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9.xml" ContentType="application/vnd.openxmlformats-officedocument.presentationml.tags+xml"/>
  <Override PartName="/ppt/notesSlides/notesSlide59.xml" ContentType="application/vnd.openxmlformats-officedocument.presentationml.notesSlide+xml"/>
  <Override PartName="/ppt/tags/tag20.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22.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3.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4.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25.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6.xml" ContentType="application/vnd.openxmlformats-officedocument.presentationml.tags+xml"/>
  <Override PartName="/ppt/notesSlides/notesSlide75.xml" ContentType="application/vnd.openxmlformats-officedocument.presentationml.notesSlide+xml"/>
  <Override PartName="/ppt/theme/themeOverride1.xml" ContentType="application/vnd.openxmlformats-officedocument.themeOverride+xml"/>
  <Override PartName="/ppt/notesSlides/notesSlide76.xml" ContentType="application/vnd.openxmlformats-officedocument.presentationml.notesSlide+xml"/>
  <Override PartName="/ppt/tags/tag27.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28.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2.xml" ContentType="application/vnd.openxmlformats-officedocument.themeOverride+xml"/>
  <Override PartName="/ppt/tags/tag29.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1" r:id="rId2"/>
    <p:sldMasterId id="2147483664" r:id="rId3"/>
    <p:sldMasterId id="2147483665" r:id="rId4"/>
    <p:sldMasterId id="2147483666" r:id="rId5"/>
    <p:sldMasterId id="2147483669" r:id="rId6"/>
    <p:sldMasterId id="2147483675" r:id="rId7"/>
    <p:sldMasterId id="2147483676" r:id="rId8"/>
    <p:sldMasterId id="2147483677" r:id="rId9"/>
    <p:sldMasterId id="2147483678" r:id="rId10"/>
    <p:sldMasterId id="2147483679" r:id="rId11"/>
    <p:sldMasterId id="2147489524" r:id="rId12"/>
    <p:sldMasterId id="2147489536" r:id="rId13"/>
    <p:sldMasterId id="2147489548" r:id="rId14"/>
    <p:sldMasterId id="2147489560" r:id="rId15"/>
    <p:sldMasterId id="2147489572" r:id="rId16"/>
    <p:sldMasterId id="2147489584" r:id="rId17"/>
    <p:sldMasterId id="2147489596" r:id="rId18"/>
    <p:sldMasterId id="2147489608" r:id="rId19"/>
    <p:sldMasterId id="2147489620" r:id="rId20"/>
    <p:sldMasterId id="2147489632" r:id="rId21"/>
    <p:sldMasterId id="2147489644" r:id="rId22"/>
    <p:sldMasterId id="2147489656" r:id="rId23"/>
    <p:sldMasterId id="2147489668" r:id="rId24"/>
    <p:sldMasterId id="2147489680" r:id="rId25"/>
    <p:sldMasterId id="2147490055" r:id="rId26"/>
    <p:sldMasterId id="2147490067" r:id="rId27"/>
    <p:sldMasterId id="2147490079" r:id="rId28"/>
    <p:sldMasterId id="2147490091" r:id="rId29"/>
    <p:sldMasterId id="2147490103" r:id="rId30"/>
    <p:sldMasterId id="2147490115" r:id="rId31"/>
    <p:sldMasterId id="2147490127" r:id="rId32"/>
    <p:sldMasterId id="2147490139" r:id="rId33"/>
    <p:sldMasterId id="2147490151" r:id="rId34"/>
    <p:sldMasterId id="2147490163" r:id="rId35"/>
    <p:sldMasterId id="2147490561" r:id="rId36"/>
  </p:sldMasterIdLst>
  <p:notesMasterIdLst>
    <p:notesMasterId r:id="rId158"/>
  </p:notesMasterIdLst>
  <p:sldIdLst>
    <p:sldId id="931" r:id="rId37"/>
    <p:sldId id="871" r:id="rId38"/>
    <p:sldId id="872" r:id="rId39"/>
    <p:sldId id="870" r:id="rId40"/>
    <p:sldId id="873" r:id="rId41"/>
    <p:sldId id="874" r:id="rId42"/>
    <p:sldId id="875" r:id="rId43"/>
    <p:sldId id="876" r:id="rId44"/>
    <p:sldId id="877" r:id="rId45"/>
    <p:sldId id="878" r:id="rId46"/>
    <p:sldId id="879" r:id="rId47"/>
    <p:sldId id="880" r:id="rId48"/>
    <p:sldId id="881" r:id="rId49"/>
    <p:sldId id="882" r:id="rId50"/>
    <p:sldId id="883" r:id="rId51"/>
    <p:sldId id="884" r:id="rId52"/>
    <p:sldId id="885" r:id="rId53"/>
    <p:sldId id="886" r:id="rId54"/>
    <p:sldId id="887" r:id="rId55"/>
    <p:sldId id="888" r:id="rId56"/>
    <p:sldId id="889" r:id="rId57"/>
    <p:sldId id="890" r:id="rId58"/>
    <p:sldId id="891" r:id="rId59"/>
    <p:sldId id="892" r:id="rId60"/>
    <p:sldId id="893" r:id="rId61"/>
    <p:sldId id="894" r:id="rId62"/>
    <p:sldId id="895" r:id="rId63"/>
    <p:sldId id="896" r:id="rId64"/>
    <p:sldId id="897" r:id="rId65"/>
    <p:sldId id="898" r:id="rId66"/>
    <p:sldId id="899" r:id="rId67"/>
    <p:sldId id="900" r:id="rId68"/>
    <p:sldId id="901" r:id="rId69"/>
    <p:sldId id="902" r:id="rId70"/>
    <p:sldId id="903" r:id="rId71"/>
    <p:sldId id="904" r:id="rId72"/>
    <p:sldId id="905" r:id="rId73"/>
    <p:sldId id="906" r:id="rId74"/>
    <p:sldId id="907" r:id="rId75"/>
    <p:sldId id="908" r:id="rId76"/>
    <p:sldId id="909" r:id="rId77"/>
    <p:sldId id="910" r:id="rId78"/>
    <p:sldId id="911" r:id="rId79"/>
    <p:sldId id="912" r:id="rId80"/>
    <p:sldId id="913" r:id="rId81"/>
    <p:sldId id="914" r:id="rId82"/>
    <p:sldId id="915" r:id="rId83"/>
    <p:sldId id="916" r:id="rId84"/>
    <p:sldId id="917" r:id="rId85"/>
    <p:sldId id="918" r:id="rId86"/>
    <p:sldId id="919" r:id="rId87"/>
    <p:sldId id="920" r:id="rId88"/>
    <p:sldId id="921" r:id="rId89"/>
    <p:sldId id="922" r:id="rId90"/>
    <p:sldId id="923" r:id="rId91"/>
    <p:sldId id="924" r:id="rId92"/>
    <p:sldId id="925" r:id="rId93"/>
    <p:sldId id="926" r:id="rId94"/>
    <p:sldId id="927" r:id="rId95"/>
    <p:sldId id="928" r:id="rId96"/>
    <p:sldId id="807" r:id="rId97"/>
    <p:sldId id="808" r:id="rId98"/>
    <p:sldId id="809" r:id="rId99"/>
    <p:sldId id="810" r:id="rId100"/>
    <p:sldId id="811" r:id="rId101"/>
    <p:sldId id="812" r:id="rId102"/>
    <p:sldId id="813" r:id="rId103"/>
    <p:sldId id="814" r:id="rId104"/>
    <p:sldId id="815" r:id="rId105"/>
    <p:sldId id="816" r:id="rId106"/>
    <p:sldId id="817" r:id="rId107"/>
    <p:sldId id="818" r:id="rId108"/>
    <p:sldId id="819" r:id="rId109"/>
    <p:sldId id="820" r:id="rId110"/>
    <p:sldId id="821" r:id="rId111"/>
    <p:sldId id="822" r:id="rId112"/>
    <p:sldId id="823" r:id="rId113"/>
    <p:sldId id="824" r:id="rId114"/>
    <p:sldId id="825" r:id="rId115"/>
    <p:sldId id="826" r:id="rId116"/>
    <p:sldId id="867" r:id="rId117"/>
    <p:sldId id="868" r:id="rId118"/>
    <p:sldId id="829" r:id="rId119"/>
    <p:sldId id="830" r:id="rId120"/>
    <p:sldId id="831" r:id="rId121"/>
    <p:sldId id="832" r:id="rId122"/>
    <p:sldId id="833" r:id="rId123"/>
    <p:sldId id="834" r:id="rId124"/>
    <p:sldId id="835" r:id="rId125"/>
    <p:sldId id="836" r:id="rId126"/>
    <p:sldId id="837" r:id="rId127"/>
    <p:sldId id="838" r:id="rId128"/>
    <p:sldId id="839" r:id="rId129"/>
    <p:sldId id="840" r:id="rId130"/>
    <p:sldId id="841" r:id="rId131"/>
    <p:sldId id="842" r:id="rId132"/>
    <p:sldId id="843" r:id="rId133"/>
    <p:sldId id="844" r:id="rId134"/>
    <p:sldId id="845" r:id="rId135"/>
    <p:sldId id="846" r:id="rId136"/>
    <p:sldId id="847" r:id="rId137"/>
    <p:sldId id="848" r:id="rId138"/>
    <p:sldId id="849" r:id="rId139"/>
    <p:sldId id="850" r:id="rId140"/>
    <p:sldId id="851" r:id="rId141"/>
    <p:sldId id="852" r:id="rId142"/>
    <p:sldId id="853" r:id="rId143"/>
    <p:sldId id="854" r:id="rId144"/>
    <p:sldId id="855" r:id="rId145"/>
    <p:sldId id="856" r:id="rId146"/>
    <p:sldId id="857" r:id="rId147"/>
    <p:sldId id="858" r:id="rId148"/>
    <p:sldId id="859" r:id="rId149"/>
    <p:sldId id="860" r:id="rId150"/>
    <p:sldId id="861" r:id="rId151"/>
    <p:sldId id="862" r:id="rId152"/>
    <p:sldId id="863" r:id="rId153"/>
    <p:sldId id="864" r:id="rId154"/>
    <p:sldId id="865" r:id="rId155"/>
    <p:sldId id="929" r:id="rId156"/>
    <p:sldId id="930" r:id="rId1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808080"/>
    <a:srgbClr val="FF00FF"/>
    <a:srgbClr val="0000CC"/>
    <a:srgbClr val="000066"/>
    <a:srgbClr val="66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1"/>
    <p:restoredTop sz="94673"/>
  </p:normalViewPr>
  <p:slideViewPr>
    <p:cSldViewPr>
      <p:cViewPr>
        <p:scale>
          <a:sx n="87" d="100"/>
          <a:sy n="87" d="100"/>
        </p:scale>
        <p:origin x="344" y="1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presProps" Target="presProps.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124" Type="http://schemas.openxmlformats.org/officeDocument/2006/relationships/slide" Target="slides/slide88.xml"/><Relationship Id="rId129" Type="http://schemas.openxmlformats.org/officeDocument/2006/relationships/slide" Target="slides/slide93.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40" Type="http://schemas.openxmlformats.org/officeDocument/2006/relationships/slide" Target="slides/slide104.xml"/><Relationship Id="rId145" Type="http://schemas.openxmlformats.org/officeDocument/2006/relationships/slide" Target="slides/slide109.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68AF53C5-8C2E-3542-99C4-0EF380260543}" type="slidenum">
              <a:rPr lang="en-US"/>
              <a:pPr>
                <a:defRPr/>
              </a:pPr>
              <a:t>‹#›</a:t>
            </a:fld>
            <a:endParaRPr lang="en-US"/>
          </a:p>
        </p:txBody>
      </p:sp>
    </p:spTree>
    <p:extLst>
      <p:ext uri="{BB962C8B-B14F-4D97-AF65-F5344CB8AC3E}">
        <p14:creationId xmlns:p14="http://schemas.microsoft.com/office/powerpoint/2010/main" val="3883937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28F2F9-5A0C-194F-8A16-7CE69A13257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76258" name="Rectangle 2"/>
          <p:cNvSpPr>
            <a:spLocks noGrp="1" noRot="1" noChangeAspect="1" noChangeArrowheads="1" noTextEdit="1"/>
          </p:cNvSpPr>
          <p:nvPr>
            <p:ph type="sldImg"/>
          </p:nvPr>
        </p:nvSpPr>
        <p:spPr>
          <a:ln/>
        </p:spPr>
      </p:sp>
      <p:sp>
        <p:nvSpPr>
          <p:cNvPr id="1376259"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536391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1BB072D-3242-BC4F-8589-11245FAE9443}" type="slidenum">
              <a:rPr lang="en-US" smtClean="0">
                <a:solidFill>
                  <a:prstClr val="black"/>
                </a:solidFill>
              </a:rPr>
              <a:pPr eaLnBrk="1" hangingPunct="1">
                <a:defRPr/>
              </a:pPr>
              <a:t>10</a:t>
            </a:fld>
            <a:endParaRPr lang="en-US">
              <a:solidFill>
                <a:prstClr val="black"/>
              </a:solidFill>
            </a:endParaRPr>
          </a:p>
        </p:txBody>
      </p:sp>
      <p:sp>
        <p:nvSpPr>
          <p:cNvPr id="1358850" name="Rectangle 2"/>
          <p:cNvSpPr>
            <a:spLocks noGrp="1" noRot="1" noChangeAspect="1" noChangeArrowheads="1" noTextEdit="1"/>
          </p:cNvSpPr>
          <p:nvPr>
            <p:ph type="sldImg"/>
          </p:nvPr>
        </p:nvSpPr>
        <p:spPr>
          <a:ln/>
        </p:spPr>
      </p:sp>
      <p:sp>
        <p:nvSpPr>
          <p:cNvPr id="1358851"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这是在</a:t>
            </a:r>
            <a:r>
              <a:rPr lang="en-US" altLang="zh-CN">
                <a:latin typeface="SimSun" charset="0"/>
                <a:ea typeface="SimSun" charset="0"/>
                <a:cs typeface="SimSun" charset="0"/>
              </a:rPr>
              <a:t>2009</a:t>
            </a:r>
            <a:r>
              <a:rPr lang="zh-CN" altLang="en-US">
                <a:latin typeface="SimSun" charset="0"/>
                <a:ea typeface="SimSun" charset="0"/>
                <a:cs typeface="SimSun" charset="0"/>
              </a:rPr>
              <a:t>年</a:t>
            </a:r>
            <a:r>
              <a:rPr lang="en-US" altLang="zh-CN">
                <a:latin typeface="SimSun" charset="0"/>
                <a:ea typeface="SimSun" charset="0"/>
                <a:cs typeface="SimSun" charset="0"/>
              </a:rPr>
              <a:t>2</a:t>
            </a:r>
            <a:r>
              <a:rPr lang="zh-CN" altLang="en-US">
                <a:latin typeface="SimSun" charset="0"/>
                <a:ea typeface="SimSun" charset="0"/>
                <a:cs typeface="SimSun" charset="0"/>
              </a:rPr>
              <a:t>月</a:t>
            </a:r>
            <a:r>
              <a:rPr lang="en-US" altLang="zh-CN">
                <a:latin typeface="SimSun" charset="0"/>
                <a:ea typeface="SimSun" charset="0"/>
                <a:cs typeface="SimSun" charset="0"/>
              </a:rPr>
              <a:t>6</a:t>
            </a:r>
            <a:r>
              <a:rPr lang="zh-CN" altLang="en-US">
                <a:latin typeface="SimSun" charset="0"/>
                <a:ea typeface="SimSun" charset="0"/>
                <a:cs typeface="SimSun" charset="0"/>
              </a:rPr>
              <a:t>日，和麦可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科伦在加拿大电视广播中所做的一个访谈。</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以他在这电视访谈所发表的意见，柯莱格其实是在给科伦和他的电视观众一个否认圣经教导的借口！</a:t>
            </a:r>
            <a:endParaRPr lang="en-US" altLang="ja-JP">
              <a:latin typeface="SimSun" charset="0"/>
              <a:ea typeface="SimSun" charset="0"/>
              <a:cs typeface="SimSun" charset="0"/>
            </a:endParaRPr>
          </a:p>
          <a:p>
            <a:pPr eaLnBrk="1" hangingPunct="1"/>
            <a:endParaRPr lang="en-US"/>
          </a:p>
          <a:p>
            <a:pPr eaLnBrk="1" hangingPunct="1"/>
            <a:r>
              <a:rPr lang="zh-CN" altLang="en-US">
                <a:solidFill>
                  <a:srgbClr val="FFFF00"/>
                </a:solidFill>
                <a:latin typeface="SimSun" charset="0"/>
                <a:ea typeface="SimSun" charset="0"/>
                <a:cs typeface="SimSun" charset="0"/>
              </a:rPr>
              <a:t>威廉</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莱恩</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柯莱格博士</a:t>
            </a:r>
            <a:r>
              <a:rPr lang="zh-CN" altLang="en-US">
                <a:latin typeface="SimSun" charset="0"/>
                <a:ea typeface="SimSun" charset="0"/>
                <a:cs typeface="SimSun" charset="0"/>
              </a:rPr>
              <a:t>，哲学研究博士，</a:t>
            </a:r>
            <a:r>
              <a:rPr lang="zh-CN" altLang="en-US">
                <a:solidFill>
                  <a:srgbClr val="FFFF00"/>
                </a:solidFill>
                <a:latin typeface="SimSun" charset="0"/>
                <a:ea typeface="SimSun" charset="0"/>
                <a:cs typeface="SimSun" charset="0"/>
              </a:rPr>
              <a:t>塔尔博特神学院，米拉达，加州。他也在拜欧拉大学（和塔尔伯特有关联）做教导的工作。</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访谈中所录下来的影片：</a:t>
            </a:r>
            <a:r>
              <a:rPr lang="en-US" altLang="ja-JP">
                <a:latin typeface="SimSun" charset="0"/>
                <a:ea typeface="SimSun" charset="0"/>
                <a:cs typeface="SimSun" charset="0"/>
              </a:rPr>
              <a:t> http://www.youtube.com/watch?v=_IQoLg7w-_4,  </a:t>
            </a:r>
            <a:r>
              <a:rPr lang="zh-CN" altLang="en-US">
                <a:latin typeface="SimSun" charset="0"/>
                <a:ea typeface="SimSun" charset="0"/>
                <a:cs typeface="SimSun" charset="0"/>
              </a:rPr>
              <a:t>取之于</a:t>
            </a:r>
            <a:r>
              <a:rPr lang="en-US" altLang="zh-CN">
                <a:latin typeface="SimSun" charset="0"/>
                <a:ea typeface="SimSun" charset="0"/>
                <a:cs typeface="SimSun" charset="0"/>
              </a:rPr>
              <a:t>2010</a:t>
            </a:r>
            <a:r>
              <a:rPr lang="zh-CN" altLang="en-US">
                <a:latin typeface="SimSun" charset="0"/>
                <a:ea typeface="SimSun" charset="0"/>
                <a:cs typeface="SimSun" charset="0"/>
              </a:rPr>
              <a:t>年</a:t>
            </a:r>
            <a:r>
              <a:rPr lang="en-US" altLang="zh-CN">
                <a:latin typeface="SimSun" charset="0"/>
                <a:ea typeface="SimSun" charset="0"/>
                <a:cs typeface="SimSun" charset="0"/>
              </a:rPr>
              <a:t>3</a:t>
            </a:r>
            <a:r>
              <a:rPr lang="zh-CN" altLang="en-US">
                <a:latin typeface="SimSun" charset="0"/>
                <a:ea typeface="SimSun" charset="0"/>
                <a:cs typeface="SimSun" charset="0"/>
              </a:rPr>
              <a:t>月</a:t>
            </a:r>
            <a:r>
              <a:rPr lang="en-US" altLang="zh-CN">
                <a:latin typeface="SimSun" charset="0"/>
                <a:ea typeface="SimSun" charset="0"/>
                <a:cs typeface="SimSun" charset="0"/>
              </a:rPr>
              <a:t>4</a:t>
            </a:r>
            <a:r>
              <a:rPr lang="zh-CN" altLang="en-US">
                <a:latin typeface="SimSun" charset="0"/>
                <a:ea typeface="SimSun" charset="0"/>
                <a:cs typeface="SimSun" charset="0"/>
              </a:rPr>
              <a:t>日。</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有关于加拿大电视主持人麦可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科伦的资料</a:t>
            </a:r>
            <a:r>
              <a:rPr lang="en-US" altLang="ja-JP">
                <a:latin typeface="SimSun" charset="0"/>
                <a:ea typeface="SimSun" charset="0"/>
                <a:cs typeface="SimSun" charset="0"/>
              </a:rPr>
              <a:t> (http://www.michaelcoren.com/bio.html). </a:t>
            </a:r>
            <a:r>
              <a:rPr lang="zh-CN" altLang="en-US">
                <a:latin typeface="SimSun" charset="0"/>
                <a:ea typeface="SimSun" charset="0"/>
                <a:cs typeface="SimSun" charset="0"/>
              </a:rPr>
              <a:t>这录影长达</a:t>
            </a:r>
            <a:r>
              <a:rPr lang="en-US" altLang="zh-CN">
                <a:latin typeface="SimSun" charset="0"/>
                <a:ea typeface="SimSun" charset="0"/>
                <a:cs typeface="SimSun" charset="0"/>
              </a:rPr>
              <a:t>1</a:t>
            </a:r>
            <a:r>
              <a:rPr lang="zh-CN" altLang="en-US">
                <a:latin typeface="SimSun" charset="0"/>
                <a:ea typeface="SimSun" charset="0"/>
                <a:cs typeface="SimSun" charset="0"/>
              </a:rPr>
              <a:t>分钟</a:t>
            </a:r>
            <a:r>
              <a:rPr lang="en-US" altLang="zh-CN">
                <a:latin typeface="SimSun" charset="0"/>
                <a:ea typeface="SimSun" charset="0"/>
                <a:cs typeface="SimSun" charset="0"/>
              </a:rPr>
              <a:t>20</a:t>
            </a:r>
            <a:r>
              <a:rPr lang="zh-CN" altLang="en-US">
                <a:latin typeface="SimSun" charset="0"/>
                <a:ea typeface="SimSun" charset="0"/>
                <a:cs typeface="SimSun" charset="0"/>
              </a:rPr>
              <a:t>秒。</a:t>
            </a:r>
            <a:endParaRPr lang="en-US">
              <a:latin typeface="SimSun" charset="0"/>
              <a:ea typeface="SimSun" charset="0"/>
              <a:cs typeface="SimSun"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0C90F98-5AC7-7E49-825F-0CEAD24EFEEC}" type="slidenum">
              <a:rPr lang="en-US">
                <a:solidFill>
                  <a:prstClr val="black"/>
                </a:solidFill>
              </a:rPr>
              <a:pPr eaLnBrk="1" hangingPunct="1">
                <a:defRPr/>
              </a:pPr>
              <a:t>104</a:t>
            </a:fld>
            <a:endParaRPr lang="en-US">
              <a:solidFill>
                <a:prstClr val="black"/>
              </a:solidFill>
            </a:endParaRPr>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pPr eaLnBrk="1" hangingPunct="1">
              <a:defRPr/>
            </a:pPr>
            <a:r>
              <a:rPr lang="zh-CN" altLang="en-US" b="1">
                <a:solidFill>
                  <a:srgbClr val="FFFF00"/>
                </a:solidFill>
              </a:rPr>
              <a:t>创世记</a:t>
            </a:r>
            <a:r>
              <a:rPr lang="en-US"/>
              <a:t>. 1 </a:t>
            </a:r>
            <a:r>
              <a:rPr lang="zh-CN" altLang="en-US"/>
              <a:t>提供整周创造的广角</a:t>
            </a:r>
            <a:endParaRPr lang="en-US"/>
          </a:p>
          <a:p>
            <a:pPr eaLnBrk="1" hangingPunct="1">
              <a:defRPr/>
            </a:pPr>
            <a:r>
              <a:rPr lang="zh-CN" altLang="en-US" b="1">
                <a:solidFill>
                  <a:srgbClr val="FFFF00"/>
                </a:solidFill>
              </a:rPr>
              <a:t>创世记</a:t>
            </a:r>
            <a:r>
              <a:rPr lang="en-US"/>
              <a:t> 2 </a:t>
            </a:r>
            <a:r>
              <a:rPr lang="zh-CN" altLang="en-US"/>
              <a:t>提供第六天某些创造事项的</a:t>
            </a:r>
            <a:r>
              <a:rPr lang="en-US" altLang="zh-CN"/>
              <a:t>”</a:t>
            </a:r>
            <a:r>
              <a:rPr lang="zh-CN" altLang="en-US"/>
              <a:t>镜头视图</a:t>
            </a:r>
            <a:r>
              <a:rPr lang="en-US" altLang="zh-CN"/>
              <a:t>”</a:t>
            </a: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24F54F0-7054-A24B-8853-6AFE20D04C9B}" type="slidenum">
              <a:rPr lang="en-US">
                <a:solidFill>
                  <a:prstClr val="black"/>
                </a:solidFill>
              </a:rPr>
              <a:pPr eaLnBrk="1" hangingPunct="1">
                <a:defRPr/>
              </a:pPr>
              <a:t>105</a:t>
            </a:fld>
            <a:endParaRPr lang="en-US">
              <a:solidFill>
                <a:prstClr val="black"/>
              </a:solidFill>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F4F9AC2-08AE-6B4A-949F-1E26C280D1DB}" type="slidenum">
              <a:rPr lang="en-US">
                <a:solidFill>
                  <a:prstClr val="black"/>
                </a:solidFill>
              </a:rPr>
              <a:pPr eaLnBrk="1" hangingPunct="1">
                <a:defRPr/>
              </a:pPr>
              <a:t>106</a:t>
            </a:fld>
            <a:endParaRPr lang="en-US">
              <a:solidFill>
                <a:prstClr val="black"/>
              </a:solidFill>
            </a:endParaRPr>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D15944F-2673-4941-9710-BCE0D5E556A2}" type="slidenum">
              <a:rPr lang="en-US">
                <a:solidFill>
                  <a:prstClr val="black"/>
                </a:solidFill>
              </a:rPr>
              <a:pPr eaLnBrk="1" hangingPunct="1">
                <a:defRPr/>
              </a:pPr>
              <a:t>107</a:t>
            </a:fld>
            <a:endParaRPr lang="en-US">
              <a:solidFill>
                <a:prstClr val="black"/>
              </a:solidFill>
            </a:endParaRPr>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24FBE0B-BD56-D94E-8974-8C623A43CA91}" type="slidenum">
              <a:rPr lang="en-US">
                <a:solidFill>
                  <a:prstClr val="black"/>
                </a:solidFill>
              </a:rPr>
              <a:pPr eaLnBrk="1" hangingPunct="1">
                <a:defRPr/>
              </a:pPr>
              <a:t>108</a:t>
            </a:fld>
            <a:endParaRPr lang="en-US">
              <a:solidFill>
                <a:prstClr val="black"/>
              </a:solidFill>
            </a:endParaRPr>
          </a:p>
        </p:txBody>
      </p:sp>
      <p:sp>
        <p:nvSpPr>
          <p:cNvPr id="148889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4919DB69-50F3-7040-8C4B-6D8BCD147D3E}" type="slidenum">
              <a:rPr lang="en-US" sz="1200" smtClean="0">
                <a:solidFill>
                  <a:prstClr val="black"/>
                </a:solidFill>
              </a:rPr>
              <a:pPr algn="r" eaLnBrk="1" hangingPunct="1">
                <a:defRPr/>
              </a:pPr>
              <a:t>108</a:t>
            </a:fld>
            <a:endParaRPr lang="en-US" sz="1200">
              <a:solidFill>
                <a:prstClr val="black"/>
              </a:solidFill>
            </a:endParaRPr>
          </a:p>
        </p:txBody>
      </p:sp>
      <p:sp>
        <p:nvSpPr>
          <p:cNvPr id="1488899" name="Rectangle 2"/>
          <p:cNvSpPr>
            <a:spLocks noGrp="1" noRot="1" noChangeAspect="1" noChangeArrowheads="1" noTextEdit="1"/>
          </p:cNvSpPr>
          <p:nvPr>
            <p:ph type="sldImg"/>
          </p:nvPr>
        </p:nvSpPr>
        <p:spPr>
          <a:ln/>
        </p:spPr>
      </p:sp>
      <p:sp>
        <p:nvSpPr>
          <p:cNvPr id="1488900"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69D1F43-EF45-CB4C-8E89-5CBA46DD13DC}" type="slidenum">
              <a:rPr lang="en-US">
                <a:solidFill>
                  <a:prstClr val="black"/>
                </a:solidFill>
              </a:rPr>
              <a:pPr eaLnBrk="1" hangingPunct="1">
                <a:defRPr/>
              </a:pPr>
              <a:t>109</a:t>
            </a:fld>
            <a:endParaRPr lang="en-US">
              <a:solidFill>
                <a:prstClr val="black"/>
              </a:solidFill>
            </a:endParaRPr>
          </a:p>
        </p:txBody>
      </p:sp>
      <p:sp>
        <p:nvSpPr>
          <p:cNvPr id="1096706" name="Rectangle 2"/>
          <p:cNvSpPr>
            <a:spLocks noGrp="1" noRot="1" noChangeAspect="1" noChangeArrowheads="1" noTextEdit="1"/>
          </p:cNvSpPr>
          <p:nvPr>
            <p:ph type="sldImg"/>
          </p:nvPr>
        </p:nvSpPr>
        <p:spPr>
          <a:ln/>
        </p:spPr>
      </p:sp>
      <p:sp>
        <p:nvSpPr>
          <p:cNvPr id="10967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E8FFC72-F095-214D-8D80-FF4E499724E2}" type="slidenum">
              <a:rPr lang="en-US">
                <a:solidFill>
                  <a:prstClr val="black"/>
                </a:solidFill>
              </a:rPr>
              <a:pPr eaLnBrk="1" hangingPunct="1">
                <a:defRPr/>
              </a:pPr>
              <a:t>110</a:t>
            </a:fld>
            <a:endParaRPr lang="en-US">
              <a:solidFill>
                <a:prstClr val="black"/>
              </a:solidFill>
            </a:endParaRPr>
          </a:p>
        </p:txBody>
      </p:sp>
      <p:sp>
        <p:nvSpPr>
          <p:cNvPr id="1465346" name="Rectangle 2"/>
          <p:cNvSpPr>
            <a:spLocks noGrp="1" noRot="1" noChangeAspect="1" noChangeArrowheads="1" noTextEdit="1"/>
          </p:cNvSpPr>
          <p:nvPr>
            <p:ph type="sldImg"/>
          </p:nvPr>
        </p:nvSpPr>
        <p:spPr>
          <a:ln/>
        </p:spPr>
      </p:sp>
      <p:sp>
        <p:nvSpPr>
          <p:cNvPr id="1465347" name="Rectangle 3"/>
          <p:cNvSpPr>
            <a:spLocks noGrp="1" noChangeArrowheads="1"/>
          </p:cNvSpPr>
          <p:nvPr>
            <p:ph type="body" idx="1"/>
          </p:nvPr>
        </p:nvSpPr>
        <p:spPr/>
        <p:txBody>
          <a:bodyPr/>
          <a:lstStyle/>
          <a:p>
            <a:pPr eaLnBrk="1" hangingPunct="1">
              <a:defRPr/>
            </a:pPr>
            <a:r>
              <a:rPr lang="zh-CN" altLang="en-US" dirty="0"/>
              <a:t>截至</a:t>
            </a:r>
            <a:r>
              <a:rPr lang="en-US" altLang="zh-CN" dirty="0"/>
              <a:t>2003</a:t>
            </a:r>
            <a:r>
              <a:rPr lang="zh-CN" altLang="en-US" dirty="0"/>
              <a:t>年，他在佛罗里达州奥兰多改革宗担任神学院旧约教授。在此之前，他是在达拉斯</a:t>
            </a:r>
            <a:r>
              <a:rPr lang="en-US" altLang="zh-CN" dirty="0"/>
              <a:t>TS</a:t>
            </a:r>
            <a:r>
              <a:rPr lang="zh-CN" altLang="en-US" dirty="0"/>
              <a:t>，摄政学院和威斯敏斯特</a:t>
            </a:r>
            <a:r>
              <a:rPr lang="en-US" altLang="zh-CN" dirty="0"/>
              <a:t>TS</a:t>
            </a:r>
            <a:r>
              <a:rPr lang="zh-CN" altLang="en-US" dirty="0"/>
              <a:t>。</a:t>
            </a:r>
            <a:endParaRPr lang="en-US" b="1" dirty="0">
              <a:solidFill>
                <a:schemeClr val="bg1"/>
              </a:solidFill>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E7422EF-DFCB-7B4A-971F-53C66B79744C}" type="slidenum">
              <a:rPr lang="en-US">
                <a:solidFill>
                  <a:prstClr val="black"/>
                </a:solidFill>
              </a:rPr>
              <a:pPr eaLnBrk="1" hangingPunct="1">
                <a:defRPr/>
              </a:pPr>
              <a:t>111</a:t>
            </a:fld>
            <a:endParaRPr lang="en-US">
              <a:solidFill>
                <a:prstClr val="black"/>
              </a:solidFill>
            </a:endParaRPr>
          </a:p>
        </p:txBody>
      </p:sp>
      <p:sp>
        <p:nvSpPr>
          <p:cNvPr id="1467394" name="Rectangle 2"/>
          <p:cNvSpPr>
            <a:spLocks noGrp="1" noRot="1" noChangeAspect="1" noChangeArrowheads="1" noTextEdit="1"/>
          </p:cNvSpPr>
          <p:nvPr>
            <p:ph type="sldImg"/>
          </p:nvPr>
        </p:nvSpPr>
        <p:spPr>
          <a:ln/>
        </p:spPr>
      </p:sp>
      <p:sp>
        <p:nvSpPr>
          <p:cNvPr id="14673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0C672EB-0EC5-8345-BD02-EAADD570051E}" type="slidenum">
              <a:rPr lang="en-US">
                <a:solidFill>
                  <a:prstClr val="black"/>
                </a:solidFill>
              </a:rPr>
              <a:pPr eaLnBrk="1" hangingPunct="1">
                <a:defRPr/>
              </a:pPr>
              <a:t>112</a:t>
            </a:fld>
            <a:endParaRPr lang="en-US">
              <a:solidFill>
                <a:prstClr val="black"/>
              </a:solidFill>
            </a:endParaRPr>
          </a:p>
        </p:txBody>
      </p:sp>
      <p:sp>
        <p:nvSpPr>
          <p:cNvPr id="1469442" name="Rectangle 2"/>
          <p:cNvSpPr>
            <a:spLocks noGrp="1" noRot="1" noChangeAspect="1" noChangeArrowheads="1" noTextEdit="1"/>
          </p:cNvSpPr>
          <p:nvPr>
            <p:ph type="sldImg"/>
          </p:nvPr>
        </p:nvSpPr>
        <p:spPr>
          <a:ln/>
        </p:spPr>
      </p:sp>
      <p:sp>
        <p:nvSpPr>
          <p:cNvPr id="14694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F369CDD-5FF7-A64D-9D8E-4182C5FA0C4B}" type="slidenum">
              <a:rPr lang="en-US">
                <a:solidFill>
                  <a:prstClr val="black"/>
                </a:solidFill>
              </a:rPr>
              <a:pPr eaLnBrk="1" hangingPunct="1">
                <a:defRPr/>
              </a:pPr>
              <a:t>113</a:t>
            </a:fld>
            <a:endParaRPr lang="en-US">
              <a:solidFill>
                <a:prstClr val="black"/>
              </a:solidFill>
            </a:endParaRPr>
          </a:p>
        </p:txBody>
      </p:sp>
      <p:sp>
        <p:nvSpPr>
          <p:cNvPr id="1471490" name="Rectangle 2"/>
          <p:cNvSpPr>
            <a:spLocks noGrp="1" noRot="1" noChangeAspect="1" noChangeArrowheads="1" noTextEdit="1"/>
          </p:cNvSpPr>
          <p:nvPr>
            <p:ph type="sldImg"/>
          </p:nvPr>
        </p:nvSpPr>
        <p:spPr>
          <a:ln/>
        </p:spPr>
      </p:sp>
      <p:sp>
        <p:nvSpPr>
          <p:cNvPr id="1471491" name="Rectangle 3"/>
          <p:cNvSpPr>
            <a:spLocks noGrp="1" noChangeArrowheads="1"/>
          </p:cNvSpPr>
          <p:nvPr>
            <p:ph type="body" idx="1"/>
          </p:nvPr>
        </p:nvSpPr>
        <p:spPr/>
        <p:txBody>
          <a:bodyPr/>
          <a:lstStyle/>
          <a:p>
            <a:pPr eaLnBrk="1" hangingPunct="1">
              <a:lnSpc>
                <a:spcPct val="85000"/>
              </a:lnSpc>
              <a:spcBef>
                <a:spcPct val="0"/>
              </a:spcBef>
            </a:pPr>
            <a:r>
              <a:rPr lang="zh-CN" altLang="en-US"/>
              <a:t>博伊斯拒绝有神进化论，但他也拒绝洪水的原因，大部分的化石记录。他对</a:t>
            </a:r>
            <a:r>
              <a:rPr lang="zh-CN" altLang="en-US">
                <a:solidFill>
                  <a:schemeClr val="bg1"/>
                </a:solidFill>
                <a:latin typeface="SimSun" charset="0"/>
                <a:ea typeface="SimSun" charset="0"/>
                <a:cs typeface="SimSun" charset="0"/>
              </a:rPr>
              <a:t>时沟论</a:t>
            </a:r>
            <a:r>
              <a:rPr lang="zh-CN" altLang="en-US"/>
              <a:t>的怀疑，并认为“</a:t>
            </a:r>
            <a:r>
              <a:rPr lang="zh-CN" altLang="en-US">
                <a:solidFill>
                  <a:schemeClr val="bg1"/>
                </a:solidFill>
                <a:latin typeface="SimSun" charset="0"/>
                <a:ea typeface="SimSun" charset="0"/>
                <a:cs typeface="SimSun" charset="0"/>
              </a:rPr>
              <a:t>一日千年论”</a:t>
            </a:r>
            <a:r>
              <a:rPr lang="zh-CN" altLang="en-US"/>
              <a:t>和“文体架构论”存有问题。因此，他不知道如何协调圣经与数百万年。</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060F68-CB99-7D49-9D16-4F1C67EB7220}" type="slidenum">
              <a:rPr lang="en-US" smtClean="0">
                <a:solidFill>
                  <a:prstClr val="black"/>
                </a:solidFill>
              </a:rPr>
              <a:pPr eaLnBrk="1" hangingPunct="1">
                <a:defRPr/>
              </a:pPr>
              <a:t>11</a:t>
            </a:fld>
            <a:endParaRPr lang="en-US">
              <a:solidFill>
                <a:prstClr val="black"/>
              </a:solidFill>
            </a:endParaRPr>
          </a:p>
        </p:txBody>
      </p:sp>
      <p:sp>
        <p:nvSpPr>
          <p:cNvPr id="1238018" name="Rectangle 2"/>
          <p:cNvSpPr>
            <a:spLocks noGrp="1" noRot="1" noChangeAspect="1" noChangeArrowheads="1" noTextEdit="1"/>
          </p:cNvSpPr>
          <p:nvPr>
            <p:ph type="sldImg"/>
          </p:nvPr>
        </p:nvSpPr>
        <p:spPr>
          <a:ln/>
        </p:spPr>
      </p:sp>
      <p:sp>
        <p:nvSpPr>
          <p:cNvPr id="12380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01307C7-D8CD-844F-800E-DED80D850499}" type="slidenum">
              <a:rPr lang="en-US">
                <a:solidFill>
                  <a:prstClr val="black"/>
                </a:solidFill>
              </a:rPr>
              <a:pPr eaLnBrk="1" hangingPunct="1">
                <a:defRPr/>
              </a:pPr>
              <a:t>114</a:t>
            </a:fld>
            <a:endParaRPr lang="en-US">
              <a:solidFill>
                <a:prstClr val="black"/>
              </a:solidFill>
            </a:endParaRPr>
          </a:p>
        </p:txBody>
      </p:sp>
      <p:sp>
        <p:nvSpPr>
          <p:cNvPr id="1473538" name="Rectangle 2"/>
          <p:cNvSpPr>
            <a:spLocks noGrp="1" noRot="1" noChangeAspect="1" noChangeArrowheads="1" noTextEdit="1"/>
          </p:cNvSpPr>
          <p:nvPr>
            <p:ph type="sldImg"/>
          </p:nvPr>
        </p:nvSpPr>
        <p:spPr>
          <a:ln/>
        </p:spPr>
      </p:sp>
      <p:sp>
        <p:nvSpPr>
          <p:cNvPr id="14735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30C75A8-F4EC-9E43-A830-310F37C24019}" type="slidenum">
              <a:rPr lang="en-US">
                <a:solidFill>
                  <a:prstClr val="black"/>
                </a:solidFill>
              </a:rPr>
              <a:pPr eaLnBrk="1" hangingPunct="1">
                <a:defRPr/>
              </a:pPr>
              <a:t>115</a:t>
            </a:fld>
            <a:endParaRPr lang="en-US">
              <a:solidFill>
                <a:prstClr val="black"/>
              </a:solidFill>
            </a:endParaRPr>
          </a:p>
        </p:txBody>
      </p:sp>
      <p:sp>
        <p:nvSpPr>
          <p:cNvPr id="1475586" name="Rectangle 2"/>
          <p:cNvSpPr>
            <a:spLocks noGrp="1" noRot="1" noChangeAspect="1" noChangeArrowheads="1" noTextEdit="1"/>
          </p:cNvSpPr>
          <p:nvPr>
            <p:ph type="sldImg"/>
          </p:nvPr>
        </p:nvSpPr>
        <p:spPr>
          <a:ln/>
        </p:spPr>
      </p:sp>
      <p:sp>
        <p:nvSpPr>
          <p:cNvPr id="1475587" name="Rectangle 3"/>
          <p:cNvSpPr>
            <a:spLocks noGrp="1" noChangeArrowheads="1"/>
          </p:cNvSpPr>
          <p:nvPr>
            <p:ph type="body" idx="1"/>
          </p:nvPr>
        </p:nvSpPr>
        <p:spPr/>
        <p:txBody>
          <a:bodyPr/>
          <a:lstStyle/>
          <a:p>
            <a:pPr eaLnBrk="1" hangingPunct="1">
              <a:defRPr/>
            </a:pPr>
            <a:r>
              <a:rPr lang="zh-CN" altLang="en-US"/>
              <a:t>“建议”是在原有的斜体。</a:t>
            </a:r>
            <a:endParaRPr lang="en-US">
              <a:solidFill>
                <a:schemeClr val="bg1"/>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7075185-BEF3-0C4C-828C-D45AF019CFE3}" type="slidenum">
              <a:rPr lang="en-US">
                <a:solidFill>
                  <a:prstClr val="black"/>
                </a:solidFill>
              </a:rPr>
              <a:pPr eaLnBrk="1" hangingPunct="1">
                <a:defRPr/>
              </a:pPr>
              <a:t>116</a:t>
            </a:fld>
            <a:endParaRPr lang="en-US">
              <a:solidFill>
                <a:prstClr val="black"/>
              </a:solidFill>
            </a:endParaRPr>
          </a:p>
        </p:txBody>
      </p:sp>
      <p:sp>
        <p:nvSpPr>
          <p:cNvPr id="1477634" name="Rectangle 2"/>
          <p:cNvSpPr>
            <a:spLocks noGrp="1" noRot="1" noChangeAspect="1" noChangeArrowheads="1" noTextEdit="1"/>
          </p:cNvSpPr>
          <p:nvPr>
            <p:ph type="sldImg"/>
          </p:nvPr>
        </p:nvSpPr>
        <p:spPr>
          <a:ln/>
        </p:spPr>
      </p:sp>
      <p:sp>
        <p:nvSpPr>
          <p:cNvPr id="14776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5BF2D0C-219D-2444-8014-231F7E6D9796}" type="slidenum">
              <a:rPr lang="en-US">
                <a:solidFill>
                  <a:prstClr val="black"/>
                </a:solidFill>
              </a:rPr>
              <a:pPr eaLnBrk="1" hangingPunct="1">
                <a:defRPr/>
              </a:pPr>
              <a:t>117</a:t>
            </a:fld>
            <a:endParaRPr lang="en-US">
              <a:solidFill>
                <a:prstClr val="black"/>
              </a:solidFill>
            </a:endParaRPr>
          </a:p>
        </p:txBody>
      </p:sp>
      <p:sp>
        <p:nvSpPr>
          <p:cNvPr id="1479682" name="Rectangle 2"/>
          <p:cNvSpPr>
            <a:spLocks noGrp="1" noRot="1" noChangeAspect="1" noChangeArrowheads="1" noTextEdit="1"/>
          </p:cNvSpPr>
          <p:nvPr>
            <p:ph type="sldImg"/>
          </p:nvPr>
        </p:nvSpPr>
        <p:spPr>
          <a:ln/>
        </p:spPr>
      </p:sp>
      <p:sp>
        <p:nvSpPr>
          <p:cNvPr id="14796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7F2F96A-04A4-784D-917B-0CC1A10EF7C9}" type="slidenum">
              <a:rPr lang="en-US">
                <a:solidFill>
                  <a:prstClr val="black"/>
                </a:solidFill>
              </a:rPr>
              <a:pPr eaLnBrk="1" hangingPunct="1">
                <a:defRPr/>
              </a:pPr>
              <a:t>119</a:t>
            </a:fld>
            <a:endParaRPr lang="en-US">
              <a:solidFill>
                <a:prstClr val="black"/>
              </a:solidFill>
            </a:endParaRPr>
          </a:p>
        </p:txBody>
      </p:sp>
      <p:sp>
        <p:nvSpPr>
          <p:cNvPr id="1012738" name="Rectangle 2"/>
          <p:cNvSpPr>
            <a:spLocks noGrp="1" noRot="1" noChangeAspect="1" noChangeArrowheads="1" noTextEdit="1"/>
          </p:cNvSpPr>
          <p:nvPr>
            <p:ph type="sldImg"/>
          </p:nvPr>
        </p:nvSpPr>
        <p:spPr>
          <a:ln/>
        </p:spPr>
      </p:sp>
      <p:sp>
        <p:nvSpPr>
          <p:cNvPr id="10127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AA44300-BD84-7642-A47E-BBEFF8AF56A7}" type="slidenum">
              <a:rPr lang="en-US" smtClean="0">
                <a:solidFill>
                  <a:prstClr val="black"/>
                </a:solidFill>
              </a:rPr>
              <a:pPr>
                <a:defRPr/>
              </a:pPr>
              <a:t>120</a:t>
            </a:fld>
            <a:endParaRPr lang="en-US">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121</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782F51A-B56B-A64B-AF3E-DE7E3CA7A6A2}" type="slidenum">
              <a:rPr lang="en-US" smtClean="0">
                <a:solidFill>
                  <a:prstClr val="black"/>
                </a:solidFill>
              </a:rPr>
              <a:pPr eaLnBrk="1" hangingPunct="1">
                <a:defRPr/>
              </a:pPr>
              <a:t>12</a:t>
            </a:fld>
            <a:endParaRPr lang="en-US">
              <a:solidFill>
                <a:prstClr val="black"/>
              </a:solidFill>
            </a:endParaRPr>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4C277B0-E9A8-5047-B91A-3220420B27B6}" type="slidenum">
              <a:rPr lang="en-US" smtClean="0">
                <a:solidFill>
                  <a:prstClr val="black"/>
                </a:solidFill>
              </a:rPr>
              <a:pPr eaLnBrk="1" hangingPunct="1">
                <a:defRPr/>
              </a:pPr>
              <a:t>13</a:t>
            </a:fld>
            <a:endParaRPr lang="en-US">
              <a:solidFill>
                <a:prstClr val="black"/>
              </a:solidFill>
            </a:endParaRPr>
          </a:p>
        </p:txBody>
      </p:sp>
      <p:sp>
        <p:nvSpPr>
          <p:cNvPr id="1242114" name="Rectangle 2"/>
          <p:cNvSpPr>
            <a:spLocks noGrp="1" noRot="1" noChangeAspect="1" noChangeArrowheads="1" noTextEdit="1"/>
          </p:cNvSpPr>
          <p:nvPr>
            <p:ph type="sldImg"/>
          </p:nvPr>
        </p:nvSpPr>
        <p:spPr>
          <a:ln/>
        </p:spPr>
      </p:sp>
      <p:sp>
        <p:nvSpPr>
          <p:cNvPr id="12421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AC2E6D-3707-1B46-BEB2-1441C5288C2B}" type="slidenum">
              <a:rPr lang="en-US" smtClean="0">
                <a:solidFill>
                  <a:prstClr val="black"/>
                </a:solidFill>
              </a:rPr>
              <a:pPr eaLnBrk="1" hangingPunct="1">
                <a:defRPr/>
              </a:pPr>
              <a:t>14</a:t>
            </a:fld>
            <a:endParaRPr lang="en-US">
              <a:solidFill>
                <a:prstClr val="black"/>
              </a:solidFill>
            </a:endParaRPr>
          </a:p>
        </p:txBody>
      </p:sp>
      <p:sp>
        <p:nvSpPr>
          <p:cNvPr id="1244162" name="Rectangle 2"/>
          <p:cNvSpPr>
            <a:spLocks noGrp="1" noRot="1" noChangeAspect="1" noChangeArrowheads="1" noTextEdit="1"/>
          </p:cNvSpPr>
          <p:nvPr>
            <p:ph type="sldImg"/>
          </p:nvPr>
        </p:nvSpPr>
        <p:spPr>
          <a:ln/>
        </p:spPr>
      </p:sp>
      <p:sp>
        <p:nvSpPr>
          <p:cNvPr id="1244163" name="Rectangle 3"/>
          <p:cNvSpPr>
            <a:spLocks noGrp="1" noChangeArrowheads="1"/>
          </p:cNvSpPr>
          <p:nvPr>
            <p:ph type="body" idx="1"/>
          </p:nvPr>
        </p:nvSpPr>
        <p:spPr/>
        <p:txBody>
          <a:bodyPr/>
          <a:lstStyle/>
          <a:p>
            <a:pPr eaLnBrk="1" hangingPunct="1">
              <a:defRPr/>
            </a:pPr>
            <a:r>
              <a:rPr lang="zh-CN" altLang="en-US"/>
              <a:t>这只使用从模板配套</a:t>
            </a:r>
            <a:r>
              <a:rPr lang="en-US" altLang="zh-CN"/>
              <a:t>1</a:t>
            </a:r>
            <a:r>
              <a:rPr lang="zh-CN" altLang="en-US"/>
              <a:t>来的背景。几乎任何内容能够使用这个模板设计。设计这个文件的小组建议把主要的内容集中在这页面的中间，别越过这页面的限制 </a:t>
            </a:r>
            <a:r>
              <a:rPr lang="en-US" altLang="zh-CN"/>
              <a:t>–</a:t>
            </a:r>
            <a:r>
              <a:rPr lang="zh-CN" altLang="en-US"/>
              <a:t> 从页面的边缘至少半寸。这模板设计也包括了一个浮在页面上，能够随着页面上内容而移动或删除的</a:t>
            </a:r>
            <a:r>
              <a:rPr lang="en-US" altLang="zh-CN"/>
              <a:t>AiG</a:t>
            </a:r>
            <a:r>
              <a:rPr lang="zh-CN" altLang="en-US"/>
              <a:t>标识。</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34B41CC-595C-354B-8156-4DE0E7AA5CBE}" type="slidenum">
              <a:rPr lang="en-US" smtClean="0">
                <a:solidFill>
                  <a:prstClr val="black"/>
                </a:solidFill>
              </a:rPr>
              <a:pPr eaLnBrk="1" hangingPunct="1">
                <a:defRPr/>
              </a:pPr>
              <a:t>15</a:t>
            </a:fld>
            <a:endParaRPr lang="en-US">
              <a:solidFill>
                <a:prstClr val="black"/>
              </a:solidFill>
            </a:endParaRPr>
          </a:p>
        </p:txBody>
      </p:sp>
      <p:sp>
        <p:nvSpPr>
          <p:cNvPr id="1484802" name="Rectangle 2"/>
          <p:cNvSpPr>
            <a:spLocks noGrp="1" noRot="1" noChangeAspect="1" noChangeArrowheads="1" noTextEdit="1"/>
          </p:cNvSpPr>
          <p:nvPr>
            <p:ph type="sldImg"/>
          </p:nvPr>
        </p:nvSpPr>
        <p:spPr>
          <a:ln/>
        </p:spPr>
      </p:sp>
      <p:sp>
        <p:nvSpPr>
          <p:cNvPr id="1484803"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这是在</a:t>
            </a:r>
            <a:r>
              <a:rPr lang="en-US" altLang="zh-CN">
                <a:latin typeface="SimSun" charset="0"/>
                <a:ea typeface="SimSun" charset="0"/>
                <a:cs typeface="SimSun" charset="0"/>
              </a:rPr>
              <a:t>2009</a:t>
            </a:r>
            <a:r>
              <a:rPr lang="zh-CN" altLang="en-US">
                <a:latin typeface="SimSun" charset="0"/>
                <a:ea typeface="SimSun" charset="0"/>
                <a:cs typeface="SimSun" charset="0"/>
              </a:rPr>
              <a:t>年</a:t>
            </a:r>
            <a:r>
              <a:rPr lang="en-US" altLang="zh-CN">
                <a:latin typeface="SimSun" charset="0"/>
                <a:ea typeface="SimSun" charset="0"/>
                <a:cs typeface="SimSun" charset="0"/>
              </a:rPr>
              <a:t>2</a:t>
            </a:r>
            <a:r>
              <a:rPr lang="zh-CN" altLang="en-US">
                <a:latin typeface="SimSun" charset="0"/>
                <a:ea typeface="SimSun" charset="0"/>
                <a:cs typeface="SimSun" charset="0"/>
              </a:rPr>
              <a:t>月</a:t>
            </a:r>
            <a:r>
              <a:rPr lang="en-US" altLang="zh-CN">
                <a:latin typeface="SimSun" charset="0"/>
                <a:ea typeface="SimSun" charset="0"/>
                <a:cs typeface="SimSun" charset="0"/>
              </a:rPr>
              <a:t>6</a:t>
            </a:r>
            <a:r>
              <a:rPr lang="zh-CN" altLang="en-US">
                <a:latin typeface="SimSun" charset="0"/>
                <a:ea typeface="SimSun" charset="0"/>
                <a:cs typeface="SimSun" charset="0"/>
              </a:rPr>
              <a:t>日，和麦可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科伦在加拿大电视广播中所做的一个访谈。</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以他在这电视访谈所发表的意见，柯莱格其实是在给科伦和他的电视观众一个否认圣经教导的借口！</a:t>
            </a:r>
            <a:endParaRPr lang="en-US" altLang="ja-JP">
              <a:latin typeface="SimSun" charset="0"/>
              <a:ea typeface="SimSun" charset="0"/>
              <a:cs typeface="SimSun" charset="0"/>
            </a:endParaRPr>
          </a:p>
          <a:p>
            <a:pPr eaLnBrk="1" hangingPunct="1"/>
            <a:endParaRPr lang="en-US"/>
          </a:p>
          <a:p>
            <a:pPr eaLnBrk="1" hangingPunct="1"/>
            <a:r>
              <a:rPr lang="zh-CN" altLang="en-US">
                <a:solidFill>
                  <a:srgbClr val="FFFF00"/>
                </a:solidFill>
                <a:latin typeface="SimSun" charset="0"/>
                <a:ea typeface="SimSun" charset="0"/>
                <a:cs typeface="SimSun" charset="0"/>
              </a:rPr>
              <a:t>威廉</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莱恩</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柯莱格博士</a:t>
            </a:r>
            <a:r>
              <a:rPr lang="zh-CN" altLang="en-US">
                <a:latin typeface="SimSun" charset="0"/>
                <a:ea typeface="SimSun" charset="0"/>
                <a:cs typeface="SimSun" charset="0"/>
              </a:rPr>
              <a:t>，哲学研究博士，</a:t>
            </a:r>
            <a:r>
              <a:rPr lang="zh-CN" altLang="en-US">
                <a:solidFill>
                  <a:srgbClr val="FFFF00"/>
                </a:solidFill>
                <a:latin typeface="SimSun" charset="0"/>
                <a:ea typeface="SimSun" charset="0"/>
                <a:cs typeface="SimSun" charset="0"/>
              </a:rPr>
              <a:t>塔尔博特神学院，米拉达，加州。他也在拜欧拉大学（和塔尔伯特有关联）做教导的工作。</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访谈中所录下来的影片：</a:t>
            </a:r>
            <a:r>
              <a:rPr lang="en-US" altLang="ja-JP">
                <a:latin typeface="SimSun" charset="0"/>
                <a:ea typeface="SimSun" charset="0"/>
                <a:cs typeface="SimSun" charset="0"/>
              </a:rPr>
              <a:t> http://www.youtube.com/watch?v=_IQoLg7w-_4,  </a:t>
            </a:r>
            <a:r>
              <a:rPr lang="zh-CN" altLang="en-US">
                <a:latin typeface="SimSun" charset="0"/>
                <a:ea typeface="SimSun" charset="0"/>
                <a:cs typeface="SimSun" charset="0"/>
              </a:rPr>
              <a:t>取之于</a:t>
            </a:r>
            <a:r>
              <a:rPr lang="en-US" altLang="zh-CN">
                <a:latin typeface="SimSun" charset="0"/>
                <a:ea typeface="SimSun" charset="0"/>
                <a:cs typeface="SimSun" charset="0"/>
              </a:rPr>
              <a:t>2010</a:t>
            </a:r>
            <a:r>
              <a:rPr lang="zh-CN" altLang="en-US">
                <a:latin typeface="SimSun" charset="0"/>
                <a:ea typeface="SimSun" charset="0"/>
                <a:cs typeface="SimSun" charset="0"/>
              </a:rPr>
              <a:t>年</a:t>
            </a:r>
            <a:r>
              <a:rPr lang="en-US" altLang="zh-CN">
                <a:latin typeface="SimSun" charset="0"/>
                <a:ea typeface="SimSun" charset="0"/>
                <a:cs typeface="SimSun" charset="0"/>
              </a:rPr>
              <a:t>3</a:t>
            </a:r>
            <a:r>
              <a:rPr lang="zh-CN" altLang="en-US">
                <a:latin typeface="SimSun" charset="0"/>
                <a:ea typeface="SimSun" charset="0"/>
                <a:cs typeface="SimSun" charset="0"/>
              </a:rPr>
              <a:t>月</a:t>
            </a:r>
            <a:r>
              <a:rPr lang="en-US" altLang="zh-CN">
                <a:latin typeface="SimSun" charset="0"/>
                <a:ea typeface="SimSun" charset="0"/>
                <a:cs typeface="SimSun" charset="0"/>
              </a:rPr>
              <a:t>4</a:t>
            </a:r>
            <a:r>
              <a:rPr lang="zh-CN" altLang="en-US">
                <a:latin typeface="SimSun" charset="0"/>
                <a:ea typeface="SimSun" charset="0"/>
                <a:cs typeface="SimSun" charset="0"/>
              </a:rPr>
              <a:t>日。</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有关于加拿大电视主持人麦可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科伦的资料</a:t>
            </a:r>
            <a:r>
              <a:rPr lang="en-US" altLang="ja-JP">
                <a:latin typeface="SimSun" charset="0"/>
                <a:ea typeface="SimSun" charset="0"/>
                <a:cs typeface="SimSun" charset="0"/>
              </a:rPr>
              <a:t> (http://www.michaelcoren.com/bio.html). </a:t>
            </a:r>
            <a:r>
              <a:rPr lang="zh-CN" altLang="en-US">
                <a:latin typeface="SimSun" charset="0"/>
                <a:ea typeface="SimSun" charset="0"/>
                <a:cs typeface="SimSun" charset="0"/>
              </a:rPr>
              <a:t>这录影长达</a:t>
            </a:r>
            <a:r>
              <a:rPr lang="en-US" altLang="zh-CN">
                <a:latin typeface="SimSun" charset="0"/>
                <a:ea typeface="SimSun" charset="0"/>
                <a:cs typeface="SimSun" charset="0"/>
              </a:rPr>
              <a:t>1</a:t>
            </a:r>
            <a:r>
              <a:rPr lang="zh-CN" altLang="en-US">
                <a:latin typeface="SimSun" charset="0"/>
                <a:ea typeface="SimSun" charset="0"/>
                <a:cs typeface="SimSun" charset="0"/>
              </a:rPr>
              <a:t>分钟</a:t>
            </a:r>
            <a:r>
              <a:rPr lang="en-US" altLang="zh-CN">
                <a:latin typeface="SimSun" charset="0"/>
                <a:ea typeface="SimSun" charset="0"/>
                <a:cs typeface="SimSun" charset="0"/>
              </a:rPr>
              <a:t>20</a:t>
            </a:r>
            <a:r>
              <a:rPr lang="zh-CN" altLang="en-US">
                <a:latin typeface="SimSun" charset="0"/>
                <a:ea typeface="SimSun" charset="0"/>
                <a:cs typeface="SimSun" charset="0"/>
              </a:rPr>
              <a:t>秒。</a:t>
            </a:r>
            <a:endParaRPr lang="en-US">
              <a:latin typeface="SimSun" charset="0"/>
              <a:ea typeface="SimSun" charset="0"/>
              <a:cs typeface="SimSu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0632607-9754-8C43-A920-E409F1F52846}" type="slidenum">
              <a:rPr lang="en-US" smtClean="0">
                <a:solidFill>
                  <a:prstClr val="black"/>
                </a:solidFill>
              </a:rPr>
              <a:pPr eaLnBrk="1" hangingPunct="1">
                <a:defRPr/>
              </a:pPr>
              <a:t>16</a:t>
            </a:fld>
            <a:endParaRPr lang="en-US">
              <a:solidFill>
                <a:prstClr val="black"/>
              </a:solidFill>
            </a:endParaRPr>
          </a:p>
        </p:txBody>
      </p:sp>
      <p:sp>
        <p:nvSpPr>
          <p:cNvPr id="1246210" name="Rectangle 2"/>
          <p:cNvSpPr>
            <a:spLocks noGrp="1" noRot="1" noChangeAspect="1" noChangeArrowheads="1" noTextEdit="1"/>
          </p:cNvSpPr>
          <p:nvPr>
            <p:ph type="sldImg"/>
          </p:nvPr>
        </p:nvSpPr>
        <p:spPr>
          <a:ln/>
        </p:spPr>
      </p:sp>
      <p:sp>
        <p:nvSpPr>
          <p:cNvPr id="12462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446FB24-1394-F344-B95B-150A9E62F6A7}" type="slidenum">
              <a:rPr lang="en-US" smtClean="0">
                <a:solidFill>
                  <a:prstClr val="black"/>
                </a:solidFill>
              </a:rPr>
              <a:pPr eaLnBrk="1" hangingPunct="1">
                <a:defRPr/>
              </a:pPr>
              <a:t>17</a:t>
            </a:fld>
            <a:endParaRPr lang="en-US">
              <a:solidFill>
                <a:prstClr val="black"/>
              </a:solidFill>
            </a:endParaRPr>
          </a:p>
        </p:txBody>
      </p:sp>
      <p:sp>
        <p:nvSpPr>
          <p:cNvPr id="1319938" name="Rectangle 2"/>
          <p:cNvSpPr>
            <a:spLocks noGrp="1" noRot="1" noChangeAspect="1" noChangeArrowheads="1" noTextEdit="1"/>
          </p:cNvSpPr>
          <p:nvPr>
            <p:ph type="sldImg"/>
          </p:nvPr>
        </p:nvSpPr>
        <p:spPr>
          <a:ln/>
        </p:spPr>
      </p:sp>
      <p:sp>
        <p:nvSpPr>
          <p:cNvPr id="13199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5FE49DC-7E82-B847-873A-E2630069A006}" type="slidenum">
              <a:rPr lang="en-US" smtClean="0">
                <a:solidFill>
                  <a:prstClr val="black"/>
                </a:solidFill>
              </a:rPr>
              <a:pPr eaLnBrk="1" hangingPunct="1">
                <a:defRPr/>
              </a:pPr>
              <a:t>18</a:t>
            </a:fld>
            <a:endParaRPr lang="en-US">
              <a:solidFill>
                <a:prstClr val="black"/>
              </a:solidFill>
            </a:endParaRPr>
          </a:p>
        </p:txBody>
      </p:sp>
      <p:sp>
        <p:nvSpPr>
          <p:cNvPr id="1324034" name="Rectangle 2"/>
          <p:cNvSpPr>
            <a:spLocks noGrp="1" noRot="1" noChangeAspect="1" noChangeArrowheads="1" noTextEdit="1"/>
          </p:cNvSpPr>
          <p:nvPr>
            <p:ph type="sldImg"/>
          </p:nvPr>
        </p:nvSpPr>
        <p:spPr>
          <a:ln/>
        </p:spPr>
      </p:sp>
      <p:sp>
        <p:nvSpPr>
          <p:cNvPr id="13240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A81B9E9-A8B4-874E-B0ED-4A4FE3A46D14}" type="slidenum">
              <a:rPr lang="en-US" smtClean="0">
                <a:solidFill>
                  <a:prstClr val="black"/>
                </a:solidFill>
              </a:rPr>
              <a:pPr eaLnBrk="1" hangingPunct="1">
                <a:defRPr/>
              </a:pPr>
              <a:t>19</a:t>
            </a:fld>
            <a:endParaRPr lang="en-US">
              <a:solidFill>
                <a:prstClr val="black"/>
              </a:solidFill>
            </a:endParaRPr>
          </a:p>
        </p:txBody>
      </p:sp>
      <p:sp>
        <p:nvSpPr>
          <p:cNvPr id="1367042" name="Rectangle 2"/>
          <p:cNvSpPr>
            <a:spLocks noGrp="1" noRot="1" noChangeAspect="1" noChangeArrowheads="1" noTextEdit="1"/>
          </p:cNvSpPr>
          <p:nvPr>
            <p:ph type="sldImg"/>
          </p:nvPr>
        </p:nvSpPr>
        <p:spPr>
          <a:ln/>
        </p:spPr>
      </p:sp>
      <p:sp>
        <p:nvSpPr>
          <p:cNvPr id="13670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9E028A8-8502-CB44-BEE6-5FDA96867322}" type="slidenum">
              <a:rPr lang="en-US" smtClean="0">
                <a:solidFill>
                  <a:prstClr val="black"/>
                </a:solidFill>
              </a:rPr>
              <a:pPr eaLnBrk="1" hangingPunct="1">
                <a:defRPr/>
              </a:pPr>
              <a:t>2</a:t>
            </a:fld>
            <a:endParaRPr lang="en-US">
              <a:solidFill>
                <a:prstClr val="black"/>
              </a:solidFill>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这是个重要的问题，因为有很多基督徒和学者们今天对这看法有所怀疑。这包括一些在教会里非常有影响力</a:t>
            </a:r>
            <a:r>
              <a:rPr lang="zh-CN">
                <a:latin typeface="SimSun" charset="0"/>
                <a:ea typeface="SimSun" charset="0"/>
                <a:cs typeface="SimSun" charset="0"/>
              </a:rPr>
              <a:t>，</a:t>
            </a:r>
            <a:r>
              <a:rPr lang="zh-CN" altLang="en-US">
                <a:latin typeface="SimSun" charset="0"/>
                <a:ea typeface="SimSun" charset="0"/>
                <a:cs typeface="SimSun" charset="0"/>
              </a:rPr>
              <a:t>宣称旧约福音派的学者们，例如华尔基</a:t>
            </a:r>
            <a:r>
              <a:rPr lang="zh-CN" altLang="en-US">
                <a:latin typeface="Wingdings" charset="0"/>
                <a:sym typeface="Wingdings" charset="0"/>
              </a:rPr>
              <a:t></a:t>
            </a:r>
            <a:r>
              <a:rPr lang="zh-CN" altLang="en-US">
                <a:latin typeface="SimSun" charset="0"/>
                <a:ea typeface="SimSun" charset="0"/>
                <a:cs typeface="SimSun" charset="0"/>
              </a:rPr>
              <a:t>布鲁斯。</a:t>
            </a:r>
            <a:endParaRPr lang="en-US">
              <a:latin typeface="SimSun" charset="0"/>
              <a:ea typeface="SimSun" charset="0"/>
              <a:cs typeface="SimSu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AED0BDF-F2CC-A749-AA08-E8449940F311}" type="slidenum">
              <a:rPr lang="en-US" smtClean="0">
                <a:solidFill>
                  <a:prstClr val="black"/>
                </a:solidFill>
              </a:rPr>
              <a:pPr eaLnBrk="1" hangingPunct="1">
                <a:defRPr/>
              </a:pPr>
              <a:t>20</a:t>
            </a:fld>
            <a:endParaRPr lang="en-US">
              <a:solidFill>
                <a:prstClr val="black"/>
              </a:solidFill>
            </a:endParaRPr>
          </a:p>
        </p:txBody>
      </p:sp>
      <p:sp>
        <p:nvSpPr>
          <p:cNvPr id="1369090" name="Rectangle 2"/>
          <p:cNvSpPr>
            <a:spLocks noGrp="1" noRot="1" noChangeAspect="1" noChangeArrowheads="1" noTextEdit="1"/>
          </p:cNvSpPr>
          <p:nvPr>
            <p:ph type="sldImg"/>
          </p:nvPr>
        </p:nvSpPr>
        <p:spPr>
          <a:ln/>
        </p:spPr>
      </p:sp>
      <p:sp>
        <p:nvSpPr>
          <p:cNvPr id="13690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E3CBC98-35D2-D146-A102-6964C5830AA1}" type="slidenum">
              <a:rPr lang="en-US" smtClean="0">
                <a:solidFill>
                  <a:prstClr val="black"/>
                </a:solidFill>
              </a:rPr>
              <a:pPr eaLnBrk="1" hangingPunct="1">
                <a:defRPr/>
              </a:pPr>
              <a:t>21</a:t>
            </a:fld>
            <a:endParaRPr lang="en-US">
              <a:solidFill>
                <a:prstClr val="black"/>
              </a:solidFill>
            </a:endParaRPr>
          </a:p>
        </p:txBody>
      </p:sp>
      <p:sp>
        <p:nvSpPr>
          <p:cNvPr id="1371138" name="Rectangle 2"/>
          <p:cNvSpPr>
            <a:spLocks noGrp="1" noRot="1" noChangeAspect="1" noChangeArrowheads="1" noTextEdit="1"/>
          </p:cNvSpPr>
          <p:nvPr>
            <p:ph type="sldImg"/>
          </p:nvPr>
        </p:nvSpPr>
        <p:spPr>
          <a:ln/>
        </p:spPr>
      </p:sp>
      <p:sp>
        <p:nvSpPr>
          <p:cNvPr id="1371139" name="Rectangle 3"/>
          <p:cNvSpPr>
            <a:spLocks noGrp="1" noChangeArrowheads="1"/>
          </p:cNvSpPr>
          <p:nvPr>
            <p:ph type="body" idx="1"/>
          </p:nvPr>
        </p:nvSpPr>
        <p:spPr/>
        <p:txBody>
          <a:bodyPr/>
          <a:lstStyle/>
          <a:p>
            <a:pPr eaLnBrk="1" hangingPunct="1">
              <a:defRPr/>
            </a:pPr>
            <a:r>
              <a:rPr lang="zh-CN" altLang="en-US"/>
              <a:t>科因博士是个无神论者。他也是芝加哥大学，生态学和进化系的教授。他指的是教导神导进化论的两本书。写这两本书的是卡尔</a:t>
            </a:r>
            <a:r>
              <a:rPr lang="zh-CN" altLang="en-US">
                <a:sym typeface="Symbol" charset="0"/>
              </a:rPr>
              <a:t>吉伯森博士（“福音派” 拿撒勒信仰的生物学家和在 </a:t>
            </a:r>
            <a:r>
              <a:rPr lang="en-US" altLang="zh-CN">
                <a:sym typeface="Symbol" charset="0"/>
              </a:rPr>
              <a:t>Biologos</a:t>
            </a:r>
            <a:r>
              <a:rPr lang="zh-CN" altLang="en-US">
                <a:sym typeface="Symbol" charset="0"/>
              </a:rPr>
              <a:t> 担任领袖）和肯尼思米勒博士（天主教信仰，在布朗大学担任生物学家，也是</a:t>
            </a:r>
            <a:r>
              <a:rPr lang="en-US" altLang="zh-CN">
                <a:sym typeface="Symbol" charset="0"/>
              </a:rPr>
              <a:t>《</a:t>
            </a:r>
            <a:r>
              <a:rPr lang="zh-CN" altLang="en-US">
                <a:sym typeface="Symbol" charset="0"/>
              </a:rPr>
              <a:t>寻找达尔文的神</a:t>
            </a:r>
            <a:r>
              <a:rPr lang="en-US" altLang="zh-CN">
                <a:sym typeface="Symbol" charset="0"/>
              </a:rPr>
              <a:t>》</a:t>
            </a:r>
            <a:r>
              <a:rPr lang="zh-CN" altLang="en-US">
                <a:sym typeface="Symbol" charset="0"/>
              </a:rPr>
              <a:t>的作者）。</a:t>
            </a:r>
            <a:endParaRPr lang="en-US" altLang="ja-JP">
              <a:solidFill>
                <a:schemeClr val="bg1"/>
              </a:solidFill>
            </a:endParaRPr>
          </a:p>
          <a:p>
            <a:pPr eaLnBrk="1" hangingPunct="1">
              <a:defRPr/>
            </a:pPr>
            <a:r>
              <a:rPr lang="zh-CN" altLang="en-US"/>
              <a:t>照片</a:t>
            </a:r>
            <a:r>
              <a:rPr lang="en-US"/>
              <a:t>: http://chronicle.uchicago.edu/070510/academy.shtml, </a:t>
            </a:r>
            <a:r>
              <a:rPr lang="zh-CN" altLang="en-US"/>
              <a:t>取至于</a:t>
            </a:r>
            <a:r>
              <a:rPr lang="en-US" altLang="zh-CN"/>
              <a:t>2010</a:t>
            </a:r>
            <a:r>
              <a:rPr lang="zh-CN" altLang="en-US"/>
              <a:t>年七月</a:t>
            </a:r>
            <a:r>
              <a:rPr lang="en-US" altLang="zh-CN"/>
              <a:t>26</a:t>
            </a:r>
            <a:r>
              <a:rPr lang="zh-CN" altLang="en-US"/>
              <a:t>日。</a:t>
            </a:r>
            <a:endParaRPr lang="en-US"/>
          </a:p>
          <a:p>
            <a:pPr eaLnBrk="1" hangingPunct="1">
              <a:defRPr/>
            </a:pPr>
            <a:r>
              <a:rPr lang="zh-CN" altLang="en-US"/>
              <a:t>文章</a:t>
            </a:r>
            <a:r>
              <a:rPr lang="en-US"/>
              <a:t>: </a:t>
            </a:r>
            <a:r>
              <a:rPr lang="en-US" altLang="ja-JP"/>
              <a:t>http://www.tnr.com/article/books/seeing-and-believing?id=1e3851a3-bdf7-438a-ac2a-a5e381a70472, </a:t>
            </a:r>
            <a:r>
              <a:rPr lang="zh-CN" altLang="en-US"/>
              <a:t>取至于</a:t>
            </a:r>
            <a:r>
              <a:rPr lang="en-US" altLang="zh-CN"/>
              <a:t>2009</a:t>
            </a:r>
            <a:r>
              <a:rPr lang="zh-CN" altLang="en-US"/>
              <a:t>年</a:t>
            </a:r>
            <a:r>
              <a:rPr lang="en-US" altLang="zh-CN"/>
              <a:t>10</a:t>
            </a:r>
            <a:r>
              <a:rPr lang="zh-CN" altLang="en-US"/>
              <a:t>月</a:t>
            </a:r>
            <a:r>
              <a:rPr lang="en-US" altLang="zh-CN"/>
              <a:t>8</a:t>
            </a:r>
            <a:r>
              <a:rPr lang="zh-CN" altLang="en-US"/>
              <a:t>日。</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F7CD7A8-DEC6-CB4D-8DA1-1DC94E281BA9}" type="slidenum">
              <a:rPr lang="en-US" smtClean="0">
                <a:solidFill>
                  <a:prstClr val="black"/>
                </a:solidFill>
              </a:rPr>
              <a:pPr eaLnBrk="1" hangingPunct="1">
                <a:defRPr/>
              </a:pPr>
              <a:t>22</a:t>
            </a:fld>
            <a:endParaRPr lang="en-US">
              <a:solidFill>
                <a:prstClr val="black"/>
              </a:solidFill>
            </a:endParaRPr>
          </a:p>
        </p:txBody>
      </p:sp>
      <p:sp>
        <p:nvSpPr>
          <p:cNvPr id="1020930" name="Rectangle 2"/>
          <p:cNvSpPr>
            <a:spLocks noGrp="1" noRot="1" noChangeAspect="1" noChangeArrowheads="1" noTextEdit="1"/>
          </p:cNvSpPr>
          <p:nvPr>
            <p:ph type="sldImg"/>
          </p:nvPr>
        </p:nvSpPr>
        <p:spPr>
          <a:ln/>
        </p:spPr>
      </p:sp>
      <p:sp>
        <p:nvSpPr>
          <p:cNvPr id="10209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A48EC6C-E1BC-7047-8BF1-34A706D44B9C}" type="slidenum">
              <a:rPr lang="en-US" smtClean="0">
                <a:solidFill>
                  <a:prstClr val="black"/>
                </a:solidFill>
              </a:rPr>
              <a:pPr eaLnBrk="1" hangingPunct="1">
                <a:defRPr/>
              </a:pPr>
              <a:t>23</a:t>
            </a:fld>
            <a:endParaRPr lang="en-US">
              <a:solidFill>
                <a:prstClr val="black"/>
              </a:solidFill>
            </a:endParaRPr>
          </a:p>
        </p:txBody>
      </p:sp>
      <p:sp>
        <p:nvSpPr>
          <p:cNvPr id="1143810" name="Rectangle 2"/>
          <p:cNvSpPr>
            <a:spLocks noGrp="1" noRot="1" noChangeAspect="1" noChangeArrowheads="1" noTextEdit="1"/>
          </p:cNvSpPr>
          <p:nvPr>
            <p:ph type="sldImg"/>
          </p:nvPr>
        </p:nvSpPr>
        <p:spPr>
          <a:ln/>
        </p:spPr>
      </p:sp>
      <p:sp>
        <p:nvSpPr>
          <p:cNvPr id="1143811" name="Rectangle 3"/>
          <p:cNvSpPr>
            <a:spLocks noGrp="1" noChangeArrowheads="1"/>
          </p:cNvSpPr>
          <p:nvPr>
            <p:ph type="body" idx="1"/>
          </p:nvPr>
        </p:nvSpPr>
        <p:spPr/>
        <p:txBody>
          <a:bodyPr/>
          <a:lstStyle/>
          <a:p>
            <a:pPr eaLnBrk="1" hangingPunct="1">
              <a:defRPr/>
            </a:pPr>
            <a:r>
              <a:rPr lang="en-US" dirty="0">
                <a:cs typeface="+mn-cs"/>
              </a:rPr>
              <a:t>Q = </a:t>
            </a:r>
            <a:r>
              <a:rPr lang="zh-CN" altLang="en-US" dirty="0">
                <a:cs typeface="+mn-cs"/>
              </a:rPr>
              <a:t>以超自然的方法创造万物的七天</a:t>
            </a:r>
            <a:endParaRPr lang="en-US" dirty="0">
              <a:cs typeface="+mn-cs"/>
            </a:endParaRPr>
          </a:p>
          <a:p>
            <a:pPr eaLnBrk="1" hangingPunct="1">
              <a:defRPr/>
            </a:pPr>
            <a:r>
              <a:rPr lang="en-US" dirty="0">
                <a:cs typeface="+mn-cs"/>
              </a:rPr>
              <a:t>D = </a:t>
            </a:r>
            <a:r>
              <a:rPr lang="zh-CN" altLang="en-US" dirty="0">
                <a:cs typeface="+mn-cs"/>
              </a:rPr>
              <a:t>大洪水灾难</a:t>
            </a:r>
            <a:endParaRPr lang="en-US" dirty="0">
              <a:cs typeface="+mn-cs"/>
            </a:endParaRPr>
          </a:p>
          <a:p>
            <a:pPr eaLnBrk="1" hangingPunct="1">
              <a:defRPr/>
            </a:pPr>
            <a:r>
              <a:rPr lang="en-US" dirty="0">
                <a:cs typeface="+mn-cs"/>
              </a:rPr>
              <a:t>J = </a:t>
            </a:r>
            <a:r>
              <a:rPr lang="zh-CN" altLang="en-US" dirty="0">
                <a:cs typeface="+mn-cs"/>
              </a:rPr>
              <a:t>今日</a:t>
            </a:r>
            <a:endParaRPr lang="en-US" dirty="0">
              <a:cs typeface="+mn-cs"/>
            </a:endParaRPr>
          </a:p>
          <a:p>
            <a:pPr eaLnBrk="1" hangingPunct="1">
              <a:defRPr/>
            </a:pPr>
            <a:r>
              <a:rPr lang="en-US" dirty="0">
                <a:cs typeface="+mn-cs"/>
              </a:rPr>
              <a:t>C =</a:t>
            </a:r>
            <a:r>
              <a:rPr lang="zh-CN" altLang="en-US" dirty="0">
                <a:cs typeface="+mn-cs"/>
              </a:rPr>
              <a:t> 超自然的开始</a:t>
            </a:r>
            <a:endParaRPr lang="en-US" dirty="0">
              <a:cs typeface="+mn-cs"/>
            </a:endParaRPr>
          </a:p>
          <a:p>
            <a:pPr eaLnBrk="1" hangingPunct="1">
              <a:defRPr/>
            </a:pPr>
            <a:r>
              <a:rPr lang="en-US" dirty="0">
                <a:cs typeface="+mn-cs"/>
              </a:rPr>
              <a:t>CZ = </a:t>
            </a:r>
            <a:r>
              <a:rPr lang="zh-CN" altLang="en-US" dirty="0">
                <a:cs typeface="+mn-cs"/>
              </a:rPr>
              <a:t>创造（上帝创造万物的大功）</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9109E04-4C28-1A4D-9452-A743D65C2945}" type="slidenum">
              <a:rPr lang="en-US" smtClean="0">
                <a:solidFill>
                  <a:prstClr val="black"/>
                </a:solidFill>
              </a:rPr>
              <a:pPr eaLnBrk="1" hangingPunct="1">
                <a:defRPr/>
              </a:pPr>
              <a:t>24</a:t>
            </a:fld>
            <a:endParaRPr lang="en-US">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r>
              <a:rPr lang="zh-CN" altLang="en-US" dirty="0">
                <a:cs typeface="+mn-cs"/>
              </a:rPr>
              <a:t>文学形式就像其他的历史叙述文：出埃及记，民数记，约书亚记，士师记，等等。</a:t>
            </a:r>
            <a:endParaRPr lang="en-US" dirty="0">
              <a:cs typeface="+mn-cs"/>
            </a:endParaRPr>
          </a:p>
          <a:p>
            <a:pPr eaLnBrk="1" hangingPunct="1">
              <a:defRPr/>
            </a:pPr>
            <a:r>
              <a:rPr lang="zh-CN" altLang="en-US" dirty="0">
                <a:cs typeface="+mn-cs"/>
              </a:rPr>
              <a:t>句子结构就像叙述文，不像希伯来韵文：连续的</a:t>
            </a:r>
            <a:r>
              <a:rPr lang="en-US" altLang="zh-CN" dirty="0">
                <a:cs typeface="+mn-cs"/>
              </a:rPr>
              <a:t>v</a:t>
            </a:r>
            <a:r>
              <a:rPr lang="zh-CN" altLang="en-US" dirty="0">
                <a:cs typeface="+mn-cs"/>
              </a:rPr>
              <a:t>，两种都在叙述文经常用到，但在韵文很少看到。</a:t>
            </a: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51D5B78-3735-4646-A8F8-D1B83EEE5D68}" type="slidenum">
              <a:rPr lang="en-US" smtClean="0">
                <a:solidFill>
                  <a:prstClr val="black"/>
                </a:solidFill>
              </a:rPr>
              <a:pPr eaLnBrk="1" hangingPunct="1">
                <a:defRPr/>
              </a:pPr>
              <a:t>25</a:t>
            </a:fld>
            <a:endParaRPr lang="en-US">
              <a:solidFill>
                <a:prstClr val="black"/>
              </a:solidFill>
            </a:endParaRPr>
          </a:p>
        </p:txBody>
      </p:sp>
      <p:sp>
        <p:nvSpPr>
          <p:cNvPr id="1217538" name="Rectangle 2"/>
          <p:cNvSpPr>
            <a:spLocks noGrp="1" noRot="1" noChangeAspect="1" noChangeArrowheads="1" noTextEdit="1"/>
          </p:cNvSpPr>
          <p:nvPr>
            <p:ph type="sldImg"/>
          </p:nvPr>
        </p:nvSpPr>
        <p:spPr>
          <a:ln/>
        </p:spPr>
      </p:sp>
      <p:sp>
        <p:nvSpPr>
          <p:cNvPr id="12175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128F2F9-5A0C-194F-8A16-7CE69A13257D}" type="slidenum">
              <a:rPr lang="en-US" smtClean="0">
                <a:solidFill>
                  <a:prstClr val="black"/>
                </a:solidFill>
              </a:rPr>
              <a:pPr eaLnBrk="1" hangingPunct="1">
                <a:defRPr/>
              </a:pPr>
              <a:t>26</a:t>
            </a:fld>
            <a:endParaRPr lang="en-US">
              <a:solidFill>
                <a:prstClr val="black"/>
              </a:solidFill>
            </a:endParaRPr>
          </a:p>
        </p:txBody>
      </p:sp>
      <p:sp>
        <p:nvSpPr>
          <p:cNvPr id="1376258" name="Rectangle 2"/>
          <p:cNvSpPr>
            <a:spLocks noGrp="1" noRot="1" noChangeAspect="1" noChangeArrowheads="1" noTextEdit="1"/>
          </p:cNvSpPr>
          <p:nvPr>
            <p:ph type="sldImg"/>
          </p:nvPr>
        </p:nvSpPr>
        <p:spPr>
          <a:ln/>
        </p:spPr>
      </p:sp>
      <p:sp>
        <p:nvSpPr>
          <p:cNvPr id="13762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32E27E9-B471-4E46-BF0E-5467B801E6FC}" type="slidenum">
              <a:rPr lang="en-US" smtClean="0">
                <a:solidFill>
                  <a:prstClr val="black"/>
                </a:solidFill>
              </a:rPr>
              <a:pPr eaLnBrk="1" hangingPunct="1">
                <a:defRPr/>
              </a:pPr>
              <a:t>27</a:t>
            </a:fld>
            <a:endParaRPr lang="en-US">
              <a:solidFill>
                <a:prstClr val="black"/>
              </a:solidFill>
            </a:endParaRPr>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pPr eaLnBrk="1" hangingPunct="1"/>
            <a:r>
              <a:rPr lang="zh-CN" altLang="en-US" sz="1000"/>
              <a:t>文学形式就像其他的历史叙述文：出埃及记，民数记，约书亚记，士师记，等等。</a:t>
            </a:r>
            <a:endParaRPr lang="en-US" altLang="ja-JP" sz="1000"/>
          </a:p>
          <a:p>
            <a:pPr eaLnBrk="1" hangingPunct="1"/>
            <a:r>
              <a:rPr lang="zh-CN" altLang="en-US" sz="1000"/>
              <a:t>句子结构就像叙述文，不像希伯来韵文：连续的</a:t>
            </a:r>
            <a:r>
              <a:rPr lang="en-US" altLang="zh-CN" sz="1000"/>
              <a:t>v</a:t>
            </a:r>
            <a:r>
              <a:rPr lang="zh-CN" altLang="en-US" sz="1000"/>
              <a:t>，</a:t>
            </a:r>
            <a:r>
              <a:rPr lang="en-US" altLang="zh-CN" sz="1000" i="1"/>
              <a:t>et</a:t>
            </a:r>
            <a:r>
              <a:rPr lang="zh-CN" altLang="en-US" sz="1000"/>
              <a:t>（在希伯来文里，直接宾语的记号），两种都在叙述文经常用到，但在韵文很少看到。</a:t>
            </a:r>
            <a:endParaRPr lang="en-US" altLang="ja-JP" sz="1000"/>
          </a:p>
          <a:p>
            <a:pPr eaLnBrk="1" hangingPunct="1"/>
            <a:r>
              <a:rPr lang="zh-CN" altLang="en-US" sz="1000"/>
              <a:t>缺少在韵文中非常重要的特点：对应（例：诗</a:t>
            </a:r>
            <a:r>
              <a:rPr lang="en-US" altLang="zh-CN" sz="1000"/>
              <a:t>1</a:t>
            </a:r>
            <a:r>
              <a:rPr lang="zh-CN" altLang="en-US" sz="1000"/>
              <a:t>和</a:t>
            </a:r>
            <a:r>
              <a:rPr lang="en-US" altLang="zh-CN" sz="1000"/>
              <a:t>105</a:t>
            </a:r>
            <a:r>
              <a:rPr lang="zh-CN" altLang="en-US" sz="1000"/>
              <a:t>：</a:t>
            </a:r>
            <a:r>
              <a:rPr lang="en-US" altLang="zh-CN" sz="1000"/>
              <a:t>1-6</a:t>
            </a:r>
            <a:r>
              <a:rPr lang="zh-CN" altLang="en-US" sz="1000"/>
              <a:t>）</a:t>
            </a:r>
            <a:endParaRPr lang="en-US" altLang="ja-JP" sz="1000" b="1"/>
          </a:p>
          <a:p>
            <a:pPr eaLnBrk="1" hangingPunct="1"/>
            <a:r>
              <a:rPr lang="en-US" sz="1000"/>
              <a:t>	</a:t>
            </a:r>
            <a:r>
              <a:rPr lang="en-US" altLang="zh-CN" sz="1000"/>
              <a:t>1-3</a:t>
            </a:r>
            <a:r>
              <a:rPr lang="zh-CN" altLang="en-US" sz="1000"/>
              <a:t>天和</a:t>
            </a:r>
            <a:r>
              <a:rPr lang="en-US" altLang="zh-CN" sz="1000"/>
              <a:t>4-6</a:t>
            </a:r>
            <a:r>
              <a:rPr lang="zh-CN" altLang="en-US" sz="1000"/>
              <a:t>天的对比不是很精确：</a:t>
            </a:r>
            <a:endParaRPr lang="en-US" altLang="ja-JP" sz="1000"/>
          </a:p>
          <a:p>
            <a:pPr eaLnBrk="1" hangingPunct="1"/>
            <a:r>
              <a:rPr lang="en-US" sz="1000" b="1"/>
              <a:t>		* </a:t>
            </a:r>
            <a:r>
              <a:rPr lang="zh-CN" altLang="en-US" sz="1000" b="1"/>
              <a:t>水在第一天被创造，地和海在第三天的区分，（而不是第二天；这和水中动物的创造的第五天有对比）</a:t>
            </a:r>
            <a:endParaRPr lang="en-US" altLang="ja-JP" sz="1000" b="1"/>
          </a:p>
          <a:p>
            <a:pPr eaLnBrk="1" hangingPunct="1"/>
            <a:r>
              <a:rPr lang="en-US" sz="1000" b="1"/>
              <a:t>		* </a:t>
            </a:r>
            <a:r>
              <a:rPr lang="zh-CN" altLang="en-US" sz="1000" b="1"/>
              <a:t>空气在第二天被造，和在空气里的光体在第四天，而不在第五天被造（雀鸟飞在“天空之中”）。</a:t>
            </a:r>
            <a:endParaRPr lang="en-US" altLang="ja-JP" sz="1000" b="1"/>
          </a:p>
          <a:p>
            <a:pPr eaLnBrk="1" hangingPunct="1"/>
            <a:r>
              <a:rPr lang="zh-CN" altLang="en-US" sz="1000"/>
              <a:t>比喻词：“像”，比喻，明喻，（耶和华是我的牧者，我的岩石，我的山寨，和他把我藏在他翅膀底下），经常使用“像”或者“就像”（诗</a:t>
            </a:r>
            <a:r>
              <a:rPr lang="en-US" altLang="zh-CN" sz="1000"/>
              <a:t>1</a:t>
            </a:r>
            <a:r>
              <a:rPr lang="zh-CN" altLang="en-US" sz="1000"/>
              <a:t>）。</a:t>
            </a:r>
            <a:endParaRPr lang="en-US" altLang="ja-JP" sz="1000"/>
          </a:p>
          <a:p>
            <a:pPr eaLnBrk="1" hangingPunct="1"/>
            <a:r>
              <a:rPr lang="zh-CN" altLang="en-US" sz="1000">
                <a:solidFill>
                  <a:schemeClr val="bg1"/>
                </a:solidFill>
                <a:latin typeface="SimSun" charset="0"/>
                <a:ea typeface="SimSun" charset="0"/>
                <a:cs typeface="SimSun" charset="0"/>
              </a:rPr>
              <a:t>语音修辞手段（在韵文中）：</a:t>
            </a:r>
            <a:r>
              <a:rPr lang="zh-CN" altLang="en-US" sz="1000" b="1">
                <a:solidFill>
                  <a:schemeClr val="bg1"/>
                </a:solidFill>
                <a:latin typeface="SimSun" charset="0"/>
                <a:ea typeface="SimSun" charset="0"/>
                <a:cs typeface="SimSun" charset="0"/>
              </a:rPr>
              <a:t>头韵</a:t>
            </a:r>
            <a:r>
              <a:rPr lang="en-US" altLang="zh-CN" sz="1000">
                <a:solidFill>
                  <a:schemeClr val="bg1"/>
                </a:solidFill>
                <a:latin typeface="SimSun" charset="0"/>
                <a:ea typeface="SimSun" charset="0"/>
                <a:cs typeface="SimSun" charset="0"/>
              </a:rPr>
              <a:t>--</a:t>
            </a:r>
            <a:r>
              <a:rPr lang="zh-CN" altLang="en-US" sz="1000">
                <a:solidFill>
                  <a:schemeClr val="bg1"/>
                </a:solidFill>
                <a:latin typeface="SimSun" charset="0"/>
                <a:ea typeface="SimSun" charset="0"/>
                <a:cs typeface="SimSun" charset="0"/>
              </a:rPr>
              <a:t>两个或两个单词以上</a:t>
            </a:r>
            <a:r>
              <a:rPr lang="zh-CN" altLang="en-US" sz="1000"/>
              <a:t>首字母的发音相同相似；</a:t>
            </a:r>
            <a:r>
              <a:rPr lang="zh-CN" altLang="en-US" sz="1000" b="1"/>
              <a:t>离合体诗</a:t>
            </a:r>
            <a:r>
              <a:rPr lang="en-US" altLang="zh-CN" sz="1000"/>
              <a:t>—</a:t>
            </a:r>
            <a:r>
              <a:rPr lang="zh-CN" altLang="en-US" sz="1000"/>
              <a:t>每一行采用同样的字母，例如：诗</a:t>
            </a:r>
            <a:r>
              <a:rPr lang="en-US" altLang="ja-JP" sz="1000"/>
              <a:t>119</a:t>
            </a:r>
            <a:r>
              <a:rPr lang="zh-CN" altLang="en-US" sz="1000"/>
              <a:t>；</a:t>
            </a:r>
            <a:r>
              <a:rPr lang="zh-CN" altLang="en-US" sz="1000" b="1"/>
              <a:t>双关语</a:t>
            </a:r>
            <a:r>
              <a:rPr lang="en-US" altLang="zh-CN" sz="1000"/>
              <a:t>—</a:t>
            </a:r>
            <a:r>
              <a:rPr lang="zh-CN" altLang="en-US" sz="1000"/>
              <a:t>使用字制造出幽默的效果</a:t>
            </a:r>
            <a:endParaRPr lang="en-US" altLang="ja-JP" sz="1000"/>
          </a:p>
          <a:p>
            <a:pPr eaLnBrk="1" hangingPunct="1"/>
            <a:r>
              <a:rPr lang="zh-CN" altLang="en-US" sz="1000"/>
              <a:t>我们圣经里所采用的格式：</a:t>
            </a:r>
            <a:r>
              <a:rPr lang="zh-CN" altLang="en-US" sz="1000" b="1"/>
              <a:t>在英文，希伯来文和其他的语言，圣经在创世纪</a:t>
            </a:r>
            <a:r>
              <a:rPr lang="en-US" altLang="zh-CN" sz="1000" b="1"/>
              <a:t>1</a:t>
            </a:r>
            <a:r>
              <a:rPr lang="zh-CN" altLang="en-US" sz="1000" b="1"/>
              <a:t>里所采用的格式是属于叙事散文的格式，而不是属于韵文或预言文体形式的格式。这现实学者所统一的看法是创世纪</a:t>
            </a:r>
            <a:r>
              <a:rPr lang="en-US" altLang="zh-CN" sz="1000" b="1"/>
              <a:t>1</a:t>
            </a:r>
            <a:r>
              <a:rPr lang="zh-CN" altLang="en-US" sz="1000" b="1"/>
              <a:t>属于历史叙述文。</a:t>
            </a:r>
            <a:endParaRPr lang="en-US" altLang="ja-JP" sz="1000" b="1"/>
          </a:p>
          <a:p>
            <a:pPr eaLnBrk="1" hangingPunct="1"/>
            <a:r>
              <a:rPr lang="zh-CN" altLang="en-US" sz="1000"/>
              <a:t>即使我们断定创世纪</a:t>
            </a:r>
            <a:r>
              <a:rPr lang="en-US" altLang="zh-CN" sz="1000"/>
              <a:t>1</a:t>
            </a:r>
            <a:r>
              <a:rPr lang="zh-CN" altLang="en-US" sz="1000"/>
              <a:t>是韵文，这不代表它记载的不是历史 （例如：诗</a:t>
            </a:r>
            <a:r>
              <a:rPr lang="en-US" altLang="ja-JP" sz="1000"/>
              <a:t>78</a:t>
            </a:r>
            <a:r>
              <a:rPr lang="zh-CN" altLang="en-US" sz="1000"/>
              <a:t>和诗</a:t>
            </a:r>
            <a:r>
              <a:rPr lang="en-US" altLang="ja-JP" sz="1000"/>
              <a:t>136</a:t>
            </a:r>
            <a:r>
              <a:rPr lang="zh-CN" altLang="en-US" sz="1000"/>
              <a:t>。它们述说着以色列的历史）。</a:t>
            </a:r>
            <a:endParaRPr lang="en-US" altLang="ja-JP" sz="1000"/>
          </a:p>
          <a:p>
            <a:pPr eaLnBrk="1" hangingPunct="1"/>
            <a:r>
              <a:rPr lang="zh-CN" altLang="en-US" sz="1000"/>
              <a:t>在文学风格上没有中断</a:t>
            </a:r>
            <a:r>
              <a:rPr lang="en-US" altLang="zh-CN" sz="1000"/>
              <a:t>—</a:t>
            </a:r>
            <a:r>
              <a:rPr lang="zh-CN" altLang="en-US" sz="1000"/>
              <a:t>而且大家都一致认为创世纪</a:t>
            </a:r>
            <a:r>
              <a:rPr lang="en-US" altLang="zh-CN" sz="1000"/>
              <a:t>12-50</a:t>
            </a:r>
            <a:r>
              <a:rPr lang="zh-CN" altLang="en-US" sz="1000"/>
              <a:t>是历史。还有，如果创世纪</a:t>
            </a:r>
            <a:r>
              <a:rPr lang="en-US" altLang="zh-CN" sz="1000"/>
              <a:t>1-11</a:t>
            </a:r>
            <a:r>
              <a:rPr lang="zh-CN" altLang="en-US" sz="1000"/>
              <a:t>不是历史的话，这也代表亚伯拉罕是一个神话人物。这是因为他是创世纪</a:t>
            </a:r>
            <a:r>
              <a:rPr lang="en-US" altLang="zh-CN" sz="1000"/>
              <a:t>11</a:t>
            </a:r>
            <a:r>
              <a:rPr lang="zh-CN" altLang="en-US" sz="1000"/>
              <a:t>里家谱的部分之一，而创世纪</a:t>
            </a:r>
            <a:r>
              <a:rPr lang="en-US" altLang="zh-CN" sz="1000"/>
              <a:t>11</a:t>
            </a:r>
            <a:r>
              <a:rPr lang="zh-CN" altLang="en-US" sz="1000"/>
              <a:t>和创世纪</a:t>
            </a:r>
            <a:r>
              <a:rPr lang="en-US" altLang="zh-CN" sz="1000"/>
              <a:t>5</a:t>
            </a:r>
            <a:r>
              <a:rPr lang="zh-CN" altLang="en-US" sz="1000"/>
              <a:t>有关联。</a:t>
            </a:r>
            <a:endParaRPr lang="en-US"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8888D15-35CA-0E4B-8A87-C6FBA910688F}" type="slidenum">
              <a:rPr lang="en-US" smtClean="0">
                <a:solidFill>
                  <a:prstClr val="black"/>
                </a:solidFill>
              </a:rPr>
              <a:pPr eaLnBrk="1" hangingPunct="1">
                <a:defRPr/>
              </a:pPr>
              <a:t>28</a:t>
            </a:fld>
            <a:endParaRPr lang="en-US">
              <a:solidFill>
                <a:prstClr val="black"/>
              </a:solidFill>
            </a:endParaRPr>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7F00D53-F8ED-564E-B507-607AC7866351}" type="slidenum">
              <a:rPr lang="en-US" smtClean="0">
                <a:solidFill>
                  <a:prstClr val="black"/>
                </a:solidFill>
              </a:rPr>
              <a:pPr eaLnBrk="1" hangingPunct="1">
                <a:defRPr/>
              </a:pPr>
              <a:t>29</a:t>
            </a:fld>
            <a:endParaRPr lang="en-US">
              <a:solidFill>
                <a:prstClr val="black"/>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诗篇</a:t>
            </a:r>
            <a:r>
              <a:rPr lang="en-US" altLang="zh-CN">
                <a:latin typeface="SimSun" charset="0"/>
                <a:ea typeface="SimSun" charset="0"/>
                <a:cs typeface="SimSun" charset="0"/>
              </a:rPr>
              <a:t>78</a:t>
            </a:r>
            <a:r>
              <a:rPr lang="zh-CN" altLang="en-US">
                <a:latin typeface="SimSun" charset="0"/>
                <a:ea typeface="SimSun" charset="0"/>
                <a:cs typeface="SimSun" charset="0"/>
              </a:rPr>
              <a:t>没有诗篇</a:t>
            </a:r>
            <a:r>
              <a:rPr lang="en-US" altLang="zh-CN">
                <a:latin typeface="SimSun" charset="0"/>
                <a:ea typeface="SimSun" charset="0"/>
                <a:cs typeface="SimSun" charset="0"/>
              </a:rPr>
              <a:t>136</a:t>
            </a:r>
            <a:r>
              <a:rPr lang="zh-CN" altLang="en-US">
                <a:latin typeface="SimSun" charset="0"/>
                <a:ea typeface="SimSun" charset="0"/>
                <a:cs typeface="SimSun" charset="0"/>
              </a:rPr>
              <a:t>里边的对应，可是它也采用韵文的形式来叙述以色列历史中重要的事件。</a:t>
            </a:r>
            <a:endParaRPr lang="en-US">
              <a:latin typeface="SimSun" charset="0"/>
              <a:ea typeface="SimSun" charset="0"/>
              <a:cs typeface="SimSu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DC5522F-B8BD-F54C-B315-B50F15D1A3E0}" type="slidenum">
              <a:rPr lang="en-US" smtClean="0">
                <a:solidFill>
                  <a:prstClr val="black"/>
                </a:solidFill>
              </a:rPr>
              <a:pPr eaLnBrk="1" hangingPunct="1">
                <a:defRPr/>
              </a:pPr>
              <a:t>3</a:t>
            </a:fld>
            <a:endParaRPr lang="en-US">
              <a:solidFill>
                <a:prstClr val="black"/>
              </a:solidFill>
            </a:endParaRPr>
          </a:p>
        </p:txBody>
      </p:sp>
      <p:sp>
        <p:nvSpPr>
          <p:cNvPr id="13465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A6C3A3AA-1055-B049-92FF-22E8F4A69D23}" type="slidenum">
              <a:rPr lang="en-US" sz="1200" smtClean="0">
                <a:solidFill>
                  <a:prstClr val="black"/>
                </a:solidFill>
              </a:rPr>
              <a:pPr algn="r" eaLnBrk="1" hangingPunct="1">
                <a:defRPr/>
              </a:pPr>
              <a:t>3</a:t>
            </a:fld>
            <a:endParaRPr lang="en-US" sz="1200">
              <a:solidFill>
                <a:prstClr val="black"/>
              </a:solidFill>
            </a:endParaRPr>
          </a:p>
        </p:txBody>
      </p:sp>
      <p:sp>
        <p:nvSpPr>
          <p:cNvPr id="1346563" name="Rectangle 2"/>
          <p:cNvSpPr>
            <a:spLocks noGrp="1" noRot="1" noChangeAspect="1" noChangeArrowheads="1" noTextEdit="1"/>
          </p:cNvSpPr>
          <p:nvPr>
            <p:ph type="sldImg"/>
          </p:nvPr>
        </p:nvSpPr>
        <p:spPr>
          <a:ln/>
        </p:spPr>
      </p:sp>
      <p:sp>
        <p:nvSpPr>
          <p:cNvPr id="1346564"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这是个重要的问题，因为有很多基督徒和学者们今天对这看法有所怀疑。这包括一些在教会里非常有影响力</a:t>
            </a:r>
            <a:r>
              <a:rPr lang="zh-CN">
                <a:latin typeface="SimSun" charset="0"/>
                <a:ea typeface="SimSun" charset="0"/>
                <a:cs typeface="SimSun" charset="0"/>
              </a:rPr>
              <a:t>，</a:t>
            </a:r>
            <a:r>
              <a:rPr lang="zh-CN" altLang="en-US">
                <a:latin typeface="SimSun" charset="0"/>
                <a:ea typeface="SimSun" charset="0"/>
                <a:cs typeface="SimSun" charset="0"/>
              </a:rPr>
              <a:t>宣称旧约福音派的学者们，例如华尔基</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布鲁斯。</a:t>
            </a:r>
            <a:endParaRPr lang="en-US">
              <a:latin typeface="SimSun" charset="0"/>
              <a:ea typeface="SimSun" charset="0"/>
              <a:cs typeface="SimSu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6691793-25F7-BB4A-834C-A0C58EDA395D}" type="slidenum">
              <a:rPr lang="en-US" smtClean="0">
                <a:solidFill>
                  <a:prstClr val="black"/>
                </a:solidFill>
              </a:rPr>
              <a:pPr eaLnBrk="1" hangingPunct="1">
                <a:defRPr/>
              </a:pPr>
              <a:t>30</a:t>
            </a:fld>
            <a:endParaRPr lang="en-US">
              <a:solidFill>
                <a:prstClr val="black"/>
              </a:solidFill>
            </a:endParaRPr>
          </a:p>
        </p:txBody>
      </p:sp>
      <p:sp>
        <p:nvSpPr>
          <p:cNvPr id="941058" name="Rectangle 2"/>
          <p:cNvSpPr>
            <a:spLocks noGrp="1" noRot="1" noChangeAspect="1" noChangeArrowheads="1" noTextEdit="1"/>
          </p:cNvSpPr>
          <p:nvPr>
            <p:ph type="sldImg"/>
          </p:nvPr>
        </p:nvSpPr>
        <p:spPr>
          <a:ln/>
        </p:spPr>
      </p:sp>
      <p:sp>
        <p:nvSpPr>
          <p:cNvPr id="9410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E4A9EC2-0A50-214F-823F-AD8C8A8EBA28}" type="slidenum">
              <a:rPr lang="en-US" smtClean="0">
                <a:solidFill>
                  <a:prstClr val="black"/>
                </a:solidFill>
              </a:rPr>
              <a:pPr eaLnBrk="1" hangingPunct="1">
                <a:defRPr/>
              </a:pPr>
              <a:t>31</a:t>
            </a:fld>
            <a:endParaRPr lang="en-US">
              <a:solidFill>
                <a:prstClr val="black"/>
              </a:solidFill>
            </a:endParaRPr>
          </a:p>
        </p:txBody>
      </p:sp>
      <p:sp>
        <p:nvSpPr>
          <p:cNvPr id="1381378" name="Rectangle 2"/>
          <p:cNvSpPr>
            <a:spLocks noGrp="1" noRot="1" noChangeAspect="1" noChangeArrowheads="1" noTextEdit="1"/>
          </p:cNvSpPr>
          <p:nvPr>
            <p:ph type="sldImg"/>
          </p:nvPr>
        </p:nvSpPr>
        <p:spPr>
          <a:ln/>
        </p:spPr>
      </p:sp>
      <p:sp>
        <p:nvSpPr>
          <p:cNvPr id="13813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06DA7B3-BD15-FD4C-952F-ACEB4C2E62DC}" type="slidenum">
              <a:rPr lang="en-US" smtClean="0">
                <a:solidFill>
                  <a:prstClr val="black"/>
                </a:solidFill>
              </a:rPr>
              <a:pPr eaLnBrk="1" hangingPunct="1">
                <a:defRPr/>
              </a:pPr>
              <a:t>32</a:t>
            </a:fld>
            <a:endParaRPr lang="en-US">
              <a:solidFill>
                <a:prstClr val="black"/>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p:txBody>
          <a:bodyPr/>
          <a:lstStyle/>
          <a:p>
            <a:pPr eaLnBrk="1" fontAlgn="t" hangingPunct="1"/>
            <a:r>
              <a:rPr lang="zh-CN" altLang="en-US" sz="1000"/>
              <a:t>比喻词：“像”，比喻，明喻，（耶和华是我的牧者，我的岩石，我的山寨，和他把我藏在他翅膀底下），经常使用“像”或者“就像”（诗</a:t>
            </a:r>
            <a:r>
              <a:rPr lang="en-US" altLang="zh-CN" sz="1000"/>
              <a:t>1</a:t>
            </a:r>
            <a:r>
              <a:rPr lang="zh-CN" altLang="en-US" sz="1000"/>
              <a:t>）。</a:t>
            </a:r>
            <a:r>
              <a:rPr lang="en-US" altLang="ja-JP" sz="1000"/>
              <a:t>  </a:t>
            </a:r>
          </a:p>
          <a:p>
            <a:pPr eaLnBrk="1" hangingPunct="1"/>
            <a:r>
              <a:rPr lang="zh-CN" altLang="en-US" sz="1000">
                <a:solidFill>
                  <a:schemeClr val="bg1"/>
                </a:solidFill>
                <a:latin typeface="SimSun" charset="0"/>
                <a:ea typeface="SimSun" charset="0"/>
                <a:cs typeface="SimSun" charset="0"/>
              </a:rPr>
              <a:t>语音修辞手段（在韵文中）：</a:t>
            </a:r>
            <a:r>
              <a:rPr lang="zh-CN" altLang="en-US" sz="1000" b="1">
                <a:solidFill>
                  <a:schemeClr val="bg1"/>
                </a:solidFill>
                <a:latin typeface="SimSun" charset="0"/>
                <a:ea typeface="SimSun" charset="0"/>
                <a:cs typeface="SimSun" charset="0"/>
              </a:rPr>
              <a:t>头韵</a:t>
            </a:r>
            <a:r>
              <a:rPr lang="en-US" altLang="zh-CN" sz="1000">
                <a:solidFill>
                  <a:schemeClr val="bg1"/>
                </a:solidFill>
                <a:latin typeface="SimSun" charset="0"/>
                <a:ea typeface="SimSun" charset="0"/>
                <a:cs typeface="SimSun" charset="0"/>
              </a:rPr>
              <a:t>--</a:t>
            </a:r>
            <a:r>
              <a:rPr lang="zh-CN" altLang="en-US" sz="1000">
                <a:solidFill>
                  <a:schemeClr val="bg1"/>
                </a:solidFill>
                <a:latin typeface="SimSun" charset="0"/>
                <a:ea typeface="SimSun" charset="0"/>
                <a:cs typeface="SimSun" charset="0"/>
              </a:rPr>
              <a:t>两个或两个单词以上</a:t>
            </a:r>
            <a:r>
              <a:rPr lang="zh-CN" altLang="en-US" sz="1000"/>
              <a:t>首字母的发音相同相似；</a:t>
            </a:r>
            <a:r>
              <a:rPr lang="zh-CN" altLang="en-US" sz="1000" b="1"/>
              <a:t>离合体诗</a:t>
            </a:r>
            <a:r>
              <a:rPr lang="en-US" altLang="zh-CN" sz="1000"/>
              <a:t>—</a:t>
            </a:r>
            <a:r>
              <a:rPr lang="zh-CN" altLang="en-US" sz="1000"/>
              <a:t>每一行采用同样的字母，例如：诗</a:t>
            </a:r>
            <a:r>
              <a:rPr lang="en-US" altLang="ja-JP" sz="1000"/>
              <a:t>119</a:t>
            </a:r>
            <a:r>
              <a:rPr lang="zh-CN" altLang="en-US" sz="1000"/>
              <a:t>；</a:t>
            </a:r>
            <a:r>
              <a:rPr lang="zh-CN" altLang="en-US" sz="1000" b="1"/>
              <a:t>双关语</a:t>
            </a:r>
            <a:r>
              <a:rPr lang="en-US" altLang="zh-CN" sz="1000"/>
              <a:t>—</a:t>
            </a:r>
            <a:r>
              <a:rPr lang="zh-CN" altLang="en-US" sz="1000"/>
              <a:t>使用字制造出幽默的效果</a:t>
            </a:r>
            <a:endParaRPr lang="en-US" altLang="ja-JP" sz="1000"/>
          </a:p>
          <a:p>
            <a:pPr eaLnBrk="1" hangingPunct="1"/>
            <a:r>
              <a:rPr lang="zh-CN" altLang="en-US" sz="1000"/>
              <a:t>我们圣经里所采用的格式：</a:t>
            </a:r>
            <a:r>
              <a:rPr lang="zh-CN" altLang="en-US" sz="1000" b="1"/>
              <a:t>在英文，希伯来文和其他的语言，圣经在创世纪</a:t>
            </a:r>
            <a:r>
              <a:rPr lang="en-US" altLang="zh-CN" sz="1000" b="1"/>
              <a:t>1</a:t>
            </a:r>
            <a:r>
              <a:rPr lang="zh-CN" altLang="en-US" sz="1000" b="1"/>
              <a:t>里所采用的格式是属于叙事散文的格式，而不是属于韵文或预言文体形式的格式。这现实学者所统一的看法是创世纪</a:t>
            </a:r>
            <a:r>
              <a:rPr lang="en-US" altLang="zh-CN" sz="1000" b="1"/>
              <a:t>1</a:t>
            </a:r>
            <a:r>
              <a:rPr lang="zh-CN" altLang="en-US" sz="1000" b="1"/>
              <a:t>属于历史叙述文。</a:t>
            </a:r>
            <a:endParaRPr lang="en-US" altLang="ja-JP" sz="1000"/>
          </a:p>
          <a:p>
            <a:pPr eaLnBrk="1" hangingPunct="1"/>
            <a:r>
              <a:rPr lang="zh-CN" altLang="en-US" sz="1000"/>
              <a:t>即使我们断定创世纪</a:t>
            </a:r>
            <a:r>
              <a:rPr lang="en-US" altLang="zh-CN" sz="1000"/>
              <a:t>1</a:t>
            </a:r>
            <a:r>
              <a:rPr lang="zh-CN" altLang="en-US" sz="1000"/>
              <a:t>是韵文，这不代表它记载的不是历史 （例如：诗</a:t>
            </a:r>
            <a:r>
              <a:rPr lang="en-US" altLang="ja-JP" sz="1000"/>
              <a:t>78</a:t>
            </a:r>
            <a:r>
              <a:rPr lang="zh-CN" altLang="en-US" sz="1000"/>
              <a:t>和诗</a:t>
            </a:r>
            <a:r>
              <a:rPr lang="en-US" altLang="ja-JP" sz="1000"/>
              <a:t>136</a:t>
            </a:r>
            <a:r>
              <a:rPr lang="zh-CN" altLang="en-US" sz="1000"/>
              <a:t>。它们述说着以色列的历史）。</a:t>
            </a:r>
            <a:endParaRPr lang="en-US"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78DA902-61A4-9D46-BCD0-C25E052F80EF}" type="slidenum">
              <a:rPr lang="en-US" smtClean="0">
                <a:solidFill>
                  <a:prstClr val="black"/>
                </a:solidFill>
              </a:rPr>
              <a:pPr eaLnBrk="1" hangingPunct="1">
                <a:defRPr/>
              </a:pPr>
              <a:t>33</a:t>
            </a:fld>
            <a:endParaRPr lang="en-US">
              <a:solidFill>
                <a:prstClr val="black"/>
              </a:solidFill>
            </a:endParaRPr>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p:txBody>
          <a:bodyPr/>
          <a:lstStyle/>
          <a:p>
            <a:pPr eaLnBrk="1" hangingPunct="1">
              <a:defRPr/>
            </a:pPr>
            <a:r>
              <a:rPr lang="zh-CN" altLang="en-US" dirty="0">
                <a:cs typeface="+mn-cs"/>
              </a:rPr>
              <a:t>亚当便给一切牲畜和空中飞鸟，野地走兽都起了名；只是亚当没有遇见配偶帮助他。</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AE85D3D-50C0-114E-9D9F-7777A58FA056}" type="slidenum">
              <a:rPr lang="en-US" smtClean="0">
                <a:solidFill>
                  <a:prstClr val="black"/>
                </a:solidFill>
              </a:rPr>
              <a:pPr eaLnBrk="1" hangingPunct="1">
                <a:defRPr/>
              </a:pPr>
              <a:t>34</a:t>
            </a:fld>
            <a:endParaRPr lang="en-US">
              <a:solidFill>
                <a:prstClr val="black"/>
              </a:solidFill>
            </a:endParaRPr>
          </a:p>
        </p:txBody>
      </p:sp>
      <p:sp>
        <p:nvSpPr>
          <p:cNvPr id="687106" name="Rectangle 2"/>
          <p:cNvSpPr>
            <a:spLocks noGrp="1" noRot="1" noChangeAspect="1" noChangeArrowheads="1" noTextEdit="1"/>
          </p:cNvSpPr>
          <p:nvPr>
            <p:ph type="sldImg"/>
          </p:nvPr>
        </p:nvSpPr>
        <p:spPr>
          <a:ln/>
        </p:spPr>
      </p:sp>
      <p:sp>
        <p:nvSpPr>
          <p:cNvPr id="687107" name="Rectangle 3"/>
          <p:cNvSpPr>
            <a:spLocks noGrp="1" noChangeArrowheads="1"/>
          </p:cNvSpPr>
          <p:nvPr>
            <p:ph type="body" idx="1"/>
          </p:nvPr>
        </p:nvSpPr>
        <p:spPr/>
        <p:txBody>
          <a:bodyPr/>
          <a:lstStyle/>
          <a:p>
            <a:pPr eaLnBrk="1" hangingPunct="1">
              <a:defRPr/>
            </a:pPr>
            <a:r>
              <a:rPr lang="zh-CN" altLang="en-US" sz="1000"/>
              <a:t>在文学风格上没有中断</a:t>
            </a:r>
            <a:r>
              <a:rPr lang="en-US" altLang="zh-CN" sz="1000"/>
              <a:t>—</a:t>
            </a:r>
            <a:r>
              <a:rPr lang="zh-CN" altLang="en-US" sz="1000"/>
              <a:t>而且所有的学者都一致认为创世纪</a:t>
            </a:r>
            <a:r>
              <a:rPr lang="en-US" altLang="zh-CN" sz="1000"/>
              <a:t>12-50</a:t>
            </a:r>
            <a:r>
              <a:rPr lang="zh-CN" altLang="en-US" sz="1000"/>
              <a:t>是历史。</a:t>
            </a:r>
            <a:endParaRPr lang="en-US" sz="1000"/>
          </a:p>
          <a:p>
            <a:pPr eaLnBrk="1" hangingPunct="1">
              <a:defRPr/>
            </a:pPr>
            <a:r>
              <a:rPr lang="zh-CN" altLang="en-US" sz="1000"/>
              <a:t>还有，如果创世纪</a:t>
            </a:r>
            <a:r>
              <a:rPr lang="en-US" altLang="zh-CN" sz="1000"/>
              <a:t>1-11</a:t>
            </a:r>
            <a:r>
              <a:rPr lang="zh-CN" altLang="en-US" sz="1000"/>
              <a:t>不是历史的话，这也代表亚伯拉罕是一个神话人物。这是因为他是创世纪</a:t>
            </a:r>
            <a:r>
              <a:rPr lang="en-US" altLang="zh-CN" sz="1000"/>
              <a:t>11</a:t>
            </a:r>
            <a:r>
              <a:rPr lang="zh-CN" altLang="en-US" sz="1000"/>
              <a:t>里家谱的部分之一，而创世纪</a:t>
            </a:r>
            <a:r>
              <a:rPr lang="en-US" altLang="zh-CN" sz="1000"/>
              <a:t>11</a:t>
            </a:r>
            <a:r>
              <a:rPr lang="zh-CN" altLang="en-US" sz="1000"/>
              <a:t>和创世纪</a:t>
            </a:r>
            <a:r>
              <a:rPr lang="en-US" altLang="zh-CN" sz="1000"/>
              <a:t>5</a:t>
            </a:r>
            <a:r>
              <a:rPr lang="zh-CN" altLang="en-US" sz="1000"/>
              <a:t>有关联。</a:t>
            </a:r>
            <a:endParaRPr lang="en-US"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8D9D0F0-B677-BF41-A40F-0E5AB0332DEE}" type="slidenum">
              <a:rPr lang="en-US" smtClean="0">
                <a:solidFill>
                  <a:prstClr val="black"/>
                </a:solidFill>
              </a:rPr>
              <a:pPr eaLnBrk="1" hangingPunct="1">
                <a:defRPr/>
              </a:pPr>
              <a:t>35</a:t>
            </a:fld>
            <a:endParaRPr lang="en-US">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eaLnBrk="1" hangingPunct="1">
              <a:defRPr/>
            </a:pPr>
            <a:r>
              <a:rPr lang="zh-CN" altLang="en-US"/>
              <a:t>“世代” （</a:t>
            </a:r>
            <a:r>
              <a:rPr lang="en-US"/>
              <a:t>Toledot</a:t>
            </a:r>
            <a:r>
              <a:rPr lang="zh-CN" altLang="en-US"/>
              <a:t>）：</a:t>
            </a:r>
            <a:r>
              <a:rPr lang="en-US"/>
              <a:t>2:4</a:t>
            </a:r>
            <a:r>
              <a:rPr lang="zh-CN" altLang="en-US"/>
              <a:t>，</a:t>
            </a:r>
            <a:r>
              <a:rPr lang="en-US"/>
              <a:t>5:1</a:t>
            </a:r>
            <a:r>
              <a:rPr lang="zh-CN" altLang="en-US"/>
              <a:t>，</a:t>
            </a:r>
            <a:r>
              <a:rPr lang="en-US"/>
              <a:t>6:9</a:t>
            </a:r>
            <a:r>
              <a:rPr lang="zh-CN" altLang="en-US"/>
              <a:t>，等等</a:t>
            </a:r>
            <a:r>
              <a:rPr lang="en-US" altLang="zh-CN"/>
              <a:t>—</a:t>
            </a:r>
            <a:r>
              <a:rPr lang="zh-CN" altLang="en-US"/>
              <a:t>它把整本创世纪组成一个单位，也显示摩西写创世纪时，是根据一些书面文件而写的（</a:t>
            </a:r>
            <a:r>
              <a:rPr lang="en-US"/>
              <a:t>5:1</a:t>
            </a:r>
            <a:r>
              <a:rPr lang="zh-CN" altLang="en-US"/>
              <a:t>）</a:t>
            </a:r>
            <a:r>
              <a:rPr lang="en-US" altLang="zh-CN"/>
              <a:t>--</a:t>
            </a:r>
            <a:r>
              <a:rPr lang="zh-CN" altLang="en-US"/>
              <a:t>古人会想为他们的后代保留历史（所有的目击者记录</a:t>
            </a:r>
            <a:r>
              <a:rPr lang="en-US" altLang="zh-CN"/>
              <a:t>[</a:t>
            </a:r>
            <a:r>
              <a:rPr lang="zh-CN" altLang="en-US"/>
              <a:t>除了</a:t>
            </a:r>
            <a:r>
              <a:rPr lang="en-US"/>
              <a:t>1:1-2:7</a:t>
            </a:r>
            <a:r>
              <a:rPr lang="en-US" altLang="zh-CN"/>
              <a:t>—</a:t>
            </a:r>
            <a:r>
              <a:rPr lang="zh-CN" altLang="en-US"/>
              <a:t>神透过亚当来启示</a:t>
            </a:r>
            <a:r>
              <a:rPr lang="en-US" altLang="zh-CN"/>
              <a:t>]</a:t>
            </a:r>
            <a:r>
              <a:rPr lang="zh-CN" altLang="en-US"/>
              <a:t>而如果亚当给生物起了名，如果该隐建造了一座城，如果创世纪</a:t>
            </a:r>
            <a:r>
              <a:rPr lang="en-US" altLang="zh-CN"/>
              <a:t>4</a:t>
            </a:r>
            <a:r>
              <a:rPr lang="zh-CN" altLang="en-US"/>
              <a:t>有了采矿和打造铜铁利器，如果挪亚造了一个方舟，如果天下人建造巴别塔，他们很清楚地有写作的能力）。</a:t>
            </a:r>
            <a:endParaRPr lang="en-US"/>
          </a:p>
          <a:p>
            <a:pPr eaLnBrk="1" hangingPunct="1">
              <a:defRPr/>
            </a:pPr>
            <a:r>
              <a:rPr lang="zh-CN" altLang="en-US"/>
              <a:t>真实地方和时间的描述：日子的数算，伊甸的位置（洪水泛滥的发生说明了为什么我们找不到伊甸），在家谱里有记载这年数和其他的细节（创</a:t>
            </a:r>
            <a:r>
              <a:rPr lang="en-US"/>
              <a:t>5:29</a:t>
            </a:r>
            <a:r>
              <a:rPr lang="zh-CN" altLang="en-US"/>
              <a:t>；</a:t>
            </a:r>
            <a:r>
              <a:rPr lang="en-US"/>
              <a:t>11</a:t>
            </a:r>
            <a:r>
              <a:rPr lang="zh-CN" altLang="en-US">
                <a:sym typeface="Wingdings" charset="0"/>
              </a:rPr>
              <a:t>，不像马太和路加所记载的），洪水泛滥时所发生的事情的日子有被数算的记录。</a:t>
            </a:r>
            <a:endParaRPr lang="en-US">
              <a:sym typeface="Wingdings" charset="0"/>
            </a:endParaRPr>
          </a:p>
          <a:p>
            <a:pPr eaLnBrk="1" hangingPunct="1">
              <a:defRPr/>
            </a:pPr>
            <a:r>
              <a:rPr lang="zh-CN" altLang="en-US">
                <a:sym typeface="Wingdings" charset="0"/>
              </a:rPr>
              <a:t>创世纪不像寓言等等。和马太</a:t>
            </a:r>
            <a:r>
              <a:rPr lang="en-US" altLang="ja-JP">
                <a:sym typeface="Wingdings" charset="0"/>
              </a:rPr>
              <a:t>13:3</a:t>
            </a:r>
            <a:r>
              <a:rPr lang="zh-CN" altLang="en-US">
                <a:sym typeface="Wingdings" charset="0"/>
              </a:rPr>
              <a:t>（“他用比喻对他们讲”），以西结书</a:t>
            </a:r>
            <a:r>
              <a:rPr lang="en-US" altLang="ja-JP">
                <a:sym typeface="Wingdings" charset="0"/>
              </a:rPr>
              <a:t>1:1</a:t>
            </a:r>
            <a:r>
              <a:rPr lang="zh-CN" altLang="en-US">
                <a:sym typeface="Wingdings" charset="0"/>
              </a:rPr>
              <a:t>（“得见神的异象”），创世纪</a:t>
            </a:r>
            <a:r>
              <a:rPr lang="en-US" altLang="ja-JP">
                <a:sym typeface="Wingdings" charset="0"/>
              </a:rPr>
              <a:t>37:5</a:t>
            </a:r>
            <a:r>
              <a:rPr lang="zh-CN" altLang="en-US">
                <a:sym typeface="Wingdings" charset="0"/>
              </a:rPr>
              <a:t>（“约瑟做了一梦”）。</a:t>
            </a:r>
            <a:endParaRPr lang="en-US">
              <a:sym typeface="Wingding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650D104-5942-A541-8E5B-C8E2EC77E029}" type="slidenum">
              <a:rPr lang="en-US" smtClean="0">
                <a:solidFill>
                  <a:prstClr val="black"/>
                </a:solidFill>
              </a:rPr>
              <a:pPr eaLnBrk="1" hangingPunct="1">
                <a:defRPr/>
              </a:pPr>
              <a:t>36</a:t>
            </a:fld>
            <a:endParaRPr lang="en-US">
              <a:solidFill>
                <a:prstClr val="black"/>
              </a:solidFill>
            </a:endParaRPr>
          </a:p>
        </p:txBody>
      </p:sp>
      <p:sp>
        <p:nvSpPr>
          <p:cNvPr id="1410050" name="Rectangle 2"/>
          <p:cNvSpPr>
            <a:spLocks noGrp="1" noRot="1" noChangeAspect="1" noChangeArrowheads="1" noTextEdit="1"/>
          </p:cNvSpPr>
          <p:nvPr>
            <p:ph type="sldImg"/>
          </p:nvPr>
        </p:nvSpPr>
        <p:spPr>
          <a:ln/>
        </p:spPr>
      </p:sp>
      <p:sp>
        <p:nvSpPr>
          <p:cNvPr id="1410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0D4F0C6-8DBE-8B4F-A81D-0B3BD5943FD9}" type="slidenum">
              <a:rPr lang="en-US" smtClean="0">
                <a:solidFill>
                  <a:prstClr val="black"/>
                </a:solidFill>
              </a:rPr>
              <a:pPr eaLnBrk="1" hangingPunct="1">
                <a:defRPr/>
              </a:pPr>
              <a:t>37</a:t>
            </a:fld>
            <a:endParaRPr lang="en-US">
              <a:solidFill>
                <a:prstClr val="black"/>
              </a:solidFill>
            </a:endParaRPr>
          </a:p>
        </p:txBody>
      </p:sp>
      <p:sp>
        <p:nvSpPr>
          <p:cNvPr id="1412098" name="Rectangle 2"/>
          <p:cNvSpPr>
            <a:spLocks noGrp="1" noRot="1" noChangeAspect="1" noChangeArrowheads="1" noTextEdit="1"/>
          </p:cNvSpPr>
          <p:nvPr>
            <p:ph type="sldImg"/>
          </p:nvPr>
        </p:nvSpPr>
        <p:spPr>
          <a:ln/>
        </p:spPr>
      </p:sp>
      <p:sp>
        <p:nvSpPr>
          <p:cNvPr id="1412099" name="Rectangle 3"/>
          <p:cNvSpPr>
            <a:spLocks noGrp="1" noChangeArrowheads="1"/>
          </p:cNvSpPr>
          <p:nvPr>
            <p:ph type="body" idx="1"/>
          </p:nvPr>
        </p:nvSpPr>
        <p:spPr/>
        <p:txBody>
          <a:bodyPr/>
          <a:lstStyle/>
          <a:p>
            <a:pPr eaLnBrk="1" hangingPunct="1">
              <a:defRPr/>
            </a:pPr>
            <a:r>
              <a:rPr lang="zh-CN" altLang="en-US"/>
              <a:t>“世代” （</a:t>
            </a:r>
            <a:r>
              <a:rPr lang="en-US"/>
              <a:t>Toledot</a:t>
            </a:r>
            <a:r>
              <a:rPr lang="zh-CN" altLang="en-US"/>
              <a:t>）：</a:t>
            </a:r>
            <a:r>
              <a:rPr lang="en-US"/>
              <a:t>2:4</a:t>
            </a:r>
            <a:r>
              <a:rPr lang="zh-CN" altLang="en-US"/>
              <a:t>，</a:t>
            </a:r>
            <a:r>
              <a:rPr lang="en-US"/>
              <a:t>5:1</a:t>
            </a:r>
            <a:r>
              <a:rPr lang="zh-CN" altLang="en-US"/>
              <a:t>，</a:t>
            </a:r>
            <a:r>
              <a:rPr lang="en-US"/>
              <a:t>6:9</a:t>
            </a:r>
            <a:r>
              <a:rPr lang="zh-CN" altLang="en-US"/>
              <a:t>，等等</a:t>
            </a:r>
            <a:r>
              <a:rPr lang="en-US" altLang="zh-CN"/>
              <a:t>—</a:t>
            </a:r>
            <a:r>
              <a:rPr lang="zh-CN" altLang="en-US"/>
              <a:t>它把整本创世纪组成一个单位，也显示摩西写创世纪时，是根据一些书面文件而写的（</a:t>
            </a:r>
            <a:r>
              <a:rPr lang="en-US"/>
              <a:t>5:1</a:t>
            </a:r>
            <a:r>
              <a:rPr lang="zh-CN" altLang="en-US"/>
              <a:t>）</a:t>
            </a:r>
            <a:r>
              <a:rPr lang="en-US" altLang="zh-CN"/>
              <a:t>--</a:t>
            </a:r>
            <a:r>
              <a:rPr lang="zh-CN" altLang="en-US"/>
              <a:t>古人会想为他们的后代保留历史（所有的目击者记录</a:t>
            </a:r>
            <a:r>
              <a:rPr lang="en-US" altLang="zh-CN"/>
              <a:t>[</a:t>
            </a:r>
            <a:r>
              <a:rPr lang="zh-CN" altLang="en-US"/>
              <a:t>除了</a:t>
            </a:r>
            <a:r>
              <a:rPr lang="en-US"/>
              <a:t>1:1-2:7</a:t>
            </a:r>
            <a:r>
              <a:rPr lang="en-US" altLang="zh-CN"/>
              <a:t>—</a:t>
            </a:r>
            <a:r>
              <a:rPr lang="zh-CN" altLang="en-US"/>
              <a:t>神透过亚当来启示</a:t>
            </a:r>
            <a:r>
              <a:rPr lang="en-US" altLang="zh-CN"/>
              <a:t>]</a:t>
            </a:r>
            <a:r>
              <a:rPr lang="zh-CN" altLang="en-US"/>
              <a:t>而如果亚当给生物起了名，如果该隐建造了一座城，如果创世纪</a:t>
            </a:r>
            <a:r>
              <a:rPr lang="en-US" altLang="zh-CN"/>
              <a:t>4</a:t>
            </a:r>
            <a:r>
              <a:rPr lang="zh-CN" altLang="en-US"/>
              <a:t>有了采矿和打造铜铁利器，如果挪亚造了一个方舟，如果天下人建造巴别塔，他们很清楚地有写作的能力）。</a:t>
            </a:r>
            <a:endParaRPr lang="en-US"/>
          </a:p>
          <a:p>
            <a:pPr eaLnBrk="1" hangingPunct="1">
              <a:defRPr/>
            </a:pPr>
            <a:r>
              <a:rPr lang="zh-CN" altLang="en-US"/>
              <a:t>真实地方和时间的描述：日子的数算，伊甸的位置（洪水泛滥的发生说明了为什么我们找不到伊甸），在家谱里有记载这年数和其他的细节（创</a:t>
            </a:r>
            <a:r>
              <a:rPr lang="en-US"/>
              <a:t>5:29</a:t>
            </a:r>
            <a:r>
              <a:rPr lang="zh-CN" altLang="en-US"/>
              <a:t>；</a:t>
            </a:r>
            <a:r>
              <a:rPr lang="en-US"/>
              <a:t>11</a:t>
            </a:r>
            <a:r>
              <a:rPr lang="zh-CN" altLang="en-US">
                <a:sym typeface="Wingdings" charset="0"/>
              </a:rPr>
              <a:t>，不像马太和路加所记载的），洪水泛滥时所发生的事情的日子有被数算的记录。</a:t>
            </a:r>
            <a:endParaRPr lang="en-US">
              <a:sym typeface="Wingdings" charset="0"/>
            </a:endParaRPr>
          </a:p>
          <a:p>
            <a:pPr eaLnBrk="1" hangingPunct="1">
              <a:defRPr/>
            </a:pPr>
            <a:r>
              <a:rPr lang="zh-CN" altLang="en-US">
                <a:sym typeface="Wingdings" charset="0"/>
              </a:rPr>
              <a:t>创世纪不像寓言等等。和马太</a:t>
            </a:r>
            <a:r>
              <a:rPr lang="en-US" altLang="ja-JP">
                <a:sym typeface="Wingdings" charset="0"/>
              </a:rPr>
              <a:t>13:3</a:t>
            </a:r>
            <a:r>
              <a:rPr lang="zh-CN" altLang="en-US">
                <a:sym typeface="Wingdings" charset="0"/>
              </a:rPr>
              <a:t>（“他用比喻对他们讲”），以西结书</a:t>
            </a:r>
            <a:r>
              <a:rPr lang="en-US" altLang="ja-JP">
                <a:sym typeface="Wingdings" charset="0"/>
              </a:rPr>
              <a:t>1:1</a:t>
            </a:r>
            <a:r>
              <a:rPr lang="zh-CN" altLang="en-US">
                <a:sym typeface="Wingdings" charset="0"/>
              </a:rPr>
              <a:t>（“得见神的异象”），创世纪</a:t>
            </a:r>
            <a:r>
              <a:rPr lang="en-US" altLang="ja-JP">
                <a:sym typeface="Wingdings" charset="0"/>
              </a:rPr>
              <a:t>37:5</a:t>
            </a:r>
            <a:r>
              <a:rPr lang="zh-CN" altLang="en-US">
                <a:sym typeface="Wingdings" charset="0"/>
              </a:rPr>
              <a:t>（“约瑟做了一梦”）。</a:t>
            </a:r>
            <a:endParaRPr lang="en-US">
              <a:sym typeface="Wingding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C1114F2-153D-7F48-BF65-05EBC2445C9F}" type="slidenum">
              <a:rPr lang="en-US" smtClean="0">
                <a:solidFill>
                  <a:prstClr val="black"/>
                </a:solidFill>
              </a:rPr>
              <a:pPr eaLnBrk="1" hangingPunct="1">
                <a:defRPr/>
              </a:pPr>
              <a:t>38</a:t>
            </a:fld>
            <a:endParaRPr lang="en-US">
              <a:solidFill>
                <a:prstClr val="black"/>
              </a:solidFill>
            </a:endParaRPr>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pPr eaLnBrk="1" hangingPunct="1"/>
            <a:r>
              <a:rPr lang="zh-CN" altLang="en-US" sz="1000"/>
              <a:t>文学形式就像其他的历史叙述文：出埃及记，民数记，约书亚记，士师记，等等。</a:t>
            </a:r>
            <a:endParaRPr lang="en-US" altLang="ja-JP" sz="1000"/>
          </a:p>
          <a:p>
            <a:pPr eaLnBrk="1" hangingPunct="1"/>
            <a:r>
              <a:rPr lang="zh-CN" altLang="en-US" sz="1000"/>
              <a:t>句子结构就像叙述文，不像希伯来韵文：连续的</a:t>
            </a:r>
            <a:r>
              <a:rPr lang="en-US" altLang="zh-CN" sz="1000"/>
              <a:t>v</a:t>
            </a:r>
            <a:r>
              <a:rPr lang="zh-CN" altLang="en-US" sz="1000"/>
              <a:t>，</a:t>
            </a:r>
            <a:r>
              <a:rPr lang="en-US" altLang="zh-CN" sz="1000" i="1"/>
              <a:t>et</a:t>
            </a:r>
            <a:r>
              <a:rPr lang="zh-CN" altLang="en-US" sz="1000"/>
              <a:t>（在希伯来文里，直接宾语的记号），两种都在叙述文经常用到，但在韵文很少看到。</a:t>
            </a:r>
            <a:endParaRPr lang="en-US" altLang="ja-JP" sz="1000"/>
          </a:p>
          <a:p>
            <a:pPr eaLnBrk="1" hangingPunct="1"/>
            <a:r>
              <a:rPr lang="zh-CN" altLang="en-US" sz="1000"/>
              <a:t>缺少在韵文中非常重要的特点：对应（例：诗</a:t>
            </a:r>
            <a:r>
              <a:rPr lang="en-US" altLang="zh-CN" sz="1000"/>
              <a:t>1</a:t>
            </a:r>
            <a:r>
              <a:rPr lang="zh-CN" altLang="en-US" sz="1000"/>
              <a:t>和</a:t>
            </a:r>
            <a:r>
              <a:rPr lang="en-US" altLang="zh-CN" sz="1000"/>
              <a:t>105</a:t>
            </a:r>
            <a:r>
              <a:rPr lang="zh-CN" altLang="en-US" sz="1000"/>
              <a:t>：</a:t>
            </a:r>
            <a:r>
              <a:rPr lang="en-US" altLang="zh-CN" sz="1000"/>
              <a:t>1-6</a:t>
            </a:r>
            <a:r>
              <a:rPr lang="zh-CN" altLang="en-US" sz="1000"/>
              <a:t>）</a:t>
            </a:r>
            <a:endParaRPr lang="en-US" altLang="ja-JP" sz="1000" b="1"/>
          </a:p>
          <a:p>
            <a:pPr eaLnBrk="1" hangingPunct="1"/>
            <a:r>
              <a:rPr lang="en-US" sz="1000"/>
              <a:t>	</a:t>
            </a:r>
            <a:r>
              <a:rPr lang="en-US" altLang="zh-CN" sz="1000"/>
              <a:t>1-3</a:t>
            </a:r>
            <a:r>
              <a:rPr lang="zh-CN" altLang="en-US" sz="1000"/>
              <a:t>天和</a:t>
            </a:r>
            <a:r>
              <a:rPr lang="en-US" altLang="zh-CN" sz="1000"/>
              <a:t>4-6</a:t>
            </a:r>
            <a:r>
              <a:rPr lang="zh-CN" altLang="en-US" sz="1000"/>
              <a:t>天的对比不是很精确：</a:t>
            </a:r>
            <a:endParaRPr lang="en-US" altLang="ja-JP" sz="1000"/>
          </a:p>
          <a:p>
            <a:pPr eaLnBrk="1" hangingPunct="1"/>
            <a:r>
              <a:rPr lang="en-US" sz="1000" b="1"/>
              <a:t>		* </a:t>
            </a:r>
            <a:r>
              <a:rPr lang="zh-CN" altLang="en-US" sz="1000" b="1"/>
              <a:t>水在第一天被创造，地和海在第三天的区分，（而不是第二天；这和水中动物的创造的第五天有对比）</a:t>
            </a:r>
            <a:endParaRPr lang="en-US" altLang="ja-JP" sz="1000" b="1"/>
          </a:p>
          <a:p>
            <a:pPr eaLnBrk="1" hangingPunct="1"/>
            <a:r>
              <a:rPr lang="en-US" sz="1000" b="1"/>
              <a:t>		* </a:t>
            </a:r>
            <a:r>
              <a:rPr lang="zh-CN" altLang="en-US" sz="1000" b="1"/>
              <a:t>空气在第二天被造，和在空气里的光体在第四天，而不在第五天被造（雀鸟飞在“天空之中”）。</a:t>
            </a:r>
            <a:endParaRPr lang="en-US" altLang="ja-JP" sz="1000" b="1"/>
          </a:p>
          <a:p>
            <a:pPr eaLnBrk="1" hangingPunct="1"/>
            <a:r>
              <a:rPr lang="zh-CN" altLang="en-US" sz="1000"/>
              <a:t>比喻词：“像”，比喻，明喻，（耶和华是我的牧者，我的岩石，我的山寨，和他把我藏在他翅膀底下），经常使用“像”或者“就像”（诗</a:t>
            </a:r>
            <a:r>
              <a:rPr lang="en-US" altLang="zh-CN" sz="1000"/>
              <a:t>1</a:t>
            </a:r>
            <a:r>
              <a:rPr lang="zh-CN" altLang="en-US" sz="1000"/>
              <a:t>）。</a:t>
            </a:r>
            <a:endParaRPr lang="en-US" altLang="ja-JP" sz="1000"/>
          </a:p>
          <a:p>
            <a:pPr eaLnBrk="1" hangingPunct="1"/>
            <a:r>
              <a:rPr lang="zh-CN" altLang="en-US" sz="1000">
                <a:solidFill>
                  <a:schemeClr val="bg1"/>
                </a:solidFill>
                <a:latin typeface="SimSun" charset="0"/>
                <a:ea typeface="SimSun" charset="0"/>
                <a:cs typeface="SimSun" charset="0"/>
              </a:rPr>
              <a:t>语音修辞手段（在韵文中）：</a:t>
            </a:r>
            <a:r>
              <a:rPr lang="zh-CN" altLang="en-US" sz="1000" b="1">
                <a:solidFill>
                  <a:schemeClr val="bg1"/>
                </a:solidFill>
                <a:latin typeface="SimSun" charset="0"/>
                <a:ea typeface="SimSun" charset="0"/>
                <a:cs typeface="SimSun" charset="0"/>
              </a:rPr>
              <a:t>头韵</a:t>
            </a:r>
            <a:r>
              <a:rPr lang="en-US" altLang="zh-CN" sz="1000">
                <a:solidFill>
                  <a:schemeClr val="bg1"/>
                </a:solidFill>
                <a:latin typeface="SimSun" charset="0"/>
                <a:ea typeface="SimSun" charset="0"/>
                <a:cs typeface="SimSun" charset="0"/>
              </a:rPr>
              <a:t>--</a:t>
            </a:r>
            <a:r>
              <a:rPr lang="zh-CN" altLang="en-US" sz="1000">
                <a:solidFill>
                  <a:schemeClr val="bg1"/>
                </a:solidFill>
                <a:latin typeface="SimSun" charset="0"/>
                <a:ea typeface="SimSun" charset="0"/>
                <a:cs typeface="SimSun" charset="0"/>
              </a:rPr>
              <a:t>两个或两个单词以上</a:t>
            </a:r>
            <a:r>
              <a:rPr lang="zh-CN" altLang="en-US" sz="1000"/>
              <a:t>首字母的发音相同相似；</a:t>
            </a:r>
            <a:r>
              <a:rPr lang="zh-CN" altLang="en-US" sz="1000" b="1"/>
              <a:t>离合体诗</a:t>
            </a:r>
            <a:r>
              <a:rPr lang="en-US" altLang="zh-CN" sz="1000"/>
              <a:t>—</a:t>
            </a:r>
            <a:r>
              <a:rPr lang="zh-CN" altLang="en-US" sz="1000"/>
              <a:t>每一行采用同样的字母，例如：诗</a:t>
            </a:r>
            <a:r>
              <a:rPr lang="en-US" altLang="ja-JP" sz="1000"/>
              <a:t>119</a:t>
            </a:r>
            <a:r>
              <a:rPr lang="zh-CN" altLang="en-US" sz="1000"/>
              <a:t>；</a:t>
            </a:r>
            <a:r>
              <a:rPr lang="zh-CN" altLang="en-US" sz="1000" b="1"/>
              <a:t>双关语</a:t>
            </a:r>
            <a:r>
              <a:rPr lang="en-US" altLang="zh-CN" sz="1000"/>
              <a:t>—</a:t>
            </a:r>
            <a:r>
              <a:rPr lang="zh-CN" altLang="en-US" sz="1000"/>
              <a:t>使用字制造出幽默的效果</a:t>
            </a:r>
            <a:endParaRPr lang="en-US" altLang="ja-JP" sz="1000"/>
          </a:p>
          <a:p>
            <a:pPr eaLnBrk="1" hangingPunct="1"/>
            <a:r>
              <a:rPr lang="zh-CN" altLang="en-US" sz="1000"/>
              <a:t>我们圣经里所采用的格式：</a:t>
            </a:r>
            <a:r>
              <a:rPr lang="zh-CN" altLang="en-US" sz="1000" b="1"/>
              <a:t>在英文，希伯来文和其他的语言，圣经在创世纪</a:t>
            </a:r>
            <a:r>
              <a:rPr lang="en-US" altLang="zh-CN" sz="1000" b="1"/>
              <a:t>1</a:t>
            </a:r>
            <a:r>
              <a:rPr lang="zh-CN" altLang="en-US" sz="1000" b="1"/>
              <a:t>里所采用的格式是属于叙事散文的格式，而不是属于韵文或预言文体形式的格式。这现实学者所统一的看法是创世纪</a:t>
            </a:r>
            <a:r>
              <a:rPr lang="en-US" altLang="zh-CN" sz="1000" b="1"/>
              <a:t>1</a:t>
            </a:r>
            <a:r>
              <a:rPr lang="zh-CN" altLang="en-US" sz="1000" b="1"/>
              <a:t>属于历史叙述文。</a:t>
            </a:r>
            <a:endParaRPr lang="en-US" altLang="ja-JP" sz="1000" b="1"/>
          </a:p>
          <a:p>
            <a:pPr eaLnBrk="1" hangingPunct="1"/>
            <a:r>
              <a:rPr lang="zh-CN" altLang="en-US" sz="1000"/>
              <a:t>即使我们断定创世纪</a:t>
            </a:r>
            <a:r>
              <a:rPr lang="en-US" altLang="zh-CN" sz="1000"/>
              <a:t>1</a:t>
            </a:r>
            <a:r>
              <a:rPr lang="zh-CN" altLang="en-US" sz="1000"/>
              <a:t>是韵文，这不代表它记载的不是历史 （例如：诗</a:t>
            </a:r>
            <a:r>
              <a:rPr lang="en-US" altLang="ja-JP" sz="1000"/>
              <a:t>78</a:t>
            </a:r>
            <a:r>
              <a:rPr lang="zh-CN" altLang="en-US" sz="1000"/>
              <a:t>和诗</a:t>
            </a:r>
            <a:r>
              <a:rPr lang="en-US" altLang="ja-JP" sz="1000"/>
              <a:t>136</a:t>
            </a:r>
            <a:r>
              <a:rPr lang="zh-CN" altLang="en-US" sz="1000"/>
              <a:t>。它们述说着以色列的历史）。</a:t>
            </a:r>
            <a:endParaRPr lang="en-US" altLang="ja-JP" sz="1000"/>
          </a:p>
          <a:p>
            <a:pPr eaLnBrk="1" hangingPunct="1"/>
            <a:r>
              <a:rPr lang="zh-CN" altLang="en-US" sz="1000"/>
              <a:t>在文学风格上没有中断</a:t>
            </a:r>
            <a:r>
              <a:rPr lang="en-US" altLang="zh-CN" sz="1000"/>
              <a:t>—</a:t>
            </a:r>
            <a:r>
              <a:rPr lang="zh-CN" altLang="en-US" sz="1000"/>
              <a:t>而且大家都一致认为创世纪</a:t>
            </a:r>
            <a:r>
              <a:rPr lang="en-US" altLang="zh-CN" sz="1000"/>
              <a:t>12-50</a:t>
            </a:r>
            <a:r>
              <a:rPr lang="zh-CN" altLang="en-US" sz="1000"/>
              <a:t>是历史。还有，如果创世纪</a:t>
            </a:r>
            <a:r>
              <a:rPr lang="en-US" altLang="zh-CN" sz="1000"/>
              <a:t>1-11</a:t>
            </a:r>
            <a:r>
              <a:rPr lang="zh-CN" altLang="en-US" sz="1000"/>
              <a:t>不是历史的话，这也代表亚伯拉罕是一个神话人物。这是因为他是创世纪</a:t>
            </a:r>
            <a:r>
              <a:rPr lang="en-US" altLang="zh-CN" sz="1000"/>
              <a:t>11</a:t>
            </a:r>
            <a:r>
              <a:rPr lang="zh-CN" altLang="en-US" sz="1000"/>
              <a:t>里家谱的部分之一，而创世纪</a:t>
            </a:r>
            <a:r>
              <a:rPr lang="en-US" altLang="zh-CN" sz="1000"/>
              <a:t>11</a:t>
            </a:r>
            <a:r>
              <a:rPr lang="zh-CN" altLang="en-US" sz="1000"/>
              <a:t>和创世纪</a:t>
            </a:r>
            <a:r>
              <a:rPr lang="en-US" altLang="zh-CN" sz="1000"/>
              <a:t>5</a:t>
            </a:r>
            <a:r>
              <a:rPr lang="zh-CN" altLang="en-US" sz="1000"/>
              <a:t>有关联。</a:t>
            </a:r>
            <a:endParaRPr lang="en-US"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043195F-2042-5A43-9D1C-34743E089D5D}" type="slidenum">
              <a:rPr lang="en-US" smtClean="0">
                <a:solidFill>
                  <a:prstClr val="black"/>
                </a:solidFill>
              </a:rPr>
              <a:pPr eaLnBrk="1" hangingPunct="1">
                <a:defRPr/>
              </a:pPr>
              <a:t>39</a:t>
            </a:fld>
            <a:endParaRPr lang="en-US">
              <a:solidFill>
                <a:prstClr val="black"/>
              </a:solidFill>
            </a:endParaRPr>
          </a:p>
        </p:txBody>
      </p:sp>
      <p:sp>
        <p:nvSpPr>
          <p:cNvPr id="951298" name="Rectangle 2"/>
          <p:cNvSpPr>
            <a:spLocks noGrp="1" noRot="1" noChangeAspect="1" noChangeArrowheads="1" noTextEdit="1"/>
          </p:cNvSpPr>
          <p:nvPr>
            <p:ph type="sldImg"/>
          </p:nvPr>
        </p:nvSpPr>
        <p:spPr>
          <a:ln/>
        </p:spPr>
      </p:sp>
      <p:sp>
        <p:nvSpPr>
          <p:cNvPr id="951299" name="Rectangle 3"/>
          <p:cNvSpPr>
            <a:spLocks noGrp="1" noChangeArrowheads="1"/>
          </p:cNvSpPr>
          <p:nvPr>
            <p:ph type="body" idx="1"/>
          </p:nvPr>
        </p:nvSpPr>
        <p:spPr/>
        <p:txBody>
          <a:bodyPr/>
          <a:lstStyle/>
          <a:p>
            <a:pPr eaLnBrk="1" hangingPunct="1">
              <a:defRPr/>
            </a:pPr>
            <a:r>
              <a:rPr lang="zh-CN" altLang="en-US" b="1"/>
              <a:t>当耶稣说，“你们没有念过麽？”，</a:t>
            </a:r>
            <a:r>
              <a:rPr lang="zh-CN" altLang="en-US"/>
              <a:t>他指的是创世纪</a:t>
            </a:r>
            <a:r>
              <a:rPr lang="en-US" altLang="ja-JP"/>
              <a:t>1-2</a:t>
            </a:r>
            <a:r>
              <a:rPr lang="zh-CN" altLang="en-US"/>
              <a:t>，出埃及记</a:t>
            </a:r>
            <a:r>
              <a:rPr lang="en-US" altLang="ja-JP"/>
              <a:t>3-6</a:t>
            </a:r>
            <a:r>
              <a:rPr lang="zh-CN" altLang="en-US"/>
              <a:t>，撒母耳记上</a:t>
            </a:r>
            <a:r>
              <a:rPr lang="en-US" altLang="ja-JP"/>
              <a:t>21:6</a:t>
            </a:r>
            <a:r>
              <a:rPr lang="zh-CN" altLang="en-US"/>
              <a:t>，诗篇</a:t>
            </a:r>
            <a:r>
              <a:rPr lang="en-US" altLang="ja-JP"/>
              <a:t>8:2</a:t>
            </a:r>
            <a:r>
              <a:rPr lang="zh-CN" altLang="en-US"/>
              <a:t>，诗篇</a:t>
            </a:r>
            <a:r>
              <a:rPr lang="en-US" altLang="ja-JP"/>
              <a:t>118:22</a:t>
            </a:r>
            <a:r>
              <a:rPr lang="zh-CN" altLang="en-US"/>
              <a:t>，和其他在利未记里记载而不明的律法。换句话说，耶稣指的是从圣经中历史叙述文，律法和韵文的经文。</a:t>
            </a:r>
            <a:endParaRPr lang="en-US" altLang="ja-JP"/>
          </a:p>
          <a:p>
            <a:pPr eaLnBrk="1" hangingPunct="1">
              <a:defRPr/>
            </a:pPr>
            <a:r>
              <a:rPr lang="zh-CN" altLang="en-US" b="1"/>
              <a:t>当耶稣说，“经上说”，</a:t>
            </a:r>
            <a:r>
              <a:rPr lang="zh-CN" altLang="en-US"/>
              <a:t>他所指的和引用的是从摩西五经，诗篇，以赛亚书，耶利米书，撒迦利亚和玛拉基书。有趣的是，在耶稣被试探时，撒旦以字面上的了解使用经文，而耶稣在回应当中没有意味到撒旦字面上去解经是错误的。耶稣所纠正撒旦的是他以引用其他的经文而错误地应用经文（请阅马太</a:t>
            </a:r>
            <a:r>
              <a:rPr lang="en-US" altLang="ja-JP"/>
              <a:t>4:6-7</a:t>
            </a:r>
            <a:r>
              <a:rPr lang="zh-CN" altLang="en-US"/>
              <a:t>）。</a:t>
            </a:r>
            <a:r>
              <a:rPr lang="en-US" altLang="ja-JP"/>
              <a:t> </a:t>
            </a:r>
          </a:p>
          <a:p>
            <a:pPr eaLnBrk="1" hangingPunct="1">
              <a:defRPr/>
            </a:pPr>
            <a:r>
              <a:rPr lang="zh-CN" altLang="en-US" b="1"/>
              <a:t>耶稣清楚的表明以字面上来解经，一般的来说，是正确的途径。</a:t>
            </a:r>
            <a:r>
              <a:rPr lang="zh-CN" altLang="en-US"/>
              <a:t>如果字面上的意思是道理的，我们就不必去寻找另外个意思。</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A545E1A-429B-F042-9BDC-2BA66D77DB2C}" type="slidenum">
              <a:rPr lang="en-US" smtClean="0">
                <a:solidFill>
                  <a:prstClr val="black"/>
                </a:solidFill>
              </a:rPr>
              <a:pPr eaLnBrk="1" hangingPunct="1">
                <a:defRPr/>
              </a:pPr>
              <a:t>4</a:t>
            </a:fld>
            <a:endParaRPr lang="en-US">
              <a:solidFill>
                <a:prstClr val="black"/>
              </a:solidFill>
            </a:endParaRPr>
          </a:p>
        </p:txBody>
      </p:sp>
      <p:sp>
        <p:nvSpPr>
          <p:cNvPr id="1010690" name="Rectangle 2"/>
          <p:cNvSpPr>
            <a:spLocks noGrp="1" noRot="1" noChangeAspect="1" noChangeArrowheads="1" noTextEdit="1"/>
          </p:cNvSpPr>
          <p:nvPr>
            <p:ph type="sldImg"/>
          </p:nvPr>
        </p:nvSpPr>
        <p:spPr>
          <a:ln/>
        </p:spPr>
      </p:sp>
      <p:sp>
        <p:nvSpPr>
          <p:cNvPr id="10106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57643E2-986C-A64A-BFFB-BEF9AA61311D}" type="slidenum">
              <a:rPr lang="en-US" smtClean="0">
                <a:solidFill>
                  <a:prstClr val="black"/>
                </a:solidFill>
              </a:rPr>
              <a:pPr eaLnBrk="1" hangingPunct="1">
                <a:defRPr/>
              </a:pPr>
              <a:t>40</a:t>
            </a:fld>
            <a:endParaRPr lang="en-US">
              <a:solidFill>
                <a:prstClr val="black"/>
              </a:solidFill>
            </a:endParaRPr>
          </a:p>
        </p:txBody>
      </p:sp>
      <p:sp>
        <p:nvSpPr>
          <p:cNvPr id="881666" name="Rectangle 2"/>
          <p:cNvSpPr>
            <a:spLocks noGrp="1" noRot="1" noChangeAspect="1" noChangeArrowheads="1" noTextEdit="1"/>
          </p:cNvSpPr>
          <p:nvPr>
            <p:ph type="sldImg"/>
          </p:nvPr>
        </p:nvSpPr>
        <p:spPr>
          <a:ln/>
        </p:spPr>
      </p:sp>
      <p:sp>
        <p:nvSpPr>
          <p:cNvPr id="881667" name="Rectangle 3"/>
          <p:cNvSpPr>
            <a:spLocks noGrp="1" noChangeArrowheads="1"/>
          </p:cNvSpPr>
          <p:nvPr>
            <p:ph type="body" idx="1"/>
          </p:nvPr>
        </p:nvSpPr>
        <p:spPr/>
        <p:txBody>
          <a:bodyPr/>
          <a:lstStyle/>
          <a:p>
            <a:pPr eaLnBrk="1" hangingPunct="1">
              <a:defRPr/>
            </a:pPr>
            <a:r>
              <a:rPr lang="zh-CN" altLang="en-US" dirty="0">
                <a:cs typeface="+mn-cs"/>
              </a:rPr>
              <a:t>耶稣使用另一个方法来透露他对圣经完全的信任：把那些在旧约里被大部分现代人所看为是神话而不可相信的叙述文，看为是历史的事实。</a:t>
            </a:r>
            <a:endParaRPr lang="en-US" dirty="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8682472-CC05-F54B-8B79-15BBEE5AF12E}" type="slidenum">
              <a:rPr lang="en-US" smtClean="0">
                <a:solidFill>
                  <a:prstClr val="black"/>
                </a:solidFill>
              </a:rPr>
              <a:pPr eaLnBrk="1" hangingPunct="1">
                <a:defRPr/>
              </a:pPr>
              <a:t>41</a:t>
            </a:fld>
            <a:endParaRPr lang="en-US">
              <a:solidFill>
                <a:prstClr val="black"/>
              </a:solidFill>
            </a:endParaRPr>
          </a:p>
        </p:txBody>
      </p:sp>
      <p:sp>
        <p:nvSpPr>
          <p:cNvPr id="873474" name="Rectangle 2"/>
          <p:cNvSpPr>
            <a:spLocks noGrp="1" noRot="1" noChangeAspect="1" noChangeArrowheads="1" noTextEdit="1"/>
          </p:cNvSpPr>
          <p:nvPr>
            <p:ph type="sldImg"/>
          </p:nvPr>
        </p:nvSpPr>
        <p:spPr>
          <a:ln/>
        </p:spPr>
      </p:sp>
      <p:sp>
        <p:nvSpPr>
          <p:cNvPr id="873475" name="Rectangle 3"/>
          <p:cNvSpPr>
            <a:spLocks noGrp="1" noChangeArrowheads="1"/>
          </p:cNvSpPr>
          <p:nvPr>
            <p:ph type="body" idx="1"/>
          </p:nvPr>
        </p:nvSpPr>
        <p:spPr>
          <a:xfrm>
            <a:off x="914400" y="4343400"/>
            <a:ext cx="5029200" cy="4114800"/>
          </a:xfrm>
        </p:spPr>
        <p:txBody>
          <a:bodyPr/>
          <a:lstStyle/>
          <a:p>
            <a:pPr eaLnBrk="1" hangingPunct="1">
              <a:defRPr/>
            </a:pPr>
            <a:r>
              <a:rPr lang="zh-CN" altLang="en-US" dirty="0">
                <a:cs typeface="+mn-cs"/>
              </a:rPr>
              <a:t>如果根据圣经的时间表 </a:t>
            </a:r>
            <a:r>
              <a:rPr lang="en-US" dirty="0">
                <a:cs typeface="+mn-cs"/>
              </a:rPr>
              <a:t>= 2 </a:t>
            </a:r>
            <a:r>
              <a:rPr lang="zh-CN" altLang="en-US" dirty="0">
                <a:cs typeface="+mn-cs"/>
              </a:rPr>
              <a:t>米（</a:t>
            </a:r>
            <a:r>
              <a:rPr lang="en-US" altLang="zh-CN" dirty="0">
                <a:cs typeface="+mn-cs"/>
              </a:rPr>
              <a:t>7</a:t>
            </a:r>
            <a:r>
              <a:rPr lang="zh-CN" altLang="en-US" dirty="0">
                <a:cs typeface="+mn-cs"/>
              </a:rPr>
              <a:t>尺）显现在屏幕上，进化论的时间表会伸到七千五百公里（四千五百英里）。</a:t>
            </a:r>
            <a:endParaRPr lang="en-US" dirty="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451A4BE-9D79-4340-8D8F-4E3A73DAB21F}" type="slidenum">
              <a:rPr lang="en-US" smtClean="0">
                <a:solidFill>
                  <a:srgbClr val="000000"/>
                </a:solidFill>
              </a:rPr>
              <a:pPr eaLnBrk="1" hangingPunct="1">
                <a:defRPr/>
              </a:pPr>
              <a:t>42</a:t>
            </a:fld>
            <a:endParaRPr lang="en-US">
              <a:solidFill>
                <a:srgbClr val="000000"/>
              </a:solidFill>
            </a:endParaRPr>
          </a:p>
        </p:txBody>
      </p:sp>
      <p:sp>
        <p:nvSpPr>
          <p:cNvPr id="1381378" name="Rectangle 2"/>
          <p:cNvSpPr>
            <a:spLocks noGrp="1" noRot="1" noChangeAspect="1" noChangeArrowheads="1" noTextEdit="1"/>
          </p:cNvSpPr>
          <p:nvPr>
            <p:ph type="sldImg"/>
          </p:nvPr>
        </p:nvSpPr>
        <p:spPr>
          <a:ln/>
        </p:spPr>
      </p:sp>
      <p:sp>
        <p:nvSpPr>
          <p:cNvPr id="13813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AA90851-C7C2-E741-8610-BDD60B360E23}" type="slidenum">
              <a:rPr lang="en-US" smtClean="0">
                <a:solidFill>
                  <a:prstClr val="black"/>
                </a:solidFill>
              </a:rPr>
              <a:pPr eaLnBrk="1" hangingPunct="1">
                <a:defRPr/>
              </a:pPr>
              <a:t>43</a:t>
            </a:fld>
            <a:endParaRPr lang="en-US">
              <a:solidFill>
                <a:prstClr val="black"/>
              </a:solidFill>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p:txBody>
          <a:bodyPr/>
          <a:lstStyle/>
          <a:p>
            <a:pPr marL="228600" indent="-228600" eaLnBrk="1" hangingPunct="1">
              <a:defRPr/>
            </a:pPr>
            <a:r>
              <a:rPr lang="zh-CN" altLang="en-US" dirty="0">
                <a:cs typeface="+mn-cs"/>
              </a:rPr>
              <a:t>这是海斯伯特</a:t>
            </a:r>
            <a:r>
              <a:rPr lang="zh-CN" altLang="en-US" dirty="0">
                <a:cs typeface="+mn-cs"/>
                <a:sym typeface="Symbol"/>
              </a:rPr>
              <a:t></a:t>
            </a:r>
            <a:r>
              <a:rPr lang="zh-CN" altLang="en-US" dirty="0">
                <a:cs typeface="+mn-cs"/>
              </a:rPr>
              <a:t>范</a:t>
            </a:r>
            <a:r>
              <a:rPr lang="zh-CN" altLang="en-US" dirty="0">
                <a:sym typeface="Symbol"/>
              </a:rPr>
              <a:t></a:t>
            </a:r>
            <a:r>
              <a:rPr lang="zh-CN" altLang="en-US" dirty="0">
                <a:cs typeface="+mn-cs"/>
              </a:rPr>
              <a:t>登</a:t>
            </a:r>
            <a:r>
              <a:rPr lang="zh-CN" altLang="en-US" dirty="0">
                <a:sym typeface="Symbol"/>
              </a:rPr>
              <a:t>布林克教授（我在荷兰辩论的对手），在</a:t>
            </a:r>
            <a:r>
              <a:rPr lang="en-US" altLang="zh-CN" dirty="0">
                <a:sym typeface="Symbol"/>
              </a:rPr>
              <a:t>2009</a:t>
            </a:r>
            <a:r>
              <a:rPr lang="zh-CN" altLang="en-US" dirty="0">
                <a:sym typeface="Symbol"/>
              </a:rPr>
              <a:t>年作出的反对。</a:t>
            </a:r>
            <a:endParaRPr lang="en-US" dirty="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031E362-7DB4-0D40-8122-98CA3C119625}" type="slidenum">
              <a:rPr lang="en-US" smtClean="0">
                <a:solidFill>
                  <a:prstClr val="black"/>
                </a:solidFill>
              </a:rPr>
              <a:pPr eaLnBrk="1" hangingPunct="1">
                <a:defRPr/>
              </a:pPr>
              <a:t>44</a:t>
            </a:fld>
            <a:endParaRPr lang="en-US">
              <a:solidFill>
                <a:prstClr val="black"/>
              </a:solidFill>
            </a:endParaRPr>
          </a:p>
        </p:txBody>
      </p:sp>
      <p:sp>
        <p:nvSpPr>
          <p:cNvPr id="1041410" name="Rectangle 2"/>
          <p:cNvSpPr>
            <a:spLocks noGrp="1" noRot="1" noChangeAspect="1" noChangeArrowheads="1" noTextEdit="1"/>
          </p:cNvSpPr>
          <p:nvPr>
            <p:ph type="sldImg"/>
          </p:nvPr>
        </p:nvSpPr>
        <p:spPr>
          <a:ln/>
        </p:spPr>
      </p:sp>
      <p:sp>
        <p:nvSpPr>
          <p:cNvPr id="1041411" name="Rectangle 3"/>
          <p:cNvSpPr>
            <a:spLocks noGrp="1" noChangeArrowheads="1"/>
          </p:cNvSpPr>
          <p:nvPr>
            <p:ph type="body" idx="1"/>
          </p:nvPr>
        </p:nvSpPr>
        <p:spPr/>
        <p:txBody>
          <a:bodyPr/>
          <a:lstStyle/>
          <a:p>
            <a:pPr eaLnBrk="1" hangingPunct="1">
              <a:defRPr/>
            </a:pPr>
            <a:r>
              <a:rPr lang="zh-CN" altLang="en-US" b="1" dirty="0">
                <a:solidFill>
                  <a:schemeClr val="bg1"/>
                </a:solidFill>
                <a:cs typeface="+mn-cs"/>
              </a:rPr>
              <a:t>耶稣教训不像文士和法利赛人：马太</a:t>
            </a:r>
            <a:r>
              <a:rPr lang="en-US" b="1" dirty="0">
                <a:solidFill>
                  <a:schemeClr val="bg1"/>
                </a:solidFill>
                <a:cs typeface="+mn-cs"/>
              </a:rPr>
              <a:t>7:28-29</a:t>
            </a:r>
            <a:r>
              <a:rPr lang="zh-CN" altLang="en-US" b="1" dirty="0">
                <a:solidFill>
                  <a:schemeClr val="bg1"/>
                </a:solidFill>
                <a:cs typeface="+mn-cs"/>
              </a:rPr>
              <a:t>，约翰</a:t>
            </a:r>
            <a:r>
              <a:rPr lang="en-US" b="1" dirty="0">
                <a:solidFill>
                  <a:schemeClr val="bg1"/>
                </a:solidFill>
                <a:cs typeface="+mn-cs"/>
              </a:rPr>
              <a:t>14:6</a:t>
            </a:r>
            <a:r>
              <a:rPr lang="zh-CN" altLang="en-US" b="1" dirty="0">
                <a:solidFill>
                  <a:schemeClr val="bg1"/>
                </a:solidFill>
                <a:cs typeface="+mn-cs"/>
              </a:rPr>
              <a:t>，彼得前书</a:t>
            </a:r>
            <a:r>
              <a:rPr lang="en-US" b="1" dirty="0">
                <a:solidFill>
                  <a:schemeClr val="bg1"/>
                </a:solidFill>
                <a:cs typeface="+mn-cs"/>
              </a:rPr>
              <a:t>2:22</a:t>
            </a:r>
            <a:r>
              <a:rPr lang="zh-CN" altLang="en-US" b="1" dirty="0">
                <a:solidFill>
                  <a:schemeClr val="bg1"/>
                </a:solidFill>
                <a:cs typeface="+mn-cs"/>
              </a:rPr>
              <a:t>，约翰</a:t>
            </a:r>
            <a:r>
              <a:rPr lang="en-US" b="1" dirty="0">
                <a:solidFill>
                  <a:schemeClr val="bg1"/>
                </a:solidFill>
                <a:cs typeface="+mn-cs"/>
              </a:rPr>
              <a:t>17:17</a:t>
            </a:r>
            <a:r>
              <a:rPr lang="zh-CN" altLang="en-US" b="1" dirty="0">
                <a:solidFill>
                  <a:schemeClr val="bg1"/>
                </a:solidFill>
                <a:cs typeface="+mn-cs"/>
              </a:rPr>
              <a:t>。</a:t>
            </a:r>
            <a:endParaRPr lang="en-US" b="1" dirty="0">
              <a:solidFill>
                <a:schemeClr val="bg1"/>
              </a:solidFill>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473CE00-3602-324C-81E7-AD3C02190A64}" type="slidenum">
              <a:rPr lang="en-US" smtClean="0">
                <a:solidFill>
                  <a:prstClr val="black"/>
                </a:solidFill>
              </a:rPr>
              <a:pPr eaLnBrk="1" hangingPunct="1">
                <a:defRPr/>
              </a:pPr>
              <a:t>45</a:t>
            </a:fld>
            <a:endParaRPr lang="en-US">
              <a:solidFill>
                <a:prstClr val="black"/>
              </a:solidFill>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p:txBody>
          <a:bodyPr/>
          <a:lstStyle/>
          <a:p>
            <a:pPr lvl="2" eaLnBrk="1" hangingPunct="1"/>
            <a:r>
              <a:rPr lang="zh-CN" altLang="en-US" b="1">
                <a:solidFill>
                  <a:schemeClr val="accent1"/>
                </a:solidFill>
                <a:latin typeface="SimSun" charset="0"/>
                <a:ea typeface="SimSun" charset="0"/>
                <a:cs typeface="SimSun" charset="0"/>
              </a:rPr>
              <a:t>耶稣没有迟疑地挑战别人的想法：马太</a:t>
            </a:r>
            <a:r>
              <a:rPr lang="en-US" altLang="ja-JP" b="1">
                <a:solidFill>
                  <a:schemeClr val="bg1"/>
                </a:solidFill>
              </a:rPr>
              <a:t>22:29</a:t>
            </a:r>
            <a:r>
              <a:rPr lang="zh-CN" altLang="en-US" b="1">
                <a:solidFill>
                  <a:schemeClr val="bg1"/>
                </a:solidFill>
              </a:rPr>
              <a:t>，约翰</a:t>
            </a:r>
            <a:r>
              <a:rPr lang="en-US" altLang="ja-JP" b="1">
                <a:solidFill>
                  <a:schemeClr val="bg1"/>
                </a:solidFill>
              </a:rPr>
              <a:t>2:15-16</a:t>
            </a:r>
            <a:r>
              <a:rPr lang="zh-CN" altLang="en-US" b="1">
                <a:solidFill>
                  <a:schemeClr val="bg1"/>
                </a:solidFill>
              </a:rPr>
              <a:t>，约翰</a:t>
            </a:r>
            <a:r>
              <a:rPr lang="en-US" altLang="ja-JP" b="1">
                <a:solidFill>
                  <a:schemeClr val="bg1"/>
                </a:solidFill>
              </a:rPr>
              <a:t>4:3-4</a:t>
            </a:r>
            <a:r>
              <a:rPr lang="zh-CN" altLang="en-US" b="1">
                <a:solidFill>
                  <a:schemeClr val="bg1"/>
                </a:solidFill>
              </a:rPr>
              <a:t>，</a:t>
            </a:r>
            <a:r>
              <a:rPr lang="en-US" altLang="ja-JP" b="1">
                <a:solidFill>
                  <a:schemeClr val="bg1"/>
                </a:solidFill>
              </a:rPr>
              <a:t> 9</a:t>
            </a:r>
            <a:r>
              <a:rPr lang="zh-CN" altLang="en-US" b="1">
                <a:solidFill>
                  <a:schemeClr val="bg1"/>
                </a:solidFill>
              </a:rPr>
              <a:t>，约翰</a:t>
            </a:r>
            <a:r>
              <a:rPr lang="en-US" altLang="ja-JP" b="1">
                <a:solidFill>
                  <a:schemeClr val="bg1"/>
                </a:solidFill>
              </a:rPr>
              <a:t>3:10</a:t>
            </a:r>
            <a:r>
              <a:rPr lang="zh-CN" altLang="en-US" b="1">
                <a:solidFill>
                  <a:schemeClr val="bg1"/>
                </a:solidFill>
              </a:rPr>
              <a:t>，马可</a:t>
            </a:r>
            <a:r>
              <a:rPr lang="en-US" altLang="ja-JP" b="1">
                <a:solidFill>
                  <a:schemeClr val="bg1"/>
                </a:solidFill>
              </a:rPr>
              <a:t>7:9-13</a:t>
            </a:r>
            <a:r>
              <a:rPr lang="zh-CN" altLang="en-US" b="1">
                <a:solidFill>
                  <a:schemeClr val="bg1"/>
                </a:solidFill>
              </a:rPr>
              <a:t>。</a:t>
            </a:r>
            <a:endParaRPr lang="en-US" b="1">
              <a:solidFill>
                <a:schemeClr val="bg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990E529-922D-EB4A-96BD-82719A3CE9E3}" type="slidenum">
              <a:rPr lang="en-US" smtClean="0">
                <a:solidFill>
                  <a:prstClr val="black"/>
                </a:solidFill>
              </a:rPr>
              <a:pPr eaLnBrk="1" hangingPunct="1">
                <a:defRPr/>
              </a:pPr>
              <a:t>46</a:t>
            </a:fld>
            <a:endParaRPr lang="en-US">
              <a:solidFill>
                <a:prstClr val="black"/>
              </a:solidFill>
            </a:endParaRPr>
          </a:p>
        </p:txBody>
      </p:sp>
      <p:sp>
        <p:nvSpPr>
          <p:cNvPr id="1043458" name="Rectangle 2"/>
          <p:cNvSpPr>
            <a:spLocks noGrp="1" noRot="1" noChangeAspect="1" noChangeArrowheads="1" noTextEdit="1"/>
          </p:cNvSpPr>
          <p:nvPr>
            <p:ph type="sldImg"/>
          </p:nvPr>
        </p:nvSpPr>
        <p:spPr>
          <a:ln/>
        </p:spPr>
      </p:sp>
      <p:sp>
        <p:nvSpPr>
          <p:cNvPr id="10434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3D812A4-39C2-4248-B304-5FAC9420D1F2}" type="slidenum">
              <a:rPr lang="en-US" smtClean="0">
                <a:solidFill>
                  <a:prstClr val="black"/>
                </a:solidFill>
              </a:rPr>
              <a:pPr eaLnBrk="1" hangingPunct="1">
                <a:defRPr/>
              </a:pPr>
              <a:t>47</a:t>
            </a:fld>
            <a:endParaRPr lang="en-US">
              <a:solidFill>
                <a:prstClr val="black"/>
              </a:solidFill>
            </a:endParaRPr>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pPr eaLnBrk="1" hangingPunct="1">
              <a:lnSpc>
                <a:spcPct val="90000"/>
              </a:lnSpc>
            </a:pPr>
            <a:r>
              <a:rPr lang="zh-CN" altLang="en-US" sz="1000"/>
              <a:t>我在三一西部大学的经验里，发现大部分的教授不接受创世纪</a:t>
            </a:r>
            <a:r>
              <a:rPr lang="en-US" altLang="zh-CN" sz="1000"/>
              <a:t>1-11</a:t>
            </a:r>
            <a:r>
              <a:rPr lang="zh-CN" altLang="en-US" sz="1000"/>
              <a:t>作为历史的记载，而只把它当成神话或喻诗。、</a:t>
            </a:r>
            <a:endParaRPr lang="en-US" altLang="zh-CN" sz="1000"/>
          </a:p>
          <a:p>
            <a:pPr eaLnBrk="1" hangingPunct="1"/>
            <a:r>
              <a:rPr lang="zh-CN" altLang="en-US" sz="1000"/>
              <a:t>文学形式就像其他的历史叙述文：出埃及记，民数记，约书亚记，士师记，等等。</a:t>
            </a:r>
            <a:endParaRPr lang="en-US" altLang="ja-JP" sz="1000"/>
          </a:p>
          <a:p>
            <a:pPr eaLnBrk="1" hangingPunct="1"/>
            <a:r>
              <a:rPr lang="zh-CN" altLang="en-US" sz="1000"/>
              <a:t>句子结构就像叙述文，不像希伯来韵文：连续的</a:t>
            </a:r>
            <a:r>
              <a:rPr lang="en-US" altLang="zh-CN" sz="1000"/>
              <a:t>v</a:t>
            </a:r>
            <a:r>
              <a:rPr lang="zh-CN" altLang="en-US" sz="1000"/>
              <a:t>，</a:t>
            </a:r>
            <a:r>
              <a:rPr lang="en-US" altLang="zh-CN" sz="1000" i="1"/>
              <a:t>et</a:t>
            </a:r>
            <a:r>
              <a:rPr lang="zh-CN" altLang="en-US" sz="1000"/>
              <a:t>（在希伯来文里，直接宾语的记号），两种都在叙述文经常用到，但在韵文很少看到。</a:t>
            </a:r>
            <a:endParaRPr lang="en-US" altLang="ja-JP" sz="1000"/>
          </a:p>
          <a:p>
            <a:pPr eaLnBrk="1" hangingPunct="1"/>
            <a:r>
              <a:rPr lang="zh-CN" altLang="en-US" sz="1000"/>
              <a:t>缺少在韵文中非常重要的特点：对应（例：诗</a:t>
            </a:r>
            <a:r>
              <a:rPr lang="en-US" altLang="zh-CN" sz="1000"/>
              <a:t>1</a:t>
            </a:r>
            <a:r>
              <a:rPr lang="zh-CN" altLang="en-US" sz="1000"/>
              <a:t>和</a:t>
            </a:r>
            <a:r>
              <a:rPr lang="en-US" altLang="zh-CN" sz="1000"/>
              <a:t>105</a:t>
            </a:r>
            <a:r>
              <a:rPr lang="zh-CN" altLang="en-US" sz="1000"/>
              <a:t>：</a:t>
            </a:r>
            <a:r>
              <a:rPr lang="en-US" altLang="zh-CN" sz="1000"/>
              <a:t>1-6</a:t>
            </a:r>
            <a:r>
              <a:rPr lang="zh-CN" altLang="en-US" sz="1000"/>
              <a:t>）</a:t>
            </a:r>
            <a:endParaRPr lang="en-US" altLang="ja-JP" sz="1000" b="1"/>
          </a:p>
          <a:p>
            <a:pPr eaLnBrk="1" hangingPunct="1"/>
            <a:r>
              <a:rPr lang="en-US" sz="1000"/>
              <a:t>	</a:t>
            </a:r>
            <a:r>
              <a:rPr lang="en-US" altLang="zh-CN" sz="1000"/>
              <a:t>1-3</a:t>
            </a:r>
            <a:r>
              <a:rPr lang="zh-CN" altLang="en-US" sz="1000"/>
              <a:t>天和</a:t>
            </a:r>
            <a:r>
              <a:rPr lang="en-US" altLang="zh-CN" sz="1000"/>
              <a:t>4-6</a:t>
            </a:r>
            <a:r>
              <a:rPr lang="zh-CN" altLang="en-US" sz="1000"/>
              <a:t>天的对比不是很精确：</a:t>
            </a:r>
            <a:endParaRPr lang="en-US" altLang="ja-JP" sz="1000"/>
          </a:p>
          <a:p>
            <a:pPr eaLnBrk="1" hangingPunct="1"/>
            <a:r>
              <a:rPr lang="en-US" sz="1000" b="1"/>
              <a:t>		* </a:t>
            </a:r>
            <a:r>
              <a:rPr lang="zh-CN" altLang="en-US" sz="1000" b="1"/>
              <a:t>水在第一天被创造，地和海在第三天的区分，（而不是第二天；这和水中动物的创造的第五天有对比）</a:t>
            </a:r>
            <a:endParaRPr lang="en-US" altLang="ja-JP" sz="1000" b="1"/>
          </a:p>
          <a:p>
            <a:pPr eaLnBrk="1" hangingPunct="1"/>
            <a:r>
              <a:rPr lang="en-US" sz="1000" b="1"/>
              <a:t>		* </a:t>
            </a:r>
            <a:r>
              <a:rPr lang="zh-CN" altLang="en-US" sz="1000" b="1"/>
              <a:t>空气在第二天被造，和在空气里的光体在第四天，而不在第五天被造（雀鸟飞在“天空之中”）。</a:t>
            </a:r>
            <a:endParaRPr lang="en-US" altLang="ja-JP" sz="1000" b="1"/>
          </a:p>
          <a:p>
            <a:pPr eaLnBrk="1" hangingPunct="1"/>
            <a:r>
              <a:rPr lang="zh-CN" altLang="en-US" sz="1000"/>
              <a:t>比喻词：“像”，比喻，明喻，（耶和华是我的牧者，我的岩石，我的山寨，和他把我藏在他翅膀底下），经常使用“像”或者“就像”（诗</a:t>
            </a:r>
            <a:r>
              <a:rPr lang="en-US" altLang="zh-CN" sz="1000"/>
              <a:t>1</a:t>
            </a:r>
            <a:r>
              <a:rPr lang="zh-CN" altLang="en-US" sz="1000"/>
              <a:t>）。</a:t>
            </a:r>
            <a:endParaRPr lang="en-US" altLang="ja-JP" sz="1000"/>
          </a:p>
          <a:p>
            <a:pPr eaLnBrk="1" hangingPunct="1"/>
            <a:r>
              <a:rPr lang="zh-CN" altLang="en-US" sz="1000">
                <a:solidFill>
                  <a:schemeClr val="bg1"/>
                </a:solidFill>
                <a:latin typeface="SimSun" charset="0"/>
                <a:ea typeface="SimSun" charset="0"/>
                <a:cs typeface="SimSun" charset="0"/>
              </a:rPr>
              <a:t>语音修辞手段（在韵文中）：</a:t>
            </a:r>
            <a:r>
              <a:rPr lang="zh-CN" altLang="en-US" sz="1000" b="1">
                <a:solidFill>
                  <a:schemeClr val="bg1"/>
                </a:solidFill>
                <a:latin typeface="SimSun" charset="0"/>
                <a:ea typeface="SimSun" charset="0"/>
                <a:cs typeface="SimSun" charset="0"/>
              </a:rPr>
              <a:t>头韵</a:t>
            </a:r>
            <a:r>
              <a:rPr lang="en-US" altLang="zh-CN" sz="1000">
                <a:solidFill>
                  <a:schemeClr val="bg1"/>
                </a:solidFill>
                <a:latin typeface="SimSun" charset="0"/>
                <a:ea typeface="SimSun" charset="0"/>
                <a:cs typeface="SimSun" charset="0"/>
              </a:rPr>
              <a:t>--</a:t>
            </a:r>
            <a:r>
              <a:rPr lang="zh-CN" altLang="en-US" sz="1000">
                <a:solidFill>
                  <a:schemeClr val="bg1"/>
                </a:solidFill>
                <a:latin typeface="SimSun" charset="0"/>
                <a:ea typeface="SimSun" charset="0"/>
                <a:cs typeface="SimSun" charset="0"/>
              </a:rPr>
              <a:t>两个或两个单词以上</a:t>
            </a:r>
            <a:r>
              <a:rPr lang="zh-CN" altLang="en-US" sz="1000"/>
              <a:t>首字母的发音相同相似；</a:t>
            </a:r>
            <a:r>
              <a:rPr lang="zh-CN" altLang="en-US" sz="1000" b="1"/>
              <a:t>离合体诗</a:t>
            </a:r>
            <a:r>
              <a:rPr lang="en-US" altLang="zh-CN" sz="1000"/>
              <a:t>—</a:t>
            </a:r>
            <a:r>
              <a:rPr lang="zh-CN" altLang="en-US" sz="1000"/>
              <a:t>每一行采用同样的字母，例如：诗</a:t>
            </a:r>
            <a:r>
              <a:rPr lang="en-US" altLang="ja-JP" sz="1000"/>
              <a:t>119</a:t>
            </a:r>
            <a:r>
              <a:rPr lang="zh-CN" altLang="en-US" sz="1000"/>
              <a:t>；</a:t>
            </a:r>
            <a:r>
              <a:rPr lang="zh-CN" altLang="en-US" sz="1000" b="1"/>
              <a:t>双关语</a:t>
            </a:r>
            <a:r>
              <a:rPr lang="en-US" altLang="zh-CN" sz="1000"/>
              <a:t>—</a:t>
            </a:r>
            <a:r>
              <a:rPr lang="zh-CN" altLang="en-US" sz="1000"/>
              <a:t>使用字制造出幽默的效果</a:t>
            </a:r>
            <a:endParaRPr lang="en-US" altLang="ja-JP" sz="1000"/>
          </a:p>
          <a:p>
            <a:pPr eaLnBrk="1" hangingPunct="1"/>
            <a:r>
              <a:rPr lang="zh-CN" altLang="en-US" sz="1000"/>
              <a:t>我们圣经里所采用的格式：</a:t>
            </a:r>
            <a:r>
              <a:rPr lang="zh-CN" altLang="en-US" sz="1000" b="1"/>
              <a:t>在英文，希伯来文和其他的语言，圣经在创世纪</a:t>
            </a:r>
            <a:r>
              <a:rPr lang="en-US" altLang="zh-CN" sz="1000" b="1"/>
              <a:t>1</a:t>
            </a:r>
            <a:r>
              <a:rPr lang="zh-CN" altLang="en-US" sz="1000" b="1"/>
              <a:t>里所采用的格式是属于叙事散文的格式，而不是属于韵文或预言文体形式的格式。这现实学者所统一的看法是创世纪</a:t>
            </a:r>
            <a:r>
              <a:rPr lang="en-US" altLang="zh-CN" sz="1000" b="1"/>
              <a:t>1</a:t>
            </a:r>
            <a:r>
              <a:rPr lang="zh-CN" altLang="en-US" sz="1000" b="1"/>
              <a:t>属于历史叙述文。</a:t>
            </a:r>
            <a:endParaRPr lang="en-US" altLang="ja-JP" sz="1000" b="1"/>
          </a:p>
          <a:p>
            <a:pPr eaLnBrk="1" hangingPunct="1"/>
            <a:r>
              <a:rPr lang="zh-CN" altLang="en-US" sz="1000"/>
              <a:t>即使我们断定创世纪</a:t>
            </a:r>
            <a:r>
              <a:rPr lang="en-US" altLang="zh-CN" sz="1000"/>
              <a:t>1</a:t>
            </a:r>
            <a:r>
              <a:rPr lang="zh-CN" altLang="en-US" sz="1000"/>
              <a:t>是韵文，这不代表它记载的不是历史 （例如：诗</a:t>
            </a:r>
            <a:r>
              <a:rPr lang="en-US" altLang="ja-JP" sz="1000"/>
              <a:t>78</a:t>
            </a:r>
            <a:r>
              <a:rPr lang="zh-CN" altLang="en-US" sz="1000"/>
              <a:t>和诗</a:t>
            </a:r>
            <a:r>
              <a:rPr lang="en-US" altLang="ja-JP" sz="1000"/>
              <a:t>136</a:t>
            </a:r>
            <a:r>
              <a:rPr lang="zh-CN" altLang="en-US" sz="1000"/>
              <a:t>。它们述说着以色列的历史）。</a:t>
            </a:r>
            <a:endParaRPr lang="en-US" altLang="ja-JP" sz="1000"/>
          </a:p>
          <a:p>
            <a:pPr eaLnBrk="1" hangingPunct="1"/>
            <a:r>
              <a:rPr lang="zh-CN" altLang="en-US" sz="1000"/>
              <a:t>在文学风格上没有中断</a:t>
            </a:r>
            <a:r>
              <a:rPr lang="en-US" altLang="zh-CN" sz="1000"/>
              <a:t>—</a:t>
            </a:r>
            <a:r>
              <a:rPr lang="zh-CN" altLang="en-US" sz="1000"/>
              <a:t>而且大家都一致认为创世纪</a:t>
            </a:r>
            <a:r>
              <a:rPr lang="en-US" altLang="zh-CN" sz="1000"/>
              <a:t>12-50</a:t>
            </a:r>
            <a:r>
              <a:rPr lang="zh-CN" altLang="en-US" sz="1000"/>
              <a:t>是历史。还有，如果创世纪</a:t>
            </a:r>
            <a:r>
              <a:rPr lang="en-US" altLang="zh-CN" sz="1000"/>
              <a:t>1-11</a:t>
            </a:r>
            <a:r>
              <a:rPr lang="zh-CN" altLang="en-US" sz="1000"/>
              <a:t>不是历史的话，这也代表亚伯拉罕是一个神话人物。这是因为他是创世纪</a:t>
            </a:r>
            <a:r>
              <a:rPr lang="en-US" altLang="zh-CN" sz="1000"/>
              <a:t>11</a:t>
            </a:r>
            <a:r>
              <a:rPr lang="zh-CN" altLang="en-US" sz="1000"/>
              <a:t>里家谱的部分之一，而创世纪</a:t>
            </a:r>
            <a:r>
              <a:rPr lang="en-US" altLang="zh-CN" sz="1000"/>
              <a:t>11</a:t>
            </a:r>
            <a:r>
              <a:rPr lang="zh-CN" altLang="en-US" sz="1000"/>
              <a:t>和创世纪</a:t>
            </a:r>
            <a:r>
              <a:rPr lang="en-US" altLang="zh-CN" sz="1000"/>
              <a:t>5</a:t>
            </a:r>
            <a:r>
              <a:rPr lang="zh-CN" altLang="en-US" sz="1000"/>
              <a:t>有关联。</a:t>
            </a:r>
            <a:endParaRPr lang="en-US" sz="10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17F3463-E387-BF4F-8B2D-D867B0230591}" type="slidenum">
              <a:rPr lang="en-US" smtClean="0">
                <a:solidFill>
                  <a:prstClr val="black"/>
                </a:solidFill>
              </a:rPr>
              <a:pPr eaLnBrk="1" hangingPunct="1">
                <a:defRPr/>
              </a:pPr>
              <a:t>48</a:t>
            </a:fld>
            <a:endParaRPr lang="en-US">
              <a:solidFill>
                <a:prstClr val="black"/>
              </a:solidFill>
            </a:endParaRPr>
          </a:p>
        </p:txBody>
      </p:sp>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FCC90C5-25C8-BD4F-B3F6-2FE19EC06F5A}" type="slidenum">
              <a:rPr lang="en-US" smtClean="0">
                <a:solidFill>
                  <a:prstClr val="black"/>
                </a:solidFill>
              </a:rPr>
              <a:pPr eaLnBrk="1" hangingPunct="1">
                <a:defRPr/>
              </a:pPr>
              <a:t>49</a:t>
            </a:fld>
            <a:endParaRPr lang="en-US">
              <a:solidFill>
                <a:prstClr val="black"/>
              </a:solidFill>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p:txBody>
          <a:bodyPr/>
          <a:lstStyle/>
          <a:p>
            <a:pPr eaLnBrk="1" hangingPunct="1">
              <a:defRPr/>
            </a:pPr>
            <a:r>
              <a:rPr lang="zh-CN" altLang="en-US" dirty="0">
                <a:cs typeface="+mn-cs"/>
              </a:rPr>
              <a:t>在它当中</a:t>
            </a:r>
            <a:r>
              <a:rPr lang="en-US" dirty="0">
                <a:cs typeface="+mn-cs"/>
              </a:rPr>
              <a:t>=</a:t>
            </a:r>
            <a:r>
              <a:rPr lang="zh-CN" altLang="en-US" dirty="0">
                <a:cs typeface="+mn-cs"/>
              </a:rPr>
              <a:t>在邪恶以色列的土地当中</a:t>
            </a: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8B341F8-7FA8-E942-B31E-C24DB0966318}" type="slidenum">
              <a:rPr lang="en-US" smtClean="0">
                <a:solidFill>
                  <a:prstClr val="black"/>
                </a:solidFill>
              </a:rPr>
              <a:pPr eaLnBrk="1" hangingPunct="1">
                <a:defRPr/>
              </a:pPr>
              <a:t>5</a:t>
            </a:fld>
            <a:endParaRPr lang="en-US">
              <a:solidFill>
                <a:prstClr val="black"/>
              </a:solidFill>
            </a:endParaRPr>
          </a:p>
        </p:txBody>
      </p:sp>
      <p:sp>
        <p:nvSpPr>
          <p:cNvPr id="1348610" name="Rectangle 2"/>
          <p:cNvSpPr>
            <a:spLocks noGrp="1" noRot="1" noChangeAspect="1" noChangeArrowheads="1" noTextEdit="1"/>
          </p:cNvSpPr>
          <p:nvPr>
            <p:ph type="sldImg"/>
          </p:nvPr>
        </p:nvSpPr>
        <p:spPr>
          <a:ln/>
        </p:spPr>
      </p:sp>
      <p:sp>
        <p:nvSpPr>
          <p:cNvPr id="13486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A4E4C55-F922-FA40-925F-49B60D867DD6}" type="slidenum">
              <a:rPr lang="en-US" smtClean="0">
                <a:solidFill>
                  <a:prstClr val="black"/>
                </a:solidFill>
              </a:rPr>
              <a:pPr eaLnBrk="1" hangingPunct="1">
                <a:defRPr/>
              </a:pPr>
              <a:t>50</a:t>
            </a:fld>
            <a:endParaRPr lang="en-US">
              <a:solidFill>
                <a:prstClr val="black"/>
              </a:solidFill>
            </a:endParaRPr>
          </a:p>
        </p:txBody>
      </p:sp>
      <p:sp>
        <p:nvSpPr>
          <p:cNvPr id="988162" name="Rectangle 2"/>
          <p:cNvSpPr>
            <a:spLocks noGrp="1" noRot="1" noChangeAspect="1" noChangeArrowheads="1" noTextEdit="1"/>
          </p:cNvSpPr>
          <p:nvPr>
            <p:ph type="sldImg"/>
          </p:nvPr>
        </p:nvSpPr>
        <p:spPr>
          <a:ln/>
        </p:spPr>
      </p:sp>
      <p:sp>
        <p:nvSpPr>
          <p:cNvPr id="988163" name="Rectangle 3"/>
          <p:cNvSpPr>
            <a:spLocks noGrp="1" noChangeArrowheads="1"/>
          </p:cNvSpPr>
          <p:nvPr>
            <p:ph type="body" idx="1"/>
          </p:nvPr>
        </p:nvSpPr>
        <p:spPr/>
        <p:txBody>
          <a:bodyPr/>
          <a:lstStyle/>
          <a:p>
            <a:pPr eaLnBrk="1" hangingPunct="1">
              <a:defRPr/>
            </a:pPr>
            <a:r>
              <a:rPr lang="zh-CN" altLang="en-US" dirty="0">
                <a:cs typeface="+mn-cs"/>
              </a:rPr>
              <a:t>凡肉体各有不同：人是一样，兽又是一样，鸟又是一样，鱼又是一样。</a:t>
            </a:r>
            <a:endParaRPr lang="en-US" dirty="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B5897A4-9733-9C43-8493-E8168FCB18C7}" type="slidenum">
              <a:rPr lang="en-US" smtClean="0">
                <a:solidFill>
                  <a:prstClr val="black"/>
                </a:solidFill>
              </a:rPr>
              <a:pPr eaLnBrk="1" hangingPunct="1">
                <a:defRPr/>
              </a:pPr>
              <a:t>51</a:t>
            </a:fld>
            <a:endParaRPr lang="en-US">
              <a:solidFill>
                <a:prstClr val="black"/>
              </a:solidFill>
            </a:endParaRPr>
          </a:p>
        </p:txBody>
      </p:sp>
      <p:sp>
        <p:nvSpPr>
          <p:cNvPr id="125645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23464D8F-6C48-E24D-8DE9-118016D9B2CE}" type="slidenum">
              <a:rPr lang="en-US" sz="1200" smtClean="0">
                <a:solidFill>
                  <a:prstClr val="black"/>
                </a:solidFill>
              </a:rPr>
              <a:pPr algn="r" eaLnBrk="1" hangingPunct="1">
                <a:defRPr/>
              </a:pPr>
              <a:t>51</a:t>
            </a:fld>
            <a:endParaRPr lang="en-US" sz="1200">
              <a:solidFill>
                <a:prstClr val="black"/>
              </a:solidFill>
            </a:endParaRPr>
          </a:p>
        </p:txBody>
      </p:sp>
      <p:sp>
        <p:nvSpPr>
          <p:cNvPr id="1256451" name="Rectangle 2"/>
          <p:cNvSpPr>
            <a:spLocks noGrp="1" noRot="1" noChangeAspect="1" noChangeArrowheads="1" noTextEdit="1"/>
          </p:cNvSpPr>
          <p:nvPr>
            <p:ph type="sldImg"/>
          </p:nvPr>
        </p:nvSpPr>
        <p:spPr>
          <a:ln/>
        </p:spPr>
      </p:sp>
      <p:sp>
        <p:nvSpPr>
          <p:cNvPr id="1256452"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F9BED53-FAA9-134E-9A1C-D9366C624931}" type="slidenum">
              <a:rPr lang="en-US" smtClean="0">
                <a:solidFill>
                  <a:prstClr val="black"/>
                </a:solidFill>
              </a:rPr>
              <a:pPr eaLnBrk="1" hangingPunct="1">
                <a:defRPr/>
              </a:pPr>
              <a:t>52</a:t>
            </a:fld>
            <a:endParaRPr lang="en-US">
              <a:solidFill>
                <a:prstClr val="black"/>
              </a:solidFill>
            </a:endParaRPr>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p:txBody>
          <a:bodyPr/>
          <a:lstStyle/>
          <a:p>
            <a:pPr eaLnBrk="1" hangingPunct="1">
              <a:defRPr/>
            </a:pPr>
            <a:r>
              <a:rPr lang="zh-CN" altLang="en-US"/>
              <a:t>第四节是来自创世纪</a:t>
            </a:r>
            <a:r>
              <a:rPr lang="en-US" altLang="zh-CN"/>
              <a:t>1</a:t>
            </a:r>
            <a:r>
              <a:rPr lang="zh-CN" altLang="en-US"/>
              <a:t>，</a:t>
            </a:r>
            <a:endParaRPr lang="en-US"/>
          </a:p>
          <a:p>
            <a:pPr eaLnBrk="1" hangingPunct="1">
              <a:defRPr/>
            </a:pPr>
            <a:r>
              <a:rPr lang="zh-CN" altLang="en-US"/>
              <a:t>第五节是来自创世纪</a:t>
            </a:r>
            <a:r>
              <a:rPr lang="en-US" altLang="zh-CN"/>
              <a:t>2</a:t>
            </a:r>
            <a:endParaRPr lang="en-US"/>
          </a:p>
          <a:p>
            <a:pPr eaLnBrk="1" hangingPunct="1">
              <a:defRPr/>
            </a:pPr>
            <a:r>
              <a:rPr lang="zh-CN" altLang="en-US"/>
              <a:t>第六节是耶稣的话</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F84D4A8-EBE5-684A-9119-A7D7C6493288}" type="slidenum">
              <a:rPr lang="en-US" smtClean="0">
                <a:solidFill>
                  <a:prstClr val="black"/>
                </a:solidFill>
              </a:rPr>
              <a:pPr eaLnBrk="1" hangingPunct="1">
                <a:defRPr/>
              </a:pPr>
              <a:t>53</a:t>
            </a:fld>
            <a:endParaRPr lang="en-US">
              <a:solidFill>
                <a:prstClr val="black"/>
              </a:solidFill>
            </a:endParaRPr>
          </a:p>
        </p:txBody>
      </p:sp>
      <p:sp>
        <p:nvSpPr>
          <p:cNvPr id="1260546" name="Rectangle 2"/>
          <p:cNvSpPr>
            <a:spLocks noGrp="1" noRot="1" noChangeAspect="1" noChangeArrowheads="1" noTextEdit="1"/>
          </p:cNvSpPr>
          <p:nvPr>
            <p:ph type="sldImg"/>
          </p:nvPr>
        </p:nvSpPr>
        <p:spPr>
          <a:ln/>
        </p:spPr>
      </p:sp>
      <p:sp>
        <p:nvSpPr>
          <p:cNvPr id="1260547" name="Rectangle 3"/>
          <p:cNvSpPr>
            <a:spLocks noGrp="1" noChangeArrowheads="1"/>
          </p:cNvSpPr>
          <p:nvPr>
            <p:ph type="body" idx="1"/>
          </p:nvPr>
        </p:nvSpPr>
        <p:spPr/>
        <p:txBody>
          <a:bodyPr/>
          <a:lstStyle/>
          <a:p>
            <a:pPr eaLnBrk="1" hangingPunct="1">
              <a:spcBef>
                <a:spcPct val="50000"/>
              </a:spcBef>
              <a:defRPr/>
            </a:pPr>
            <a:r>
              <a:rPr lang="zh-CN" altLang="en-US" b="1">
                <a:solidFill>
                  <a:srgbClr val="FF9900"/>
                </a:solidFill>
              </a:rPr>
              <a:t>新美国标准版圣经、英文普及版圣经、霍尔曼基督标准版圣经、詹王钦定新译本和新修订标准本使用“自从”。</a:t>
            </a:r>
            <a:endParaRPr lang="en-US" altLang="ja-JP" b="1">
              <a:solidFill>
                <a:srgbClr val="FF9900"/>
              </a:solidFill>
            </a:endParaRPr>
          </a:p>
          <a:p>
            <a:pPr eaLnBrk="1" hangingPunct="1">
              <a:spcBef>
                <a:spcPct val="50000"/>
              </a:spcBef>
              <a:defRPr/>
            </a:pPr>
            <a:r>
              <a:rPr lang="zh-CN" altLang="en-US" b="1">
                <a:solidFill>
                  <a:srgbClr val="FF9900"/>
                </a:solidFill>
              </a:rPr>
              <a:t>詹王钦定本使用“从”。</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753D24E-41F3-BF48-8065-F55E7DE1B01A}" type="slidenum">
              <a:rPr lang="en-US" smtClean="0">
                <a:solidFill>
                  <a:prstClr val="black"/>
                </a:solidFill>
              </a:rPr>
              <a:pPr eaLnBrk="1" hangingPunct="1">
                <a:defRPr/>
              </a:pPr>
              <a:t>54</a:t>
            </a:fld>
            <a:endParaRPr lang="en-US">
              <a:solidFill>
                <a:prstClr val="black"/>
              </a:solidFill>
            </a:endParaRPr>
          </a:p>
        </p:txBody>
      </p:sp>
      <p:sp>
        <p:nvSpPr>
          <p:cNvPr id="1090562" name="Rectangle 2"/>
          <p:cNvSpPr>
            <a:spLocks noGrp="1" noRot="1" noChangeAspect="1" noChangeArrowheads="1" noTextEdit="1"/>
          </p:cNvSpPr>
          <p:nvPr>
            <p:ph type="sldImg"/>
          </p:nvPr>
        </p:nvSpPr>
        <p:spPr>
          <a:ln/>
        </p:spPr>
      </p:sp>
      <p:sp>
        <p:nvSpPr>
          <p:cNvPr id="1090563" name="Rectangle 3"/>
          <p:cNvSpPr>
            <a:spLocks noGrp="1" noChangeArrowheads="1"/>
          </p:cNvSpPr>
          <p:nvPr>
            <p:ph type="body" idx="1"/>
          </p:nvPr>
        </p:nvSpPr>
        <p:spPr/>
        <p:txBody>
          <a:bodyPr/>
          <a:lstStyle/>
          <a:p>
            <a:pPr eaLnBrk="1" hangingPunct="1">
              <a:defRPr/>
            </a:pPr>
            <a:r>
              <a:rPr lang="zh-CN" altLang="en-US" dirty="0"/>
              <a:t>凡肉体各有不同：人是一样，兽又是一样，鸟又是一样，鱼又是一样。</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640180B-5742-7D4E-A4EE-2AB93972189E}" type="slidenum">
              <a:rPr lang="en-US" smtClean="0">
                <a:solidFill>
                  <a:prstClr val="black"/>
                </a:solidFill>
              </a:rPr>
              <a:pPr eaLnBrk="1" hangingPunct="1">
                <a:defRPr/>
              </a:pPr>
              <a:t>55</a:t>
            </a:fld>
            <a:endParaRPr lang="en-US">
              <a:solidFill>
                <a:prstClr val="black"/>
              </a:solidFill>
            </a:endParaRPr>
          </a:p>
        </p:txBody>
      </p:sp>
      <p:sp>
        <p:nvSpPr>
          <p:cNvPr id="1113090" name="Rectangle 2"/>
          <p:cNvSpPr>
            <a:spLocks noGrp="1" noRot="1" noChangeAspect="1" noChangeArrowheads="1" noTextEdit="1"/>
          </p:cNvSpPr>
          <p:nvPr>
            <p:ph type="sldImg"/>
          </p:nvPr>
        </p:nvSpPr>
        <p:spPr>
          <a:ln/>
        </p:spPr>
      </p:sp>
      <p:sp>
        <p:nvSpPr>
          <p:cNvPr id="11130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BD8F4DE-4CFB-0946-A323-F95BA27A3A7C}" type="slidenum">
              <a:rPr lang="en-US" smtClean="0">
                <a:solidFill>
                  <a:prstClr val="black"/>
                </a:solidFill>
              </a:rPr>
              <a:pPr eaLnBrk="1" hangingPunct="1">
                <a:defRPr/>
              </a:pPr>
              <a:t>56</a:t>
            </a:fld>
            <a:endParaRPr lang="en-US">
              <a:solidFill>
                <a:prstClr val="black"/>
              </a:solidFill>
            </a:endParaRPr>
          </a:p>
        </p:txBody>
      </p:sp>
      <p:sp>
        <p:nvSpPr>
          <p:cNvPr id="1115138" name="Rectangle 2"/>
          <p:cNvSpPr>
            <a:spLocks noGrp="1" noRot="1" noChangeAspect="1" noChangeArrowheads="1" noTextEdit="1"/>
          </p:cNvSpPr>
          <p:nvPr>
            <p:ph type="sldImg"/>
          </p:nvPr>
        </p:nvSpPr>
        <p:spPr>
          <a:ln/>
        </p:spPr>
      </p:sp>
      <p:sp>
        <p:nvSpPr>
          <p:cNvPr id="11151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B87E15B-CCA2-D848-80CE-055B0ED425AD}" type="slidenum">
              <a:rPr lang="en-US" smtClean="0">
                <a:solidFill>
                  <a:prstClr val="black"/>
                </a:solidFill>
              </a:rPr>
              <a:pPr eaLnBrk="1" hangingPunct="1">
                <a:defRPr/>
              </a:pPr>
              <a:t>57</a:t>
            </a:fld>
            <a:endParaRPr lang="en-US">
              <a:solidFill>
                <a:prstClr val="black"/>
              </a:solidFill>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p:txBody>
          <a:bodyPr/>
          <a:lstStyle/>
          <a:p>
            <a:pPr marL="228600" indent="-228600" eaLnBrk="1" hangingPunct="1">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C6BF2E8-50FA-5F44-AA03-2E4BA1CA7B67}" type="slidenum">
              <a:rPr lang="en-US" smtClean="0">
                <a:solidFill>
                  <a:prstClr val="black"/>
                </a:solidFill>
              </a:rPr>
              <a:pPr eaLnBrk="1" hangingPunct="1">
                <a:defRPr/>
              </a:pPr>
              <a:t>58</a:t>
            </a:fld>
            <a:endParaRPr lang="en-US">
              <a:solidFill>
                <a:prstClr val="black"/>
              </a:solidFill>
            </a:endParaRPr>
          </a:p>
        </p:txBody>
      </p:sp>
      <p:sp>
        <p:nvSpPr>
          <p:cNvPr id="12625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D91A639A-5611-F046-811C-D15B3CE2DF33}" type="slidenum">
              <a:rPr lang="en-US" sz="1200" smtClean="0">
                <a:solidFill>
                  <a:prstClr val="black"/>
                </a:solidFill>
              </a:rPr>
              <a:pPr algn="r" eaLnBrk="1" hangingPunct="1">
                <a:defRPr/>
              </a:pPr>
              <a:t>58</a:t>
            </a:fld>
            <a:endParaRPr lang="en-US" sz="1200">
              <a:solidFill>
                <a:prstClr val="black"/>
              </a:solidFill>
            </a:endParaRPr>
          </a:p>
        </p:txBody>
      </p:sp>
      <p:sp>
        <p:nvSpPr>
          <p:cNvPr id="1262595" name="Rectangle 2"/>
          <p:cNvSpPr>
            <a:spLocks noGrp="1" noRot="1" noChangeAspect="1" noChangeArrowheads="1" noTextEdit="1"/>
          </p:cNvSpPr>
          <p:nvPr>
            <p:ph type="sldImg"/>
          </p:nvPr>
        </p:nvSpPr>
        <p:spPr>
          <a:ln/>
        </p:spPr>
      </p:sp>
      <p:sp>
        <p:nvSpPr>
          <p:cNvPr id="1262596" name="Rectangle 3"/>
          <p:cNvSpPr>
            <a:spLocks noGrp="1" noChangeArrowheads="1"/>
          </p:cNvSpPr>
          <p:nvPr>
            <p:ph type="body" idx="1"/>
          </p:nvPr>
        </p:nvSpPr>
        <p:spPr/>
        <p:txBody>
          <a:bodyPr/>
          <a:lstStyle/>
          <a:p>
            <a:pPr eaLnBrk="1" hangingPunct="1">
              <a:defRPr/>
            </a:pPr>
            <a:r>
              <a:rPr lang="zh-CN" altLang="en-US"/>
              <a:t>神话 </a:t>
            </a:r>
            <a:r>
              <a:rPr lang="en-US"/>
              <a:t>= </a:t>
            </a:r>
            <a:r>
              <a:rPr lang="en-US" i="1"/>
              <a:t>muthos</a:t>
            </a:r>
            <a:endParaRPr lang="en-US"/>
          </a:p>
          <a:p>
            <a:pPr eaLnBrk="1" hangingPunct="1">
              <a:defRPr/>
            </a:pP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B01EA2E-D704-4545-9E25-B0C7C0EB0AF6}" type="slidenum">
              <a:rPr lang="en-US" smtClean="0">
                <a:solidFill>
                  <a:prstClr val="black"/>
                </a:solidFill>
              </a:rPr>
              <a:pPr eaLnBrk="1" hangingPunct="1">
                <a:defRPr/>
              </a:pPr>
              <a:t>59</a:t>
            </a:fld>
            <a:endParaRPr lang="en-US">
              <a:solidFill>
                <a:prstClr val="black"/>
              </a:solidFill>
            </a:endParaRPr>
          </a:p>
        </p:txBody>
      </p:sp>
      <p:sp>
        <p:nvSpPr>
          <p:cNvPr id="1045506" name="Rectangle 2"/>
          <p:cNvSpPr>
            <a:spLocks noGrp="1" noRot="1" noChangeAspect="1" noChangeArrowheads="1" noTextEdit="1"/>
          </p:cNvSpPr>
          <p:nvPr>
            <p:ph type="sldImg"/>
          </p:nvPr>
        </p:nvSpPr>
        <p:spPr>
          <a:ln/>
        </p:spPr>
      </p:sp>
      <p:sp>
        <p:nvSpPr>
          <p:cNvPr id="1045507" name="Rectangle 3"/>
          <p:cNvSpPr>
            <a:spLocks noGrp="1" noChangeArrowheads="1"/>
          </p:cNvSpPr>
          <p:nvPr>
            <p:ph type="body" idx="1"/>
          </p:nvPr>
        </p:nvSpPr>
        <p:spPr/>
        <p:txBody>
          <a:bodyPr/>
          <a:lstStyle/>
          <a:p>
            <a:pPr marL="228600" indent="-228600" eaLnBrk="1" hangingPunct="1">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A9D6D8C-5EB0-B641-A0DD-ABAE142C0A62}" type="slidenum">
              <a:rPr lang="en-US" smtClean="0">
                <a:solidFill>
                  <a:prstClr val="black"/>
                </a:solidFill>
              </a:rPr>
              <a:pPr eaLnBrk="1" hangingPunct="1">
                <a:defRPr/>
              </a:pPr>
              <a:t>6</a:t>
            </a:fld>
            <a:endParaRPr lang="en-US">
              <a:solidFill>
                <a:prstClr val="black"/>
              </a:solidFill>
            </a:endParaRPr>
          </a:p>
        </p:txBody>
      </p:sp>
      <p:sp>
        <p:nvSpPr>
          <p:cNvPr id="1350658" name="Rectangle 2"/>
          <p:cNvSpPr>
            <a:spLocks noGrp="1" noRot="1" noChangeAspect="1" noChangeArrowheads="1" noTextEdit="1"/>
          </p:cNvSpPr>
          <p:nvPr>
            <p:ph type="sldImg"/>
          </p:nvPr>
        </p:nvSpPr>
        <p:spPr>
          <a:ln/>
        </p:spPr>
      </p:sp>
      <p:sp>
        <p:nvSpPr>
          <p:cNvPr id="13506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3D2B7BB-497E-5348-9236-961FA9DEC521}" type="slidenum">
              <a:rPr lang="en-US" smtClean="0">
                <a:solidFill>
                  <a:prstClr val="black"/>
                </a:solidFill>
              </a:rPr>
              <a:pPr eaLnBrk="1" hangingPunct="1">
                <a:defRPr/>
              </a:pPr>
              <a:t>60</a:t>
            </a:fld>
            <a:endParaRPr lang="en-US">
              <a:solidFill>
                <a:prstClr val="black"/>
              </a:solidFill>
            </a:endParaRPr>
          </a:p>
        </p:txBody>
      </p:sp>
      <p:sp>
        <p:nvSpPr>
          <p:cNvPr id="1064962" name="Rectangle 2"/>
          <p:cNvSpPr>
            <a:spLocks noGrp="1" noRot="1" noChangeAspect="1" noChangeArrowheads="1" noTextEdit="1"/>
          </p:cNvSpPr>
          <p:nvPr>
            <p:ph type="sldImg"/>
          </p:nvPr>
        </p:nvSpPr>
        <p:spPr>
          <a:ln/>
        </p:spPr>
      </p:sp>
      <p:sp>
        <p:nvSpPr>
          <p:cNvPr id="1064963" name="Rectangle 3"/>
          <p:cNvSpPr>
            <a:spLocks noGrp="1" noChangeArrowheads="1"/>
          </p:cNvSpPr>
          <p:nvPr>
            <p:ph type="body" idx="1"/>
          </p:nvPr>
        </p:nvSpPr>
        <p:spPr/>
        <p:txBody>
          <a:bodyPr/>
          <a:lstStyle/>
          <a:p>
            <a:pPr eaLnBrk="1" hangingPunct="1">
              <a:defRPr/>
            </a:pPr>
            <a:r>
              <a:rPr lang="zh-CN" altLang="en-US"/>
              <a:t>作为显示内容的模板，这最适合显示一般的内容，例如大纲、引文、经文、和或者有关的例证和照片。设计小组建议在标题字体大小上使用</a:t>
            </a:r>
            <a:r>
              <a:rPr lang="en-US"/>
              <a:t>48–60</a:t>
            </a:r>
            <a:r>
              <a:rPr lang="zh-CN" altLang="en-US"/>
              <a:t>点，和在正文字体大小上使用</a:t>
            </a:r>
            <a:r>
              <a:rPr lang="en-US"/>
              <a:t>28–40</a:t>
            </a:r>
            <a:r>
              <a:rPr lang="zh-CN" altLang="en-US"/>
              <a:t>点。为了确保眼睛通顺的运动和因为视觉心理学的缘故，顶行可以比页面上其他的边来得靠近一点。这模板设计也包括了一个浮在页面上，能够随着页面上内容而移动或删除的</a:t>
            </a:r>
            <a:r>
              <a:rPr lang="en-US" altLang="zh-CN"/>
              <a:t>AiG</a:t>
            </a:r>
            <a:r>
              <a:rPr lang="zh-CN" altLang="en-US"/>
              <a:t>标识。</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80F3587-E1C9-674B-AABC-EDBEAB96C9D4}" type="slidenum">
              <a:rPr lang="en-US">
                <a:solidFill>
                  <a:prstClr val="black"/>
                </a:solidFill>
              </a:rPr>
              <a:pPr eaLnBrk="1" hangingPunct="1">
                <a:defRPr/>
              </a:pPr>
              <a:t>61</a:t>
            </a:fld>
            <a:endParaRPr lang="en-US">
              <a:solidFill>
                <a:prstClr val="black"/>
              </a:solidFill>
            </a:endParaRPr>
          </a:p>
        </p:txBody>
      </p:sp>
      <p:sp>
        <p:nvSpPr>
          <p:cNvPr id="1067010" name="Rectangle 2"/>
          <p:cNvSpPr>
            <a:spLocks noGrp="1" noRot="1" noChangeAspect="1" noChangeArrowheads="1" noTextEdit="1"/>
          </p:cNvSpPr>
          <p:nvPr>
            <p:ph type="sldImg"/>
          </p:nvPr>
        </p:nvSpPr>
        <p:spPr>
          <a:ln/>
        </p:spPr>
      </p:sp>
      <p:sp>
        <p:nvSpPr>
          <p:cNvPr id="10670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5C0A943-C495-4349-AAB5-78E4A8362B6E}" type="slidenum">
              <a:rPr lang="en-US">
                <a:solidFill>
                  <a:prstClr val="black"/>
                </a:solidFill>
              </a:rPr>
              <a:pPr eaLnBrk="1" hangingPunct="1">
                <a:defRPr/>
              </a:pPr>
              <a:t>62</a:t>
            </a:fld>
            <a:endParaRPr lang="en-US">
              <a:solidFill>
                <a:prstClr val="black"/>
              </a:solidFill>
            </a:endParaRPr>
          </a:p>
        </p:txBody>
      </p:sp>
      <p:sp>
        <p:nvSpPr>
          <p:cNvPr id="1069058" name="Rectangle 2"/>
          <p:cNvSpPr>
            <a:spLocks noGrp="1" noRot="1" noChangeAspect="1" noChangeArrowheads="1" noTextEdit="1"/>
          </p:cNvSpPr>
          <p:nvPr>
            <p:ph type="sldImg"/>
          </p:nvPr>
        </p:nvSpPr>
        <p:spPr>
          <a:ln/>
        </p:spPr>
      </p:sp>
      <p:sp>
        <p:nvSpPr>
          <p:cNvPr id="10690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EAEBC0C-ABBA-9B4B-B16B-89A2733B2B03}" type="slidenum">
              <a:rPr lang="en-US">
                <a:solidFill>
                  <a:prstClr val="black"/>
                </a:solidFill>
              </a:rPr>
              <a:pPr eaLnBrk="1" hangingPunct="1">
                <a:defRPr/>
              </a:pPr>
              <a:t>63</a:t>
            </a:fld>
            <a:endParaRPr lang="en-US">
              <a:solidFill>
                <a:prstClr val="black"/>
              </a:solidFill>
            </a:endParaRPr>
          </a:p>
        </p:txBody>
      </p:sp>
      <p:sp>
        <p:nvSpPr>
          <p:cNvPr id="1071106" name="Rectangle 2"/>
          <p:cNvSpPr>
            <a:spLocks noGrp="1" noRot="1" noChangeAspect="1" noChangeArrowheads="1" noTextEdit="1"/>
          </p:cNvSpPr>
          <p:nvPr>
            <p:ph type="sldImg"/>
          </p:nvPr>
        </p:nvSpPr>
        <p:spPr>
          <a:ln/>
        </p:spPr>
      </p:sp>
      <p:sp>
        <p:nvSpPr>
          <p:cNvPr id="10711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BD5C331-5131-C24E-AAA3-5265D27B0E2E}" type="slidenum">
              <a:rPr lang="en-US">
                <a:solidFill>
                  <a:prstClr val="black"/>
                </a:solidFill>
              </a:rPr>
              <a:pPr eaLnBrk="1" hangingPunct="1">
                <a:defRPr/>
              </a:pPr>
              <a:t>64</a:t>
            </a:fld>
            <a:endParaRPr lang="en-US">
              <a:solidFill>
                <a:prstClr val="black"/>
              </a:solidFill>
            </a:endParaRPr>
          </a:p>
        </p:txBody>
      </p:sp>
      <p:sp>
        <p:nvSpPr>
          <p:cNvPr id="1073154" name="Rectangle 2"/>
          <p:cNvSpPr>
            <a:spLocks noGrp="1" noRot="1" noChangeAspect="1" noChangeArrowheads="1" noTextEdit="1"/>
          </p:cNvSpPr>
          <p:nvPr>
            <p:ph type="sldImg"/>
          </p:nvPr>
        </p:nvSpPr>
        <p:spPr>
          <a:ln/>
        </p:spPr>
      </p:sp>
      <p:sp>
        <p:nvSpPr>
          <p:cNvPr id="10731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81A95B9-768A-5E41-87AD-DF0E9D3FE82A}" type="slidenum">
              <a:rPr lang="en-US">
                <a:solidFill>
                  <a:prstClr val="black"/>
                </a:solidFill>
              </a:rPr>
              <a:pPr eaLnBrk="1" hangingPunct="1">
                <a:defRPr/>
              </a:pPr>
              <a:t>65</a:t>
            </a:fld>
            <a:endParaRPr lang="en-US">
              <a:solidFill>
                <a:prstClr val="black"/>
              </a:solidFill>
            </a:endParaRPr>
          </a:p>
        </p:txBody>
      </p:sp>
      <p:sp>
        <p:nvSpPr>
          <p:cNvPr id="13291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ED24EEF9-E238-D64B-A3DA-D958052DFD2D}" type="slidenum">
              <a:rPr lang="en-US" sz="1200" smtClean="0">
                <a:solidFill>
                  <a:prstClr val="black"/>
                </a:solidFill>
              </a:rPr>
              <a:pPr algn="r" eaLnBrk="1" hangingPunct="1">
                <a:defRPr/>
              </a:pPr>
              <a:t>65</a:t>
            </a:fld>
            <a:endParaRPr lang="en-US" sz="1200">
              <a:solidFill>
                <a:prstClr val="black"/>
              </a:solidFill>
            </a:endParaRPr>
          </a:p>
        </p:txBody>
      </p:sp>
      <p:sp>
        <p:nvSpPr>
          <p:cNvPr id="1329155" name="Rectangle 2"/>
          <p:cNvSpPr>
            <a:spLocks noGrp="1" noRot="1" noChangeAspect="1" noChangeArrowheads="1" noTextEdit="1"/>
          </p:cNvSpPr>
          <p:nvPr>
            <p:ph type="sldImg"/>
          </p:nvPr>
        </p:nvSpPr>
        <p:spPr>
          <a:ln/>
        </p:spPr>
      </p:sp>
      <p:sp>
        <p:nvSpPr>
          <p:cNvPr id="1329156"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4F70B10-6B7A-B042-9047-75C8AE7B5856}" type="slidenum">
              <a:rPr lang="en-US">
                <a:solidFill>
                  <a:prstClr val="black"/>
                </a:solidFill>
              </a:rPr>
              <a:pPr eaLnBrk="1" hangingPunct="1">
                <a:defRPr/>
              </a:pPr>
              <a:t>67</a:t>
            </a:fld>
            <a:endParaRPr lang="en-US">
              <a:solidFill>
                <a:prstClr val="black"/>
              </a:solidFill>
            </a:endParaRPr>
          </a:p>
        </p:txBody>
      </p:sp>
      <p:sp>
        <p:nvSpPr>
          <p:cNvPr id="1275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BBF0CB14-2060-C542-A1CC-E6B4252BC507}" type="slidenum">
              <a:rPr lang="en-US" sz="1200" smtClean="0">
                <a:solidFill>
                  <a:prstClr val="black"/>
                </a:solidFill>
              </a:rPr>
              <a:pPr algn="r" eaLnBrk="1" hangingPunct="1">
                <a:defRPr/>
              </a:pPr>
              <a:t>67</a:t>
            </a:fld>
            <a:endParaRPr lang="en-US" sz="1200">
              <a:solidFill>
                <a:prstClr val="black"/>
              </a:solidFill>
            </a:endParaRPr>
          </a:p>
        </p:txBody>
      </p:sp>
      <p:sp>
        <p:nvSpPr>
          <p:cNvPr id="1275907" name="Rectangle 2"/>
          <p:cNvSpPr>
            <a:spLocks noGrp="1" noRot="1" noChangeAspect="1" noChangeArrowheads="1" noTextEdit="1"/>
          </p:cNvSpPr>
          <p:nvPr>
            <p:ph type="sldImg"/>
          </p:nvPr>
        </p:nvSpPr>
        <p:spPr>
          <a:ln/>
        </p:spPr>
      </p:sp>
      <p:sp>
        <p:nvSpPr>
          <p:cNvPr id="1275908" name="Rectangle 3"/>
          <p:cNvSpPr>
            <a:spLocks noGrp="1" noChangeArrowheads="1"/>
          </p:cNvSpPr>
          <p:nvPr>
            <p:ph type="body" idx="1"/>
          </p:nvPr>
        </p:nvSpPr>
        <p:spPr/>
        <p:txBody>
          <a:bodyPr/>
          <a:lstStyle/>
          <a:p>
            <a:pPr marL="228600" indent="-228600" eaLnBrk="1" hangingPunct="1">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DD9B32-A904-164F-AC0F-1876849C57D6}" type="slidenum">
              <a:rPr lang="en-US">
                <a:solidFill>
                  <a:prstClr val="black"/>
                </a:solidFill>
              </a:rPr>
              <a:pPr eaLnBrk="1" hangingPunct="1">
                <a:defRPr/>
              </a:pPr>
              <a:t>69</a:t>
            </a:fld>
            <a:endParaRPr lang="en-US">
              <a:solidFill>
                <a:prstClr val="black"/>
              </a:solidFill>
            </a:endParaRPr>
          </a:p>
        </p:txBody>
      </p:sp>
      <p:sp>
        <p:nvSpPr>
          <p:cNvPr id="12789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35DD88E-B00E-8F49-84E0-980877CE3DE5}" type="slidenum">
              <a:rPr lang="en-US" sz="1200" smtClean="0">
                <a:solidFill>
                  <a:prstClr val="black"/>
                </a:solidFill>
              </a:rPr>
              <a:pPr algn="r" eaLnBrk="1" hangingPunct="1">
                <a:defRPr/>
              </a:pPr>
              <a:t>69</a:t>
            </a:fld>
            <a:endParaRPr lang="en-US" sz="1200">
              <a:solidFill>
                <a:prstClr val="black"/>
              </a:solidFill>
            </a:endParaRPr>
          </a:p>
        </p:txBody>
      </p:sp>
      <p:sp>
        <p:nvSpPr>
          <p:cNvPr id="1278979" name="Rectangle 2"/>
          <p:cNvSpPr>
            <a:spLocks noGrp="1" noRot="1" noChangeAspect="1" noChangeArrowheads="1" noTextEdit="1"/>
          </p:cNvSpPr>
          <p:nvPr>
            <p:ph type="sldImg"/>
          </p:nvPr>
        </p:nvSpPr>
        <p:spPr>
          <a:ln/>
        </p:spPr>
      </p:sp>
      <p:sp>
        <p:nvSpPr>
          <p:cNvPr id="1278980" name="Rectangle 3"/>
          <p:cNvSpPr>
            <a:spLocks noGrp="1" noChangeArrowheads="1"/>
          </p:cNvSpPr>
          <p:nvPr>
            <p:ph type="body" idx="1"/>
          </p:nvPr>
        </p:nvSpPr>
        <p:spPr/>
        <p:txBody>
          <a:bodyPr/>
          <a:lstStyle/>
          <a:p>
            <a:pPr eaLnBrk="1" hangingPunct="1">
              <a:defRPr/>
            </a:pPr>
            <a:r>
              <a:rPr lang="zh-CN" altLang="en-US" dirty="0"/>
              <a:t>不，神感动摩西使用先祖流传下来的信息，这可追溯从先前前辈至亚当写创世记，好叫当时的犹太人和现在的人类能晓得起初创造的真相和它出了什么问题，和上帝要做些什么。</a:t>
            </a:r>
            <a:endParaRPr lang="en-US" dirty="0">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0E5B2E1-95FD-4844-A32E-1AFF13FD94C4}" type="slidenum">
              <a:rPr lang="en-US">
                <a:solidFill>
                  <a:prstClr val="black"/>
                </a:solidFill>
              </a:rPr>
              <a:pPr eaLnBrk="1" hangingPunct="1">
                <a:defRPr/>
              </a:pPr>
              <a:t>70</a:t>
            </a:fld>
            <a:endParaRPr lang="en-US">
              <a:solidFill>
                <a:prstClr val="black"/>
              </a:solidFill>
            </a:endParaRPr>
          </a:p>
        </p:txBody>
      </p:sp>
      <p:sp>
        <p:nvSpPr>
          <p:cNvPr id="12666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4817E778-FFB4-6D47-913E-4FF1F8994A47}" type="slidenum">
              <a:rPr lang="en-US" sz="1200" smtClean="0">
                <a:solidFill>
                  <a:prstClr val="black"/>
                </a:solidFill>
              </a:rPr>
              <a:pPr algn="r" eaLnBrk="1" hangingPunct="1">
                <a:defRPr/>
              </a:pPr>
              <a:t>70</a:t>
            </a:fld>
            <a:endParaRPr lang="en-US" sz="1200">
              <a:solidFill>
                <a:prstClr val="black"/>
              </a:solidFill>
            </a:endParaRPr>
          </a:p>
        </p:txBody>
      </p:sp>
      <p:sp>
        <p:nvSpPr>
          <p:cNvPr id="1266691" name="Rectangle 2"/>
          <p:cNvSpPr>
            <a:spLocks noGrp="1" noRot="1" noChangeAspect="1" noChangeArrowheads="1" noTextEdit="1"/>
          </p:cNvSpPr>
          <p:nvPr>
            <p:ph type="sldImg"/>
          </p:nvPr>
        </p:nvSpPr>
        <p:spPr>
          <a:ln/>
        </p:spPr>
      </p:sp>
      <p:sp>
        <p:nvSpPr>
          <p:cNvPr id="1266692" name="Rectangle 3"/>
          <p:cNvSpPr>
            <a:spLocks noGrp="1" noChangeArrowheads="1"/>
          </p:cNvSpPr>
          <p:nvPr>
            <p:ph type="body" idx="1"/>
          </p:nvPr>
        </p:nvSpPr>
        <p:spPr/>
        <p:txBody>
          <a:bodyPr/>
          <a:lstStyle/>
          <a:p>
            <a:pPr eaLnBrk="1" hangingPunct="1">
              <a:defRPr/>
            </a:pPr>
            <a:r>
              <a:rPr lang="zh-CN" altLang="en-US"/>
              <a:t>约翰</a:t>
            </a:r>
            <a:r>
              <a:rPr lang="en-US" altLang="zh-CN"/>
              <a:t>·</a:t>
            </a:r>
            <a:r>
              <a:rPr lang="zh-CN" altLang="en-US"/>
              <a:t>沃尔顿</a:t>
            </a:r>
            <a:r>
              <a:rPr lang="en-US" altLang="zh-CN"/>
              <a:t>John Walton</a:t>
            </a:r>
            <a:r>
              <a:rPr lang="zh-CN" altLang="en-US"/>
              <a:t>对于“宇宙圣殿”的观点</a:t>
            </a:r>
            <a:r>
              <a:rPr lang="en-US" altLang="zh-CN"/>
              <a:t>-</a:t>
            </a:r>
            <a:r>
              <a:rPr lang="zh-CN" altLang="en-US"/>
              <a:t>神在创世记</a:t>
            </a:r>
            <a:r>
              <a:rPr lang="en-US" altLang="zh-CN"/>
              <a:t>1</a:t>
            </a:r>
            <a:r>
              <a:rPr lang="zh-CN" altLang="en-US"/>
              <a:t>章并没有制造任何东西，他只给了功能。</a:t>
            </a:r>
            <a:endParaRPr lang="en-US" altLang="ja-JP"/>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C43C677-3B09-BA47-BFC5-FBA7D7F76ECE}" type="slidenum">
              <a:rPr lang="en-US">
                <a:solidFill>
                  <a:prstClr val="black"/>
                </a:solidFill>
              </a:rPr>
              <a:pPr eaLnBrk="1" hangingPunct="1">
                <a:defRPr/>
              </a:pPr>
              <a:t>71</a:t>
            </a:fld>
            <a:endParaRPr lang="en-US">
              <a:solidFill>
                <a:prstClr val="black"/>
              </a:solidFill>
            </a:endParaRPr>
          </a:p>
        </p:txBody>
      </p:sp>
      <p:sp>
        <p:nvSpPr>
          <p:cNvPr id="12646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A5FC7125-8FB9-4349-BED7-5AD4BB598F3D}" type="slidenum">
              <a:rPr lang="en-US" sz="1200" smtClean="0">
                <a:solidFill>
                  <a:prstClr val="black"/>
                </a:solidFill>
              </a:rPr>
              <a:pPr algn="r" eaLnBrk="1" hangingPunct="1">
                <a:defRPr/>
              </a:pPr>
              <a:t>71</a:t>
            </a:fld>
            <a:endParaRPr lang="en-US" sz="1200">
              <a:solidFill>
                <a:prstClr val="black"/>
              </a:solidFill>
            </a:endParaRPr>
          </a:p>
        </p:txBody>
      </p:sp>
      <p:sp>
        <p:nvSpPr>
          <p:cNvPr id="1264643" name="Rectangle 2"/>
          <p:cNvSpPr>
            <a:spLocks noGrp="1" noRot="1" noChangeAspect="1" noChangeArrowheads="1" noTextEdit="1"/>
          </p:cNvSpPr>
          <p:nvPr>
            <p:ph type="sldImg"/>
          </p:nvPr>
        </p:nvSpPr>
        <p:spPr>
          <a:ln/>
        </p:spPr>
      </p:sp>
      <p:sp>
        <p:nvSpPr>
          <p:cNvPr id="1264644"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45D2A0D-D93E-B941-BF7A-17D626B8FC42}" type="slidenum">
              <a:rPr lang="en-US" smtClean="0">
                <a:solidFill>
                  <a:prstClr val="black"/>
                </a:solidFill>
              </a:rPr>
              <a:pPr eaLnBrk="1" hangingPunct="1">
                <a:defRPr/>
              </a:pPr>
              <a:t>7</a:t>
            </a:fld>
            <a:endParaRPr lang="en-US">
              <a:solidFill>
                <a:prstClr val="black"/>
              </a:solidFill>
            </a:endParaRPr>
          </a:p>
        </p:txBody>
      </p:sp>
      <p:sp>
        <p:nvSpPr>
          <p:cNvPr id="1352706" name="Rectangle 2"/>
          <p:cNvSpPr>
            <a:spLocks noGrp="1" noRot="1" noChangeAspect="1" noChangeArrowheads="1" noTextEdit="1"/>
          </p:cNvSpPr>
          <p:nvPr>
            <p:ph type="sldImg"/>
          </p:nvPr>
        </p:nvSpPr>
        <p:spPr>
          <a:ln/>
        </p:spPr>
      </p:sp>
      <p:sp>
        <p:nvSpPr>
          <p:cNvPr id="1352707" name="Rectangle 3"/>
          <p:cNvSpPr>
            <a:spLocks noGrp="1" noChangeArrowheads="1"/>
          </p:cNvSpPr>
          <p:nvPr>
            <p:ph type="body" idx="1"/>
          </p:nvPr>
        </p:nvSpPr>
        <p:spPr/>
        <p:txBody>
          <a:bodyPr/>
          <a:lstStyle/>
          <a:p>
            <a:pPr eaLnBrk="1" hangingPunct="1"/>
            <a:r>
              <a:rPr lang="zh-CN" altLang="en-US">
                <a:solidFill>
                  <a:srgbClr val="FFFF00"/>
                </a:solidFill>
                <a:latin typeface="SimSun" charset="0"/>
                <a:ea typeface="SimSun" charset="0"/>
                <a:cs typeface="SimSun" charset="0"/>
              </a:rPr>
              <a:t>威廉</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莱恩</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柯莱格博士</a:t>
            </a:r>
            <a:r>
              <a:rPr lang="zh-CN" altLang="en-US">
                <a:latin typeface="SimSun" charset="0"/>
                <a:ea typeface="SimSun" charset="0"/>
                <a:cs typeface="SimSun" charset="0"/>
              </a:rPr>
              <a:t>，哲学研究博士，</a:t>
            </a:r>
            <a:r>
              <a:rPr lang="zh-CN" altLang="en-US">
                <a:solidFill>
                  <a:srgbClr val="FFFF00"/>
                </a:solidFill>
                <a:latin typeface="SimSun" charset="0"/>
                <a:ea typeface="SimSun" charset="0"/>
                <a:cs typeface="SimSun" charset="0"/>
              </a:rPr>
              <a:t>塔尔博特神学院，米拉达，加州。他也在拜欧拉大学（和塔尔伯特有关联）做教导的工作。</a:t>
            </a:r>
            <a:endParaRPr lang="en-US" altLang="ja-JP">
              <a:latin typeface="SimSun" charset="0"/>
              <a:ea typeface="SimSun" charset="0"/>
              <a:cs typeface="SimSun" charset="0"/>
            </a:endParaRPr>
          </a:p>
          <a:p>
            <a:pPr eaLnBrk="1" hangingPunct="1"/>
            <a:r>
              <a:rPr lang="en-US"/>
              <a:t>http://www.youtube.com/watch?v=_IQoLg7w-_4, </a:t>
            </a:r>
            <a:r>
              <a:rPr lang="zh-CN" altLang="en-US">
                <a:latin typeface="SimSun" charset="0"/>
                <a:ea typeface="SimSun" charset="0"/>
                <a:cs typeface="SimSun" charset="0"/>
              </a:rPr>
              <a:t>取之于</a:t>
            </a:r>
            <a:r>
              <a:rPr lang="en-US" altLang="zh-CN">
                <a:latin typeface="SimSun" charset="0"/>
                <a:ea typeface="SimSun" charset="0"/>
                <a:cs typeface="SimSun" charset="0"/>
              </a:rPr>
              <a:t>2010</a:t>
            </a:r>
            <a:r>
              <a:rPr lang="zh-CN" altLang="en-US">
                <a:latin typeface="SimSun" charset="0"/>
                <a:ea typeface="SimSun" charset="0"/>
                <a:cs typeface="SimSun" charset="0"/>
              </a:rPr>
              <a:t>年</a:t>
            </a:r>
            <a:r>
              <a:rPr lang="zh-CN">
                <a:latin typeface="SimSun" charset="0"/>
                <a:ea typeface="SimSun" charset="0"/>
                <a:cs typeface="SimSun" charset="0"/>
              </a:rPr>
              <a:t>3</a:t>
            </a:r>
            <a:r>
              <a:rPr lang="zh-CN" altLang="en-US">
                <a:latin typeface="SimSun" charset="0"/>
                <a:ea typeface="SimSun" charset="0"/>
                <a:cs typeface="SimSun" charset="0"/>
              </a:rPr>
              <a:t>月</a:t>
            </a:r>
            <a:r>
              <a:rPr lang="en-US" altLang="zh-CN">
                <a:latin typeface="SimSun" charset="0"/>
                <a:ea typeface="SimSun" charset="0"/>
                <a:cs typeface="SimSun" charset="0"/>
              </a:rPr>
              <a:t>4</a:t>
            </a:r>
            <a:r>
              <a:rPr lang="zh-CN" altLang="en-US">
                <a:latin typeface="SimSun" charset="0"/>
                <a:ea typeface="SimSun" charset="0"/>
                <a:cs typeface="SimSun" charset="0"/>
              </a:rPr>
              <a:t>日。这是在</a:t>
            </a:r>
            <a:r>
              <a:rPr lang="en-US" altLang="zh-CN">
                <a:latin typeface="SimSun" charset="0"/>
                <a:ea typeface="SimSun" charset="0"/>
                <a:cs typeface="SimSun" charset="0"/>
              </a:rPr>
              <a:t>2009</a:t>
            </a:r>
            <a:r>
              <a:rPr lang="zh-CN" altLang="en-US">
                <a:latin typeface="SimSun" charset="0"/>
                <a:ea typeface="SimSun" charset="0"/>
                <a:cs typeface="SimSun" charset="0"/>
              </a:rPr>
              <a:t>年</a:t>
            </a:r>
            <a:r>
              <a:rPr lang="en-US" altLang="zh-CN">
                <a:latin typeface="SimSun" charset="0"/>
                <a:ea typeface="SimSun" charset="0"/>
                <a:cs typeface="SimSun" charset="0"/>
              </a:rPr>
              <a:t>2</a:t>
            </a:r>
            <a:r>
              <a:rPr lang="zh-CN" altLang="en-US">
                <a:latin typeface="SimSun" charset="0"/>
                <a:ea typeface="SimSun" charset="0"/>
                <a:cs typeface="SimSun" charset="0"/>
              </a:rPr>
              <a:t>月</a:t>
            </a:r>
            <a:r>
              <a:rPr lang="en-US" altLang="zh-CN">
                <a:latin typeface="SimSun" charset="0"/>
                <a:ea typeface="SimSun" charset="0"/>
                <a:cs typeface="SimSun" charset="0"/>
              </a:rPr>
              <a:t>6</a:t>
            </a:r>
            <a:r>
              <a:rPr lang="zh-CN" altLang="en-US">
                <a:latin typeface="SimSun" charset="0"/>
                <a:ea typeface="SimSun" charset="0"/>
                <a:cs typeface="SimSun" charset="0"/>
              </a:rPr>
              <a:t>日，和来自加拿大的电视主持人麦可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科伦，所做的访问。</a:t>
            </a:r>
            <a:r>
              <a:rPr lang="en-US" altLang="ja-JP"/>
              <a:t>(http://www.michaelcoren.com/bio.html). </a:t>
            </a:r>
            <a:r>
              <a:rPr lang="zh-CN" altLang="en-US">
                <a:latin typeface="SimSun" charset="0"/>
                <a:ea typeface="SimSun" charset="0"/>
                <a:cs typeface="SimSun" charset="0"/>
              </a:rPr>
              <a:t>这录影长达</a:t>
            </a:r>
            <a:r>
              <a:rPr lang="en-US" altLang="ja-JP">
                <a:latin typeface="SimSun" charset="0"/>
                <a:ea typeface="SimSun" charset="0"/>
                <a:cs typeface="SimSun" charset="0"/>
              </a:rPr>
              <a:t>1</a:t>
            </a:r>
            <a:r>
              <a:rPr lang="zh-CN" altLang="en-US">
                <a:latin typeface="SimSun" charset="0"/>
                <a:ea typeface="SimSun" charset="0"/>
                <a:cs typeface="SimSun" charset="0"/>
              </a:rPr>
              <a:t>分钟</a:t>
            </a:r>
            <a:r>
              <a:rPr lang="en-US" altLang="zh-CN">
                <a:latin typeface="SimSun" charset="0"/>
                <a:ea typeface="SimSun" charset="0"/>
                <a:cs typeface="SimSun" charset="0"/>
              </a:rPr>
              <a:t>20</a:t>
            </a:r>
            <a:r>
              <a:rPr lang="zh-CN" altLang="en-US">
                <a:latin typeface="SimSun" charset="0"/>
                <a:ea typeface="SimSun" charset="0"/>
                <a:cs typeface="SimSun" charset="0"/>
              </a:rPr>
              <a:t>秒。我在</a:t>
            </a:r>
            <a:r>
              <a:rPr lang="en-US" altLang="zh-CN">
                <a:latin typeface="SimSun" charset="0"/>
                <a:ea typeface="SimSun" charset="0"/>
                <a:cs typeface="SimSun" charset="0"/>
              </a:rPr>
              <a:t>2010</a:t>
            </a:r>
            <a:r>
              <a:rPr lang="zh-CN" altLang="en-US">
                <a:latin typeface="SimSun" charset="0"/>
                <a:ea typeface="SimSun" charset="0"/>
                <a:cs typeface="SimSun" charset="0"/>
              </a:rPr>
              <a:t>年</a:t>
            </a:r>
            <a:r>
              <a:rPr lang="en-US" altLang="zh-CN">
                <a:latin typeface="SimSun" charset="0"/>
                <a:ea typeface="SimSun" charset="0"/>
                <a:cs typeface="SimSun" charset="0"/>
              </a:rPr>
              <a:t>1</a:t>
            </a:r>
            <a:r>
              <a:rPr lang="zh-CN" altLang="en-US">
                <a:latin typeface="SimSun" charset="0"/>
                <a:ea typeface="SimSun" charset="0"/>
                <a:cs typeface="SimSun" charset="0"/>
              </a:rPr>
              <a:t>月在肯塔基州创造博物馆碰到一些来自加拿大的旅客。他们告诉我科伦自己承认是个福音派的基督徒，而曾有个支持年轻地球创造论的嘉宾来到他的节目当中接受访问。他当时也似乎有表示支持的态度。可是他在这个访问当中有一些抵抗年轻地球创造论的迹象。</a:t>
            </a:r>
            <a:endParaRPr lang="en-US" altLang="ja-JP">
              <a:latin typeface="SimSun" charset="0"/>
              <a:ea typeface="SimSun" charset="0"/>
              <a:cs typeface="SimSun" charset="0"/>
            </a:endParaRPr>
          </a:p>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C29FA18-BEEC-F740-8F2A-19B23B4F74D0}" type="slidenum">
              <a:rPr lang="en-US">
                <a:solidFill>
                  <a:prstClr val="black"/>
                </a:solidFill>
              </a:rPr>
              <a:pPr eaLnBrk="1" hangingPunct="1">
                <a:defRPr/>
              </a:pPr>
              <a:t>72</a:t>
            </a:fld>
            <a:endParaRPr lang="en-US">
              <a:solidFill>
                <a:prstClr val="black"/>
              </a:solidFill>
            </a:endParaRPr>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8B67C0B-50D4-F64A-BC19-5D2A9E21A1C6}" type="slidenum">
              <a:rPr lang="en-US">
                <a:solidFill>
                  <a:prstClr val="black"/>
                </a:solidFill>
              </a:rPr>
              <a:pPr eaLnBrk="1" hangingPunct="1">
                <a:defRPr/>
              </a:pPr>
              <a:t>73</a:t>
            </a:fld>
            <a:endParaRPr lang="en-US">
              <a:solidFill>
                <a:prstClr val="black"/>
              </a:solidFill>
            </a:endParaRPr>
          </a:p>
        </p:txBody>
      </p:sp>
      <p:sp>
        <p:nvSpPr>
          <p:cNvPr id="12810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143250DC-85AE-2249-BE79-F494BC86AE33}" type="slidenum">
              <a:rPr lang="en-US" sz="1200" smtClean="0">
                <a:solidFill>
                  <a:prstClr val="black"/>
                </a:solidFill>
              </a:rPr>
              <a:pPr algn="r" eaLnBrk="1" hangingPunct="1">
                <a:defRPr/>
              </a:pPr>
              <a:t>73</a:t>
            </a:fld>
            <a:endParaRPr lang="en-US" sz="1200">
              <a:solidFill>
                <a:prstClr val="black"/>
              </a:solidFill>
            </a:endParaRPr>
          </a:p>
        </p:txBody>
      </p:sp>
      <p:sp>
        <p:nvSpPr>
          <p:cNvPr id="1281027" name="Rectangle 2"/>
          <p:cNvSpPr>
            <a:spLocks noGrp="1" noRot="1" noChangeAspect="1" noChangeArrowheads="1" noTextEdit="1"/>
          </p:cNvSpPr>
          <p:nvPr>
            <p:ph type="sldImg"/>
          </p:nvPr>
        </p:nvSpPr>
        <p:spPr>
          <a:ln/>
        </p:spPr>
      </p:sp>
      <p:sp>
        <p:nvSpPr>
          <p:cNvPr id="1281028" name="Rectangle 3"/>
          <p:cNvSpPr>
            <a:spLocks noGrp="1" noChangeArrowheads="1"/>
          </p:cNvSpPr>
          <p:nvPr>
            <p:ph type="body" idx="1"/>
          </p:nvPr>
        </p:nvSpPr>
        <p:spPr/>
        <p:txBody>
          <a:bodyPr/>
          <a:lstStyle/>
          <a:p>
            <a:pPr eaLnBrk="1" hangingPunct="1">
              <a:defRPr/>
            </a:pPr>
            <a:r>
              <a:rPr lang="zh-CN" altLang="en-US" dirty="0"/>
              <a:t>第</a:t>
            </a:r>
            <a:r>
              <a:rPr lang="en-US" altLang="zh-CN" dirty="0"/>
              <a:t>9</a:t>
            </a:r>
            <a:r>
              <a:rPr lang="zh-CN" altLang="en-US" dirty="0"/>
              <a:t>节吻合创世记</a:t>
            </a:r>
            <a:r>
              <a:rPr lang="en-US" altLang="zh-CN" dirty="0"/>
              <a:t>9:10-16</a:t>
            </a:r>
            <a:r>
              <a:rPr lang="zh-CN" altLang="en-US" dirty="0"/>
              <a:t>的语言。第</a:t>
            </a:r>
            <a:r>
              <a:rPr lang="en-US" altLang="zh-CN" dirty="0"/>
              <a:t>3</a:t>
            </a:r>
            <a:r>
              <a:rPr lang="zh-CN" altLang="en-US" dirty="0"/>
              <a:t>天并没有什么，当神创造旱地，来以链接描述创造周。</a:t>
            </a:r>
            <a:endParaRPr lang="en-US" dirty="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DD2B9EA-BE7E-E84B-BED6-9D1346711C8A}" type="slidenum">
              <a:rPr lang="en-US">
                <a:solidFill>
                  <a:prstClr val="black"/>
                </a:solidFill>
              </a:rPr>
              <a:pPr eaLnBrk="1" hangingPunct="1">
                <a:defRPr/>
              </a:pPr>
              <a:t>74</a:t>
            </a:fld>
            <a:endParaRPr lang="en-US">
              <a:solidFill>
                <a:prstClr val="black"/>
              </a:solidFill>
            </a:endParaRPr>
          </a:p>
        </p:txBody>
      </p:sp>
      <p:sp>
        <p:nvSpPr>
          <p:cNvPr id="13977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2718CAF1-1B4D-C74A-ACE6-A8090BDF1BBB}" type="slidenum">
              <a:rPr lang="en-US" sz="1200" smtClean="0">
                <a:solidFill>
                  <a:prstClr val="black"/>
                </a:solidFill>
              </a:rPr>
              <a:pPr algn="r" eaLnBrk="1" hangingPunct="1">
                <a:defRPr/>
              </a:pPr>
              <a:t>74</a:t>
            </a:fld>
            <a:endParaRPr lang="en-US" sz="1200">
              <a:solidFill>
                <a:prstClr val="black"/>
              </a:solidFill>
            </a:endParaRPr>
          </a:p>
        </p:txBody>
      </p:sp>
      <p:sp>
        <p:nvSpPr>
          <p:cNvPr id="1397763" name="Rectangle 2"/>
          <p:cNvSpPr>
            <a:spLocks noGrp="1" noRot="1" noChangeAspect="1" noChangeArrowheads="1" noTextEdit="1"/>
          </p:cNvSpPr>
          <p:nvPr>
            <p:ph type="sldImg"/>
          </p:nvPr>
        </p:nvSpPr>
        <p:spPr>
          <a:ln/>
        </p:spPr>
      </p:sp>
      <p:sp>
        <p:nvSpPr>
          <p:cNvPr id="1397764" name="Rectangle 3"/>
          <p:cNvSpPr>
            <a:spLocks noGrp="1" noChangeArrowheads="1"/>
          </p:cNvSpPr>
          <p:nvPr>
            <p:ph type="body" idx="1"/>
          </p:nvPr>
        </p:nvSpPr>
        <p:spPr/>
        <p:txBody>
          <a:bodyPr/>
          <a:lstStyle/>
          <a:p>
            <a:pPr eaLnBrk="1" hangingPunct="1"/>
            <a:r>
              <a:rPr lang="zh-CN" altLang="en-US"/>
              <a:t>英王钦定本“补充”在这里和在创世记</a:t>
            </a:r>
            <a:r>
              <a:rPr lang="en-US" altLang="zh-CN"/>
              <a:t>9:1</a:t>
            </a:r>
            <a:r>
              <a:rPr lang="zh-CN" altLang="en-US"/>
              <a:t>，但相同的希伯来字是用在创世记</a:t>
            </a:r>
            <a:r>
              <a:rPr lang="en-US" altLang="zh-CN"/>
              <a:t>1:22</a:t>
            </a:r>
            <a:r>
              <a:rPr lang="zh-CN" altLang="en-US"/>
              <a:t>，英王钦定本翻译“</a:t>
            </a:r>
            <a:r>
              <a:rPr lang="zh-CN" altLang="en-US">
                <a:solidFill>
                  <a:srgbClr val="FFFF00"/>
                </a:solidFill>
                <a:latin typeface="SimSun" charset="0"/>
                <a:ea typeface="SimSun" charset="0"/>
                <a:cs typeface="SimSun" charset="0"/>
              </a:rPr>
              <a:t>遍 满</a:t>
            </a:r>
            <a:r>
              <a:rPr lang="en-US" altLang="zh-CN">
                <a:solidFill>
                  <a:srgbClr val="FFFF00"/>
                </a:solidFill>
                <a:latin typeface="SimSun" charset="0"/>
                <a:ea typeface="SimSun" charset="0"/>
                <a:cs typeface="SimSun" charset="0"/>
              </a:rPr>
              <a:t>”.</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4CAD0E9-BD92-6F47-AB3F-FA352FB58DBB}" type="slidenum">
              <a:rPr lang="en-US">
                <a:solidFill>
                  <a:prstClr val="black"/>
                </a:solidFill>
              </a:rPr>
              <a:pPr eaLnBrk="1" hangingPunct="1">
                <a:defRPr/>
              </a:pPr>
              <a:t>75</a:t>
            </a:fld>
            <a:endParaRPr lang="en-US">
              <a:solidFill>
                <a:prstClr val="black"/>
              </a:solidFill>
            </a:endParaRPr>
          </a:p>
        </p:txBody>
      </p:sp>
      <p:sp>
        <p:nvSpPr>
          <p:cNvPr id="12963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E4C7FCDF-21CF-2A4C-A937-C6F823625FF8}" type="slidenum">
              <a:rPr lang="en-US" sz="1200" smtClean="0">
                <a:solidFill>
                  <a:prstClr val="black"/>
                </a:solidFill>
              </a:rPr>
              <a:pPr algn="r" eaLnBrk="1" hangingPunct="1">
                <a:defRPr/>
              </a:pPr>
              <a:t>75</a:t>
            </a:fld>
            <a:endParaRPr lang="en-US" sz="1200">
              <a:solidFill>
                <a:prstClr val="black"/>
              </a:solidFill>
            </a:endParaRPr>
          </a:p>
        </p:txBody>
      </p:sp>
      <p:sp>
        <p:nvSpPr>
          <p:cNvPr id="1296387" name="Rectangle 2"/>
          <p:cNvSpPr>
            <a:spLocks noGrp="1" noRot="1" noChangeAspect="1" noChangeArrowheads="1" noTextEdit="1"/>
          </p:cNvSpPr>
          <p:nvPr>
            <p:ph type="sldImg"/>
          </p:nvPr>
        </p:nvSpPr>
        <p:spPr>
          <a:ln/>
        </p:spPr>
      </p:sp>
      <p:sp>
        <p:nvSpPr>
          <p:cNvPr id="1296388"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A636836-2572-8A49-953B-A05241578B83}" type="slidenum">
              <a:rPr lang="en-US">
                <a:solidFill>
                  <a:prstClr val="black"/>
                </a:solidFill>
              </a:rPr>
              <a:pPr eaLnBrk="1" hangingPunct="1">
                <a:defRPr/>
              </a:pPr>
              <a:t>76</a:t>
            </a:fld>
            <a:endParaRPr lang="en-US">
              <a:solidFill>
                <a:prstClr val="black"/>
              </a:solidFill>
            </a:endParaRPr>
          </a:p>
        </p:txBody>
      </p:sp>
      <p:sp>
        <p:nvSpPr>
          <p:cNvPr id="129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1BD1018F-9969-264C-9B35-B876504A406B}" type="slidenum">
              <a:rPr lang="en-US" sz="1200" smtClean="0">
                <a:solidFill>
                  <a:prstClr val="black"/>
                </a:solidFill>
              </a:rPr>
              <a:pPr algn="r" eaLnBrk="1" hangingPunct="1">
                <a:defRPr/>
              </a:pPr>
              <a:t>76</a:t>
            </a:fld>
            <a:endParaRPr lang="en-US" sz="1200">
              <a:solidFill>
                <a:prstClr val="black"/>
              </a:solidFill>
            </a:endParaRPr>
          </a:p>
        </p:txBody>
      </p:sp>
      <p:sp>
        <p:nvSpPr>
          <p:cNvPr id="1298435" name="Rectangle 2"/>
          <p:cNvSpPr>
            <a:spLocks noGrp="1" noRot="1" noChangeAspect="1" noChangeArrowheads="1" noTextEdit="1"/>
          </p:cNvSpPr>
          <p:nvPr>
            <p:ph type="sldImg"/>
          </p:nvPr>
        </p:nvSpPr>
        <p:spPr>
          <a:ln/>
        </p:spPr>
      </p:sp>
      <p:sp>
        <p:nvSpPr>
          <p:cNvPr id="1298436"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58A8407-BAAC-B44D-A831-5EB40676BEC0}" type="slidenum">
              <a:rPr lang="en-US">
                <a:solidFill>
                  <a:prstClr val="black"/>
                </a:solidFill>
              </a:rPr>
              <a:pPr eaLnBrk="1" hangingPunct="1">
                <a:defRPr/>
              </a:pPr>
              <a:t>77</a:t>
            </a:fld>
            <a:endParaRPr lang="en-US">
              <a:solidFill>
                <a:prstClr val="black"/>
              </a:solidFill>
            </a:endParaRPr>
          </a:p>
        </p:txBody>
      </p:sp>
      <p:sp>
        <p:nvSpPr>
          <p:cNvPr id="130048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D60FEE49-1A0D-6B4D-965C-73DFFCB3F141}" type="slidenum">
              <a:rPr lang="en-US" sz="1200" smtClean="0">
                <a:solidFill>
                  <a:prstClr val="black"/>
                </a:solidFill>
              </a:rPr>
              <a:pPr algn="r" eaLnBrk="1" hangingPunct="1">
                <a:defRPr/>
              </a:pPr>
              <a:t>77</a:t>
            </a:fld>
            <a:endParaRPr lang="en-US" sz="1200">
              <a:solidFill>
                <a:prstClr val="black"/>
              </a:solidFill>
            </a:endParaRPr>
          </a:p>
        </p:txBody>
      </p:sp>
      <p:sp>
        <p:nvSpPr>
          <p:cNvPr id="1300483" name="Rectangle 2"/>
          <p:cNvSpPr>
            <a:spLocks noGrp="1" noRot="1" noChangeAspect="1" noChangeArrowheads="1" noTextEdit="1"/>
          </p:cNvSpPr>
          <p:nvPr>
            <p:ph type="sldImg"/>
          </p:nvPr>
        </p:nvSpPr>
        <p:spPr>
          <a:ln/>
        </p:spPr>
      </p:sp>
      <p:sp>
        <p:nvSpPr>
          <p:cNvPr id="1300484"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245D6D2-E10F-C442-AB31-336C3FF3558C}" type="slidenum">
              <a:rPr lang="en-US">
                <a:solidFill>
                  <a:prstClr val="black"/>
                </a:solidFill>
              </a:rPr>
              <a:pPr eaLnBrk="1" hangingPunct="1">
                <a:defRPr/>
              </a:pPr>
              <a:t>79</a:t>
            </a:fld>
            <a:endParaRPr lang="en-US">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74FD360-9482-5440-A8D5-12AEFB41615D}" type="slidenum">
              <a:rPr lang="en-US">
                <a:solidFill>
                  <a:prstClr val="black"/>
                </a:solidFill>
              </a:rPr>
              <a:pPr eaLnBrk="1" hangingPunct="1">
                <a:defRPr/>
              </a:pPr>
              <a:t>80</a:t>
            </a:fld>
            <a:endParaRPr lang="en-US">
              <a:solidFill>
                <a:prstClr val="black"/>
              </a:solidFill>
            </a:endParaRPr>
          </a:p>
        </p:txBody>
      </p:sp>
      <p:sp>
        <p:nvSpPr>
          <p:cNvPr id="990210" name="Rectangle 2"/>
          <p:cNvSpPr>
            <a:spLocks noGrp="1" noRot="1" noChangeAspect="1" noChangeArrowheads="1" noTextEdit="1"/>
          </p:cNvSpPr>
          <p:nvPr>
            <p:ph type="sldImg"/>
          </p:nvPr>
        </p:nvSpPr>
        <p:spPr>
          <a:ln/>
        </p:spPr>
      </p:sp>
      <p:sp>
        <p:nvSpPr>
          <p:cNvPr id="990211" name="Rectangle 3"/>
          <p:cNvSpPr>
            <a:spLocks noGrp="1" noChangeArrowheads="1"/>
          </p:cNvSpPr>
          <p:nvPr>
            <p:ph type="body" idx="1"/>
          </p:nvPr>
        </p:nvSpPr>
        <p:spPr/>
        <p:txBody>
          <a:bodyPr/>
          <a:lstStyle/>
          <a:p>
            <a:pPr marL="228600" indent="-228600" eaLnBrk="1" hangingPunct="1">
              <a:defRPr/>
            </a:pP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zh-CN" altLang="en-US" dirty="0"/>
              <a:t>如果上帝不喜欢这些话，他可以使用外来语（亚兰语）</a:t>
            </a:r>
            <a:r>
              <a:rPr lang="en-US" i="1" dirty="0" err="1"/>
              <a:t>zeman</a:t>
            </a:r>
            <a:r>
              <a:rPr lang="en-US" dirty="0"/>
              <a:t> (</a:t>
            </a:r>
            <a:r>
              <a:rPr lang="zh-CN" altLang="en-US" dirty="0"/>
              <a:t>尼希米</a:t>
            </a:r>
            <a:r>
              <a:rPr lang="en-US" dirty="0"/>
              <a:t> 2:6, </a:t>
            </a:r>
            <a:r>
              <a:rPr lang="zh-CN" altLang="en-US" dirty="0"/>
              <a:t>但以理</a:t>
            </a:r>
            <a:r>
              <a:rPr lang="en-US" dirty="0"/>
              <a:t> 2:16, 21, 4:36 [</a:t>
            </a:r>
            <a:r>
              <a:rPr lang="zh-CN" altLang="en-US" dirty="0"/>
              <a:t>希伯来圣经</a:t>
            </a:r>
            <a:r>
              <a:rPr lang="en-US" dirty="0"/>
              <a:t>:</a:t>
            </a:r>
            <a:r>
              <a:rPr lang="zh-CN" altLang="en-US" dirty="0"/>
              <a:t>但以理</a:t>
            </a:r>
            <a:r>
              <a:rPr lang="en-US" dirty="0"/>
              <a:t>  4:33], 7:25 ) </a:t>
            </a:r>
            <a:r>
              <a:rPr lang="zh-CN" altLang="en-US" dirty="0"/>
              <a:t>或</a:t>
            </a:r>
            <a:endParaRPr lang="en-US" dirty="0"/>
          </a:p>
          <a:p>
            <a:pPr eaLnBrk="1" hangingPunct="1">
              <a:defRPr/>
            </a:pPr>
            <a:r>
              <a:rPr lang="en-US" i="1" dirty="0" err="1"/>
              <a:t>iddan</a:t>
            </a:r>
            <a:r>
              <a:rPr lang="en-US" dirty="0"/>
              <a:t> (</a:t>
            </a:r>
            <a:r>
              <a:rPr lang="zh-CN" altLang="en-US" dirty="0"/>
              <a:t>但以理</a:t>
            </a:r>
            <a:r>
              <a:rPr lang="en-US" dirty="0"/>
              <a:t>  4:16, 23, 25, 32 [</a:t>
            </a:r>
            <a:r>
              <a:rPr lang="zh-CN" altLang="en-US" dirty="0"/>
              <a:t>希伯来</a:t>
            </a:r>
            <a:r>
              <a:rPr lang="en-US" dirty="0"/>
              <a:t>:</a:t>
            </a:r>
            <a:r>
              <a:rPr lang="zh-CN" altLang="en-US" dirty="0"/>
              <a:t>但以理</a:t>
            </a:r>
            <a:r>
              <a:rPr lang="en-US" dirty="0"/>
              <a:t>  4:13, 20, 22, 29, </a:t>
            </a:r>
            <a:r>
              <a:rPr lang="zh-CN" altLang="en-US" dirty="0"/>
              <a:t>翻译</a:t>
            </a:r>
            <a:r>
              <a:rPr lang="en-US" dirty="0"/>
              <a:t> </a:t>
            </a:r>
            <a:r>
              <a:rPr lang="ja-JP" altLang="en-US" dirty="0"/>
              <a:t>“</a:t>
            </a:r>
            <a:r>
              <a:rPr lang="zh-CN" altLang="en-US" dirty="0"/>
              <a:t>时期</a:t>
            </a:r>
            <a:r>
              <a:rPr lang="ja-JP" altLang="en-US" dirty="0"/>
              <a:t>”</a:t>
            </a:r>
            <a:r>
              <a:rPr lang="en-US" altLang="ja-JP" dirty="0"/>
              <a:t>) </a:t>
            </a:r>
            <a:endParaRPr lang="en-US" dirty="0"/>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21166187-AE0E-124D-90AB-1722EA40088D}" type="slidenum">
              <a:rPr lang="en-US">
                <a:solidFill>
                  <a:prstClr val="black"/>
                </a:solidFill>
              </a:rPr>
              <a:pPr>
                <a:defRPr/>
              </a:pPr>
              <a:t>81</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zh-CN" altLang="en-US" dirty="0"/>
              <a:t>如果上帝不喜欢这些话，他可以使用外来语（亚兰语）</a:t>
            </a:r>
            <a:endParaRPr lang="en-US" dirty="0"/>
          </a:p>
          <a:p>
            <a:pPr eaLnBrk="1" hangingPunct="1">
              <a:defRPr/>
            </a:pPr>
            <a:r>
              <a:rPr lang="en-US" i="1" dirty="0" err="1"/>
              <a:t>zeman</a:t>
            </a:r>
            <a:r>
              <a:rPr lang="en-US" dirty="0"/>
              <a:t> (</a:t>
            </a:r>
            <a:r>
              <a:rPr lang="zh-CN" altLang="en-US" dirty="0"/>
              <a:t>尼希米</a:t>
            </a:r>
            <a:r>
              <a:rPr lang="en-US" dirty="0"/>
              <a:t> 2:6, </a:t>
            </a:r>
            <a:r>
              <a:rPr lang="zh-CN" altLang="en-US" dirty="0"/>
              <a:t>但以理</a:t>
            </a:r>
            <a:r>
              <a:rPr lang="en-US" dirty="0"/>
              <a:t> 2:16, 21, 4:36 [</a:t>
            </a:r>
            <a:r>
              <a:rPr lang="zh-CN" altLang="en-US" dirty="0"/>
              <a:t>希伯来圣经</a:t>
            </a:r>
            <a:r>
              <a:rPr lang="en-US" dirty="0"/>
              <a:t>:</a:t>
            </a:r>
            <a:r>
              <a:rPr lang="zh-CN" altLang="en-US" dirty="0"/>
              <a:t>但以理</a:t>
            </a:r>
            <a:r>
              <a:rPr lang="en-US" dirty="0"/>
              <a:t>  4:33], 7:25 ) </a:t>
            </a:r>
            <a:r>
              <a:rPr lang="zh-CN" altLang="en-US" dirty="0"/>
              <a:t>或</a:t>
            </a:r>
            <a:endParaRPr lang="en-US" dirty="0"/>
          </a:p>
          <a:p>
            <a:pPr eaLnBrk="1" hangingPunct="1">
              <a:defRPr/>
            </a:pPr>
            <a:r>
              <a:rPr lang="en-US" i="1" dirty="0" err="1"/>
              <a:t>iddan</a:t>
            </a:r>
            <a:r>
              <a:rPr lang="en-US" dirty="0"/>
              <a:t> (</a:t>
            </a:r>
            <a:r>
              <a:rPr lang="zh-CN" altLang="en-US" dirty="0"/>
              <a:t>但以理</a:t>
            </a:r>
            <a:r>
              <a:rPr lang="en-US" dirty="0"/>
              <a:t>  4:16, 23, 25, 32 [</a:t>
            </a:r>
            <a:r>
              <a:rPr lang="zh-CN" altLang="en-US" dirty="0"/>
              <a:t>希伯来</a:t>
            </a:r>
            <a:r>
              <a:rPr lang="en-US" dirty="0"/>
              <a:t>:</a:t>
            </a:r>
            <a:r>
              <a:rPr lang="zh-CN" altLang="en-US" dirty="0"/>
              <a:t>但以理</a:t>
            </a:r>
            <a:r>
              <a:rPr lang="en-US" dirty="0"/>
              <a:t>  4:13, 20, 22, 29, </a:t>
            </a:r>
            <a:r>
              <a:rPr lang="zh-CN" altLang="en-US" dirty="0"/>
              <a:t>翻译</a:t>
            </a:r>
            <a:r>
              <a:rPr lang="en-US" dirty="0"/>
              <a:t> </a:t>
            </a:r>
            <a:r>
              <a:rPr lang="ja-JP" altLang="en-US" dirty="0"/>
              <a:t>“</a:t>
            </a:r>
            <a:r>
              <a:rPr lang="zh-CN" altLang="en-US" dirty="0"/>
              <a:t>时期</a:t>
            </a:r>
            <a:r>
              <a:rPr lang="ja-JP" altLang="en-US" dirty="0"/>
              <a:t>”</a:t>
            </a:r>
            <a:r>
              <a:rPr lang="en-US" altLang="ja-JP" dirty="0"/>
              <a:t>) </a:t>
            </a:r>
            <a:endParaRPr lang="en-US" dirty="0"/>
          </a:p>
        </p:txBody>
      </p:sp>
      <p:sp>
        <p:nvSpPr>
          <p:cNvPr id="4" name="Slide Number Placeholder 3"/>
          <p:cNvSpPr>
            <a:spLocks noGrp="1"/>
          </p:cNvSpPr>
          <p:nvPr>
            <p:ph type="sldNum" sz="quarter" idx="5"/>
          </p:nvPr>
        </p:nvSpPr>
        <p:spPr/>
        <p:txBody>
          <a:bodyPr/>
          <a:lstStyle/>
          <a:p>
            <a:pPr>
              <a:defRPr/>
            </a:pPr>
            <a:fld id="{2389508B-4007-A84F-984C-C019FDB7898E}" type="slidenum">
              <a:rPr lang="en-US">
                <a:solidFill>
                  <a:prstClr val="black"/>
                </a:solidFill>
              </a:rPr>
              <a:pPr>
                <a:defRPr/>
              </a:pPr>
              <a:t>82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282CE7A-03EA-A64B-95D6-A5B809FDF123}" type="slidenum">
              <a:rPr lang="en-US" smtClean="0">
                <a:solidFill>
                  <a:prstClr val="black"/>
                </a:solidFill>
              </a:rPr>
              <a:pPr eaLnBrk="1" hangingPunct="1">
                <a:defRPr/>
              </a:pPr>
              <a:t>8</a:t>
            </a:fld>
            <a:endParaRPr lang="en-US">
              <a:solidFill>
                <a:prstClr val="black"/>
              </a:solidFill>
            </a:endParaRPr>
          </a:p>
        </p:txBody>
      </p:sp>
      <p:sp>
        <p:nvSpPr>
          <p:cNvPr id="1354754" name="Rectangle 2"/>
          <p:cNvSpPr>
            <a:spLocks noGrp="1" noRot="1" noChangeAspect="1" noChangeArrowheads="1" noTextEdit="1"/>
          </p:cNvSpPr>
          <p:nvPr>
            <p:ph type="sldImg"/>
          </p:nvPr>
        </p:nvSpPr>
        <p:spPr>
          <a:ln/>
        </p:spPr>
      </p:sp>
      <p:sp>
        <p:nvSpPr>
          <p:cNvPr id="1354755"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这是在</a:t>
            </a:r>
            <a:r>
              <a:rPr lang="en-US" altLang="zh-CN">
                <a:latin typeface="SimSun" charset="0"/>
                <a:ea typeface="SimSun" charset="0"/>
                <a:cs typeface="SimSun" charset="0"/>
              </a:rPr>
              <a:t>2009</a:t>
            </a:r>
            <a:r>
              <a:rPr lang="zh-CN" altLang="en-US">
                <a:latin typeface="SimSun" charset="0"/>
                <a:ea typeface="SimSun" charset="0"/>
                <a:cs typeface="SimSun" charset="0"/>
              </a:rPr>
              <a:t>年</a:t>
            </a:r>
            <a:r>
              <a:rPr lang="en-US" altLang="zh-CN">
                <a:latin typeface="SimSun" charset="0"/>
                <a:ea typeface="SimSun" charset="0"/>
                <a:cs typeface="SimSun" charset="0"/>
              </a:rPr>
              <a:t>2</a:t>
            </a:r>
            <a:r>
              <a:rPr lang="zh-CN" altLang="en-US">
                <a:latin typeface="SimSun" charset="0"/>
                <a:ea typeface="SimSun" charset="0"/>
                <a:cs typeface="SimSun" charset="0"/>
              </a:rPr>
              <a:t>月</a:t>
            </a:r>
            <a:r>
              <a:rPr lang="en-US" altLang="zh-CN">
                <a:latin typeface="SimSun" charset="0"/>
                <a:ea typeface="SimSun" charset="0"/>
                <a:cs typeface="SimSun" charset="0"/>
              </a:rPr>
              <a:t>6</a:t>
            </a:r>
            <a:r>
              <a:rPr lang="zh-CN" altLang="en-US">
                <a:latin typeface="SimSun" charset="0"/>
                <a:ea typeface="SimSun" charset="0"/>
                <a:cs typeface="SimSun" charset="0"/>
              </a:rPr>
              <a:t>日，和麦可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科伦在加拿大电视广播中所做的一个访谈。</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以他在这电视访谈所发表的意见，柯莱格其实是在给科伦和他的电视观众一个否认圣经教导的借口！</a:t>
            </a:r>
            <a:endParaRPr lang="en-US" altLang="ja-JP">
              <a:latin typeface="SimSun" charset="0"/>
              <a:ea typeface="SimSun" charset="0"/>
              <a:cs typeface="SimSun" charset="0"/>
            </a:endParaRPr>
          </a:p>
          <a:p>
            <a:pPr eaLnBrk="1" hangingPunct="1"/>
            <a:endParaRPr lang="en-US"/>
          </a:p>
          <a:p>
            <a:pPr eaLnBrk="1" hangingPunct="1"/>
            <a:r>
              <a:rPr lang="zh-CN" altLang="en-US">
                <a:solidFill>
                  <a:srgbClr val="FFFF00"/>
                </a:solidFill>
                <a:latin typeface="SimSun" charset="0"/>
                <a:ea typeface="SimSun" charset="0"/>
                <a:cs typeface="SimSun" charset="0"/>
              </a:rPr>
              <a:t>威廉</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莱恩</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柯莱格博士</a:t>
            </a:r>
            <a:r>
              <a:rPr lang="zh-CN" altLang="en-US">
                <a:latin typeface="SimSun" charset="0"/>
                <a:ea typeface="SimSun" charset="0"/>
                <a:cs typeface="SimSun" charset="0"/>
              </a:rPr>
              <a:t>，哲学研究博士，</a:t>
            </a:r>
            <a:r>
              <a:rPr lang="zh-CN" altLang="en-US">
                <a:solidFill>
                  <a:srgbClr val="FFFF00"/>
                </a:solidFill>
                <a:latin typeface="SimSun" charset="0"/>
                <a:ea typeface="SimSun" charset="0"/>
                <a:cs typeface="SimSun" charset="0"/>
              </a:rPr>
              <a:t>塔尔博特神学院，米拉达，加州。他也在拜欧拉大学（和塔尔伯特有关联）做教导的工作。</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访谈中所录下来的影片：</a:t>
            </a:r>
            <a:r>
              <a:rPr lang="en-US" altLang="ja-JP">
                <a:latin typeface="SimSun" charset="0"/>
                <a:ea typeface="SimSun" charset="0"/>
                <a:cs typeface="SimSun" charset="0"/>
              </a:rPr>
              <a:t> http://www.youtube.com/watch?v=_IQoLg7w-_4,  </a:t>
            </a:r>
            <a:r>
              <a:rPr lang="zh-CN" altLang="en-US">
                <a:latin typeface="SimSun" charset="0"/>
                <a:ea typeface="SimSun" charset="0"/>
                <a:cs typeface="SimSun" charset="0"/>
              </a:rPr>
              <a:t>取之于</a:t>
            </a:r>
            <a:r>
              <a:rPr lang="en-US" altLang="zh-CN">
                <a:latin typeface="SimSun" charset="0"/>
                <a:ea typeface="SimSun" charset="0"/>
                <a:cs typeface="SimSun" charset="0"/>
              </a:rPr>
              <a:t>2010</a:t>
            </a:r>
            <a:r>
              <a:rPr lang="zh-CN" altLang="en-US">
                <a:latin typeface="SimSun" charset="0"/>
                <a:ea typeface="SimSun" charset="0"/>
                <a:cs typeface="SimSun" charset="0"/>
              </a:rPr>
              <a:t>年</a:t>
            </a:r>
            <a:r>
              <a:rPr lang="en-US" altLang="zh-CN">
                <a:latin typeface="SimSun" charset="0"/>
                <a:ea typeface="SimSun" charset="0"/>
                <a:cs typeface="SimSun" charset="0"/>
              </a:rPr>
              <a:t>3</a:t>
            </a:r>
            <a:r>
              <a:rPr lang="zh-CN" altLang="en-US">
                <a:latin typeface="SimSun" charset="0"/>
                <a:ea typeface="SimSun" charset="0"/>
                <a:cs typeface="SimSun" charset="0"/>
              </a:rPr>
              <a:t>月</a:t>
            </a:r>
            <a:r>
              <a:rPr lang="en-US" altLang="zh-CN">
                <a:latin typeface="SimSun" charset="0"/>
                <a:ea typeface="SimSun" charset="0"/>
                <a:cs typeface="SimSun" charset="0"/>
              </a:rPr>
              <a:t>4</a:t>
            </a:r>
            <a:r>
              <a:rPr lang="zh-CN" altLang="en-US">
                <a:latin typeface="SimSun" charset="0"/>
                <a:ea typeface="SimSun" charset="0"/>
                <a:cs typeface="SimSun" charset="0"/>
              </a:rPr>
              <a:t>日。</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有关于加拿大电视主持人麦可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科伦的资料</a:t>
            </a:r>
            <a:r>
              <a:rPr lang="en-US" altLang="ja-JP">
                <a:latin typeface="SimSun" charset="0"/>
                <a:ea typeface="SimSun" charset="0"/>
                <a:cs typeface="SimSun" charset="0"/>
              </a:rPr>
              <a:t> (http://www.michaelcoren.com/bio.html). </a:t>
            </a:r>
            <a:r>
              <a:rPr lang="zh-CN" altLang="en-US">
                <a:latin typeface="SimSun" charset="0"/>
                <a:ea typeface="SimSun" charset="0"/>
                <a:cs typeface="SimSun" charset="0"/>
              </a:rPr>
              <a:t>这录影长达</a:t>
            </a:r>
            <a:r>
              <a:rPr lang="en-US" altLang="zh-CN">
                <a:latin typeface="SimSun" charset="0"/>
                <a:ea typeface="SimSun" charset="0"/>
                <a:cs typeface="SimSun" charset="0"/>
              </a:rPr>
              <a:t>1</a:t>
            </a:r>
            <a:r>
              <a:rPr lang="zh-CN" altLang="en-US">
                <a:latin typeface="SimSun" charset="0"/>
                <a:ea typeface="SimSun" charset="0"/>
                <a:cs typeface="SimSun" charset="0"/>
              </a:rPr>
              <a:t>分钟</a:t>
            </a:r>
            <a:r>
              <a:rPr lang="en-US" altLang="zh-CN">
                <a:latin typeface="SimSun" charset="0"/>
                <a:ea typeface="SimSun" charset="0"/>
                <a:cs typeface="SimSun" charset="0"/>
              </a:rPr>
              <a:t>20</a:t>
            </a:r>
            <a:r>
              <a:rPr lang="zh-CN" altLang="en-US">
                <a:latin typeface="SimSun" charset="0"/>
                <a:ea typeface="SimSun" charset="0"/>
                <a:cs typeface="SimSun" charset="0"/>
              </a:rPr>
              <a:t>秒。</a:t>
            </a:r>
            <a:endParaRPr lang="en-US">
              <a:latin typeface="SimSun" charset="0"/>
              <a:ea typeface="SimSun" charset="0"/>
              <a:cs typeface="SimSu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35B0296-A1CD-464E-8E4F-6755A487627F}" type="slidenum">
              <a:rPr lang="en-US">
                <a:solidFill>
                  <a:prstClr val="black"/>
                </a:solidFill>
              </a:rPr>
              <a:pPr eaLnBrk="1" hangingPunct="1">
                <a:defRPr/>
              </a:pPr>
              <a:t>83</a:t>
            </a:fld>
            <a:endParaRPr lang="en-US">
              <a:solidFill>
                <a:prstClr val="black"/>
              </a:solidFill>
            </a:endParaRPr>
          </a:p>
        </p:txBody>
      </p:sp>
      <p:sp>
        <p:nvSpPr>
          <p:cNvPr id="1133570" name="Rectangle 2"/>
          <p:cNvSpPr>
            <a:spLocks noGrp="1" noRot="1" noChangeAspect="1" noChangeArrowheads="1" noTextEdit="1"/>
          </p:cNvSpPr>
          <p:nvPr>
            <p:ph type="sldImg"/>
          </p:nvPr>
        </p:nvSpPr>
        <p:spPr>
          <a:ln/>
        </p:spPr>
      </p:sp>
      <p:sp>
        <p:nvSpPr>
          <p:cNvPr id="1133571" name="Rectangle 3"/>
          <p:cNvSpPr>
            <a:spLocks noGrp="1" noChangeArrowheads="1"/>
          </p:cNvSpPr>
          <p:nvPr>
            <p:ph type="body" idx="1"/>
          </p:nvPr>
        </p:nvSpPr>
        <p:spPr/>
        <p:txBody>
          <a:bodyPr/>
          <a:lstStyle/>
          <a:p>
            <a:r>
              <a:rPr lang="zh-CN" altLang="en-US">
                <a:latin typeface="SimSun" charset="0"/>
                <a:ea typeface="SimSun" charset="0"/>
                <a:cs typeface="SimSun" charset="0"/>
              </a:rPr>
              <a:t>不是所有的肉体都是一样的，有人的肉体，属于野兽的肉体，禽类的肉体和鱼类的肉体。</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F01EFF3-C65B-5245-AD8D-DB114B6F3246}" type="slidenum">
              <a:rPr lang="en-US">
                <a:solidFill>
                  <a:prstClr val="black"/>
                </a:solidFill>
              </a:rPr>
              <a:pPr eaLnBrk="1" hangingPunct="1">
                <a:defRPr/>
              </a:pPr>
              <a:t>84</a:t>
            </a:fld>
            <a:endParaRPr lang="en-US">
              <a:solidFill>
                <a:prstClr val="black"/>
              </a:solidFill>
            </a:endParaRPr>
          </a:p>
        </p:txBody>
      </p:sp>
      <p:sp>
        <p:nvSpPr>
          <p:cNvPr id="1137666" name="Rectangle 2"/>
          <p:cNvSpPr>
            <a:spLocks noGrp="1" noRot="1" noChangeAspect="1" noChangeArrowheads="1" noTextEdit="1"/>
          </p:cNvSpPr>
          <p:nvPr>
            <p:ph type="sldImg"/>
          </p:nvPr>
        </p:nvSpPr>
        <p:spPr>
          <a:ln/>
        </p:spPr>
      </p:sp>
      <p:sp>
        <p:nvSpPr>
          <p:cNvPr id="1137667" name="Rectangle 3"/>
          <p:cNvSpPr>
            <a:spLocks noGrp="1" noChangeArrowheads="1"/>
          </p:cNvSpPr>
          <p:nvPr>
            <p:ph type="body" idx="1"/>
          </p:nvPr>
        </p:nvSpPr>
        <p:spPr/>
        <p:txBody>
          <a:bodyPr/>
          <a:lstStyle/>
          <a:p>
            <a:r>
              <a:rPr lang="zh-CN" altLang="en-US">
                <a:latin typeface="SimSun" charset="0"/>
                <a:ea typeface="SimSun" charset="0"/>
                <a:cs typeface="SimSun" charset="0"/>
              </a:rPr>
              <a:t>不是所有的肉体都是一样的，有人的肉体，属于野兽的肉体，禽类的肉体和鱼类的肉体。</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DC3AC36-5E28-6E4E-A876-EAC44A07B33D}" type="slidenum">
              <a:rPr lang="en-US">
                <a:solidFill>
                  <a:srgbClr val="000000"/>
                </a:solidFill>
              </a:rPr>
              <a:pPr eaLnBrk="1" hangingPunct="1">
                <a:defRPr/>
              </a:pPr>
              <a:t>85</a:t>
            </a:fld>
            <a:endParaRPr lang="en-US">
              <a:solidFill>
                <a:srgbClr val="000000"/>
              </a:solidFill>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737FCBBE-7E32-6443-B9FF-8B4A89084B4A}" type="slidenum">
              <a:rPr lang="en-US" sz="1200" smtClean="0">
                <a:solidFill>
                  <a:srgbClr val="000000"/>
                </a:solidFill>
              </a:rPr>
              <a:pPr algn="r" eaLnBrk="1" hangingPunct="1">
                <a:defRPr/>
              </a:pPr>
              <a:t>85</a:t>
            </a:fld>
            <a:endParaRPr lang="en-US" sz="1200">
              <a:solidFill>
                <a:srgbClr val="000000"/>
              </a:solidFill>
            </a:endParaRPr>
          </a:p>
        </p:txBody>
      </p:sp>
      <p:sp>
        <p:nvSpPr>
          <p:cNvPr id="6104067" name="Rectangle 2"/>
          <p:cNvSpPr>
            <a:spLocks noGrp="1" noRot="1" noChangeAspect="1" noChangeArrowheads="1" noTextEdit="1"/>
          </p:cNvSpPr>
          <p:nvPr>
            <p:ph type="sldImg"/>
          </p:nvPr>
        </p:nvSpPr>
        <p:spPr>
          <a:ln/>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4872C19-D39D-D945-8918-1294EBEA428E}" type="slidenum">
              <a:rPr lang="en-US">
                <a:solidFill>
                  <a:srgbClr val="000000"/>
                </a:solidFill>
              </a:rPr>
              <a:pPr eaLnBrk="1" hangingPunct="1">
                <a:defRPr/>
              </a:pPr>
              <a:t>86</a:t>
            </a:fld>
            <a:endParaRPr lang="en-US">
              <a:solidFill>
                <a:srgbClr val="000000"/>
              </a:solidFill>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62569D2-DFDF-8B45-A4A4-80BC486DFF00}" type="slidenum">
              <a:rPr lang="en-US" sz="1200" smtClean="0">
                <a:solidFill>
                  <a:srgbClr val="000000"/>
                </a:solidFill>
              </a:rPr>
              <a:pPr algn="r" eaLnBrk="1" hangingPunct="1">
                <a:defRPr/>
              </a:pPr>
              <a:t>86</a:t>
            </a:fld>
            <a:endParaRPr lang="en-US" sz="1200">
              <a:solidFill>
                <a:srgbClr val="000000"/>
              </a:solidFill>
            </a:endParaRPr>
          </a:p>
        </p:txBody>
      </p:sp>
      <p:sp>
        <p:nvSpPr>
          <p:cNvPr id="6104067" name="Rectangle 2"/>
          <p:cNvSpPr>
            <a:spLocks noGrp="1" noRot="1" noChangeAspect="1" noChangeArrowheads="1" noTextEdit="1"/>
          </p:cNvSpPr>
          <p:nvPr>
            <p:ph type="sldImg"/>
          </p:nvPr>
        </p:nvSpPr>
        <p:spPr>
          <a:ln/>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736D8ED-C2A8-344D-941E-6ABBA0349908}" type="slidenum">
              <a:rPr lang="en-US">
                <a:solidFill>
                  <a:prstClr val="black"/>
                </a:solidFill>
              </a:rPr>
              <a:pPr eaLnBrk="1" hangingPunct="1">
                <a:defRPr/>
              </a:pPr>
              <a:t>87</a:t>
            </a:fld>
            <a:endParaRPr lang="en-US">
              <a:solidFill>
                <a:prstClr val="black"/>
              </a:solidFill>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zh-CN" altLang="en-US">
                <a:latin typeface="SimSun" charset="0"/>
                <a:ea typeface="SimSun" charset="0"/>
                <a:cs typeface="SimSun" charset="0"/>
              </a:rPr>
              <a:t>创世记的目的是为了要教导神学，而不是历史。不，它是要通过历史教导神学</a:t>
            </a:r>
            <a:r>
              <a:rPr lang="en-US" altLang="zh-CN">
                <a:latin typeface="SimSun" charset="0"/>
                <a:ea typeface="SimSun" charset="0"/>
                <a:cs typeface="SimSun" charset="0"/>
              </a:rPr>
              <a:t>-</a:t>
            </a:r>
            <a:r>
              <a:rPr lang="zh-CN" altLang="en-US">
                <a:latin typeface="SimSun" charset="0"/>
                <a:ea typeface="SimSun" charset="0"/>
                <a:cs typeface="SimSun" charset="0"/>
              </a:rPr>
              <a:t>上帝在时空历史里的作为！创世记是一个论战或针对以色列周围异教神学的辩护。是的，但它不能真正成为一个论战或辩护，除非它是事实，历史的事实。你不能使用圣诞老人的神话（给予人支持）误导人们支持基督教的使命是向有需要的人施于慷慨。</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3A7B8F9-F5A5-B345-B594-80AEC99D2205}" type="slidenum">
              <a:rPr lang="en-US">
                <a:solidFill>
                  <a:prstClr val="black"/>
                </a:solidFill>
              </a:rPr>
              <a:pPr eaLnBrk="1" hangingPunct="1">
                <a:defRPr/>
              </a:pPr>
              <a:t>89</a:t>
            </a:fld>
            <a:endParaRPr lang="en-US">
              <a:solidFill>
                <a:prstClr val="black"/>
              </a:solidFill>
            </a:endParaRPr>
          </a:p>
        </p:txBody>
      </p:sp>
      <p:sp>
        <p:nvSpPr>
          <p:cNvPr id="13383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A398FEF3-2923-3E49-AF47-B67A9EE22659}" type="slidenum">
              <a:rPr lang="en-US" sz="1200" smtClean="0">
                <a:solidFill>
                  <a:prstClr val="black"/>
                </a:solidFill>
              </a:rPr>
              <a:pPr algn="r" eaLnBrk="1" hangingPunct="1">
                <a:defRPr/>
              </a:pPr>
              <a:t>89</a:t>
            </a:fld>
            <a:endParaRPr lang="en-US" sz="1200">
              <a:solidFill>
                <a:prstClr val="black"/>
              </a:solidFill>
            </a:endParaRPr>
          </a:p>
        </p:txBody>
      </p:sp>
      <p:sp>
        <p:nvSpPr>
          <p:cNvPr id="1338371" name="Rectangle 2"/>
          <p:cNvSpPr>
            <a:spLocks noGrp="1" noRot="1" noChangeAspect="1" noChangeArrowheads="1" noTextEdit="1"/>
          </p:cNvSpPr>
          <p:nvPr>
            <p:ph type="sldImg"/>
          </p:nvPr>
        </p:nvSpPr>
        <p:spPr>
          <a:ln/>
        </p:spPr>
      </p:sp>
      <p:sp>
        <p:nvSpPr>
          <p:cNvPr id="1338372" name="Rectangle 3"/>
          <p:cNvSpPr>
            <a:spLocks noGrp="1" noChangeArrowheads="1"/>
          </p:cNvSpPr>
          <p:nvPr>
            <p:ph type="body" idx="1"/>
          </p:nvPr>
        </p:nvSpPr>
        <p:spPr/>
        <p:txBody>
          <a:bodyPr/>
          <a:lstStyle/>
          <a:p>
            <a:pPr eaLnBrk="1" hangingPunct="1">
              <a:defRPr/>
            </a:pPr>
            <a:r>
              <a:rPr lang="zh-CN" altLang="en-US" dirty="0">
                <a:latin typeface="Arial" pitchFamily="34" charset="0"/>
                <a:ea typeface="ＭＳ Ｐゴシック" pitchFamily="34" charset="-128"/>
              </a:rPr>
              <a:t>诗篇 </a:t>
            </a:r>
            <a:r>
              <a:rPr lang="en-US" dirty="0">
                <a:latin typeface="Arial" pitchFamily="34" charset="0"/>
                <a:ea typeface="ＭＳ Ｐゴシック" pitchFamily="34" charset="-128"/>
              </a:rPr>
              <a:t>90:4		</a:t>
            </a:r>
            <a:r>
              <a:rPr lang="zh-CN" altLang="en-US" dirty="0"/>
              <a:t>在 你 看 来 ， 千 年 如 已 过 的 昨 日 ， 又 如 夜 间 的 一 更 。</a:t>
            </a:r>
            <a:endParaRPr lang="en-US" dirty="0">
              <a:latin typeface="Arial" pitchFamily="34" charset="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917A5F9-A986-354F-B374-34F27905E0AC}" type="slidenum">
              <a:rPr lang="en-US">
                <a:solidFill>
                  <a:prstClr val="black"/>
                </a:solidFill>
              </a:rPr>
              <a:pPr eaLnBrk="1" hangingPunct="1">
                <a:defRPr/>
              </a:pPr>
              <a:t>90</a:t>
            </a:fld>
            <a:endParaRPr lang="en-US">
              <a:solidFill>
                <a:prstClr val="black"/>
              </a:solidFill>
            </a:endParaRPr>
          </a:p>
        </p:txBody>
      </p:sp>
      <p:sp>
        <p:nvSpPr>
          <p:cNvPr id="13424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36D53B4B-7D9C-E44A-BD19-A7C7F2FA813E}" type="slidenum">
              <a:rPr lang="en-US" sz="1200" smtClean="0">
                <a:solidFill>
                  <a:prstClr val="black"/>
                </a:solidFill>
              </a:rPr>
              <a:pPr algn="r" eaLnBrk="1" hangingPunct="1">
                <a:defRPr/>
              </a:pPr>
              <a:t>90</a:t>
            </a:fld>
            <a:endParaRPr lang="en-US" sz="1200">
              <a:solidFill>
                <a:prstClr val="black"/>
              </a:solidFill>
            </a:endParaRPr>
          </a:p>
        </p:txBody>
      </p:sp>
      <p:sp>
        <p:nvSpPr>
          <p:cNvPr id="1342467" name="Rectangle 2"/>
          <p:cNvSpPr>
            <a:spLocks noGrp="1" noRot="1" noChangeAspect="1" noChangeArrowheads="1" noTextEdit="1"/>
          </p:cNvSpPr>
          <p:nvPr>
            <p:ph type="sldImg"/>
          </p:nvPr>
        </p:nvSpPr>
        <p:spPr>
          <a:ln/>
        </p:spPr>
      </p:sp>
      <p:sp>
        <p:nvSpPr>
          <p:cNvPr id="1342468"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DE2C1EB-5C3F-724A-A1A5-05C880566D4C}" type="slidenum">
              <a:rPr lang="en-US">
                <a:solidFill>
                  <a:prstClr val="black"/>
                </a:solidFill>
              </a:rPr>
              <a:pPr eaLnBrk="1" hangingPunct="1">
                <a:defRPr/>
              </a:pPr>
              <a:t>91</a:t>
            </a:fld>
            <a:endParaRPr lang="en-US">
              <a:solidFill>
                <a:prstClr val="black"/>
              </a:solidFill>
            </a:endParaRPr>
          </a:p>
        </p:txBody>
      </p:sp>
      <p:sp>
        <p:nvSpPr>
          <p:cNvPr id="13445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2316BE9-B968-DB40-B395-D6AE10091773}" type="slidenum">
              <a:rPr lang="en-US" sz="1200" smtClean="0">
                <a:solidFill>
                  <a:prstClr val="black"/>
                </a:solidFill>
              </a:rPr>
              <a:pPr algn="r" eaLnBrk="1" hangingPunct="1">
                <a:defRPr/>
              </a:pPr>
              <a:t>91</a:t>
            </a:fld>
            <a:endParaRPr lang="en-US" sz="1200">
              <a:solidFill>
                <a:prstClr val="black"/>
              </a:solidFill>
            </a:endParaRPr>
          </a:p>
        </p:txBody>
      </p:sp>
      <p:sp>
        <p:nvSpPr>
          <p:cNvPr id="1344515" name="Rectangle 2"/>
          <p:cNvSpPr>
            <a:spLocks noGrp="1" noRot="1" noChangeAspect="1" noChangeArrowheads="1" noTextEdit="1"/>
          </p:cNvSpPr>
          <p:nvPr>
            <p:ph type="sldImg"/>
          </p:nvPr>
        </p:nvSpPr>
        <p:spPr>
          <a:ln/>
        </p:spPr>
      </p:sp>
      <p:sp>
        <p:nvSpPr>
          <p:cNvPr id="1344516" name="Rectangle 3"/>
          <p:cNvSpPr>
            <a:spLocks noGrp="1" noChangeArrowheads="1"/>
          </p:cNvSpPr>
          <p:nvPr>
            <p:ph type="body" idx="1"/>
          </p:nvPr>
        </p:nvSpPr>
        <p:spPr>
          <a:xfrm>
            <a:off x="914400" y="4343400"/>
            <a:ext cx="5029200" cy="4114800"/>
          </a:xfrm>
        </p:spPr>
        <p:txBody>
          <a:bodyPr/>
          <a:lstStyle/>
          <a:p>
            <a:pPr eaLnBrk="1" hangingPunct="1"/>
            <a:r>
              <a:rPr lang="zh-CN" altLang="en-US" b="1">
                <a:latin typeface="SimSun" charset="0"/>
                <a:ea typeface="SimSun" charset="0"/>
                <a:cs typeface="SimSun" charset="0"/>
              </a:rPr>
              <a:t>修订</a:t>
            </a:r>
            <a:r>
              <a:rPr lang="en-US" altLang="ja-JP" b="1">
                <a:latin typeface="SimSun" charset="0"/>
                <a:ea typeface="SimSun" charset="0"/>
                <a:cs typeface="SimSun" charset="0"/>
              </a:rPr>
              <a:t>: </a:t>
            </a:r>
            <a:r>
              <a:rPr lang="zh-CN" altLang="en-US" b="1">
                <a:latin typeface="SimSun" charset="0"/>
                <a:ea typeface="SimSun" charset="0"/>
                <a:cs typeface="SimSun" charset="0"/>
              </a:rPr>
              <a:t>八月</a:t>
            </a:r>
            <a:r>
              <a:rPr lang="en-US" altLang="ja-JP" b="1">
                <a:latin typeface="SimSun" charset="0"/>
                <a:ea typeface="SimSun" charset="0"/>
                <a:cs typeface="SimSun" charset="0"/>
              </a:rPr>
              <a:t> </a:t>
            </a:r>
            <a:r>
              <a:rPr lang="en-US" altLang="ja-JP" b="1"/>
              <a:t>2005.</a:t>
            </a:r>
            <a:endParaRPr lang="en-US" b="1"/>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DDCB8BF-B2AC-C844-BA0A-7BBFC984F5C0}" type="slidenum">
              <a:rPr lang="en-US">
                <a:solidFill>
                  <a:prstClr val="black"/>
                </a:solidFill>
              </a:rPr>
              <a:pPr eaLnBrk="1" hangingPunct="1">
                <a:defRPr/>
              </a:pPr>
              <a:t>92</a:t>
            </a:fld>
            <a:endParaRPr lang="en-US">
              <a:solidFill>
                <a:prstClr val="black"/>
              </a:solidFill>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92DF174-A9F3-9642-9E18-B05C981FE937}" type="slidenum">
              <a:rPr lang="en-US">
                <a:solidFill>
                  <a:prstClr val="black"/>
                </a:solidFill>
              </a:rPr>
              <a:pPr eaLnBrk="1" hangingPunct="1">
                <a:defRPr/>
              </a:pPr>
              <a:t>93</a:t>
            </a:fld>
            <a:endParaRPr lang="en-US">
              <a:solidFill>
                <a:prstClr val="black"/>
              </a:solidFill>
            </a:endParaRPr>
          </a:p>
        </p:txBody>
      </p:sp>
      <p:sp>
        <p:nvSpPr>
          <p:cNvPr id="1211394" name="Rectangle 2"/>
          <p:cNvSpPr>
            <a:spLocks noGrp="1" noRot="1" noChangeAspect="1" noChangeArrowheads="1" noTextEdit="1"/>
          </p:cNvSpPr>
          <p:nvPr>
            <p:ph type="sldImg"/>
          </p:nvPr>
        </p:nvSpPr>
        <p:spPr>
          <a:ln/>
        </p:spPr>
      </p:sp>
      <p:sp>
        <p:nvSpPr>
          <p:cNvPr id="121139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2358D03-7F8C-9E43-9590-A001B238E039}" type="slidenum">
              <a:rPr lang="en-US" smtClean="0">
                <a:solidFill>
                  <a:prstClr val="black"/>
                </a:solidFill>
              </a:rPr>
              <a:pPr eaLnBrk="1" hangingPunct="1">
                <a:defRPr/>
              </a:pPr>
              <a:t>9</a:t>
            </a:fld>
            <a:endParaRPr lang="en-US">
              <a:solidFill>
                <a:prstClr val="black"/>
              </a:solidFill>
            </a:endParaRPr>
          </a:p>
        </p:txBody>
      </p:sp>
      <p:sp>
        <p:nvSpPr>
          <p:cNvPr id="1356802" name="Rectangle 2"/>
          <p:cNvSpPr>
            <a:spLocks noGrp="1" noRot="1" noChangeAspect="1" noChangeArrowheads="1" noTextEdit="1"/>
          </p:cNvSpPr>
          <p:nvPr>
            <p:ph type="sldImg"/>
          </p:nvPr>
        </p:nvSpPr>
        <p:spPr>
          <a:ln/>
        </p:spPr>
      </p:sp>
      <p:sp>
        <p:nvSpPr>
          <p:cNvPr id="1356803" name="Rectangle 3"/>
          <p:cNvSpPr>
            <a:spLocks noGrp="1" noChangeArrowheads="1"/>
          </p:cNvSpPr>
          <p:nvPr>
            <p:ph type="body" idx="1"/>
          </p:nvPr>
        </p:nvSpPr>
        <p:spPr/>
        <p:txBody>
          <a:bodyPr/>
          <a:lstStyle/>
          <a:p>
            <a:pPr eaLnBrk="1" hangingPunct="1"/>
            <a:r>
              <a:rPr lang="zh-CN" altLang="en-US">
                <a:latin typeface="SimSun" charset="0"/>
                <a:ea typeface="SimSun" charset="0"/>
                <a:cs typeface="SimSun" charset="0"/>
              </a:rPr>
              <a:t>这是在</a:t>
            </a:r>
            <a:r>
              <a:rPr lang="en-US" altLang="zh-CN">
                <a:latin typeface="SimSun" charset="0"/>
                <a:ea typeface="SimSun" charset="0"/>
                <a:cs typeface="SimSun" charset="0"/>
              </a:rPr>
              <a:t>2009</a:t>
            </a:r>
            <a:r>
              <a:rPr lang="zh-CN" altLang="en-US">
                <a:latin typeface="SimSun" charset="0"/>
                <a:ea typeface="SimSun" charset="0"/>
                <a:cs typeface="SimSun" charset="0"/>
              </a:rPr>
              <a:t>年</a:t>
            </a:r>
            <a:r>
              <a:rPr lang="en-US" altLang="zh-CN">
                <a:latin typeface="SimSun" charset="0"/>
                <a:ea typeface="SimSun" charset="0"/>
                <a:cs typeface="SimSun" charset="0"/>
              </a:rPr>
              <a:t>2</a:t>
            </a:r>
            <a:r>
              <a:rPr lang="zh-CN" altLang="en-US">
                <a:latin typeface="SimSun" charset="0"/>
                <a:ea typeface="SimSun" charset="0"/>
                <a:cs typeface="SimSun" charset="0"/>
              </a:rPr>
              <a:t>月</a:t>
            </a:r>
            <a:r>
              <a:rPr lang="en-US" altLang="zh-CN">
                <a:latin typeface="SimSun" charset="0"/>
                <a:ea typeface="SimSun" charset="0"/>
                <a:cs typeface="SimSun" charset="0"/>
              </a:rPr>
              <a:t>6</a:t>
            </a:r>
            <a:r>
              <a:rPr lang="zh-CN" altLang="en-US">
                <a:latin typeface="SimSun" charset="0"/>
                <a:ea typeface="SimSun" charset="0"/>
                <a:cs typeface="SimSun" charset="0"/>
              </a:rPr>
              <a:t>日，和麦可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科伦在加拿大电视广播中所做的一个访谈。</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以他在这电视访谈所发表的意见，柯莱格其实是在给科伦和他的电视观众一个否认圣经教导的借口！</a:t>
            </a:r>
            <a:endParaRPr lang="en-US" altLang="ja-JP">
              <a:latin typeface="SimSun" charset="0"/>
              <a:ea typeface="SimSun" charset="0"/>
              <a:cs typeface="SimSun" charset="0"/>
            </a:endParaRPr>
          </a:p>
          <a:p>
            <a:pPr eaLnBrk="1" hangingPunct="1"/>
            <a:endParaRPr lang="en-US"/>
          </a:p>
          <a:p>
            <a:pPr eaLnBrk="1" hangingPunct="1"/>
            <a:r>
              <a:rPr lang="zh-CN" altLang="en-US">
                <a:solidFill>
                  <a:srgbClr val="FFFF00"/>
                </a:solidFill>
                <a:latin typeface="SimSun" charset="0"/>
                <a:ea typeface="SimSun" charset="0"/>
                <a:cs typeface="SimSun" charset="0"/>
              </a:rPr>
              <a:t>威廉</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莱恩</a:t>
            </a:r>
            <a:r>
              <a:rPr lang="zh-CN" altLang="en-US">
                <a:solidFill>
                  <a:srgbClr val="FFFF00"/>
                </a:solidFill>
                <a:latin typeface="SimSun" charset="0"/>
                <a:ea typeface="SimSun" charset="0"/>
                <a:cs typeface="SimSun" charset="0"/>
                <a:sym typeface="Wingdings" charset="0"/>
              </a:rPr>
              <a:t></a:t>
            </a:r>
            <a:r>
              <a:rPr lang="zh-CN" altLang="en-US">
                <a:solidFill>
                  <a:srgbClr val="FFFF00"/>
                </a:solidFill>
                <a:latin typeface="SimSun" charset="0"/>
                <a:ea typeface="SimSun" charset="0"/>
                <a:cs typeface="SimSun" charset="0"/>
              </a:rPr>
              <a:t>柯莱格博士</a:t>
            </a:r>
            <a:r>
              <a:rPr lang="zh-CN" altLang="en-US">
                <a:latin typeface="SimSun" charset="0"/>
                <a:ea typeface="SimSun" charset="0"/>
                <a:cs typeface="SimSun" charset="0"/>
              </a:rPr>
              <a:t>，哲学研究博士，</a:t>
            </a:r>
            <a:r>
              <a:rPr lang="zh-CN" altLang="en-US">
                <a:solidFill>
                  <a:srgbClr val="FFFF00"/>
                </a:solidFill>
                <a:latin typeface="SimSun" charset="0"/>
                <a:ea typeface="SimSun" charset="0"/>
                <a:cs typeface="SimSun" charset="0"/>
              </a:rPr>
              <a:t>塔尔博特神学院，米拉达，加州。他也在拜欧拉大学（和塔尔伯特有关联）做教导的工作。</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访谈中所录下来的影片：</a:t>
            </a:r>
            <a:r>
              <a:rPr lang="en-US" altLang="ja-JP">
                <a:latin typeface="SimSun" charset="0"/>
                <a:ea typeface="SimSun" charset="0"/>
                <a:cs typeface="SimSun" charset="0"/>
              </a:rPr>
              <a:t> http://www.youtube.com/watch?v=_IQoLg7w-_4,  </a:t>
            </a:r>
            <a:r>
              <a:rPr lang="zh-CN" altLang="en-US">
                <a:latin typeface="SimSun" charset="0"/>
                <a:ea typeface="SimSun" charset="0"/>
                <a:cs typeface="SimSun" charset="0"/>
              </a:rPr>
              <a:t>取之于</a:t>
            </a:r>
            <a:r>
              <a:rPr lang="en-US" altLang="zh-CN">
                <a:latin typeface="SimSun" charset="0"/>
                <a:ea typeface="SimSun" charset="0"/>
                <a:cs typeface="SimSun" charset="0"/>
              </a:rPr>
              <a:t>2010</a:t>
            </a:r>
            <a:r>
              <a:rPr lang="zh-CN" altLang="en-US">
                <a:latin typeface="SimSun" charset="0"/>
                <a:ea typeface="SimSun" charset="0"/>
                <a:cs typeface="SimSun" charset="0"/>
              </a:rPr>
              <a:t>年</a:t>
            </a:r>
            <a:r>
              <a:rPr lang="en-US" altLang="zh-CN">
                <a:latin typeface="SimSun" charset="0"/>
                <a:ea typeface="SimSun" charset="0"/>
                <a:cs typeface="SimSun" charset="0"/>
              </a:rPr>
              <a:t>3</a:t>
            </a:r>
            <a:r>
              <a:rPr lang="zh-CN" altLang="en-US">
                <a:latin typeface="SimSun" charset="0"/>
                <a:ea typeface="SimSun" charset="0"/>
                <a:cs typeface="SimSun" charset="0"/>
              </a:rPr>
              <a:t>月</a:t>
            </a:r>
            <a:r>
              <a:rPr lang="en-US" altLang="zh-CN">
                <a:latin typeface="SimSun" charset="0"/>
                <a:ea typeface="SimSun" charset="0"/>
                <a:cs typeface="SimSun" charset="0"/>
              </a:rPr>
              <a:t>4</a:t>
            </a:r>
            <a:r>
              <a:rPr lang="zh-CN" altLang="en-US">
                <a:latin typeface="SimSun" charset="0"/>
                <a:ea typeface="SimSun" charset="0"/>
                <a:cs typeface="SimSun" charset="0"/>
              </a:rPr>
              <a:t>日。</a:t>
            </a:r>
            <a:endParaRPr lang="en-US" altLang="ja-JP">
              <a:latin typeface="SimSun" charset="0"/>
              <a:ea typeface="SimSun" charset="0"/>
              <a:cs typeface="SimSun" charset="0"/>
            </a:endParaRPr>
          </a:p>
          <a:p>
            <a:pPr eaLnBrk="1" hangingPunct="1"/>
            <a:r>
              <a:rPr lang="zh-CN" altLang="en-US">
                <a:latin typeface="SimSun" charset="0"/>
                <a:ea typeface="SimSun" charset="0"/>
                <a:cs typeface="SimSun" charset="0"/>
              </a:rPr>
              <a:t>有关于加拿大电视主持人麦可</a:t>
            </a:r>
            <a:r>
              <a:rPr lang="zh-CN" altLang="en-US">
                <a:latin typeface="SimSun" charset="0"/>
                <a:ea typeface="SimSun" charset="0"/>
                <a:cs typeface="SimSun" charset="0"/>
                <a:sym typeface="Wingdings" charset="0"/>
              </a:rPr>
              <a:t></a:t>
            </a:r>
            <a:r>
              <a:rPr lang="zh-CN" altLang="en-US">
                <a:latin typeface="SimSun" charset="0"/>
                <a:ea typeface="SimSun" charset="0"/>
                <a:cs typeface="SimSun" charset="0"/>
              </a:rPr>
              <a:t>科伦的资料</a:t>
            </a:r>
            <a:r>
              <a:rPr lang="en-US" altLang="ja-JP">
                <a:latin typeface="SimSun" charset="0"/>
                <a:ea typeface="SimSun" charset="0"/>
                <a:cs typeface="SimSun" charset="0"/>
              </a:rPr>
              <a:t> (http://www.michaelcoren.com/bio.html). </a:t>
            </a:r>
            <a:r>
              <a:rPr lang="zh-CN" altLang="en-US">
                <a:latin typeface="SimSun" charset="0"/>
                <a:ea typeface="SimSun" charset="0"/>
                <a:cs typeface="SimSun" charset="0"/>
              </a:rPr>
              <a:t>这录影长达</a:t>
            </a:r>
            <a:r>
              <a:rPr lang="en-US" altLang="zh-CN">
                <a:latin typeface="SimSun" charset="0"/>
                <a:ea typeface="SimSun" charset="0"/>
                <a:cs typeface="SimSun" charset="0"/>
              </a:rPr>
              <a:t>1</a:t>
            </a:r>
            <a:r>
              <a:rPr lang="zh-CN" altLang="en-US">
                <a:latin typeface="SimSun" charset="0"/>
                <a:ea typeface="SimSun" charset="0"/>
                <a:cs typeface="SimSun" charset="0"/>
              </a:rPr>
              <a:t>分钟</a:t>
            </a:r>
            <a:r>
              <a:rPr lang="en-US" altLang="zh-CN">
                <a:latin typeface="SimSun" charset="0"/>
                <a:ea typeface="SimSun" charset="0"/>
                <a:cs typeface="SimSun" charset="0"/>
              </a:rPr>
              <a:t>20</a:t>
            </a:r>
            <a:r>
              <a:rPr lang="zh-CN" altLang="en-US">
                <a:latin typeface="SimSun" charset="0"/>
                <a:ea typeface="SimSun" charset="0"/>
                <a:cs typeface="SimSun" charset="0"/>
              </a:rPr>
              <a:t>秒。</a:t>
            </a:r>
            <a:endParaRPr lang="en-US">
              <a:latin typeface="SimSun" charset="0"/>
              <a:ea typeface="SimSun" charset="0"/>
              <a:cs typeface="SimSu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92328C9-ED72-3942-90FF-519A9AE27C11}" type="slidenum">
              <a:rPr lang="en-US">
                <a:solidFill>
                  <a:prstClr val="black"/>
                </a:solidFill>
              </a:rPr>
              <a:pPr eaLnBrk="1" hangingPunct="1">
                <a:defRPr/>
              </a:pPr>
              <a:t>94</a:t>
            </a:fld>
            <a:endParaRPr lang="en-US">
              <a:solidFill>
                <a:prstClr val="black"/>
              </a:solidFill>
            </a:endParaRPr>
          </a:p>
        </p:txBody>
      </p:sp>
      <p:sp>
        <p:nvSpPr>
          <p:cNvPr id="1430530" name="Rectangle 2"/>
          <p:cNvSpPr>
            <a:spLocks noGrp="1" noRot="1" noChangeAspect="1" noChangeArrowheads="1" noTextEdit="1"/>
          </p:cNvSpPr>
          <p:nvPr>
            <p:ph type="sldImg"/>
          </p:nvPr>
        </p:nvSpPr>
        <p:spPr>
          <a:ln/>
        </p:spPr>
      </p:sp>
      <p:sp>
        <p:nvSpPr>
          <p:cNvPr id="14305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A8B2DB6-10A2-154C-A367-EF3EB33EA91D}" type="slidenum">
              <a:rPr lang="en-US">
                <a:solidFill>
                  <a:prstClr val="black"/>
                </a:solidFill>
              </a:rPr>
              <a:pPr eaLnBrk="1" hangingPunct="1">
                <a:defRPr/>
              </a:pPr>
              <a:t>95</a:t>
            </a:fld>
            <a:endParaRPr lang="en-US">
              <a:solidFill>
                <a:prstClr val="black"/>
              </a:solidFill>
            </a:endParaRPr>
          </a:p>
        </p:txBody>
      </p:sp>
      <p:sp>
        <p:nvSpPr>
          <p:cNvPr id="1432578" name="Rectangle 2"/>
          <p:cNvSpPr>
            <a:spLocks noGrp="1" noRot="1" noChangeAspect="1" noChangeArrowheads="1" noTextEdit="1"/>
          </p:cNvSpPr>
          <p:nvPr>
            <p:ph type="sldImg"/>
          </p:nvPr>
        </p:nvSpPr>
        <p:spPr>
          <a:ln/>
        </p:spPr>
      </p:sp>
      <p:sp>
        <p:nvSpPr>
          <p:cNvPr id="1432579" name="Rectangle 3"/>
          <p:cNvSpPr>
            <a:spLocks noGrp="1" noChangeArrowheads="1"/>
          </p:cNvSpPr>
          <p:nvPr>
            <p:ph type="body" idx="1"/>
          </p:nvPr>
        </p:nvSpPr>
        <p:spPr/>
        <p:txBody>
          <a:bodyPr/>
          <a:lstStyle/>
          <a:p>
            <a:pPr eaLnBrk="1" hangingPunct="1">
              <a:defRPr/>
            </a:pPr>
            <a:r>
              <a:rPr lang="zh-CN" altLang="en-US" dirty="0"/>
              <a:t>耶稣的神迹都瞬间在他的话语。</a:t>
            </a:r>
            <a:endParaRPr lang="en-US" dirty="0">
              <a:latin typeface="Arial" pitchFamily="34" charset="0"/>
              <a:ea typeface="ＭＳ Ｐゴシック"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61D0891-4767-DB43-B351-DCF723CE074B}" type="slidenum">
              <a:rPr lang="en-US">
                <a:solidFill>
                  <a:prstClr val="black"/>
                </a:solidFill>
              </a:rPr>
              <a:pPr eaLnBrk="1" hangingPunct="1">
                <a:defRPr/>
              </a:pPr>
              <a:t>96</a:t>
            </a:fld>
            <a:endParaRPr lang="en-US">
              <a:solidFill>
                <a:prstClr val="black"/>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E3C11F2-3643-0D42-86D9-B3E744534EEA}" type="slidenum">
              <a:rPr lang="en-US">
                <a:solidFill>
                  <a:prstClr val="black"/>
                </a:solidFill>
              </a:rPr>
              <a:pPr eaLnBrk="1" hangingPunct="1">
                <a:defRPr/>
              </a:pPr>
              <a:t>97</a:t>
            </a:fld>
            <a:endParaRPr lang="en-US">
              <a:solidFill>
                <a:prstClr val="black"/>
              </a:solidFill>
            </a:endParaRPr>
          </a:p>
        </p:txBody>
      </p:sp>
      <p:sp>
        <p:nvSpPr>
          <p:cNvPr id="1436674" name="Rectangle 2"/>
          <p:cNvSpPr>
            <a:spLocks noGrp="1" noRot="1" noChangeAspect="1" noChangeArrowheads="1" noTextEdit="1"/>
          </p:cNvSpPr>
          <p:nvPr>
            <p:ph type="sldImg"/>
          </p:nvPr>
        </p:nvSpPr>
        <p:spPr>
          <a:ln/>
        </p:spPr>
      </p:sp>
      <p:sp>
        <p:nvSpPr>
          <p:cNvPr id="143667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3290FC0-59E9-A94C-BBF2-E8D523508091}" type="slidenum">
              <a:rPr lang="en-US">
                <a:solidFill>
                  <a:prstClr val="black"/>
                </a:solidFill>
              </a:rPr>
              <a:pPr eaLnBrk="1" hangingPunct="1">
                <a:defRPr/>
              </a:pPr>
              <a:t>98</a:t>
            </a:fld>
            <a:endParaRPr lang="en-US">
              <a:solidFill>
                <a:prstClr val="black"/>
              </a:solidFill>
            </a:endParaRPr>
          </a:p>
        </p:txBody>
      </p:sp>
      <p:sp>
        <p:nvSpPr>
          <p:cNvPr id="1438722" name="Rectangle 2"/>
          <p:cNvSpPr>
            <a:spLocks noGrp="1" noRot="1" noChangeAspect="1" noChangeArrowheads="1" noTextEdit="1"/>
          </p:cNvSpPr>
          <p:nvPr>
            <p:ph type="sldImg"/>
          </p:nvPr>
        </p:nvSpPr>
        <p:spPr>
          <a:ln/>
        </p:spPr>
      </p:sp>
      <p:sp>
        <p:nvSpPr>
          <p:cNvPr id="1438723" name="Rectangle 3"/>
          <p:cNvSpPr>
            <a:spLocks noGrp="1" noChangeArrowheads="1"/>
          </p:cNvSpPr>
          <p:nvPr>
            <p:ph type="body" idx="1"/>
          </p:nvPr>
        </p:nvSpPr>
        <p:spPr/>
        <p:txBody>
          <a:bodyPr/>
          <a:lstStyle/>
          <a:p>
            <a:pPr eaLnBrk="1" hangingPunct="1">
              <a:defRPr/>
            </a:pPr>
            <a:r>
              <a:rPr lang="en-US" altLang="zh-CN" dirty="0"/>
              <a:t>LXX</a:t>
            </a:r>
            <a:r>
              <a:rPr lang="zh-CN" altLang="en-US" dirty="0"/>
              <a:t>印证了希伯来文在创世记</a:t>
            </a:r>
            <a:r>
              <a:rPr lang="en-US" altLang="zh-CN" dirty="0"/>
              <a:t>1:16</a:t>
            </a:r>
            <a:r>
              <a:rPr lang="zh-CN" altLang="en-US" dirty="0"/>
              <a:t>和诗篇</a:t>
            </a:r>
            <a:r>
              <a:rPr lang="en-US" altLang="zh-CN" dirty="0"/>
              <a:t>136:8-9</a:t>
            </a:r>
            <a:r>
              <a:rPr lang="zh-CN" altLang="en-US" dirty="0"/>
              <a:t>使用定冠词和名词的宾格形式。</a:t>
            </a:r>
            <a:endParaRPr lang="en-US" dirty="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C1BC9C7-941C-F04A-BBC7-0FECDAC102B3}" type="slidenum">
              <a:rPr lang="en-US">
                <a:solidFill>
                  <a:prstClr val="black"/>
                </a:solidFill>
              </a:rPr>
              <a:pPr eaLnBrk="1" hangingPunct="1">
                <a:defRPr/>
              </a:pPr>
              <a:t>99</a:t>
            </a:fld>
            <a:endParaRPr lang="en-US">
              <a:solidFill>
                <a:prstClr val="black"/>
              </a:solidFill>
            </a:endParaRPr>
          </a:p>
        </p:txBody>
      </p:sp>
      <p:sp>
        <p:nvSpPr>
          <p:cNvPr id="1440770" name="Rectangle 2"/>
          <p:cNvSpPr>
            <a:spLocks noGrp="1" noRot="1" noChangeAspect="1" noChangeArrowheads="1" noTextEdit="1"/>
          </p:cNvSpPr>
          <p:nvPr>
            <p:ph type="sldImg"/>
          </p:nvPr>
        </p:nvSpPr>
        <p:spPr>
          <a:ln/>
        </p:spPr>
      </p:sp>
      <p:sp>
        <p:nvSpPr>
          <p:cNvPr id="1440771" name="Rectangle 3"/>
          <p:cNvSpPr>
            <a:spLocks noGrp="1" noChangeArrowheads="1"/>
          </p:cNvSpPr>
          <p:nvPr>
            <p:ph type="body" idx="1"/>
          </p:nvPr>
        </p:nvSpPr>
        <p:spPr/>
        <p:txBody>
          <a:bodyPr/>
          <a:lstStyle/>
          <a:p>
            <a:r>
              <a:rPr lang="zh-CN" altLang="en-US">
                <a:latin typeface="SimSun" charset="0"/>
                <a:ea typeface="SimSun" charset="0"/>
                <a:cs typeface="SimSun" charset="0"/>
              </a:rPr>
              <a:t>不是所有的肉体都是一样的，有人的肉体，属于野兽的肉体，禽类的肉体和鱼类的肉体。</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968FEAF-A16D-4D46-BEC5-2610F6A69853}" type="slidenum">
              <a:rPr lang="en-US">
                <a:solidFill>
                  <a:prstClr val="black"/>
                </a:solidFill>
              </a:rPr>
              <a:pPr eaLnBrk="1" hangingPunct="1">
                <a:defRPr/>
              </a:pPr>
              <a:t>100</a:t>
            </a:fld>
            <a:endParaRPr lang="en-US">
              <a:solidFill>
                <a:prstClr val="black"/>
              </a:solidFill>
            </a:endParaRPr>
          </a:p>
        </p:txBody>
      </p:sp>
      <p:sp>
        <p:nvSpPr>
          <p:cNvPr id="1444866" name="Rectangle 2"/>
          <p:cNvSpPr>
            <a:spLocks noGrp="1" noRot="1" noChangeAspect="1" noChangeArrowheads="1" noTextEdit="1"/>
          </p:cNvSpPr>
          <p:nvPr>
            <p:ph type="sldImg"/>
          </p:nvPr>
        </p:nvSpPr>
        <p:spPr>
          <a:ln/>
        </p:spPr>
      </p:sp>
      <p:sp>
        <p:nvSpPr>
          <p:cNvPr id="1444867" name="Rectangle 3"/>
          <p:cNvSpPr>
            <a:spLocks noGrp="1" noChangeArrowheads="1"/>
          </p:cNvSpPr>
          <p:nvPr>
            <p:ph type="body" idx="1"/>
          </p:nvPr>
        </p:nvSpPr>
        <p:spPr/>
        <p:txBody>
          <a:bodyPr/>
          <a:lstStyle/>
          <a:p>
            <a:pPr eaLnBrk="1" hangingPunct="1">
              <a:defRPr/>
            </a:pPr>
            <a:r>
              <a:rPr lang="en-US" altLang="zh-CN" dirty="0"/>
              <a:t>LXX</a:t>
            </a:r>
            <a:r>
              <a:rPr lang="zh-CN" altLang="en-US" dirty="0"/>
              <a:t>印证了希伯来文在创世记</a:t>
            </a:r>
            <a:r>
              <a:rPr lang="en-US" altLang="zh-CN" dirty="0"/>
              <a:t>1:16</a:t>
            </a:r>
            <a:r>
              <a:rPr lang="zh-CN" altLang="en-US" dirty="0"/>
              <a:t>用定冠词和名词的宾格形式。</a:t>
            </a:r>
            <a:endParaRPr lang="en-US" dirty="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0ACB313-3660-0147-B42D-63167CB6BBCE}" type="slidenum">
              <a:rPr lang="en-US">
                <a:solidFill>
                  <a:prstClr val="black"/>
                </a:solidFill>
              </a:rPr>
              <a:pPr eaLnBrk="1" hangingPunct="1">
                <a:defRPr/>
              </a:pPr>
              <a:t>101</a:t>
            </a:fld>
            <a:endParaRPr lang="en-US">
              <a:solidFill>
                <a:prstClr val="black"/>
              </a:solidFill>
            </a:endParaRPr>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75D4ACC-FED0-2D41-86F7-94A56A2C2BFD}" type="slidenum">
              <a:rPr lang="en-US">
                <a:solidFill>
                  <a:prstClr val="black"/>
                </a:solidFill>
              </a:rPr>
              <a:pPr eaLnBrk="1" hangingPunct="1">
                <a:defRPr/>
              </a:pPr>
              <a:t>102</a:t>
            </a:fld>
            <a:endParaRPr lang="en-US">
              <a:solidFill>
                <a:prstClr val="black"/>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D8811AB-6050-E04E-9746-72D55131CC33}" type="slidenum">
              <a:rPr lang="en-US">
                <a:solidFill>
                  <a:prstClr val="black"/>
                </a:solidFill>
              </a:rPr>
              <a:pPr eaLnBrk="1" hangingPunct="1">
                <a:defRPr/>
              </a:pPr>
              <a:t>103</a:t>
            </a:fld>
            <a:endParaRPr lang="en-US">
              <a:solidFill>
                <a:prstClr val="black"/>
              </a:solidFill>
            </a:endParaRPr>
          </a:p>
        </p:txBody>
      </p:sp>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a:xfrm>
            <a:off x="914400" y="4343400"/>
            <a:ext cx="5029200" cy="4114800"/>
          </a:xfrm>
        </p:spPr>
        <p:txBody>
          <a:bodyPr/>
          <a:lstStyle/>
          <a:p>
            <a:pPr>
              <a:defRPr/>
            </a:pPr>
            <a:r>
              <a:rPr lang="zh-CN" altLang="en-US"/>
              <a:t>已知的</a:t>
            </a:r>
            <a:r>
              <a:rPr lang="en-US" altLang="zh-CN"/>
              <a:t>200</a:t>
            </a:r>
            <a:r>
              <a:rPr lang="zh-CN" altLang="en-US"/>
              <a:t>万动物的种类 （</a:t>
            </a:r>
            <a:r>
              <a:rPr lang="en-US" altLang="zh-CN"/>
              <a:t>2005</a:t>
            </a:r>
            <a:r>
              <a:rPr lang="zh-CN" altLang="en-US"/>
              <a:t>年），</a:t>
            </a:r>
            <a:r>
              <a:rPr lang="en-US" altLang="zh-CN"/>
              <a:t>98</a:t>
            </a:r>
            <a:r>
              <a:rPr lang="zh-CN" altLang="en-US"/>
              <a:t>％是无脊椎动物，这是他没有命名（他也没有为任何植物命名）。</a:t>
            </a:r>
            <a:r>
              <a:rPr lang="en-US" altLang="zh-CN"/>
              <a:t>4</a:t>
            </a:r>
            <a:r>
              <a:rPr lang="zh-CN" altLang="en-US"/>
              <a:t>万脊椎动物中，</a:t>
            </a:r>
            <a:r>
              <a:rPr lang="en-US" altLang="zh-CN"/>
              <a:t>2</a:t>
            </a:r>
            <a:r>
              <a:rPr lang="zh-CN" altLang="en-US"/>
              <a:t>万</a:t>
            </a:r>
            <a:r>
              <a:rPr lang="en-US" altLang="zh-CN"/>
              <a:t>5</a:t>
            </a:r>
            <a:r>
              <a:rPr lang="zh-CN" altLang="en-US"/>
              <a:t>千是海洋生物和</a:t>
            </a:r>
            <a:r>
              <a:rPr lang="en-US" altLang="zh-CN"/>
              <a:t>4</a:t>
            </a:r>
            <a:r>
              <a:rPr lang="zh-CN" altLang="en-US"/>
              <a:t>千是两栖动物，这些他没有命名。</a:t>
            </a:r>
          </a:p>
          <a:p>
            <a:pPr>
              <a:defRPr/>
            </a:pPr>
            <a:r>
              <a:rPr lang="en-US" altLang="zh-CN"/>
              <a:t>11,000</a:t>
            </a:r>
            <a:r>
              <a:rPr lang="zh-CN" altLang="en-US"/>
              <a:t>种会少得多“种”（</a:t>
            </a:r>
            <a:r>
              <a:rPr lang="en-US" altLang="zh-CN"/>
              <a:t>=</a:t>
            </a:r>
            <a:r>
              <a:rPr lang="zh-CN" altLang="en-US"/>
              <a:t>属或家庭）</a:t>
            </a:r>
            <a:r>
              <a:rPr lang="en-US" altLang="zh-CN"/>
              <a:t>=&gt;</a:t>
            </a:r>
            <a:r>
              <a:rPr lang="zh-CN" altLang="en-US"/>
              <a:t>亚当命名可能是一个最大的</a:t>
            </a:r>
            <a:r>
              <a:rPr lang="en-US" altLang="zh-CN"/>
              <a:t>3000</a:t>
            </a:r>
            <a:r>
              <a:rPr lang="zh-CN" altLang="en-US"/>
              <a:t>，他可以做</a:t>
            </a:r>
            <a:r>
              <a:rPr lang="en-US" altLang="zh-CN"/>
              <a:t>1</a:t>
            </a:r>
            <a:r>
              <a:rPr lang="zh-CN" altLang="en-US"/>
              <a:t>每</a:t>
            </a:r>
            <a:r>
              <a:rPr lang="en-US" altLang="zh-CN"/>
              <a:t>12</a:t>
            </a:r>
            <a:r>
              <a:rPr lang="zh-CN" altLang="en-US"/>
              <a:t>秒在</a:t>
            </a:r>
            <a:r>
              <a:rPr lang="en-US" altLang="zh-CN"/>
              <a:t>10</a:t>
            </a:r>
            <a:r>
              <a:rPr lang="zh-CN" altLang="en-US"/>
              <a:t>小时内，他没有给双拉丁分类分类基于动物的外貌和行为的仔细研究。亚当命名的动物：见</a:t>
            </a:r>
            <a:r>
              <a:rPr lang="en-US" altLang="zh-CN"/>
              <a:t>Kulikovsky2005</a:t>
            </a:r>
            <a:r>
              <a:rPr lang="zh-CN" altLang="en-US"/>
              <a:t>（文件柜）</a:t>
            </a:r>
          </a:p>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74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6856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6201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3959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5776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4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736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89536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98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8529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3112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73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979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622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087304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8109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1975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8862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1789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6070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301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27401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8895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45453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5013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154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D6C39-CD78-5143-B306-43564B4BDC75}" type="slidenum">
              <a:rPr lang="en-US"/>
              <a:pPr>
                <a:defRPr/>
              </a:pPr>
              <a:t>‹#›</a:t>
            </a:fld>
            <a:endParaRPr lang="en-US"/>
          </a:p>
        </p:txBody>
      </p:sp>
    </p:spTree>
    <p:extLst>
      <p:ext uri="{BB962C8B-B14F-4D97-AF65-F5344CB8AC3E}">
        <p14:creationId xmlns:p14="http://schemas.microsoft.com/office/powerpoint/2010/main" val="2230070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882B19-C546-0F4D-BFCB-9BA7A91573A4}" type="slidenum">
              <a:rPr lang="en-US"/>
              <a:pPr>
                <a:defRPr/>
              </a:pPr>
              <a:t>‹#›</a:t>
            </a:fld>
            <a:endParaRPr lang="en-US"/>
          </a:p>
        </p:txBody>
      </p:sp>
    </p:spTree>
    <p:extLst>
      <p:ext uri="{BB962C8B-B14F-4D97-AF65-F5344CB8AC3E}">
        <p14:creationId xmlns:p14="http://schemas.microsoft.com/office/powerpoint/2010/main" val="2872805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CFE655-D4BF-054C-924E-757FF85CEE5A}" type="slidenum">
              <a:rPr lang="en-US"/>
              <a:pPr>
                <a:defRPr/>
              </a:pPr>
              <a:t>‹#›</a:t>
            </a:fld>
            <a:endParaRPr lang="en-US"/>
          </a:p>
        </p:txBody>
      </p:sp>
    </p:spTree>
    <p:extLst>
      <p:ext uri="{BB962C8B-B14F-4D97-AF65-F5344CB8AC3E}">
        <p14:creationId xmlns:p14="http://schemas.microsoft.com/office/powerpoint/2010/main" val="12752718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B117BB-32E6-9545-87F2-F3DAE7EF9509}" type="slidenum">
              <a:rPr lang="en-US"/>
              <a:pPr>
                <a:defRPr/>
              </a:pPr>
              <a:t>‹#›</a:t>
            </a:fld>
            <a:endParaRPr lang="en-US"/>
          </a:p>
        </p:txBody>
      </p:sp>
    </p:spTree>
    <p:extLst>
      <p:ext uri="{BB962C8B-B14F-4D97-AF65-F5344CB8AC3E}">
        <p14:creationId xmlns:p14="http://schemas.microsoft.com/office/powerpoint/2010/main" val="36942010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6A30E0-0A38-C14C-A794-75527C73E1C9}" type="slidenum">
              <a:rPr lang="en-US"/>
              <a:pPr>
                <a:defRPr/>
              </a:pPr>
              <a:t>‹#›</a:t>
            </a:fld>
            <a:endParaRPr lang="en-US"/>
          </a:p>
        </p:txBody>
      </p:sp>
    </p:spTree>
    <p:extLst>
      <p:ext uri="{BB962C8B-B14F-4D97-AF65-F5344CB8AC3E}">
        <p14:creationId xmlns:p14="http://schemas.microsoft.com/office/powerpoint/2010/main" val="945445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18A6E5-7EBE-8341-AA57-7ABB876CB118}" type="slidenum">
              <a:rPr lang="en-US"/>
              <a:pPr>
                <a:defRPr/>
              </a:pPr>
              <a:t>‹#›</a:t>
            </a:fld>
            <a:endParaRPr lang="en-US"/>
          </a:p>
        </p:txBody>
      </p:sp>
    </p:spTree>
    <p:extLst>
      <p:ext uri="{BB962C8B-B14F-4D97-AF65-F5344CB8AC3E}">
        <p14:creationId xmlns:p14="http://schemas.microsoft.com/office/powerpoint/2010/main" val="21501866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6E1B0B-910D-4445-9D3D-573A14395748}" type="slidenum">
              <a:rPr lang="en-US"/>
              <a:pPr>
                <a:defRPr/>
              </a:pPr>
              <a:t>‹#›</a:t>
            </a:fld>
            <a:endParaRPr lang="en-US"/>
          </a:p>
        </p:txBody>
      </p:sp>
    </p:spTree>
    <p:extLst>
      <p:ext uri="{BB962C8B-B14F-4D97-AF65-F5344CB8AC3E}">
        <p14:creationId xmlns:p14="http://schemas.microsoft.com/office/powerpoint/2010/main" val="2757699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DF465-EF0E-7C4D-BF0F-2E8845CD215B}" type="slidenum">
              <a:rPr lang="en-US"/>
              <a:pPr>
                <a:defRPr/>
              </a:pPr>
              <a:t>‹#›</a:t>
            </a:fld>
            <a:endParaRPr lang="en-US"/>
          </a:p>
        </p:txBody>
      </p:sp>
    </p:spTree>
    <p:extLst>
      <p:ext uri="{BB962C8B-B14F-4D97-AF65-F5344CB8AC3E}">
        <p14:creationId xmlns:p14="http://schemas.microsoft.com/office/powerpoint/2010/main" val="1553196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8617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4BAAD5-2A1D-9746-B0C3-F59A5AE04AB2}" type="slidenum">
              <a:rPr lang="en-US"/>
              <a:pPr>
                <a:defRPr/>
              </a:pPr>
              <a:t>‹#›</a:t>
            </a:fld>
            <a:endParaRPr lang="en-US"/>
          </a:p>
        </p:txBody>
      </p:sp>
    </p:spTree>
    <p:extLst>
      <p:ext uri="{BB962C8B-B14F-4D97-AF65-F5344CB8AC3E}">
        <p14:creationId xmlns:p14="http://schemas.microsoft.com/office/powerpoint/2010/main" val="12687804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6157DC-F718-2148-9728-FDC7707F05DA}" type="slidenum">
              <a:rPr lang="en-US"/>
              <a:pPr>
                <a:defRPr/>
              </a:pPr>
              <a:t>‹#›</a:t>
            </a:fld>
            <a:endParaRPr lang="en-US"/>
          </a:p>
        </p:txBody>
      </p:sp>
    </p:spTree>
    <p:extLst>
      <p:ext uri="{BB962C8B-B14F-4D97-AF65-F5344CB8AC3E}">
        <p14:creationId xmlns:p14="http://schemas.microsoft.com/office/powerpoint/2010/main" val="951167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008EE5-C4AB-EB4D-BAED-3566DB1B9D88}" type="slidenum">
              <a:rPr lang="en-US"/>
              <a:pPr>
                <a:defRPr/>
              </a:pPr>
              <a:t>‹#›</a:t>
            </a:fld>
            <a:endParaRPr lang="en-US"/>
          </a:p>
        </p:txBody>
      </p:sp>
    </p:spTree>
    <p:extLst>
      <p:ext uri="{BB962C8B-B14F-4D97-AF65-F5344CB8AC3E}">
        <p14:creationId xmlns:p14="http://schemas.microsoft.com/office/powerpoint/2010/main" val="25624806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E876B-2CAC-B046-9304-A97FBB45D6EC}" type="slidenum">
              <a:rPr lang="en-US"/>
              <a:pPr>
                <a:defRPr/>
              </a:pPr>
              <a:t>‹#›</a:t>
            </a:fld>
            <a:endParaRPr lang="en-US"/>
          </a:p>
        </p:txBody>
      </p:sp>
    </p:spTree>
    <p:extLst>
      <p:ext uri="{BB962C8B-B14F-4D97-AF65-F5344CB8AC3E}">
        <p14:creationId xmlns:p14="http://schemas.microsoft.com/office/powerpoint/2010/main" val="18654070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54C8C-BCA6-E74E-ABC3-7AC545C85749}" type="slidenum">
              <a:rPr lang="en-US"/>
              <a:pPr>
                <a:defRPr/>
              </a:pPr>
              <a:t>‹#›</a:t>
            </a:fld>
            <a:endParaRPr lang="en-US"/>
          </a:p>
        </p:txBody>
      </p:sp>
    </p:spTree>
    <p:extLst>
      <p:ext uri="{BB962C8B-B14F-4D97-AF65-F5344CB8AC3E}">
        <p14:creationId xmlns:p14="http://schemas.microsoft.com/office/powerpoint/2010/main" val="2123723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7C8EA-D78B-7E42-BB34-998BECA1EE28}" type="slidenum">
              <a:rPr lang="en-US"/>
              <a:pPr>
                <a:defRPr/>
              </a:pPr>
              <a:t>‹#›</a:t>
            </a:fld>
            <a:endParaRPr lang="en-US"/>
          </a:p>
        </p:txBody>
      </p:sp>
    </p:spTree>
    <p:extLst>
      <p:ext uri="{BB962C8B-B14F-4D97-AF65-F5344CB8AC3E}">
        <p14:creationId xmlns:p14="http://schemas.microsoft.com/office/powerpoint/2010/main" val="19767861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784B61-D538-7C4B-BFBF-2770E52C7AC1}" type="slidenum">
              <a:rPr lang="en-US"/>
              <a:pPr>
                <a:defRPr/>
              </a:pPr>
              <a:t>‹#›</a:t>
            </a:fld>
            <a:endParaRPr lang="en-US"/>
          </a:p>
        </p:txBody>
      </p:sp>
    </p:spTree>
    <p:extLst>
      <p:ext uri="{BB962C8B-B14F-4D97-AF65-F5344CB8AC3E}">
        <p14:creationId xmlns:p14="http://schemas.microsoft.com/office/powerpoint/2010/main" val="15004037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209C36-EAD5-4A4D-BA75-B959F967335F}" type="slidenum">
              <a:rPr lang="en-US"/>
              <a:pPr>
                <a:defRPr/>
              </a:pPr>
              <a:t>‹#›</a:t>
            </a:fld>
            <a:endParaRPr lang="en-US"/>
          </a:p>
        </p:txBody>
      </p:sp>
    </p:spTree>
    <p:extLst>
      <p:ext uri="{BB962C8B-B14F-4D97-AF65-F5344CB8AC3E}">
        <p14:creationId xmlns:p14="http://schemas.microsoft.com/office/powerpoint/2010/main" val="33981326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DCEF31-E395-5742-B122-AF1DC0248190}" type="slidenum">
              <a:rPr lang="en-US"/>
              <a:pPr>
                <a:defRPr/>
              </a:pPr>
              <a:t>‹#›</a:t>
            </a:fld>
            <a:endParaRPr lang="en-US"/>
          </a:p>
        </p:txBody>
      </p:sp>
    </p:spTree>
    <p:extLst>
      <p:ext uri="{BB962C8B-B14F-4D97-AF65-F5344CB8AC3E}">
        <p14:creationId xmlns:p14="http://schemas.microsoft.com/office/powerpoint/2010/main" val="32036058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6DC50B-858D-0948-8D0A-6A98E56904B5}" type="slidenum">
              <a:rPr lang="en-US"/>
              <a:pPr>
                <a:defRPr/>
              </a:pPr>
              <a:t>‹#›</a:t>
            </a:fld>
            <a:endParaRPr lang="en-US"/>
          </a:p>
        </p:txBody>
      </p:sp>
    </p:spTree>
    <p:extLst>
      <p:ext uri="{BB962C8B-B14F-4D97-AF65-F5344CB8AC3E}">
        <p14:creationId xmlns:p14="http://schemas.microsoft.com/office/powerpoint/2010/main" val="124425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980317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BDA49F-EB1D-274E-A97C-C782EBCB20AC}" type="slidenum">
              <a:rPr lang="en-US"/>
              <a:pPr>
                <a:defRPr/>
              </a:pPr>
              <a:t>‹#›</a:t>
            </a:fld>
            <a:endParaRPr lang="en-US"/>
          </a:p>
        </p:txBody>
      </p:sp>
    </p:spTree>
    <p:extLst>
      <p:ext uri="{BB962C8B-B14F-4D97-AF65-F5344CB8AC3E}">
        <p14:creationId xmlns:p14="http://schemas.microsoft.com/office/powerpoint/2010/main" val="38797892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E28B68-6964-B94E-97DC-9A5C6F8EB953}" type="slidenum">
              <a:rPr lang="en-US"/>
              <a:pPr>
                <a:defRPr/>
              </a:pPr>
              <a:t>‹#›</a:t>
            </a:fld>
            <a:endParaRPr lang="en-US"/>
          </a:p>
        </p:txBody>
      </p:sp>
    </p:spTree>
    <p:extLst>
      <p:ext uri="{BB962C8B-B14F-4D97-AF65-F5344CB8AC3E}">
        <p14:creationId xmlns:p14="http://schemas.microsoft.com/office/powerpoint/2010/main" val="399588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E959DB-09DB-5442-977E-93ABCBCCED60}" type="slidenum">
              <a:rPr lang="en-US"/>
              <a:pPr>
                <a:defRPr/>
              </a:pPr>
              <a:t>‹#›</a:t>
            </a:fld>
            <a:endParaRPr lang="en-US"/>
          </a:p>
        </p:txBody>
      </p:sp>
    </p:spTree>
    <p:extLst>
      <p:ext uri="{BB962C8B-B14F-4D97-AF65-F5344CB8AC3E}">
        <p14:creationId xmlns:p14="http://schemas.microsoft.com/office/powerpoint/2010/main" val="23337856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563AD4-61FF-BC41-A188-85BE0E979990}" type="slidenum">
              <a:rPr lang="en-US"/>
              <a:pPr>
                <a:defRPr/>
              </a:pPr>
              <a:t>‹#›</a:t>
            </a:fld>
            <a:endParaRPr lang="en-US"/>
          </a:p>
        </p:txBody>
      </p:sp>
    </p:spTree>
    <p:extLst>
      <p:ext uri="{BB962C8B-B14F-4D97-AF65-F5344CB8AC3E}">
        <p14:creationId xmlns:p14="http://schemas.microsoft.com/office/powerpoint/2010/main" val="35442194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B8C140-8EDF-2748-8C4D-A6137ADD111B}" type="slidenum">
              <a:rPr lang="en-US"/>
              <a:pPr>
                <a:defRPr/>
              </a:pPr>
              <a:t>‹#›</a:t>
            </a:fld>
            <a:endParaRPr lang="en-US"/>
          </a:p>
        </p:txBody>
      </p:sp>
    </p:spTree>
    <p:extLst>
      <p:ext uri="{BB962C8B-B14F-4D97-AF65-F5344CB8AC3E}">
        <p14:creationId xmlns:p14="http://schemas.microsoft.com/office/powerpoint/2010/main" val="14359299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AFA256-E289-134D-8975-0DEFF3F39510}" type="slidenum">
              <a:rPr lang="en-US"/>
              <a:pPr>
                <a:defRPr/>
              </a:pPr>
              <a:t>‹#›</a:t>
            </a:fld>
            <a:endParaRPr lang="en-US"/>
          </a:p>
        </p:txBody>
      </p:sp>
    </p:spTree>
    <p:extLst>
      <p:ext uri="{BB962C8B-B14F-4D97-AF65-F5344CB8AC3E}">
        <p14:creationId xmlns:p14="http://schemas.microsoft.com/office/powerpoint/2010/main" val="4022553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6A2D3-C3E6-EE41-BB0F-06E0055175CB}" type="slidenum">
              <a:rPr lang="en-US"/>
              <a:pPr>
                <a:defRPr/>
              </a:pPr>
              <a:t>‹#›</a:t>
            </a:fld>
            <a:endParaRPr lang="en-US"/>
          </a:p>
        </p:txBody>
      </p:sp>
    </p:spTree>
    <p:extLst>
      <p:ext uri="{BB962C8B-B14F-4D97-AF65-F5344CB8AC3E}">
        <p14:creationId xmlns:p14="http://schemas.microsoft.com/office/powerpoint/2010/main" val="28548734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9AB7E-4601-314E-B445-2074B896E452}" type="slidenum">
              <a:rPr lang="en-US"/>
              <a:pPr>
                <a:defRPr/>
              </a:pPr>
              <a:t>‹#›</a:t>
            </a:fld>
            <a:endParaRPr lang="en-US"/>
          </a:p>
        </p:txBody>
      </p:sp>
    </p:spTree>
    <p:extLst>
      <p:ext uri="{BB962C8B-B14F-4D97-AF65-F5344CB8AC3E}">
        <p14:creationId xmlns:p14="http://schemas.microsoft.com/office/powerpoint/2010/main" val="1589830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D8B104-68AF-9549-A82C-56302B7C273E}" type="slidenum">
              <a:rPr lang="en-US"/>
              <a:pPr>
                <a:defRPr/>
              </a:pPr>
              <a:t>‹#›</a:t>
            </a:fld>
            <a:endParaRPr lang="en-US"/>
          </a:p>
        </p:txBody>
      </p:sp>
    </p:spTree>
    <p:extLst>
      <p:ext uri="{BB962C8B-B14F-4D97-AF65-F5344CB8AC3E}">
        <p14:creationId xmlns:p14="http://schemas.microsoft.com/office/powerpoint/2010/main" val="3752576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ED954E-1370-1F45-9887-B429DE4DC744}" type="slidenum">
              <a:rPr lang="en-US"/>
              <a:pPr>
                <a:defRPr/>
              </a:pPr>
              <a:t>‹#›</a:t>
            </a:fld>
            <a:endParaRPr lang="en-US"/>
          </a:p>
        </p:txBody>
      </p:sp>
    </p:spTree>
    <p:extLst>
      <p:ext uri="{BB962C8B-B14F-4D97-AF65-F5344CB8AC3E}">
        <p14:creationId xmlns:p14="http://schemas.microsoft.com/office/powerpoint/2010/main" val="2657313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7735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54C6CB-10CF-A749-A156-64A0B6D16892}" type="slidenum">
              <a:rPr lang="en-US"/>
              <a:pPr>
                <a:defRPr/>
              </a:pPr>
              <a:t>‹#›</a:t>
            </a:fld>
            <a:endParaRPr lang="en-US"/>
          </a:p>
        </p:txBody>
      </p:sp>
    </p:spTree>
    <p:extLst>
      <p:ext uri="{BB962C8B-B14F-4D97-AF65-F5344CB8AC3E}">
        <p14:creationId xmlns:p14="http://schemas.microsoft.com/office/powerpoint/2010/main" val="7518971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7EB118-4682-6E40-97DA-51D1CBCBDBAE}" type="slidenum">
              <a:rPr lang="en-US"/>
              <a:pPr>
                <a:defRPr/>
              </a:pPr>
              <a:t>‹#›</a:t>
            </a:fld>
            <a:endParaRPr lang="en-US"/>
          </a:p>
        </p:txBody>
      </p:sp>
    </p:spTree>
    <p:extLst>
      <p:ext uri="{BB962C8B-B14F-4D97-AF65-F5344CB8AC3E}">
        <p14:creationId xmlns:p14="http://schemas.microsoft.com/office/powerpoint/2010/main" val="38363554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F5E496-7D89-D04F-9B25-47029E870994}" type="slidenum">
              <a:rPr lang="en-US"/>
              <a:pPr>
                <a:defRPr/>
              </a:pPr>
              <a:t>‹#›</a:t>
            </a:fld>
            <a:endParaRPr lang="en-US"/>
          </a:p>
        </p:txBody>
      </p:sp>
    </p:spTree>
    <p:extLst>
      <p:ext uri="{BB962C8B-B14F-4D97-AF65-F5344CB8AC3E}">
        <p14:creationId xmlns:p14="http://schemas.microsoft.com/office/powerpoint/2010/main" val="22941486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87F171-C324-554C-B284-E7047468CD43}" type="slidenum">
              <a:rPr lang="en-US"/>
              <a:pPr>
                <a:defRPr/>
              </a:pPr>
              <a:t>‹#›</a:t>
            </a:fld>
            <a:endParaRPr lang="en-US"/>
          </a:p>
        </p:txBody>
      </p:sp>
    </p:spTree>
    <p:extLst>
      <p:ext uri="{BB962C8B-B14F-4D97-AF65-F5344CB8AC3E}">
        <p14:creationId xmlns:p14="http://schemas.microsoft.com/office/powerpoint/2010/main" val="27764024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84A9CC-ED2D-E643-A599-F451FA8911CD}" type="slidenum">
              <a:rPr lang="en-US"/>
              <a:pPr>
                <a:defRPr/>
              </a:pPr>
              <a:t>‹#›</a:t>
            </a:fld>
            <a:endParaRPr lang="en-US"/>
          </a:p>
        </p:txBody>
      </p:sp>
    </p:spTree>
    <p:extLst>
      <p:ext uri="{BB962C8B-B14F-4D97-AF65-F5344CB8AC3E}">
        <p14:creationId xmlns:p14="http://schemas.microsoft.com/office/powerpoint/2010/main" val="23345346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47A7DB-C1F5-9140-B516-C0356BC64113}" type="slidenum">
              <a:rPr lang="en-US"/>
              <a:pPr>
                <a:defRPr/>
              </a:pPr>
              <a:t>‹#›</a:t>
            </a:fld>
            <a:endParaRPr lang="en-US"/>
          </a:p>
        </p:txBody>
      </p:sp>
    </p:spTree>
    <p:extLst>
      <p:ext uri="{BB962C8B-B14F-4D97-AF65-F5344CB8AC3E}">
        <p14:creationId xmlns:p14="http://schemas.microsoft.com/office/powerpoint/2010/main" val="38993996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2C139-2E4D-A74F-B88F-3CD34007B5D9}" type="slidenum">
              <a:rPr lang="en-US"/>
              <a:pPr>
                <a:defRPr/>
              </a:pPr>
              <a:t>‹#›</a:t>
            </a:fld>
            <a:endParaRPr lang="en-US"/>
          </a:p>
        </p:txBody>
      </p:sp>
    </p:spTree>
    <p:extLst>
      <p:ext uri="{BB962C8B-B14F-4D97-AF65-F5344CB8AC3E}">
        <p14:creationId xmlns:p14="http://schemas.microsoft.com/office/powerpoint/2010/main" val="27934814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AF8503-0D80-BF47-BD95-9162C33EA69D}" type="slidenum">
              <a:rPr lang="en-US"/>
              <a:pPr>
                <a:defRPr/>
              </a:pPr>
              <a:t>‹#›</a:t>
            </a:fld>
            <a:endParaRPr lang="en-US"/>
          </a:p>
        </p:txBody>
      </p:sp>
    </p:spTree>
    <p:extLst>
      <p:ext uri="{BB962C8B-B14F-4D97-AF65-F5344CB8AC3E}">
        <p14:creationId xmlns:p14="http://schemas.microsoft.com/office/powerpoint/2010/main" val="20052440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ED9D1-40CC-BB4D-82FF-9C26F553DC0A}" type="slidenum">
              <a:rPr lang="en-US"/>
              <a:pPr>
                <a:defRPr/>
              </a:pPr>
              <a:t>‹#›</a:t>
            </a:fld>
            <a:endParaRPr lang="en-US"/>
          </a:p>
        </p:txBody>
      </p:sp>
    </p:spTree>
    <p:extLst>
      <p:ext uri="{BB962C8B-B14F-4D97-AF65-F5344CB8AC3E}">
        <p14:creationId xmlns:p14="http://schemas.microsoft.com/office/powerpoint/2010/main" val="16219789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7175B4-AC33-7746-B357-70F64CE25FB8}" type="slidenum">
              <a:rPr lang="en-US"/>
              <a:pPr>
                <a:defRPr/>
              </a:pPr>
              <a:t>‹#›</a:t>
            </a:fld>
            <a:endParaRPr lang="en-US"/>
          </a:p>
        </p:txBody>
      </p:sp>
    </p:spTree>
    <p:extLst>
      <p:ext uri="{BB962C8B-B14F-4D97-AF65-F5344CB8AC3E}">
        <p14:creationId xmlns:p14="http://schemas.microsoft.com/office/powerpoint/2010/main" val="117985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72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01FFF-0F98-C445-B66A-1F3E20E67C4D}" type="slidenum">
              <a:rPr lang="en-US"/>
              <a:pPr>
                <a:defRPr/>
              </a:pPr>
              <a:t>‹#›</a:t>
            </a:fld>
            <a:endParaRPr lang="en-US"/>
          </a:p>
        </p:txBody>
      </p:sp>
    </p:spTree>
    <p:extLst>
      <p:ext uri="{BB962C8B-B14F-4D97-AF65-F5344CB8AC3E}">
        <p14:creationId xmlns:p14="http://schemas.microsoft.com/office/powerpoint/2010/main" val="1604829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72A652-1AA2-3248-80A1-4AFEE7465DBF}" type="slidenum">
              <a:rPr lang="en-US"/>
              <a:pPr>
                <a:defRPr/>
              </a:pPr>
              <a:t>‹#›</a:t>
            </a:fld>
            <a:endParaRPr lang="en-US"/>
          </a:p>
        </p:txBody>
      </p:sp>
    </p:spTree>
    <p:extLst>
      <p:ext uri="{BB962C8B-B14F-4D97-AF65-F5344CB8AC3E}">
        <p14:creationId xmlns:p14="http://schemas.microsoft.com/office/powerpoint/2010/main" val="3580821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3F32A3-1784-F44F-847E-F259B54619C2}" type="slidenum">
              <a:rPr lang="en-US"/>
              <a:pPr>
                <a:defRPr/>
              </a:pPr>
              <a:t>‹#›</a:t>
            </a:fld>
            <a:endParaRPr lang="en-US"/>
          </a:p>
        </p:txBody>
      </p:sp>
    </p:spTree>
    <p:extLst>
      <p:ext uri="{BB962C8B-B14F-4D97-AF65-F5344CB8AC3E}">
        <p14:creationId xmlns:p14="http://schemas.microsoft.com/office/powerpoint/2010/main" val="17822769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3A9436-A4B2-BB40-B633-D3A5FFC0C6B8}" type="slidenum">
              <a:rPr lang="en-US"/>
              <a:pPr>
                <a:defRPr/>
              </a:pPr>
              <a:t>‹#›</a:t>
            </a:fld>
            <a:endParaRPr lang="en-US"/>
          </a:p>
        </p:txBody>
      </p:sp>
    </p:spTree>
    <p:extLst>
      <p:ext uri="{BB962C8B-B14F-4D97-AF65-F5344CB8AC3E}">
        <p14:creationId xmlns:p14="http://schemas.microsoft.com/office/powerpoint/2010/main" val="26200790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88E056-BAA9-7246-87FC-DD85F082119C}" type="slidenum">
              <a:rPr lang="en-US"/>
              <a:pPr>
                <a:defRPr/>
              </a:pPr>
              <a:t>‹#›</a:t>
            </a:fld>
            <a:endParaRPr lang="en-US"/>
          </a:p>
        </p:txBody>
      </p:sp>
    </p:spTree>
    <p:extLst>
      <p:ext uri="{BB962C8B-B14F-4D97-AF65-F5344CB8AC3E}">
        <p14:creationId xmlns:p14="http://schemas.microsoft.com/office/powerpoint/2010/main" val="554331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32C6E-8DF0-754E-86D1-60DD97B7F2DD}" type="slidenum">
              <a:rPr lang="en-US"/>
              <a:pPr>
                <a:defRPr/>
              </a:pPr>
              <a:t>‹#›</a:t>
            </a:fld>
            <a:endParaRPr lang="en-US"/>
          </a:p>
        </p:txBody>
      </p:sp>
    </p:spTree>
    <p:extLst>
      <p:ext uri="{BB962C8B-B14F-4D97-AF65-F5344CB8AC3E}">
        <p14:creationId xmlns:p14="http://schemas.microsoft.com/office/powerpoint/2010/main" val="18500683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E5BEEE-1A92-674C-94FD-2340B89216F1}" type="slidenum">
              <a:rPr lang="en-US"/>
              <a:pPr>
                <a:defRPr/>
              </a:pPr>
              <a:t>‹#›</a:t>
            </a:fld>
            <a:endParaRPr lang="en-US"/>
          </a:p>
        </p:txBody>
      </p:sp>
    </p:spTree>
    <p:extLst>
      <p:ext uri="{BB962C8B-B14F-4D97-AF65-F5344CB8AC3E}">
        <p14:creationId xmlns:p14="http://schemas.microsoft.com/office/powerpoint/2010/main" val="42634067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442483-9E27-654D-8E4E-DEBD8E5FD220}" type="slidenum">
              <a:rPr lang="en-US"/>
              <a:pPr>
                <a:defRPr/>
              </a:pPr>
              <a:t>‹#›</a:t>
            </a:fld>
            <a:endParaRPr lang="en-US"/>
          </a:p>
        </p:txBody>
      </p:sp>
    </p:spTree>
    <p:extLst>
      <p:ext uri="{BB962C8B-B14F-4D97-AF65-F5344CB8AC3E}">
        <p14:creationId xmlns:p14="http://schemas.microsoft.com/office/powerpoint/2010/main" val="26839825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224A4-AF11-B041-ADD9-0AC2F6476A28}" type="slidenum">
              <a:rPr lang="en-US"/>
              <a:pPr>
                <a:defRPr/>
              </a:pPr>
              <a:t>‹#›</a:t>
            </a:fld>
            <a:endParaRPr lang="en-US"/>
          </a:p>
        </p:txBody>
      </p:sp>
    </p:spTree>
    <p:extLst>
      <p:ext uri="{BB962C8B-B14F-4D97-AF65-F5344CB8AC3E}">
        <p14:creationId xmlns:p14="http://schemas.microsoft.com/office/powerpoint/2010/main" val="4708526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58D92-60D8-004E-BB20-0766288CF4D0}" type="slidenum">
              <a:rPr lang="en-US"/>
              <a:pPr>
                <a:defRPr/>
              </a:pPr>
              <a:t>‹#›</a:t>
            </a:fld>
            <a:endParaRPr lang="en-US"/>
          </a:p>
        </p:txBody>
      </p:sp>
    </p:spTree>
    <p:extLst>
      <p:ext uri="{BB962C8B-B14F-4D97-AF65-F5344CB8AC3E}">
        <p14:creationId xmlns:p14="http://schemas.microsoft.com/office/powerpoint/2010/main" val="1283286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3521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8EA04C-243B-2C41-8B16-371405A09922}" type="slidenum">
              <a:rPr lang="en-US"/>
              <a:pPr>
                <a:defRPr/>
              </a:pPr>
              <a:t>‹#›</a:t>
            </a:fld>
            <a:endParaRPr lang="en-US"/>
          </a:p>
        </p:txBody>
      </p:sp>
    </p:spTree>
    <p:extLst>
      <p:ext uri="{BB962C8B-B14F-4D97-AF65-F5344CB8AC3E}">
        <p14:creationId xmlns:p14="http://schemas.microsoft.com/office/powerpoint/2010/main" val="36184904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BFD436-0D17-CA43-A349-561426F88663}" type="slidenum">
              <a:rPr lang="en-US"/>
              <a:pPr>
                <a:defRPr/>
              </a:pPr>
              <a:t>‹#›</a:t>
            </a:fld>
            <a:endParaRPr lang="en-US"/>
          </a:p>
        </p:txBody>
      </p:sp>
    </p:spTree>
    <p:extLst>
      <p:ext uri="{BB962C8B-B14F-4D97-AF65-F5344CB8AC3E}">
        <p14:creationId xmlns:p14="http://schemas.microsoft.com/office/powerpoint/2010/main" val="16716262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6BC14D-799C-D144-BB94-C4E006DF645A}" type="slidenum">
              <a:rPr lang="en-US"/>
              <a:pPr>
                <a:defRPr/>
              </a:pPr>
              <a:t>‹#›</a:t>
            </a:fld>
            <a:endParaRPr lang="en-US"/>
          </a:p>
        </p:txBody>
      </p:sp>
    </p:spTree>
    <p:extLst>
      <p:ext uri="{BB962C8B-B14F-4D97-AF65-F5344CB8AC3E}">
        <p14:creationId xmlns:p14="http://schemas.microsoft.com/office/powerpoint/2010/main" val="17523539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821B87-6BE0-5E42-8D3B-305356168A33}" type="slidenum">
              <a:rPr lang="en-US"/>
              <a:pPr>
                <a:defRPr/>
              </a:pPr>
              <a:t>‹#›</a:t>
            </a:fld>
            <a:endParaRPr lang="en-US"/>
          </a:p>
        </p:txBody>
      </p:sp>
    </p:spTree>
    <p:extLst>
      <p:ext uri="{BB962C8B-B14F-4D97-AF65-F5344CB8AC3E}">
        <p14:creationId xmlns:p14="http://schemas.microsoft.com/office/powerpoint/2010/main" val="16119131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9E68A1-E6C0-F14A-8AA0-30701C8233CB}" type="slidenum">
              <a:rPr lang="en-US"/>
              <a:pPr>
                <a:defRPr/>
              </a:pPr>
              <a:t>‹#›</a:t>
            </a:fld>
            <a:endParaRPr lang="en-US"/>
          </a:p>
        </p:txBody>
      </p:sp>
    </p:spTree>
    <p:extLst>
      <p:ext uri="{BB962C8B-B14F-4D97-AF65-F5344CB8AC3E}">
        <p14:creationId xmlns:p14="http://schemas.microsoft.com/office/powerpoint/2010/main" val="28649113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D241A4-B813-1047-9E9D-4B4C5B385FE1}" type="slidenum">
              <a:rPr lang="en-US"/>
              <a:pPr>
                <a:defRPr/>
              </a:pPr>
              <a:t>‹#›</a:t>
            </a:fld>
            <a:endParaRPr lang="en-US"/>
          </a:p>
        </p:txBody>
      </p:sp>
    </p:spTree>
    <p:extLst>
      <p:ext uri="{BB962C8B-B14F-4D97-AF65-F5344CB8AC3E}">
        <p14:creationId xmlns:p14="http://schemas.microsoft.com/office/powerpoint/2010/main" val="16598956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DA0E7-77BA-1C4F-B227-578C46AC48B5}" type="slidenum">
              <a:rPr lang="en-US"/>
              <a:pPr>
                <a:defRPr/>
              </a:pPr>
              <a:t>‹#›</a:t>
            </a:fld>
            <a:endParaRPr lang="en-US"/>
          </a:p>
        </p:txBody>
      </p:sp>
    </p:spTree>
    <p:extLst>
      <p:ext uri="{BB962C8B-B14F-4D97-AF65-F5344CB8AC3E}">
        <p14:creationId xmlns:p14="http://schemas.microsoft.com/office/powerpoint/2010/main" val="9022503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F0B51D-5897-044F-A001-D9D7D0E83913}" type="slidenum">
              <a:rPr lang="en-US"/>
              <a:pPr>
                <a:defRPr/>
              </a:pPr>
              <a:t>‹#›</a:t>
            </a:fld>
            <a:endParaRPr lang="en-US"/>
          </a:p>
        </p:txBody>
      </p:sp>
    </p:spTree>
    <p:extLst>
      <p:ext uri="{BB962C8B-B14F-4D97-AF65-F5344CB8AC3E}">
        <p14:creationId xmlns:p14="http://schemas.microsoft.com/office/powerpoint/2010/main" val="33985376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136AB3-6BD3-EA4E-96AF-D8DF4995BB77}" type="slidenum">
              <a:rPr lang="en-US"/>
              <a:pPr>
                <a:defRPr/>
              </a:pPr>
              <a:t>‹#›</a:t>
            </a:fld>
            <a:endParaRPr lang="en-US"/>
          </a:p>
        </p:txBody>
      </p:sp>
    </p:spTree>
    <p:extLst>
      <p:ext uri="{BB962C8B-B14F-4D97-AF65-F5344CB8AC3E}">
        <p14:creationId xmlns:p14="http://schemas.microsoft.com/office/powerpoint/2010/main" val="3248658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818D54-946E-9C4C-8492-B3E0AA953AB9}" type="slidenum">
              <a:rPr lang="en-US"/>
              <a:pPr>
                <a:defRPr/>
              </a:pPr>
              <a:t>‹#›</a:t>
            </a:fld>
            <a:endParaRPr lang="en-US"/>
          </a:p>
        </p:txBody>
      </p:sp>
    </p:spTree>
    <p:extLst>
      <p:ext uri="{BB962C8B-B14F-4D97-AF65-F5344CB8AC3E}">
        <p14:creationId xmlns:p14="http://schemas.microsoft.com/office/powerpoint/2010/main" val="3269665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781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C160A-6F45-7446-85C9-3318E9AE96B1}" type="slidenum">
              <a:rPr lang="en-US"/>
              <a:pPr>
                <a:defRPr/>
              </a:pPr>
              <a:t>‹#›</a:t>
            </a:fld>
            <a:endParaRPr lang="en-US"/>
          </a:p>
        </p:txBody>
      </p:sp>
    </p:spTree>
    <p:extLst>
      <p:ext uri="{BB962C8B-B14F-4D97-AF65-F5344CB8AC3E}">
        <p14:creationId xmlns:p14="http://schemas.microsoft.com/office/powerpoint/2010/main" val="20436231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9D7DBF-491D-B842-A1DA-36BAB98C83EC}" type="slidenum">
              <a:rPr lang="en-US"/>
              <a:pPr>
                <a:defRPr/>
              </a:pPr>
              <a:t>‹#›</a:t>
            </a:fld>
            <a:endParaRPr lang="en-US"/>
          </a:p>
        </p:txBody>
      </p:sp>
    </p:spTree>
    <p:extLst>
      <p:ext uri="{BB962C8B-B14F-4D97-AF65-F5344CB8AC3E}">
        <p14:creationId xmlns:p14="http://schemas.microsoft.com/office/powerpoint/2010/main" val="40613516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5C489B-F80A-4E40-B1DC-7A2917EA2566}" type="slidenum">
              <a:rPr lang="en-US"/>
              <a:pPr>
                <a:defRPr/>
              </a:pPr>
              <a:t>‹#›</a:t>
            </a:fld>
            <a:endParaRPr lang="en-US"/>
          </a:p>
        </p:txBody>
      </p:sp>
    </p:spTree>
    <p:extLst>
      <p:ext uri="{BB962C8B-B14F-4D97-AF65-F5344CB8AC3E}">
        <p14:creationId xmlns:p14="http://schemas.microsoft.com/office/powerpoint/2010/main" val="37937526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E560F9-FF3A-AF40-92FF-0A9E200FE82D}" type="slidenum">
              <a:rPr lang="en-US"/>
              <a:pPr>
                <a:defRPr/>
              </a:pPr>
              <a:t>‹#›</a:t>
            </a:fld>
            <a:endParaRPr lang="en-US"/>
          </a:p>
        </p:txBody>
      </p:sp>
    </p:spTree>
    <p:extLst>
      <p:ext uri="{BB962C8B-B14F-4D97-AF65-F5344CB8AC3E}">
        <p14:creationId xmlns:p14="http://schemas.microsoft.com/office/powerpoint/2010/main" val="2196835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9E19E-0A60-074C-A1DF-BCFE3227C94E}" type="slidenum">
              <a:rPr lang="en-US"/>
              <a:pPr>
                <a:defRPr/>
              </a:pPr>
              <a:t>‹#›</a:t>
            </a:fld>
            <a:endParaRPr lang="en-US"/>
          </a:p>
        </p:txBody>
      </p:sp>
    </p:spTree>
    <p:extLst>
      <p:ext uri="{BB962C8B-B14F-4D97-AF65-F5344CB8AC3E}">
        <p14:creationId xmlns:p14="http://schemas.microsoft.com/office/powerpoint/2010/main" val="8417074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2F9CF-63CA-EF40-8D4E-342DEA621DC2}" type="slidenum">
              <a:rPr lang="en-US"/>
              <a:pPr>
                <a:defRPr/>
              </a:pPr>
              <a:t>‹#›</a:t>
            </a:fld>
            <a:endParaRPr lang="en-US"/>
          </a:p>
        </p:txBody>
      </p:sp>
    </p:spTree>
    <p:extLst>
      <p:ext uri="{BB962C8B-B14F-4D97-AF65-F5344CB8AC3E}">
        <p14:creationId xmlns:p14="http://schemas.microsoft.com/office/powerpoint/2010/main" val="16753421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D0527D-CCD6-7B40-8CD2-B0B8A41776C6}" type="slidenum">
              <a:rPr lang="en-US"/>
              <a:pPr>
                <a:defRPr/>
              </a:pPr>
              <a:t>‹#›</a:t>
            </a:fld>
            <a:endParaRPr lang="en-US"/>
          </a:p>
        </p:txBody>
      </p:sp>
    </p:spTree>
    <p:extLst>
      <p:ext uri="{BB962C8B-B14F-4D97-AF65-F5344CB8AC3E}">
        <p14:creationId xmlns:p14="http://schemas.microsoft.com/office/powerpoint/2010/main" val="584258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D3BDC4-3581-0849-A021-008FFF5F8270}" type="slidenum">
              <a:rPr lang="en-US"/>
              <a:pPr>
                <a:defRPr/>
              </a:pPr>
              <a:t>‹#›</a:t>
            </a:fld>
            <a:endParaRPr lang="en-US"/>
          </a:p>
        </p:txBody>
      </p:sp>
    </p:spTree>
    <p:extLst>
      <p:ext uri="{BB962C8B-B14F-4D97-AF65-F5344CB8AC3E}">
        <p14:creationId xmlns:p14="http://schemas.microsoft.com/office/powerpoint/2010/main" val="792084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9FFF3-250C-2B47-8E0B-41131B503F15}" type="slidenum">
              <a:rPr lang="en-US"/>
              <a:pPr>
                <a:defRPr/>
              </a:pPr>
              <a:t>‹#›</a:t>
            </a:fld>
            <a:endParaRPr lang="en-US"/>
          </a:p>
        </p:txBody>
      </p:sp>
    </p:spTree>
    <p:extLst>
      <p:ext uri="{BB962C8B-B14F-4D97-AF65-F5344CB8AC3E}">
        <p14:creationId xmlns:p14="http://schemas.microsoft.com/office/powerpoint/2010/main" val="10914371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A6A4E0-D32C-164A-9AE0-B38C62B2077C}" type="slidenum">
              <a:rPr lang="en-US"/>
              <a:pPr>
                <a:defRPr/>
              </a:pPr>
              <a:t>‹#›</a:t>
            </a:fld>
            <a:endParaRPr lang="en-US"/>
          </a:p>
        </p:txBody>
      </p:sp>
    </p:spTree>
    <p:extLst>
      <p:ext uri="{BB962C8B-B14F-4D97-AF65-F5344CB8AC3E}">
        <p14:creationId xmlns:p14="http://schemas.microsoft.com/office/powerpoint/2010/main" val="3711475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1951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CFE22B-616F-BF49-AFC5-E96D4BC406E2}" type="slidenum">
              <a:rPr lang="en-US"/>
              <a:pPr>
                <a:defRPr/>
              </a:pPr>
              <a:t>‹#›</a:t>
            </a:fld>
            <a:endParaRPr lang="en-US"/>
          </a:p>
        </p:txBody>
      </p:sp>
    </p:spTree>
    <p:extLst>
      <p:ext uri="{BB962C8B-B14F-4D97-AF65-F5344CB8AC3E}">
        <p14:creationId xmlns:p14="http://schemas.microsoft.com/office/powerpoint/2010/main" val="7307544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A0503C-D5A6-6E44-9F53-F6D1E253C809}" type="slidenum">
              <a:rPr lang="en-US"/>
              <a:pPr>
                <a:defRPr/>
              </a:pPr>
              <a:t>‹#›</a:t>
            </a:fld>
            <a:endParaRPr lang="en-US"/>
          </a:p>
        </p:txBody>
      </p:sp>
    </p:spTree>
    <p:extLst>
      <p:ext uri="{BB962C8B-B14F-4D97-AF65-F5344CB8AC3E}">
        <p14:creationId xmlns:p14="http://schemas.microsoft.com/office/powerpoint/2010/main" val="36312182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3761D2-B36F-384F-A773-7FD0BC0B2CA1}" type="slidenum">
              <a:rPr lang="en-US"/>
              <a:pPr>
                <a:defRPr/>
              </a:pPr>
              <a:t>‹#›</a:t>
            </a:fld>
            <a:endParaRPr lang="en-US"/>
          </a:p>
        </p:txBody>
      </p:sp>
    </p:spTree>
    <p:extLst>
      <p:ext uri="{BB962C8B-B14F-4D97-AF65-F5344CB8AC3E}">
        <p14:creationId xmlns:p14="http://schemas.microsoft.com/office/powerpoint/2010/main" val="41885564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AA777A-929F-6146-BC20-414079175D9F}" type="slidenum">
              <a:rPr lang="en-US"/>
              <a:pPr>
                <a:defRPr/>
              </a:pPr>
              <a:t>‹#›</a:t>
            </a:fld>
            <a:endParaRPr lang="en-US"/>
          </a:p>
        </p:txBody>
      </p:sp>
    </p:spTree>
    <p:extLst>
      <p:ext uri="{BB962C8B-B14F-4D97-AF65-F5344CB8AC3E}">
        <p14:creationId xmlns:p14="http://schemas.microsoft.com/office/powerpoint/2010/main" val="34957198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16464F-6544-BD4B-A7AA-B845D90E30D6}" type="slidenum">
              <a:rPr lang="en-US"/>
              <a:pPr>
                <a:defRPr/>
              </a:pPr>
              <a:t>‹#›</a:t>
            </a:fld>
            <a:endParaRPr lang="en-US"/>
          </a:p>
        </p:txBody>
      </p:sp>
    </p:spTree>
    <p:extLst>
      <p:ext uri="{BB962C8B-B14F-4D97-AF65-F5344CB8AC3E}">
        <p14:creationId xmlns:p14="http://schemas.microsoft.com/office/powerpoint/2010/main" val="29088291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D496AC-643C-1442-931B-8B819E627BF2}" type="slidenum">
              <a:rPr lang="en-US"/>
              <a:pPr>
                <a:defRPr/>
              </a:pPr>
              <a:t>‹#›</a:t>
            </a:fld>
            <a:endParaRPr lang="en-US"/>
          </a:p>
        </p:txBody>
      </p:sp>
    </p:spTree>
    <p:extLst>
      <p:ext uri="{BB962C8B-B14F-4D97-AF65-F5344CB8AC3E}">
        <p14:creationId xmlns:p14="http://schemas.microsoft.com/office/powerpoint/2010/main" val="1425252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51E984-3587-FD40-B216-A3204D31DF15}" type="slidenum">
              <a:rPr lang="en-US"/>
              <a:pPr>
                <a:defRPr/>
              </a:pPr>
              <a:t>‹#›</a:t>
            </a:fld>
            <a:endParaRPr lang="en-US"/>
          </a:p>
        </p:txBody>
      </p:sp>
    </p:spTree>
    <p:extLst>
      <p:ext uri="{BB962C8B-B14F-4D97-AF65-F5344CB8AC3E}">
        <p14:creationId xmlns:p14="http://schemas.microsoft.com/office/powerpoint/2010/main" val="22885224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2990D-23C5-F946-89D1-764FF26DB2EC}" type="slidenum">
              <a:rPr lang="en-US"/>
              <a:pPr>
                <a:defRPr/>
              </a:pPr>
              <a:t>‹#›</a:t>
            </a:fld>
            <a:endParaRPr lang="en-US"/>
          </a:p>
        </p:txBody>
      </p:sp>
    </p:spTree>
    <p:extLst>
      <p:ext uri="{BB962C8B-B14F-4D97-AF65-F5344CB8AC3E}">
        <p14:creationId xmlns:p14="http://schemas.microsoft.com/office/powerpoint/2010/main" val="35945232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8318EC-54D2-2649-9DDA-B4857D312975}" type="slidenum">
              <a:rPr lang="en-US"/>
              <a:pPr>
                <a:defRPr/>
              </a:pPr>
              <a:t>‹#›</a:t>
            </a:fld>
            <a:endParaRPr lang="en-US"/>
          </a:p>
        </p:txBody>
      </p:sp>
    </p:spTree>
    <p:extLst>
      <p:ext uri="{BB962C8B-B14F-4D97-AF65-F5344CB8AC3E}">
        <p14:creationId xmlns:p14="http://schemas.microsoft.com/office/powerpoint/2010/main" val="9794207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173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753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74761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3366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80130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555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8490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4255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72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44166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37337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0447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451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855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31732F-7D2A-3540-9D04-3F6955A6067F}" type="slidenum">
              <a:rPr lang="en-US"/>
              <a:pPr>
                <a:defRPr/>
              </a:pPr>
              <a:t>‹#›</a:t>
            </a:fld>
            <a:endParaRPr lang="en-US"/>
          </a:p>
        </p:txBody>
      </p:sp>
    </p:spTree>
    <p:extLst>
      <p:ext uri="{BB962C8B-B14F-4D97-AF65-F5344CB8AC3E}">
        <p14:creationId xmlns:p14="http://schemas.microsoft.com/office/powerpoint/2010/main" val="20857002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79D5FE-0E84-B045-9BE5-FBAF69F3A0D5}" type="slidenum">
              <a:rPr lang="en-US"/>
              <a:pPr>
                <a:defRPr/>
              </a:pPr>
              <a:t>‹#›</a:t>
            </a:fld>
            <a:endParaRPr lang="en-US"/>
          </a:p>
        </p:txBody>
      </p:sp>
    </p:spTree>
    <p:extLst>
      <p:ext uri="{BB962C8B-B14F-4D97-AF65-F5344CB8AC3E}">
        <p14:creationId xmlns:p14="http://schemas.microsoft.com/office/powerpoint/2010/main" val="3311627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97B68-8DBC-7D45-8126-F51B19E704B7}" type="slidenum">
              <a:rPr lang="en-US"/>
              <a:pPr>
                <a:defRPr/>
              </a:pPr>
              <a:t>‹#›</a:t>
            </a:fld>
            <a:endParaRPr lang="en-US"/>
          </a:p>
        </p:txBody>
      </p:sp>
    </p:spTree>
    <p:extLst>
      <p:ext uri="{BB962C8B-B14F-4D97-AF65-F5344CB8AC3E}">
        <p14:creationId xmlns:p14="http://schemas.microsoft.com/office/powerpoint/2010/main" val="32549174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C4FB2-DAFB-FB40-BDA1-79C5CF195D8A}" type="slidenum">
              <a:rPr lang="en-US"/>
              <a:pPr>
                <a:defRPr/>
              </a:pPr>
              <a:t>‹#›</a:t>
            </a:fld>
            <a:endParaRPr lang="en-US"/>
          </a:p>
        </p:txBody>
      </p:sp>
    </p:spTree>
    <p:extLst>
      <p:ext uri="{BB962C8B-B14F-4D97-AF65-F5344CB8AC3E}">
        <p14:creationId xmlns:p14="http://schemas.microsoft.com/office/powerpoint/2010/main" val="2015177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92549E-C07E-6245-A5A7-FC4C437774B1}" type="slidenum">
              <a:rPr lang="en-US"/>
              <a:pPr>
                <a:defRPr/>
              </a:pPr>
              <a:t>‹#›</a:t>
            </a:fld>
            <a:endParaRPr lang="en-US"/>
          </a:p>
        </p:txBody>
      </p:sp>
    </p:spTree>
    <p:extLst>
      <p:ext uri="{BB962C8B-B14F-4D97-AF65-F5344CB8AC3E}">
        <p14:creationId xmlns:p14="http://schemas.microsoft.com/office/powerpoint/2010/main" val="38267027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B6BD53-9ED0-4C44-8F1C-048901404B81}" type="slidenum">
              <a:rPr lang="en-US"/>
              <a:pPr>
                <a:defRPr/>
              </a:pPr>
              <a:t>‹#›</a:t>
            </a:fld>
            <a:endParaRPr lang="en-US"/>
          </a:p>
        </p:txBody>
      </p:sp>
    </p:spTree>
    <p:extLst>
      <p:ext uri="{BB962C8B-B14F-4D97-AF65-F5344CB8AC3E}">
        <p14:creationId xmlns:p14="http://schemas.microsoft.com/office/powerpoint/2010/main" val="36413269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7B97C6-E8E8-934E-9767-47AC05E9EA66}" type="slidenum">
              <a:rPr lang="en-US"/>
              <a:pPr>
                <a:defRPr/>
              </a:pPr>
              <a:t>‹#›</a:t>
            </a:fld>
            <a:endParaRPr lang="en-US"/>
          </a:p>
        </p:txBody>
      </p:sp>
    </p:spTree>
    <p:extLst>
      <p:ext uri="{BB962C8B-B14F-4D97-AF65-F5344CB8AC3E}">
        <p14:creationId xmlns:p14="http://schemas.microsoft.com/office/powerpoint/2010/main" val="28013319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82DF8E-F604-674E-8FB3-86532A6A80A4}" type="slidenum">
              <a:rPr lang="en-US"/>
              <a:pPr>
                <a:defRPr/>
              </a:pPr>
              <a:t>‹#›</a:t>
            </a:fld>
            <a:endParaRPr lang="en-US"/>
          </a:p>
        </p:txBody>
      </p:sp>
    </p:spTree>
    <p:extLst>
      <p:ext uri="{BB962C8B-B14F-4D97-AF65-F5344CB8AC3E}">
        <p14:creationId xmlns:p14="http://schemas.microsoft.com/office/powerpoint/2010/main" val="4054595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7A182F-C401-1844-AD39-2B8F985AFC62}" type="slidenum">
              <a:rPr lang="en-US"/>
              <a:pPr>
                <a:defRPr/>
              </a:pPr>
              <a:t>‹#›</a:t>
            </a:fld>
            <a:endParaRPr lang="en-US"/>
          </a:p>
        </p:txBody>
      </p:sp>
    </p:spTree>
    <p:extLst>
      <p:ext uri="{BB962C8B-B14F-4D97-AF65-F5344CB8AC3E}">
        <p14:creationId xmlns:p14="http://schemas.microsoft.com/office/powerpoint/2010/main" val="39507133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5F702-D3AA-FB49-BF0B-5B4FACCCC485}" type="slidenum">
              <a:rPr lang="en-US"/>
              <a:pPr>
                <a:defRPr/>
              </a:pPr>
              <a:t>‹#›</a:t>
            </a:fld>
            <a:endParaRPr lang="en-US"/>
          </a:p>
        </p:txBody>
      </p:sp>
    </p:spTree>
    <p:extLst>
      <p:ext uri="{BB962C8B-B14F-4D97-AF65-F5344CB8AC3E}">
        <p14:creationId xmlns:p14="http://schemas.microsoft.com/office/powerpoint/2010/main" val="2076553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165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DEF30C-F754-3D49-85FD-901F00E67907}" type="slidenum">
              <a:rPr lang="en-US"/>
              <a:pPr>
                <a:defRPr/>
              </a:pPr>
              <a:t>‹#›</a:t>
            </a:fld>
            <a:endParaRPr lang="en-US"/>
          </a:p>
        </p:txBody>
      </p:sp>
    </p:spTree>
    <p:extLst>
      <p:ext uri="{BB962C8B-B14F-4D97-AF65-F5344CB8AC3E}">
        <p14:creationId xmlns:p14="http://schemas.microsoft.com/office/powerpoint/2010/main" val="35833357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80052B-B65D-E147-B0B3-7B06C23C618D}" type="slidenum">
              <a:rPr lang="en-US"/>
              <a:pPr>
                <a:defRPr/>
              </a:pPr>
              <a:t>‹#›</a:t>
            </a:fld>
            <a:endParaRPr lang="en-US"/>
          </a:p>
        </p:txBody>
      </p:sp>
    </p:spTree>
    <p:extLst>
      <p:ext uri="{BB962C8B-B14F-4D97-AF65-F5344CB8AC3E}">
        <p14:creationId xmlns:p14="http://schemas.microsoft.com/office/powerpoint/2010/main" val="29905375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41FDF3-47E1-F140-8496-F3C47B77A0F2}" type="slidenum">
              <a:rPr lang="en-US"/>
              <a:pPr>
                <a:defRPr/>
              </a:pPr>
              <a:t>‹#›</a:t>
            </a:fld>
            <a:endParaRPr lang="en-US"/>
          </a:p>
        </p:txBody>
      </p:sp>
    </p:spTree>
    <p:extLst>
      <p:ext uri="{BB962C8B-B14F-4D97-AF65-F5344CB8AC3E}">
        <p14:creationId xmlns:p14="http://schemas.microsoft.com/office/powerpoint/2010/main" val="5833325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F8C6D9-F7B0-774F-9D02-37AE88AEDEA4}" type="slidenum">
              <a:rPr lang="en-US"/>
              <a:pPr>
                <a:defRPr/>
              </a:pPr>
              <a:t>‹#›</a:t>
            </a:fld>
            <a:endParaRPr lang="en-US"/>
          </a:p>
        </p:txBody>
      </p:sp>
    </p:spTree>
    <p:extLst>
      <p:ext uri="{BB962C8B-B14F-4D97-AF65-F5344CB8AC3E}">
        <p14:creationId xmlns:p14="http://schemas.microsoft.com/office/powerpoint/2010/main" val="36176843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498212-D6CD-ED48-BA3F-47485083C043}" type="slidenum">
              <a:rPr lang="en-US"/>
              <a:pPr>
                <a:defRPr/>
              </a:pPr>
              <a:t>‹#›</a:t>
            </a:fld>
            <a:endParaRPr lang="en-US"/>
          </a:p>
        </p:txBody>
      </p:sp>
    </p:spTree>
    <p:extLst>
      <p:ext uri="{BB962C8B-B14F-4D97-AF65-F5344CB8AC3E}">
        <p14:creationId xmlns:p14="http://schemas.microsoft.com/office/powerpoint/2010/main" val="28195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542128-3324-DD45-83CB-9F2C0BE62D2B}" type="slidenum">
              <a:rPr lang="en-US"/>
              <a:pPr>
                <a:defRPr/>
              </a:pPr>
              <a:t>‹#›</a:t>
            </a:fld>
            <a:endParaRPr lang="en-US"/>
          </a:p>
        </p:txBody>
      </p:sp>
    </p:spTree>
    <p:extLst>
      <p:ext uri="{BB962C8B-B14F-4D97-AF65-F5344CB8AC3E}">
        <p14:creationId xmlns:p14="http://schemas.microsoft.com/office/powerpoint/2010/main" val="11285826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D6C0EC-A6F6-1744-A18A-403F5AE11371}" type="slidenum">
              <a:rPr lang="en-US"/>
              <a:pPr>
                <a:defRPr/>
              </a:pPr>
              <a:t>‹#›</a:t>
            </a:fld>
            <a:endParaRPr lang="en-US"/>
          </a:p>
        </p:txBody>
      </p:sp>
    </p:spTree>
    <p:extLst>
      <p:ext uri="{BB962C8B-B14F-4D97-AF65-F5344CB8AC3E}">
        <p14:creationId xmlns:p14="http://schemas.microsoft.com/office/powerpoint/2010/main" val="28576871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6C4D3F-2B12-9246-BC38-AC602DDBEFBF}" type="slidenum">
              <a:rPr lang="en-US"/>
              <a:pPr>
                <a:defRPr/>
              </a:pPr>
              <a:t>‹#›</a:t>
            </a:fld>
            <a:endParaRPr lang="en-US"/>
          </a:p>
        </p:txBody>
      </p:sp>
    </p:spTree>
    <p:extLst>
      <p:ext uri="{BB962C8B-B14F-4D97-AF65-F5344CB8AC3E}">
        <p14:creationId xmlns:p14="http://schemas.microsoft.com/office/powerpoint/2010/main" val="752461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B224DC-B52E-664A-9152-903146277283}" type="slidenum">
              <a:rPr lang="en-US"/>
              <a:pPr>
                <a:defRPr/>
              </a:pPr>
              <a:t>‹#›</a:t>
            </a:fld>
            <a:endParaRPr lang="en-US"/>
          </a:p>
        </p:txBody>
      </p:sp>
    </p:spTree>
    <p:extLst>
      <p:ext uri="{BB962C8B-B14F-4D97-AF65-F5344CB8AC3E}">
        <p14:creationId xmlns:p14="http://schemas.microsoft.com/office/powerpoint/2010/main" val="17589304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9AEC2B-BC8C-BC43-90BB-2BFE5A2C26A0}" type="slidenum">
              <a:rPr lang="en-US"/>
              <a:pPr>
                <a:defRPr/>
              </a:pPr>
              <a:t>‹#›</a:t>
            </a:fld>
            <a:endParaRPr lang="en-US"/>
          </a:p>
        </p:txBody>
      </p:sp>
    </p:spTree>
    <p:extLst>
      <p:ext uri="{BB962C8B-B14F-4D97-AF65-F5344CB8AC3E}">
        <p14:creationId xmlns:p14="http://schemas.microsoft.com/office/powerpoint/2010/main" val="1202045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879386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6E8098-A943-6D44-8758-565B59CCA02F}" type="slidenum">
              <a:rPr lang="en-US"/>
              <a:pPr>
                <a:defRPr/>
              </a:pPr>
              <a:t>‹#›</a:t>
            </a:fld>
            <a:endParaRPr lang="en-US"/>
          </a:p>
        </p:txBody>
      </p:sp>
    </p:spTree>
    <p:extLst>
      <p:ext uri="{BB962C8B-B14F-4D97-AF65-F5344CB8AC3E}">
        <p14:creationId xmlns:p14="http://schemas.microsoft.com/office/powerpoint/2010/main" val="42841766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77443-65F6-5D44-BEBD-E4C5E7620D95}" type="slidenum">
              <a:rPr lang="en-US"/>
              <a:pPr>
                <a:defRPr/>
              </a:pPr>
              <a:t>‹#›</a:t>
            </a:fld>
            <a:endParaRPr lang="en-US"/>
          </a:p>
        </p:txBody>
      </p:sp>
    </p:spTree>
    <p:extLst>
      <p:ext uri="{BB962C8B-B14F-4D97-AF65-F5344CB8AC3E}">
        <p14:creationId xmlns:p14="http://schemas.microsoft.com/office/powerpoint/2010/main" val="26240880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960795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72621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14161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5581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3068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62089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5347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5053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892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691362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2314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13701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54663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2970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68833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2759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9517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01751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04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31106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68146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22826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9398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0688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1F24DF-4963-D84F-88CD-0A09FBA04EE3}" type="slidenum">
              <a:rPr lang="en-US"/>
              <a:pPr>
                <a:defRPr/>
              </a:pPr>
              <a:t>‹#›</a:t>
            </a:fld>
            <a:endParaRPr lang="en-US"/>
          </a:p>
        </p:txBody>
      </p:sp>
    </p:spTree>
    <p:extLst>
      <p:ext uri="{BB962C8B-B14F-4D97-AF65-F5344CB8AC3E}">
        <p14:creationId xmlns:p14="http://schemas.microsoft.com/office/powerpoint/2010/main" val="34263428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D52534-59ED-7D4C-A2A0-A49AEB8157CC}" type="slidenum">
              <a:rPr lang="en-US"/>
              <a:pPr>
                <a:defRPr/>
              </a:pPr>
              <a:t>‹#›</a:t>
            </a:fld>
            <a:endParaRPr lang="en-US"/>
          </a:p>
        </p:txBody>
      </p:sp>
    </p:spTree>
    <p:extLst>
      <p:ext uri="{BB962C8B-B14F-4D97-AF65-F5344CB8AC3E}">
        <p14:creationId xmlns:p14="http://schemas.microsoft.com/office/powerpoint/2010/main" val="9475846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8825BF-EDB8-C54C-ADD2-F78FD5736A4C}" type="slidenum">
              <a:rPr lang="en-US"/>
              <a:pPr>
                <a:defRPr/>
              </a:pPr>
              <a:t>‹#›</a:t>
            </a:fld>
            <a:endParaRPr lang="en-US"/>
          </a:p>
        </p:txBody>
      </p:sp>
    </p:spTree>
    <p:extLst>
      <p:ext uri="{BB962C8B-B14F-4D97-AF65-F5344CB8AC3E}">
        <p14:creationId xmlns:p14="http://schemas.microsoft.com/office/powerpoint/2010/main" val="24593657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E74107-938E-E646-86AC-1DB039C9D1F9}" type="slidenum">
              <a:rPr lang="en-US"/>
              <a:pPr>
                <a:defRPr/>
              </a:pPr>
              <a:t>‹#›</a:t>
            </a:fld>
            <a:endParaRPr lang="en-US"/>
          </a:p>
        </p:txBody>
      </p:sp>
    </p:spTree>
    <p:extLst>
      <p:ext uri="{BB962C8B-B14F-4D97-AF65-F5344CB8AC3E}">
        <p14:creationId xmlns:p14="http://schemas.microsoft.com/office/powerpoint/2010/main" val="32707606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9D0200-8B6D-2544-90BC-28977D270E15}" type="slidenum">
              <a:rPr lang="en-US"/>
              <a:pPr>
                <a:defRPr/>
              </a:pPr>
              <a:t>‹#›</a:t>
            </a:fld>
            <a:endParaRPr lang="en-US"/>
          </a:p>
        </p:txBody>
      </p:sp>
    </p:spTree>
    <p:extLst>
      <p:ext uri="{BB962C8B-B14F-4D97-AF65-F5344CB8AC3E}">
        <p14:creationId xmlns:p14="http://schemas.microsoft.com/office/powerpoint/2010/main" val="8406933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C54B91-1D94-914E-9349-0DC83680AAA0}" type="slidenum">
              <a:rPr lang="en-US"/>
              <a:pPr>
                <a:defRPr/>
              </a:pPr>
              <a:t>‹#›</a:t>
            </a:fld>
            <a:endParaRPr lang="en-US"/>
          </a:p>
        </p:txBody>
      </p:sp>
    </p:spTree>
    <p:extLst>
      <p:ext uri="{BB962C8B-B14F-4D97-AF65-F5344CB8AC3E}">
        <p14:creationId xmlns:p14="http://schemas.microsoft.com/office/powerpoint/2010/main" val="1277958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9247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7DCEDF-8946-8B40-9949-0F542EB8065D}" type="slidenum">
              <a:rPr lang="en-US"/>
              <a:pPr>
                <a:defRPr/>
              </a:pPr>
              <a:t>‹#›</a:t>
            </a:fld>
            <a:endParaRPr lang="en-US"/>
          </a:p>
        </p:txBody>
      </p:sp>
    </p:spTree>
    <p:extLst>
      <p:ext uri="{BB962C8B-B14F-4D97-AF65-F5344CB8AC3E}">
        <p14:creationId xmlns:p14="http://schemas.microsoft.com/office/powerpoint/2010/main" val="4239514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F0D5DC-D4C8-4E40-A1E8-453369CE12B7}" type="slidenum">
              <a:rPr lang="en-US"/>
              <a:pPr>
                <a:defRPr/>
              </a:pPr>
              <a:t>‹#›</a:t>
            </a:fld>
            <a:endParaRPr lang="en-US"/>
          </a:p>
        </p:txBody>
      </p:sp>
    </p:spTree>
    <p:extLst>
      <p:ext uri="{BB962C8B-B14F-4D97-AF65-F5344CB8AC3E}">
        <p14:creationId xmlns:p14="http://schemas.microsoft.com/office/powerpoint/2010/main" val="13801041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69829B-4016-9745-B453-56A7D76A2E02}" type="slidenum">
              <a:rPr lang="en-US"/>
              <a:pPr>
                <a:defRPr/>
              </a:pPr>
              <a:t>‹#›</a:t>
            </a:fld>
            <a:endParaRPr lang="en-US"/>
          </a:p>
        </p:txBody>
      </p:sp>
    </p:spTree>
    <p:extLst>
      <p:ext uri="{BB962C8B-B14F-4D97-AF65-F5344CB8AC3E}">
        <p14:creationId xmlns:p14="http://schemas.microsoft.com/office/powerpoint/2010/main" val="31188899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0093F4-1B08-1948-86FF-8EC0DA5697AC}" type="slidenum">
              <a:rPr lang="en-US"/>
              <a:pPr>
                <a:defRPr/>
              </a:pPr>
              <a:t>‹#›</a:t>
            </a:fld>
            <a:endParaRPr lang="en-US"/>
          </a:p>
        </p:txBody>
      </p:sp>
    </p:spTree>
    <p:extLst>
      <p:ext uri="{BB962C8B-B14F-4D97-AF65-F5344CB8AC3E}">
        <p14:creationId xmlns:p14="http://schemas.microsoft.com/office/powerpoint/2010/main" val="9996092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800E1D-A425-9442-9D96-27CBB2C21B5E}" type="slidenum">
              <a:rPr lang="en-US"/>
              <a:pPr>
                <a:defRPr/>
              </a:pPr>
              <a:t>‹#›</a:t>
            </a:fld>
            <a:endParaRPr lang="en-US"/>
          </a:p>
        </p:txBody>
      </p:sp>
    </p:spTree>
    <p:extLst>
      <p:ext uri="{BB962C8B-B14F-4D97-AF65-F5344CB8AC3E}">
        <p14:creationId xmlns:p14="http://schemas.microsoft.com/office/powerpoint/2010/main" val="4037834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D081D-EC8B-0C44-85C0-655F87A49E09}" type="slidenum">
              <a:rPr lang="en-US"/>
              <a:pPr>
                <a:defRPr/>
              </a:pPr>
              <a:t>‹#›</a:t>
            </a:fld>
            <a:endParaRPr lang="en-US"/>
          </a:p>
        </p:txBody>
      </p:sp>
    </p:spTree>
    <p:extLst>
      <p:ext uri="{BB962C8B-B14F-4D97-AF65-F5344CB8AC3E}">
        <p14:creationId xmlns:p14="http://schemas.microsoft.com/office/powerpoint/2010/main" val="15474165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93C5C-CE1B-FC44-A0C6-EA36CB1374AC}" type="slidenum">
              <a:rPr lang="en-US"/>
              <a:pPr>
                <a:defRPr/>
              </a:pPr>
              <a:t>‹#›</a:t>
            </a:fld>
            <a:endParaRPr lang="en-US"/>
          </a:p>
        </p:txBody>
      </p:sp>
    </p:spTree>
    <p:extLst>
      <p:ext uri="{BB962C8B-B14F-4D97-AF65-F5344CB8AC3E}">
        <p14:creationId xmlns:p14="http://schemas.microsoft.com/office/powerpoint/2010/main" val="2917959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337820-672A-1F4B-8FE5-9A0113E4EE98}" type="slidenum">
              <a:rPr lang="en-US"/>
              <a:pPr>
                <a:defRPr/>
              </a:pPr>
              <a:t>‹#›</a:t>
            </a:fld>
            <a:endParaRPr lang="en-US"/>
          </a:p>
        </p:txBody>
      </p:sp>
    </p:spTree>
    <p:extLst>
      <p:ext uri="{BB962C8B-B14F-4D97-AF65-F5344CB8AC3E}">
        <p14:creationId xmlns:p14="http://schemas.microsoft.com/office/powerpoint/2010/main" val="6478292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ABCB4D-23AD-694F-96C6-5FDD982574BC}" type="slidenum">
              <a:rPr lang="en-US"/>
              <a:pPr>
                <a:defRPr/>
              </a:pPr>
              <a:t>‹#›</a:t>
            </a:fld>
            <a:endParaRPr lang="en-US"/>
          </a:p>
        </p:txBody>
      </p:sp>
    </p:spTree>
    <p:extLst>
      <p:ext uri="{BB962C8B-B14F-4D97-AF65-F5344CB8AC3E}">
        <p14:creationId xmlns:p14="http://schemas.microsoft.com/office/powerpoint/2010/main" val="7470807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B476B3-90C7-2D4F-8CC2-2E5C9FEAF4CC}" type="slidenum">
              <a:rPr lang="en-US"/>
              <a:pPr>
                <a:defRPr/>
              </a:pPr>
              <a:t>‹#›</a:t>
            </a:fld>
            <a:endParaRPr lang="en-US"/>
          </a:p>
        </p:txBody>
      </p:sp>
    </p:spTree>
    <p:extLst>
      <p:ext uri="{BB962C8B-B14F-4D97-AF65-F5344CB8AC3E}">
        <p14:creationId xmlns:p14="http://schemas.microsoft.com/office/powerpoint/2010/main" val="367313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07961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CD874-6EA1-F54B-B3DB-528571F0252D}" type="slidenum">
              <a:rPr lang="en-US"/>
              <a:pPr>
                <a:defRPr/>
              </a:pPr>
              <a:t>‹#›</a:t>
            </a:fld>
            <a:endParaRPr lang="en-US"/>
          </a:p>
        </p:txBody>
      </p:sp>
    </p:spTree>
    <p:extLst>
      <p:ext uri="{BB962C8B-B14F-4D97-AF65-F5344CB8AC3E}">
        <p14:creationId xmlns:p14="http://schemas.microsoft.com/office/powerpoint/2010/main" val="22432009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A31541-525F-0C46-B297-63855CDD9385}" type="slidenum">
              <a:rPr lang="en-US"/>
              <a:pPr>
                <a:defRPr/>
              </a:pPr>
              <a:t>‹#›</a:t>
            </a:fld>
            <a:endParaRPr lang="en-US"/>
          </a:p>
        </p:txBody>
      </p:sp>
    </p:spTree>
    <p:extLst>
      <p:ext uri="{BB962C8B-B14F-4D97-AF65-F5344CB8AC3E}">
        <p14:creationId xmlns:p14="http://schemas.microsoft.com/office/powerpoint/2010/main" val="8682014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9AE44-8FD1-7647-A690-3535051BA939}" type="slidenum">
              <a:rPr lang="en-US"/>
              <a:pPr>
                <a:defRPr/>
              </a:pPr>
              <a:t>‹#›</a:t>
            </a:fld>
            <a:endParaRPr lang="en-US"/>
          </a:p>
        </p:txBody>
      </p:sp>
    </p:spTree>
    <p:extLst>
      <p:ext uri="{BB962C8B-B14F-4D97-AF65-F5344CB8AC3E}">
        <p14:creationId xmlns:p14="http://schemas.microsoft.com/office/powerpoint/2010/main" val="26660944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770850-7568-D348-B078-2073DA4C02A7}" type="slidenum">
              <a:rPr lang="en-US"/>
              <a:pPr>
                <a:defRPr/>
              </a:pPr>
              <a:t>‹#›</a:t>
            </a:fld>
            <a:endParaRPr lang="en-US"/>
          </a:p>
        </p:txBody>
      </p:sp>
    </p:spTree>
    <p:extLst>
      <p:ext uri="{BB962C8B-B14F-4D97-AF65-F5344CB8AC3E}">
        <p14:creationId xmlns:p14="http://schemas.microsoft.com/office/powerpoint/2010/main" val="4629171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6EB71-70DC-144B-A783-8F5AD5B58B77}" type="slidenum">
              <a:rPr lang="en-US"/>
              <a:pPr>
                <a:defRPr/>
              </a:pPr>
              <a:t>‹#›</a:t>
            </a:fld>
            <a:endParaRPr lang="en-US"/>
          </a:p>
        </p:txBody>
      </p:sp>
    </p:spTree>
    <p:extLst>
      <p:ext uri="{BB962C8B-B14F-4D97-AF65-F5344CB8AC3E}">
        <p14:creationId xmlns:p14="http://schemas.microsoft.com/office/powerpoint/2010/main" val="18951314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E05654-27D5-824E-97AB-0694DF65154F}" type="slidenum">
              <a:rPr lang="en-US"/>
              <a:pPr>
                <a:defRPr/>
              </a:pPr>
              <a:t>‹#›</a:t>
            </a:fld>
            <a:endParaRPr lang="en-US"/>
          </a:p>
        </p:txBody>
      </p:sp>
    </p:spTree>
    <p:extLst>
      <p:ext uri="{BB962C8B-B14F-4D97-AF65-F5344CB8AC3E}">
        <p14:creationId xmlns:p14="http://schemas.microsoft.com/office/powerpoint/2010/main" val="38580666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47524-7A58-9140-BBCC-B398E0B84D6A}" type="slidenum">
              <a:rPr lang="en-US"/>
              <a:pPr>
                <a:defRPr/>
              </a:pPr>
              <a:t>‹#›</a:t>
            </a:fld>
            <a:endParaRPr lang="en-US"/>
          </a:p>
        </p:txBody>
      </p:sp>
    </p:spTree>
    <p:extLst>
      <p:ext uri="{BB962C8B-B14F-4D97-AF65-F5344CB8AC3E}">
        <p14:creationId xmlns:p14="http://schemas.microsoft.com/office/powerpoint/2010/main" val="29491973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B6C2FA-8ADD-5A4B-8B3A-E806711BA97C}" type="slidenum">
              <a:rPr lang="en-US"/>
              <a:pPr>
                <a:defRPr/>
              </a:pPr>
              <a:t>‹#›</a:t>
            </a:fld>
            <a:endParaRPr lang="en-US"/>
          </a:p>
        </p:txBody>
      </p:sp>
    </p:spTree>
    <p:extLst>
      <p:ext uri="{BB962C8B-B14F-4D97-AF65-F5344CB8AC3E}">
        <p14:creationId xmlns:p14="http://schemas.microsoft.com/office/powerpoint/2010/main" val="16456541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969C5B-1EB1-C541-98BE-FAC5AE5A5E02}" type="slidenum">
              <a:rPr lang="en-US"/>
              <a:pPr>
                <a:defRPr/>
              </a:pPr>
              <a:t>‹#›</a:t>
            </a:fld>
            <a:endParaRPr lang="en-US"/>
          </a:p>
        </p:txBody>
      </p:sp>
    </p:spTree>
    <p:extLst>
      <p:ext uri="{BB962C8B-B14F-4D97-AF65-F5344CB8AC3E}">
        <p14:creationId xmlns:p14="http://schemas.microsoft.com/office/powerpoint/2010/main" val="27127722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BAB236-AEB0-FD4E-9E43-340C0434F7D9}" type="slidenum">
              <a:rPr lang="en-US"/>
              <a:pPr>
                <a:defRPr/>
              </a:pPr>
              <a:t>‹#›</a:t>
            </a:fld>
            <a:endParaRPr lang="en-US"/>
          </a:p>
        </p:txBody>
      </p:sp>
    </p:spTree>
    <p:extLst>
      <p:ext uri="{BB962C8B-B14F-4D97-AF65-F5344CB8AC3E}">
        <p14:creationId xmlns:p14="http://schemas.microsoft.com/office/powerpoint/2010/main" val="2552875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213367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D7A660-6239-1843-9A09-1CF98E4F089F}" type="slidenum">
              <a:rPr lang="en-US"/>
              <a:pPr>
                <a:defRPr/>
              </a:pPr>
              <a:t>‹#›</a:t>
            </a:fld>
            <a:endParaRPr lang="en-US"/>
          </a:p>
        </p:txBody>
      </p:sp>
    </p:spTree>
    <p:extLst>
      <p:ext uri="{BB962C8B-B14F-4D97-AF65-F5344CB8AC3E}">
        <p14:creationId xmlns:p14="http://schemas.microsoft.com/office/powerpoint/2010/main" val="34885622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04ED5-CFC4-9440-AAB7-2E484E9271C6}" type="slidenum">
              <a:rPr lang="en-US"/>
              <a:pPr>
                <a:defRPr/>
              </a:pPr>
              <a:t>‹#›</a:t>
            </a:fld>
            <a:endParaRPr lang="en-US"/>
          </a:p>
        </p:txBody>
      </p:sp>
    </p:spTree>
    <p:extLst>
      <p:ext uri="{BB962C8B-B14F-4D97-AF65-F5344CB8AC3E}">
        <p14:creationId xmlns:p14="http://schemas.microsoft.com/office/powerpoint/2010/main" val="3959489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3A239B-7860-5045-991A-E9799F2F1191}" type="slidenum">
              <a:rPr lang="en-US"/>
              <a:pPr>
                <a:defRPr/>
              </a:pPr>
              <a:t>‹#›</a:t>
            </a:fld>
            <a:endParaRPr lang="en-US"/>
          </a:p>
        </p:txBody>
      </p:sp>
    </p:spTree>
    <p:extLst>
      <p:ext uri="{BB962C8B-B14F-4D97-AF65-F5344CB8AC3E}">
        <p14:creationId xmlns:p14="http://schemas.microsoft.com/office/powerpoint/2010/main" val="30995982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F6FD02-DE65-9D40-93B5-316AED639E52}" type="slidenum">
              <a:rPr lang="en-US"/>
              <a:pPr>
                <a:defRPr/>
              </a:pPr>
              <a:t>‹#›</a:t>
            </a:fld>
            <a:endParaRPr lang="en-US"/>
          </a:p>
        </p:txBody>
      </p:sp>
    </p:spTree>
    <p:extLst>
      <p:ext uri="{BB962C8B-B14F-4D97-AF65-F5344CB8AC3E}">
        <p14:creationId xmlns:p14="http://schemas.microsoft.com/office/powerpoint/2010/main" val="26630471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E8010-9EC4-7F41-818C-597A8E899472}" type="slidenum">
              <a:rPr lang="en-US"/>
              <a:pPr>
                <a:defRPr/>
              </a:pPr>
              <a:t>‹#›</a:t>
            </a:fld>
            <a:endParaRPr lang="en-US"/>
          </a:p>
        </p:txBody>
      </p:sp>
    </p:spTree>
    <p:extLst>
      <p:ext uri="{BB962C8B-B14F-4D97-AF65-F5344CB8AC3E}">
        <p14:creationId xmlns:p14="http://schemas.microsoft.com/office/powerpoint/2010/main" val="12708744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4A1B0E-59F0-5449-A97E-2CEADC81382B}" type="slidenum">
              <a:rPr lang="en-US"/>
              <a:pPr>
                <a:defRPr/>
              </a:pPr>
              <a:t>‹#›</a:t>
            </a:fld>
            <a:endParaRPr lang="en-US"/>
          </a:p>
        </p:txBody>
      </p:sp>
    </p:spTree>
    <p:extLst>
      <p:ext uri="{BB962C8B-B14F-4D97-AF65-F5344CB8AC3E}">
        <p14:creationId xmlns:p14="http://schemas.microsoft.com/office/powerpoint/2010/main" val="32965923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50C0A-F473-F346-B958-27F105FA52A1}" type="slidenum">
              <a:rPr lang="en-US"/>
              <a:pPr>
                <a:defRPr/>
              </a:pPr>
              <a:t>‹#›</a:t>
            </a:fld>
            <a:endParaRPr lang="en-US"/>
          </a:p>
        </p:txBody>
      </p:sp>
    </p:spTree>
    <p:extLst>
      <p:ext uri="{BB962C8B-B14F-4D97-AF65-F5344CB8AC3E}">
        <p14:creationId xmlns:p14="http://schemas.microsoft.com/office/powerpoint/2010/main" val="5531559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F375F-8B95-7148-9CFE-B16BFADDBEF7}" type="slidenum">
              <a:rPr lang="en-US"/>
              <a:pPr>
                <a:defRPr/>
              </a:pPr>
              <a:t>‹#›</a:t>
            </a:fld>
            <a:endParaRPr lang="en-US"/>
          </a:p>
        </p:txBody>
      </p:sp>
    </p:spTree>
    <p:extLst>
      <p:ext uri="{BB962C8B-B14F-4D97-AF65-F5344CB8AC3E}">
        <p14:creationId xmlns:p14="http://schemas.microsoft.com/office/powerpoint/2010/main" val="24434589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94728-350B-B94C-B66E-3C259F4848A0}" type="slidenum">
              <a:rPr lang="en-US"/>
              <a:pPr>
                <a:defRPr/>
              </a:pPr>
              <a:t>‹#›</a:t>
            </a:fld>
            <a:endParaRPr lang="en-US"/>
          </a:p>
        </p:txBody>
      </p:sp>
    </p:spTree>
    <p:extLst>
      <p:ext uri="{BB962C8B-B14F-4D97-AF65-F5344CB8AC3E}">
        <p14:creationId xmlns:p14="http://schemas.microsoft.com/office/powerpoint/2010/main" val="28158399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C6D0FE-18F8-F641-9DD8-B88FBF6250C5}" type="slidenum">
              <a:rPr lang="en-US"/>
              <a:pPr>
                <a:defRPr/>
              </a:pPr>
              <a:t>‹#›</a:t>
            </a:fld>
            <a:endParaRPr lang="en-US"/>
          </a:p>
        </p:txBody>
      </p:sp>
    </p:spTree>
    <p:extLst>
      <p:ext uri="{BB962C8B-B14F-4D97-AF65-F5344CB8AC3E}">
        <p14:creationId xmlns:p14="http://schemas.microsoft.com/office/powerpoint/2010/main" val="138116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813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7A1946-41A6-8F4F-997C-7A00B63DA3A6}" type="slidenum">
              <a:rPr lang="en-US"/>
              <a:pPr>
                <a:defRPr/>
              </a:pPr>
              <a:t>‹#›</a:t>
            </a:fld>
            <a:endParaRPr lang="en-US"/>
          </a:p>
        </p:txBody>
      </p:sp>
    </p:spTree>
    <p:extLst>
      <p:ext uri="{BB962C8B-B14F-4D97-AF65-F5344CB8AC3E}">
        <p14:creationId xmlns:p14="http://schemas.microsoft.com/office/powerpoint/2010/main" val="27750155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F76811-CDA9-2544-AFBA-15D2D9E1B991}" type="slidenum">
              <a:rPr lang="en-US"/>
              <a:pPr>
                <a:defRPr/>
              </a:pPr>
              <a:t>‹#›</a:t>
            </a:fld>
            <a:endParaRPr lang="en-US"/>
          </a:p>
        </p:txBody>
      </p:sp>
    </p:spTree>
    <p:extLst>
      <p:ext uri="{BB962C8B-B14F-4D97-AF65-F5344CB8AC3E}">
        <p14:creationId xmlns:p14="http://schemas.microsoft.com/office/powerpoint/2010/main" val="36287988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88B1F2-17BF-C54C-B6D0-FE8C7096A2AF}" type="slidenum">
              <a:rPr lang="en-US"/>
              <a:pPr>
                <a:defRPr/>
              </a:pPr>
              <a:t>‹#›</a:t>
            </a:fld>
            <a:endParaRPr lang="en-US"/>
          </a:p>
        </p:txBody>
      </p:sp>
    </p:spTree>
    <p:extLst>
      <p:ext uri="{BB962C8B-B14F-4D97-AF65-F5344CB8AC3E}">
        <p14:creationId xmlns:p14="http://schemas.microsoft.com/office/powerpoint/2010/main" val="34792069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E312993-7266-734A-805B-212F5205141C}" type="slidenum">
              <a:rPr lang="en-US"/>
              <a:pPr>
                <a:defRPr/>
              </a:pPr>
              <a:t>‹#›</a:t>
            </a:fld>
            <a:endParaRPr lang="en-US"/>
          </a:p>
        </p:txBody>
      </p:sp>
    </p:spTree>
    <p:extLst>
      <p:ext uri="{BB962C8B-B14F-4D97-AF65-F5344CB8AC3E}">
        <p14:creationId xmlns:p14="http://schemas.microsoft.com/office/powerpoint/2010/main" val="24791588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05CA9-BE60-9E40-ADB4-AB35791F38B9}" type="slidenum">
              <a:rPr lang="en-US"/>
              <a:pPr>
                <a:defRPr/>
              </a:pPr>
              <a:t>‹#›</a:t>
            </a:fld>
            <a:endParaRPr lang="en-US"/>
          </a:p>
        </p:txBody>
      </p:sp>
    </p:spTree>
    <p:extLst>
      <p:ext uri="{BB962C8B-B14F-4D97-AF65-F5344CB8AC3E}">
        <p14:creationId xmlns:p14="http://schemas.microsoft.com/office/powerpoint/2010/main" val="3992765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8D05F5-8465-7044-9FA2-5F8BEA6372BA}" type="slidenum">
              <a:rPr lang="en-US"/>
              <a:pPr>
                <a:defRPr/>
              </a:pPr>
              <a:t>‹#›</a:t>
            </a:fld>
            <a:endParaRPr lang="en-US"/>
          </a:p>
        </p:txBody>
      </p:sp>
    </p:spTree>
    <p:extLst>
      <p:ext uri="{BB962C8B-B14F-4D97-AF65-F5344CB8AC3E}">
        <p14:creationId xmlns:p14="http://schemas.microsoft.com/office/powerpoint/2010/main" val="4746305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2C2181-F955-3048-B31A-3B05D7F04B84}" type="slidenum">
              <a:rPr lang="en-US"/>
              <a:pPr>
                <a:defRPr/>
              </a:pPr>
              <a:t>‹#›</a:t>
            </a:fld>
            <a:endParaRPr lang="en-US"/>
          </a:p>
        </p:txBody>
      </p:sp>
    </p:spTree>
    <p:extLst>
      <p:ext uri="{BB962C8B-B14F-4D97-AF65-F5344CB8AC3E}">
        <p14:creationId xmlns:p14="http://schemas.microsoft.com/office/powerpoint/2010/main" val="41205670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7E86C-4CE1-134C-8A70-53BC7FFEE65F}" type="slidenum">
              <a:rPr lang="en-US"/>
              <a:pPr>
                <a:defRPr/>
              </a:pPr>
              <a:t>‹#›</a:t>
            </a:fld>
            <a:endParaRPr lang="en-US"/>
          </a:p>
        </p:txBody>
      </p:sp>
    </p:spTree>
    <p:extLst>
      <p:ext uri="{BB962C8B-B14F-4D97-AF65-F5344CB8AC3E}">
        <p14:creationId xmlns:p14="http://schemas.microsoft.com/office/powerpoint/2010/main" val="8786412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E766-22B7-C64B-9500-00666C81A816}" type="slidenum">
              <a:rPr lang="en-US"/>
              <a:pPr>
                <a:defRPr/>
              </a:pPr>
              <a:t>‹#›</a:t>
            </a:fld>
            <a:endParaRPr lang="en-US"/>
          </a:p>
        </p:txBody>
      </p:sp>
    </p:spTree>
    <p:extLst>
      <p:ext uri="{BB962C8B-B14F-4D97-AF65-F5344CB8AC3E}">
        <p14:creationId xmlns:p14="http://schemas.microsoft.com/office/powerpoint/2010/main" val="34081371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66ACED-2F9A-A349-92B6-29E2F51FEB96}" type="slidenum">
              <a:rPr lang="en-US"/>
              <a:pPr>
                <a:defRPr/>
              </a:pPr>
              <a:t>‹#›</a:t>
            </a:fld>
            <a:endParaRPr lang="en-US"/>
          </a:p>
        </p:txBody>
      </p:sp>
    </p:spTree>
    <p:extLst>
      <p:ext uri="{BB962C8B-B14F-4D97-AF65-F5344CB8AC3E}">
        <p14:creationId xmlns:p14="http://schemas.microsoft.com/office/powerpoint/2010/main" val="409812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1073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57406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E6263D-329E-D443-ABA9-8F9363C898F0}" type="slidenum">
              <a:rPr lang="en-US"/>
              <a:pPr>
                <a:defRPr/>
              </a:pPr>
              <a:t>‹#›</a:t>
            </a:fld>
            <a:endParaRPr lang="en-US"/>
          </a:p>
        </p:txBody>
      </p:sp>
    </p:spTree>
    <p:extLst>
      <p:ext uri="{BB962C8B-B14F-4D97-AF65-F5344CB8AC3E}">
        <p14:creationId xmlns:p14="http://schemas.microsoft.com/office/powerpoint/2010/main" val="42276287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0D4AF2-881F-B245-9C37-FE83C6D0D757}" type="slidenum">
              <a:rPr lang="en-US"/>
              <a:pPr>
                <a:defRPr/>
              </a:pPr>
              <a:t>‹#›</a:t>
            </a:fld>
            <a:endParaRPr lang="en-US"/>
          </a:p>
        </p:txBody>
      </p:sp>
    </p:spTree>
    <p:extLst>
      <p:ext uri="{BB962C8B-B14F-4D97-AF65-F5344CB8AC3E}">
        <p14:creationId xmlns:p14="http://schemas.microsoft.com/office/powerpoint/2010/main" val="19135631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C6AC90-5711-174C-A260-946615433267}" type="slidenum">
              <a:rPr lang="en-US"/>
              <a:pPr>
                <a:defRPr/>
              </a:pPr>
              <a:t>‹#›</a:t>
            </a:fld>
            <a:endParaRPr lang="en-US"/>
          </a:p>
        </p:txBody>
      </p:sp>
    </p:spTree>
    <p:extLst>
      <p:ext uri="{BB962C8B-B14F-4D97-AF65-F5344CB8AC3E}">
        <p14:creationId xmlns:p14="http://schemas.microsoft.com/office/powerpoint/2010/main" val="374176776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0C0105-4ED8-FA48-9827-3BDB76CBB18E}" type="slidenum">
              <a:rPr lang="en-US"/>
              <a:pPr>
                <a:defRPr/>
              </a:pPr>
              <a:t>‹#›</a:t>
            </a:fld>
            <a:endParaRPr lang="en-US"/>
          </a:p>
        </p:txBody>
      </p:sp>
    </p:spTree>
    <p:extLst>
      <p:ext uri="{BB962C8B-B14F-4D97-AF65-F5344CB8AC3E}">
        <p14:creationId xmlns:p14="http://schemas.microsoft.com/office/powerpoint/2010/main" val="37215196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508914-B39B-344A-AF80-A9830AE8BE7A}" type="slidenum">
              <a:rPr lang="en-US"/>
              <a:pPr>
                <a:defRPr/>
              </a:pPr>
              <a:t>‹#›</a:t>
            </a:fld>
            <a:endParaRPr lang="en-US"/>
          </a:p>
        </p:txBody>
      </p:sp>
    </p:spTree>
    <p:extLst>
      <p:ext uri="{BB962C8B-B14F-4D97-AF65-F5344CB8AC3E}">
        <p14:creationId xmlns:p14="http://schemas.microsoft.com/office/powerpoint/2010/main" val="2514467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52ECF-8CB2-B44F-9380-9CF8392E8B16}" type="slidenum">
              <a:rPr lang="en-US"/>
              <a:pPr>
                <a:defRPr/>
              </a:pPr>
              <a:t>‹#›</a:t>
            </a:fld>
            <a:endParaRPr lang="en-US"/>
          </a:p>
        </p:txBody>
      </p:sp>
    </p:spTree>
    <p:extLst>
      <p:ext uri="{BB962C8B-B14F-4D97-AF65-F5344CB8AC3E}">
        <p14:creationId xmlns:p14="http://schemas.microsoft.com/office/powerpoint/2010/main" val="33094348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DE52F5-324A-5248-87E3-6D7DD826BD4A}" type="slidenum">
              <a:rPr lang="en-US"/>
              <a:pPr>
                <a:defRPr/>
              </a:pPr>
              <a:t>‹#›</a:t>
            </a:fld>
            <a:endParaRPr lang="en-US"/>
          </a:p>
        </p:txBody>
      </p:sp>
    </p:spTree>
    <p:extLst>
      <p:ext uri="{BB962C8B-B14F-4D97-AF65-F5344CB8AC3E}">
        <p14:creationId xmlns:p14="http://schemas.microsoft.com/office/powerpoint/2010/main" val="38224862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589FF9-D561-2E47-86B4-FD15335F4F11}" type="slidenum">
              <a:rPr lang="en-US"/>
              <a:pPr>
                <a:defRPr/>
              </a:pPr>
              <a:t>‹#›</a:t>
            </a:fld>
            <a:endParaRPr lang="en-US"/>
          </a:p>
        </p:txBody>
      </p:sp>
    </p:spTree>
    <p:extLst>
      <p:ext uri="{BB962C8B-B14F-4D97-AF65-F5344CB8AC3E}">
        <p14:creationId xmlns:p14="http://schemas.microsoft.com/office/powerpoint/2010/main" val="40111865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935D9-E5B0-CD44-A0E5-91CB31601096}" type="slidenum">
              <a:rPr lang="en-US"/>
              <a:pPr>
                <a:defRPr/>
              </a:pPr>
              <a:t>‹#›</a:t>
            </a:fld>
            <a:endParaRPr lang="en-US"/>
          </a:p>
        </p:txBody>
      </p:sp>
    </p:spTree>
    <p:extLst>
      <p:ext uri="{BB962C8B-B14F-4D97-AF65-F5344CB8AC3E}">
        <p14:creationId xmlns:p14="http://schemas.microsoft.com/office/powerpoint/2010/main" val="22559902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8545384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78293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9372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0388466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700869"/>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88983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0222354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43506"/>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864288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7814451"/>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276069"/>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1912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6928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68D65C-1A93-7D4F-B3B0-6217FF962448}" type="slidenum">
              <a:rPr lang="en-US"/>
              <a:pPr>
                <a:defRPr/>
              </a:pPr>
              <a:t>‹#›</a:t>
            </a:fld>
            <a:endParaRPr lang="en-US"/>
          </a:p>
        </p:txBody>
      </p:sp>
    </p:spTree>
    <p:extLst>
      <p:ext uri="{BB962C8B-B14F-4D97-AF65-F5344CB8AC3E}">
        <p14:creationId xmlns:p14="http://schemas.microsoft.com/office/powerpoint/2010/main" val="10468828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01EC82-D73A-8E42-8FA2-314B75098B39}" type="slidenum">
              <a:rPr lang="en-US"/>
              <a:pPr>
                <a:defRPr/>
              </a:pPr>
              <a:t>‹#›</a:t>
            </a:fld>
            <a:endParaRPr lang="en-US"/>
          </a:p>
        </p:txBody>
      </p:sp>
    </p:spTree>
    <p:extLst>
      <p:ext uri="{BB962C8B-B14F-4D97-AF65-F5344CB8AC3E}">
        <p14:creationId xmlns:p14="http://schemas.microsoft.com/office/powerpoint/2010/main" val="22916927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F0FF61-7720-E44F-9B99-536EFEB6D5A8}" type="slidenum">
              <a:rPr lang="en-US"/>
              <a:pPr>
                <a:defRPr/>
              </a:pPr>
              <a:t>‹#›</a:t>
            </a:fld>
            <a:endParaRPr lang="en-US"/>
          </a:p>
        </p:txBody>
      </p:sp>
    </p:spTree>
    <p:extLst>
      <p:ext uri="{BB962C8B-B14F-4D97-AF65-F5344CB8AC3E}">
        <p14:creationId xmlns:p14="http://schemas.microsoft.com/office/powerpoint/2010/main" val="225188972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57CCBA-A57A-8748-803C-486EDFBD6DD4}" type="slidenum">
              <a:rPr lang="en-US"/>
              <a:pPr>
                <a:defRPr/>
              </a:pPr>
              <a:t>‹#›</a:t>
            </a:fld>
            <a:endParaRPr lang="en-US"/>
          </a:p>
        </p:txBody>
      </p:sp>
    </p:spTree>
    <p:extLst>
      <p:ext uri="{BB962C8B-B14F-4D97-AF65-F5344CB8AC3E}">
        <p14:creationId xmlns:p14="http://schemas.microsoft.com/office/powerpoint/2010/main" val="7183341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B0F171-FB46-F749-8417-60CEBE71EB72}" type="slidenum">
              <a:rPr lang="en-US"/>
              <a:pPr>
                <a:defRPr/>
              </a:pPr>
              <a:t>‹#›</a:t>
            </a:fld>
            <a:endParaRPr lang="en-US"/>
          </a:p>
        </p:txBody>
      </p:sp>
    </p:spTree>
    <p:extLst>
      <p:ext uri="{BB962C8B-B14F-4D97-AF65-F5344CB8AC3E}">
        <p14:creationId xmlns:p14="http://schemas.microsoft.com/office/powerpoint/2010/main" val="403913616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AB0E75-5702-BA47-91E6-403BBC9F02FD}" type="slidenum">
              <a:rPr lang="en-US"/>
              <a:pPr>
                <a:defRPr/>
              </a:pPr>
              <a:t>‹#›</a:t>
            </a:fld>
            <a:endParaRPr lang="en-US"/>
          </a:p>
        </p:txBody>
      </p:sp>
    </p:spTree>
    <p:extLst>
      <p:ext uri="{BB962C8B-B14F-4D97-AF65-F5344CB8AC3E}">
        <p14:creationId xmlns:p14="http://schemas.microsoft.com/office/powerpoint/2010/main" val="20685035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B1F951-B40C-0343-8D42-A63A09E4976B}" type="slidenum">
              <a:rPr lang="en-US"/>
              <a:pPr>
                <a:defRPr/>
              </a:pPr>
              <a:t>‹#›</a:t>
            </a:fld>
            <a:endParaRPr lang="en-US"/>
          </a:p>
        </p:txBody>
      </p:sp>
    </p:spTree>
    <p:extLst>
      <p:ext uri="{BB962C8B-B14F-4D97-AF65-F5344CB8AC3E}">
        <p14:creationId xmlns:p14="http://schemas.microsoft.com/office/powerpoint/2010/main" val="17835238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EFECA-8265-B54D-B289-9C242F02FAF0}" type="slidenum">
              <a:rPr lang="en-US"/>
              <a:pPr>
                <a:defRPr/>
              </a:pPr>
              <a:t>‹#›</a:t>
            </a:fld>
            <a:endParaRPr lang="en-US"/>
          </a:p>
        </p:txBody>
      </p:sp>
    </p:spTree>
    <p:extLst>
      <p:ext uri="{BB962C8B-B14F-4D97-AF65-F5344CB8AC3E}">
        <p14:creationId xmlns:p14="http://schemas.microsoft.com/office/powerpoint/2010/main" val="39529255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5B7D30-E38F-8544-B388-9FFFAC6E863C}" type="slidenum">
              <a:rPr lang="en-US"/>
              <a:pPr>
                <a:defRPr/>
              </a:pPr>
              <a:t>‹#›</a:t>
            </a:fld>
            <a:endParaRPr lang="en-US"/>
          </a:p>
        </p:txBody>
      </p:sp>
    </p:spTree>
    <p:extLst>
      <p:ext uri="{BB962C8B-B14F-4D97-AF65-F5344CB8AC3E}">
        <p14:creationId xmlns:p14="http://schemas.microsoft.com/office/powerpoint/2010/main" val="13281001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71E996-1B18-814C-87A6-79E4111CDCA9}" type="slidenum">
              <a:rPr lang="en-US"/>
              <a:pPr>
                <a:defRPr/>
              </a:pPr>
              <a:t>‹#›</a:t>
            </a:fld>
            <a:endParaRPr lang="en-US"/>
          </a:p>
        </p:txBody>
      </p:sp>
    </p:spTree>
    <p:extLst>
      <p:ext uri="{BB962C8B-B14F-4D97-AF65-F5344CB8AC3E}">
        <p14:creationId xmlns:p14="http://schemas.microsoft.com/office/powerpoint/2010/main" val="3358278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5951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06DCEB-83CA-A349-9439-21F148AC7767}" type="slidenum">
              <a:rPr lang="en-US"/>
              <a:pPr>
                <a:defRPr/>
              </a:pPr>
              <a:t>‹#›</a:t>
            </a:fld>
            <a:endParaRPr lang="en-US"/>
          </a:p>
        </p:txBody>
      </p:sp>
    </p:spTree>
    <p:extLst>
      <p:ext uri="{BB962C8B-B14F-4D97-AF65-F5344CB8AC3E}">
        <p14:creationId xmlns:p14="http://schemas.microsoft.com/office/powerpoint/2010/main" val="210038093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714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8714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0BC1F64-A2D5-7B4B-815A-43E485B1FC6E}" type="slidenum">
              <a:rPr lang="en-US"/>
              <a:pPr>
                <a:defRPr/>
              </a:pPr>
              <a:t>‹#›</a:t>
            </a:fld>
            <a:endParaRPr lang="en-US"/>
          </a:p>
        </p:txBody>
      </p:sp>
    </p:spTree>
    <p:extLst>
      <p:ext uri="{BB962C8B-B14F-4D97-AF65-F5344CB8AC3E}">
        <p14:creationId xmlns:p14="http://schemas.microsoft.com/office/powerpoint/2010/main" val="42560852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C106437-C001-574F-974C-9243972128F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48182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AC16424-8A27-C142-A7D4-2B93C42B1F5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3634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51C0F37-C0DE-3440-9433-0A0C0C62C6C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55791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711C400-9C65-2044-B5EF-B8C82D4E47C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20895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EC40C6C-C52E-E442-8E5C-0A9BFFAAB6B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3569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E46F2B32-1B12-1749-BE97-46EDB12684C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63495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44C509B-B980-8548-A799-9888DCE5366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86416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CC76BF2-BEB4-2D4B-B0E8-2705F8AFF76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1250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84528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5B6A371-DF24-BD4F-9908-96B2F4BFF34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30812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41AD557-157F-6143-86B9-78C6FE250D9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77525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81642-32BF-A54F-B2A8-BEC0CCF8C415}" type="slidenum">
              <a:rPr lang="en-US"/>
              <a:pPr>
                <a:defRPr/>
              </a:pPr>
              <a:t>‹#›</a:t>
            </a:fld>
            <a:endParaRPr lang="en-US"/>
          </a:p>
        </p:txBody>
      </p:sp>
    </p:spTree>
    <p:extLst>
      <p:ext uri="{BB962C8B-B14F-4D97-AF65-F5344CB8AC3E}">
        <p14:creationId xmlns:p14="http://schemas.microsoft.com/office/powerpoint/2010/main" val="378870497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90FC22-6175-E445-B14A-F6075FF7C507}" type="slidenum">
              <a:rPr lang="en-US"/>
              <a:pPr>
                <a:defRPr/>
              </a:pPr>
              <a:t>‹#›</a:t>
            </a:fld>
            <a:endParaRPr lang="en-US"/>
          </a:p>
        </p:txBody>
      </p:sp>
    </p:spTree>
    <p:extLst>
      <p:ext uri="{BB962C8B-B14F-4D97-AF65-F5344CB8AC3E}">
        <p14:creationId xmlns:p14="http://schemas.microsoft.com/office/powerpoint/2010/main" val="17340765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97EB2-995C-E743-BBC4-6B4ECD1597C6}" type="slidenum">
              <a:rPr lang="en-US"/>
              <a:pPr>
                <a:defRPr/>
              </a:pPr>
              <a:t>‹#›</a:t>
            </a:fld>
            <a:endParaRPr lang="en-US"/>
          </a:p>
        </p:txBody>
      </p:sp>
    </p:spTree>
    <p:extLst>
      <p:ext uri="{BB962C8B-B14F-4D97-AF65-F5344CB8AC3E}">
        <p14:creationId xmlns:p14="http://schemas.microsoft.com/office/powerpoint/2010/main" val="28083394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5DAB64-73A4-3C4F-A227-F36517F11B21}" type="slidenum">
              <a:rPr lang="en-US"/>
              <a:pPr>
                <a:defRPr/>
              </a:pPr>
              <a:t>‹#›</a:t>
            </a:fld>
            <a:endParaRPr lang="en-US"/>
          </a:p>
        </p:txBody>
      </p:sp>
    </p:spTree>
    <p:extLst>
      <p:ext uri="{BB962C8B-B14F-4D97-AF65-F5344CB8AC3E}">
        <p14:creationId xmlns:p14="http://schemas.microsoft.com/office/powerpoint/2010/main" val="3847624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B925E5-D345-6348-BDEA-DC160002579E}" type="slidenum">
              <a:rPr lang="en-US"/>
              <a:pPr>
                <a:defRPr/>
              </a:pPr>
              <a:t>‹#›</a:t>
            </a:fld>
            <a:endParaRPr lang="en-US"/>
          </a:p>
        </p:txBody>
      </p:sp>
    </p:spTree>
    <p:extLst>
      <p:ext uri="{BB962C8B-B14F-4D97-AF65-F5344CB8AC3E}">
        <p14:creationId xmlns:p14="http://schemas.microsoft.com/office/powerpoint/2010/main" val="29331206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240F6F-2FFD-F947-BA90-C6863C07FE2F}" type="slidenum">
              <a:rPr lang="en-US"/>
              <a:pPr>
                <a:defRPr/>
              </a:pPr>
              <a:t>‹#›</a:t>
            </a:fld>
            <a:endParaRPr lang="en-US"/>
          </a:p>
        </p:txBody>
      </p:sp>
    </p:spTree>
    <p:extLst>
      <p:ext uri="{BB962C8B-B14F-4D97-AF65-F5344CB8AC3E}">
        <p14:creationId xmlns:p14="http://schemas.microsoft.com/office/powerpoint/2010/main" val="393406857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4F7B64-45C4-BB4A-BAA6-565180917DAD}" type="slidenum">
              <a:rPr lang="en-US"/>
              <a:pPr>
                <a:defRPr/>
              </a:pPr>
              <a:t>‹#›</a:t>
            </a:fld>
            <a:endParaRPr lang="en-US"/>
          </a:p>
        </p:txBody>
      </p:sp>
    </p:spTree>
    <p:extLst>
      <p:ext uri="{BB962C8B-B14F-4D97-AF65-F5344CB8AC3E}">
        <p14:creationId xmlns:p14="http://schemas.microsoft.com/office/powerpoint/2010/main" val="12577830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4A03C7-849B-754A-9B63-56E98DE371BB}" type="slidenum">
              <a:rPr lang="en-US"/>
              <a:pPr>
                <a:defRPr/>
              </a:pPr>
              <a:t>‹#›</a:t>
            </a:fld>
            <a:endParaRPr lang="en-US"/>
          </a:p>
        </p:txBody>
      </p:sp>
    </p:spTree>
    <p:extLst>
      <p:ext uri="{BB962C8B-B14F-4D97-AF65-F5344CB8AC3E}">
        <p14:creationId xmlns:p14="http://schemas.microsoft.com/office/powerpoint/2010/main" val="2755237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866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236F0F-04DF-B54B-B76E-26C7DED62786}" type="slidenum">
              <a:rPr lang="en-US"/>
              <a:pPr>
                <a:defRPr/>
              </a:pPr>
              <a:t>‹#›</a:t>
            </a:fld>
            <a:endParaRPr lang="en-US"/>
          </a:p>
        </p:txBody>
      </p:sp>
    </p:spTree>
    <p:extLst>
      <p:ext uri="{BB962C8B-B14F-4D97-AF65-F5344CB8AC3E}">
        <p14:creationId xmlns:p14="http://schemas.microsoft.com/office/powerpoint/2010/main" val="23632429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0F760-CBFA-A14C-A3A9-05AB6286B92D}" type="slidenum">
              <a:rPr lang="en-US"/>
              <a:pPr>
                <a:defRPr/>
              </a:pPr>
              <a:t>‹#›</a:t>
            </a:fld>
            <a:endParaRPr lang="en-US"/>
          </a:p>
        </p:txBody>
      </p:sp>
    </p:spTree>
    <p:extLst>
      <p:ext uri="{BB962C8B-B14F-4D97-AF65-F5344CB8AC3E}">
        <p14:creationId xmlns:p14="http://schemas.microsoft.com/office/powerpoint/2010/main" val="269971634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EF9F10-43B6-4E4A-B234-40AF67CDC497}" type="slidenum">
              <a:rPr lang="en-US"/>
              <a:pPr>
                <a:defRPr/>
              </a:pPr>
              <a:t>‹#›</a:t>
            </a:fld>
            <a:endParaRPr lang="en-US"/>
          </a:p>
        </p:txBody>
      </p:sp>
    </p:spTree>
    <p:extLst>
      <p:ext uri="{BB962C8B-B14F-4D97-AF65-F5344CB8AC3E}">
        <p14:creationId xmlns:p14="http://schemas.microsoft.com/office/powerpoint/2010/main" val="33459501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9FA475-A432-3C4D-8561-1FA09C63F9EC}" type="slidenum">
              <a:rPr lang="en-US"/>
              <a:pPr>
                <a:defRPr/>
              </a:pPr>
              <a:t>‹#›</a:t>
            </a:fld>
            <a:endParaRPr lang="en-US"/>
          </a:p>
        </p:txBody>
      </p:sp>
    </p:spTree>
    <p:extLst>
      <p:ext uri="{BB962C8B-B14F-4D97-AF65-F5344CB8AC3E}">
        <p14:creationId xmlns:p14="http://schemas.microsoft.com/office/powerpoint/2010/main" val="359527432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E9576-F549-374E-AA25-53084EDFB90D}" type="slidenum">
              <a:rPr lang="en-US"/>
              <a:pPr>
                <a:defRPr/>
              </a:pPr>
              <a:t>‹#›</a:t>
            </a:fld>
            <a:endParaRPr lang="en-US"/>
          </a:p>
        </p:txBody>
      </p:sp>
    </p:spTree>
    <p:extLst>
      <p:ext uri="{BB962C8B-B14F-4D97-AF65-F5344CB8AC3E}">
        <p14:creationId xmlns:p14="http://schemas.microsoft.com/office/powerpoint/2010/main" val="28700292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0F524D-E677-DB41-BF0C-B665547BDE55}" type="slidenum">
              <a:rPr lang="en-US"/>
              <a:pPr>
                <a:defRPr/>
              </a:pPr>
              <a:t>‹#›</a:t>
            </a:fld>
            <a:endParaRPr lang="en-US"/>
          </a:p>
        </p:txBody>
      </p:sp>
    </p:spTree>
    <p:extLst>
      <p:ext uri="{BB962C8B-B14F-4D97-AF65-F5344CB8AC3E}">
        <p14:creationId xmlns:p14="http://schemas.microsoft.com/office/powerpoint/2010/main" val="111312392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12DAFE-571A-CA4E-9DD3-57A40BD0A1CA}" type="slidenum">
              <a:rPr lang="en-US"/>
              <a:pPr>
                <a:defRPr/>
              </a:pPr>
              <a:t>‹#›</a:t>
            </a:fld>
            <a:endParaRPr lang="en-US"/>
          </a:p>
        </p:txBody>
      </p:sp>
    </p:spTree>
    <p:extLst>
      <p:ext uri="{BB962C8B-B14F-4D97-AF65-F5344CB8AC3E}">
        <p14:creationId xmlns:p14="http://schemas.microsoft.com/office/powerpoint/2010/main" val="21238307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B78657-D2BF-BF4C-8537-AABBBBD00060}" type="slidenum">
              <a:rPr lang="en-US"/>
              <a:pPr>
                <a:defRPr/>
              </a:pPr>
              <a:t>‹#›</a:t>
            </a:fld>
            <a:endParaRPr lang="en-US"/>
          </a:p>
        </p:txBody>
      </p:sp>
    </p:spTree>
    <p:extLst>
      <p:ext uri="{BB962C8B-B14F-4D97-AF65-F5344CB8AC3E}">
        <p14:creationId xmlns:p14="http://schemas.microsoft.com/office/powerpoint/2010/main" val="152270209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285592-CF15-7043-826A-A89DD1C3E18D}" type="slidenum">
              <a:rPr lang="en-US"/>
              <a:pPr>
                <a:defRPr/>
              </a:pPr>
              <a:t>‹#›</a:t>
            </a:fld>
            <a:endParaRPr lang="en-US"/>
          </a:p>
        </p:txBody>
      </p:sp>
    </p:spTree>
    <p:extLst>
      <p:ext uri="{BB962C8B-B14F-4D97-AF65-F5344CB8AC3E}">
        <p14:creationId xmlns:p14="http://schemas.microsoft.com/office/powerpoint/2010/main" val="3438227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C3CFDD-F449-C644-A955-32EFDC0A8C37}" type="slidenum">
              <a:rPr lang="en-US"/>
              <a:pPr>
                <a:defRPr/>
              </a:pPr>
              <a:t>‹#›</a:t>
            </a:fld>
            <a:endParaRPr lang="en-US"/>
          </a:p>
        </p:txBody>
      </p:sp>
    </p:spTree>
    <p:extLst>
      <p:ext uri="{BB962C8B-B14F-4D97-AF65-F5344CB8AC3E}">
        <p14:creationId xmlns:p14="http://schemas.microsoft.com/office/powerpoint/2010/main" val="2990177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8108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15AEDC-F434-A647-96B6-DB37162F37C4}" type="slidenum">
              <a:rPr lang="en-US"/>
              <a:pPr>
                <a:defRPr/>
              </a:pPr>
              <a:t>‹#›</a:t>
            </a:fld>
            <a:endParaRPr lang="en-US"/>
          </a:p>
        </p:txBody>
      </p:sp>
    </p:spTree>
    <p:extLst>
      <p:ext uri="{BB962C8B-B14F-4D97-AF65-F5344CB8AC3E}">
        <p14:creationId xmlns:p14="http://schemas.microsoft.com/office/powerpoint/2010/main" val="185025918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7DEE1D-48DB-F543-BC90-055EEA27B40A}" type="slidenum">
              <a:rPr lang="en-US"/>
              <a:pPr>
                <a:defRPr/>
              </a:pPr>
              <a:t>‹#›</a:t>
            </a:fld>
            <a:endParaRPr lang="en-US"/>
          </a:p>
        </p:txBody>
      </p:sp>
    </p:spTree>
    <p:extLst>
      <p:ext uri="{BB962C8B-B14F-4D97-AF65-F5344CB8AC3E}">
        <p14:creationId xmlns:p14="http://schemas.microsoft.com/office/powerpoint/2010/main" val="119484477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D729D-97B1-8045-922C-6224039115C9}" type="slidenum">
              <a:rPr lang="en-US"/>
              <a:pPr>
                <a:defRPr/>
              </a:pPr>
              <a:t>‹#›</a:t>
            </a:fld>
            <a:endParaRPr lang="en-US"/>
          </a:p>
        </p:txBody>
      </p:sp>
    </p:spTree>
    <p:extLst>
      <p:ext uri="{BB962C8B-B14F-4D97-AF65-F5344CB8AC3E}">
        <p14:creationId xmlns:p14="http://schemas.microsoft.com/office/powerpoint/2010/main" val="42047153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22F8AE-4CB7-3440-9F9A-ABC74DA91EAB}" type="slidenum">
              <a:rPr lang="en-US"/>
              <a:pPr>
                <a:defRPr/>
              </a:pPr>
              <a:t>‹#›</a:t>
            </a:fld>
            <a:endParaRPr lang="en-US"/>
          </a:p>
        </p:txBody>
      </p:sp>
    </p:spTree>
    <p:extLst>
      <p:ext uri="{BB962C8B-B14F-4D97-AF65-F5344CB8AC3E}">
        <p14:creationId xmlns:p14="http://schemas.microsoft.com/office/powerpoint/2010/main" val="37160292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76601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677591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82835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9533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03347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2722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7149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80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75083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3100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98812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84736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414222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25612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374432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4997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413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5314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8899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37747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66580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700733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06389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92673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5D97A7-6F82-3846-80AE-C3769343C151}" type="slidenum">
              <a:rPr lang="en-US"/>
              <a:pPr>
                <a:defRPr/>
              </a:pPr>
              <a:t>‹#›</a:t>
            </a:fld>
            <a:endParaRPr lang="en-US"/>
          </a:p>
        </p:txBody>
      </p:sp>
    </p:spTree>
    <p:extLst>
      <p:ext uri="{BB962C8B-B14F-4D97-AF65-F5344CB8AC3E}">
        <p14:creationId xmlns:p14="http://schemas.microsoft.com/office/powerpoint/2010/main" val="152479548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CAE5F-C8A5-2D40-A165-BACCF5B1C68B}" type="slidenum">
              <a:rPr lang="en-US"/>
              <a:pPr>
                <a:defRPr/>
              </a:pPr>
              <a:t>‹#›</a:t>
            </a:fld>
            <a:endParaRPr lang="en-US"/>
          </a:p>
        </p:txBody>
      </p:sp>
    </p:spTree>
    <p:extLst>
      <p:ext uri="{BB962C8B-B14F-4D97-AF65-F5344CB8AC3E}">
        <p14:creationId xmlns:p14="http://schemas.microsoft.com/office/powerpoint/2010/main" val="32087412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4CCB0-03EF-4246-BC12-24CA794BBA91}" type="slidenum">
              <a:rPr lang="en-US"/>
              <a:pPr>
                <a:defRPr/>
              </a:pPr>
              <a:t>‹#›</a:t>
            </a:fld>
            <a:endParaRPr lang="en-US"/>
          </a:p>
        </p:txBody>
      </p:sp>
    </p:spTree>
    <p:extLst>
      <p:ext uri="{BB962C8B-B14F-4D97-AF65-F5344CB8AC3E}">
        <p14:creationId xmlns:p14="http://schemas.microsoft.com/office/powerpoint/2010/main" val="126148020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DB8B0-9FB5-0941-B044-0F2438AA86BC}" type="slidenum">
              <a:rPr lang="en-US"/>
              <a:pPr>
                <a:defRPr/>
              </a:pPr>
              <a:t>‹#›</a:t>
            </a:fld>
            <a:endParaRPr lang="en-US"/>
          </a:p>
        </p:txBody>
      </p:sp>
    </p:spTree>
    <p:extLst>
      <p:ext uri="{BB962C8B-B14F-4D97-AF65-F5344CB8AC3E}">
        <p14:creationId xmlns:p14="http://schemas.microsoft.com/office/powerpoint/2010/main" val="3579996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56824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9360CD-69E8-4843-915B-E4AA04526784}" type="slidenum">
              <a:rPr lang="en-US"/>
              <a:pPr>
                <a:defRPr/>
              </a:pPr>
              <a:t>‹#›</a:t>
            </a:fld>
            <a:endParaRPr lang="en-US"/>
          </a:p>
        </p:txBody>
      </p:sp>
    </p:spTree>
    <p:extLst>
      <p:ext uri="{BB962C8B-B14F-4D97-AF65-F5344CB8AC3E}">
        <p14:creationId xmlns:p14="http://schemas.microsoft.com/office/powerpoint/2010/main" val="9356405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6A905D-DF91-2E40-9E8B-78FEA7A31F3F}" type="slidenum">
              <a:rPr lang="en-US"/>
              <a:pPr>
                <a:defRPr/>
              </a:pPr>
              <a:t>‹#›</a:t>
            </a:fld>
            <a:endParaRPr lang="en-US"/>
          </a:p>
        </p:txBody>
      </p:sp>
    </p:spTree>
    <p:extLst>
      <p:ext uri="{BB962C8B-B14F-4D97-AF65-F5344CB8AC3E}">
        <p14:creationId xmlns:p14="http://schemas.microsoft.com/office/powerpoint/2010/main" val="299555819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BA669E-DDF7-604D-8722-77D41A0AE4AC}" type="slidenum">
              <a:rPr lang="en-US"/>
              <a:pPr>
                <a:defRPr/>
              </a:pPr>
              <a:t>‹#›</a:t>
            </a:fld>
            <a:endParaRPr lang="en-US"/>
          </a:p>
        </p:txBody>
      </p:sp>
    </p:spTree>
    <p:extLst>
      <p:ext uri="{BB962C8B-B14F-4D97-AF65-F5344CB8AC3E}">
        <p14:creationId xmlns:p14="http://schemas.microsoft.com/office/powerpoint/2010/main" val="155426727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99D96-9CA2-BC4A-A05F-F0D137D3E38A}" type="slidenum">
              <a:rPr lang="en-US"/>
              <a:pPr>
                <a:defRPr/>
              </a:pPr>
              <a:t>‹#›</a:t>
            </a:fld>
            <a:endParaRPr lang="en-US"/>
          </a:p>
        </p:txBody>
      </p:sp>
    </p:spTree>
    <p:extLst>
      <p:ext uri="{BB962C8B-B14F-4D97-AF65-F5344CB8AC3E}">
        <p14:creationId xmlns:p14="http://schemas.microsoft.com/office/powerpoint/2010/main" val="31211555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2580F7-41FF-5449-8EC4-92C72D208054}" type="slidenum">
              <a:rPr lang="en-US"/>
              <a:pPr>
                <a:defRPr/>
              </a:pPr>
              <a:t>‹#›</a:t>
            </a:fld>
            <a:endParaRPr lang="en-US"/>
          </a:p>
        </p:txBody>
      </p:sp>
    </p:spTree>
    <p:extLst>
      <p:ext uri="{BB962C8B-B14F-4D97-AF65-F5344CB8AC3E}">
        <p14:creationId xmlns:p14="http://schemas.microsoft.com/office/powerpoint/2010/main" val="284352776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F54FD0-60B6-F54A-8860-125324451AA3}" type="slidenum">
              <a:rPr lang="en-US"/>
              <a:pPr>
                <a:defRPr/>
              </a:pPr>
              <a:t>‹#›</a:t>
            </a:fld>
            <a:endParaRPr lang="en-US"/>
          </a:p>
        </p:txBody>
      </p:sp>
    </p:spTree>
    <p:extLst>
      <p:ext uri="{BB962C8B-B14F-4D97-AF65-F5344CB8AC3E}">
        <p14:creationId xmlns:p14="http://schemas.microsoft.com/office/powerpoint/2010/main" val="356092742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591DB-BFD2-6C49-9A87-E155CD39AD96}" type="slidenum">
              <a:rPr lang="en-US"/>
              <a:pPr>
                <a:defRPr/>
              </a:pPr>
              <a:t>‹#›</a:t>
            </a:fld>
            <a:endParaRPr lang="en-US"/>
          </a:p>
        </p:txBody>
      </p:sp>
    </p:spTree>
    <p:extLst>
      <p:ext uri="{BB962C8B-B14F-4D97-AF65-F5344CB8AC3E}">
        <p14:creationId xmlns:p14="http://schemas.microsoft.com/office/powerpoint/2010/main" val="25266997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487BBD-F00E-B941-869C-FA5E93EF3AD1}" type="slidenum">
              <a:rPr lang="en-US"/>
              <a:pPr>
                <a:defRPr/>
              </a:pPr>
              <a:t>‹#›</a:t>
            </a:fld>
            <a:endParaRPr lang="en-US"/>
          </a:p>
        </p:txBody>
      </p:sp>
    </p:spTree>
    <p:extLst>
      <p:ext uri="{BB962C8B-B14F-4D97-AF65-F5344CB8AC3E}">
        <p14:creationId xmlns:p14="http://schemas.microsoft.com/office/powerpoint/2010/main" val="353881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980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92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8952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5131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982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549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21552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793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7981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552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92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496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3388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0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7370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8205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241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663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9678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801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7164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66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4607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843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9417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234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3301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3814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039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179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7396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379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375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557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801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375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2325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35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9155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4720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0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075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45018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13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01774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9483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8307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923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9230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933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975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93970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720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6230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410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51121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7997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2941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230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6675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9330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7711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018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72402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4165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01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7.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3.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7.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4.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5.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6" Type="http://schemas.openxmlformats.org/officeDocument/2006/relationships/image" Target="../media/image4.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3.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6.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7.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4.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3.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6.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6.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7.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98" r:id="rId1"/>
    <p:sldLayoutId id="2147490599" r:id="rId2"/>
    <p:sldLayoutId id="2147490600" r:id="rId3"/>
    <p:sldLayoutId id="2147490601" r:id="rId4"/>
    <p:sldLayoutId id="2147490602" r:id="rId5"/>
    <p:sldLayoutId id="2147490603" r:id="rId6"/>
    <p:sldLayoutId id="2147490604" r:id="rId7"/>
    <p:sldLayoutId id="2147490605" r:id="rId8"/>
    <p:sldLayoutId id="2147490606" r:id="rId9"/>
    <p:sldLayoutId id="2147490607" r:id="rId10"/>
    <p:sldLayoutId id="214749060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mn-cs"/>
              </a:rPr>
              <a:t>general books</a:t>
            </a:r>
          </a:p>
        </p:txBody>
      </p:sp>
      <p:sp>
        <p:nvSpPr>
          <p:cNvPr id="10243" name="Picture 8" descr="Product-General.png"/>
          <p:cNvSpPr>
            <a:spLocks noChangeAspect="1"/>
          </p:cNvSpPr>
          <p:nvPr userDrawn="1"/>
        </p:nvSpPr>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0244" name="Picture 9" descr="AiG 2007 URL Logo.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97" r:id="rId1"/>
    <p:sldLayoutId id="2147490698" r:id="rId2"/>
    <p:sldLayoutId id="2147490699" r:id="rId3"/>
    <p:sldLayoutId id="2147490700" r:id="rId4"/>
    <p:sldLayoutId id="2147490701" r:id="rId5"/>
    <p:sldLayoutId id="2147490702" r:id="rId6"/>
    <p:sldLayoutId id="2147490703" r:id="rId7"/>
    <p:sldLayoutId id="2147490704" r:id="rId8"/>
    <p:sldLayoutId id="2147490705" r:id="rId9"/>
    <p:sldLayoutId id="2147490706" r:id="rId10"/>
    <p:sldLayoutId id="214749070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mn-cs"/>
              </a:rPr>
              <a:t>general books</a:t>
            </a:r>
          </a:p>
        </p:txBody>
      </p:sp>
      <p:sp>
        <p:nvSpPr>
          <p:cNvPr id="11267" name="Picture 8" descr="Product-General.png"/>
          <p:cNvSpPr>
            <a:spLocks noChangeAspect="1"/>
          </p:cNvSpPr>
          <p:nvPr/>
        </p:nvSpPr>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1268" name="Picture 9" descr="AiG 2007 URL Logo.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9" descr="Product Scan Lines.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708" r:id="rId1"/>
    <p:sldLayoutId id="2147490709" r:id="rId2"/>
    <p:sldLayoutId id="2147490710" r:id="rId3"/>
    <p:sldLayoutId id="2147490711" r:id="rId4"/>
    <p:sldLayoutId id="2147490712" r:id="rId5"/>
    <p:sldLayoutId id="2147490713" r:id="rId6"/>
    <p:sldLayoutId id="2147490714" r:id="rId7"/>
    <p:sldLayoutId id="2147490715" r:id="rId8"/>
    <p:sldLayoutId id="2147490716" r:id="rId9"/>
    <p:sldLayoutId id="2147490717" r:id="rId10"/>
    <p:sldLayoutId id="214749071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E1DF4ED-C64F-6740-9A10-5901137B48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19" r:id="rId1"/>
    <p:sldLayoutId id="2147490720" r:id="rId2"/>
    <p:sldLayoutId id="2147490721" r:id="rId3"/>
    <p:sldLayoutId id="2147490722" r:id="rId4"/>
    <p:sldLayoutId id="2147490723" r:id="rId5"/>
    <p:sldLayoutId id="2147490724" r:id="rId6"/>
    <p:sldLayoutId id="2147490725" r:id="rId7"/>
    <p:sldLayoutId id="2147490726" r:id="rId8"/>
    <p:sldLayoutId id="2147490727" r:id="rId9"/>
    <p:sldLayoutId id="2147490728" r:id="rId10"/>
    <p:sldLayoutId id="2147490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43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3543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3543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CF0B170-7BE9-C34D-B682-875369092C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30" r:id="rId1"/>
    <p:sldLayoutId id="2147490731" r:id="rId2"/>
    <p:sldLayoutId id="2147490732" r:id="rId3"/>
    <p:sldLayoutId id="2147490733" r:id="rId4"/>
    <p:sldLayoutId id="2147490734" r:id="rId5"/>
    <p:sldLayoutId id="2147490735" r:id="rId6"/>
    <p:sldLayoutId id="2147490736" r:id="rId7"/>
    <p:sldLayoutId id="2147490737" r:id="rId8"/>
    <p:sldLayoutId id="2147490738" r:id="rId9"/>
    <p:sldLayoutId id="2147490739" r:id="rId10"/>
    <p:sldLayoutId id="21474907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71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BBB0752-CE6F-1C48-8C83-8B2B376AB1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41" r:id="rId1"/>
    <p:sldLayoutId id="2147490742" r:id="rId2"/>
    <p:sldLayoutId id="2147490743" r:id="rId3"/>
    <p:sldLayoutId id="2147490744" r:id="rId4"/>
    <p:sldLayoutId id="2147490745" r:id="rId5"/>
    <p:sldLayoutId id="2147490746" r:id="rId6"/>
    <p:sldLayoutId id="2147490747" r:id="rId7"/>
    <p:sldLayoutId id="2147490748" r:id="rId8"/>
    <p:sldLayoutId id="2147490749" r:id="rId9"/>
    <p:sldLayoutId id="2147490750" r:id="rId10"/>
    <p:sldLayoutId id="2147490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829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29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28705CD-AA63-7745-8767-75E716F0B8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52" r:id="rId1"/>
    <p:sldLayoutId id="2147490753" r:id="rId2"/>
    <p:sldLayoutId id="2147490754" r:id="rId3"/>
    <p:sldLayoutId id="2147490755" r:id="rId4"/>
    <p:sldLayoutId id="2147490756" r:id="rId5"/>
    <p:sldLayoutId id="2147490757" r:id="rId6"/>
    <p:sldLayoutId id="2147490758" r:id="rId7"/>
    <p:sldLayoutId id="2147490759" r:id="rId8"/>
    <p:sldLayoutId id="2147490760" r:id="rId9"/>
    <p:sldLayoutId id="2147490761" r:id="rId10"/>
    <p:sldLayoutId id="21474907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72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29419E3-C8EB-D549-8BDC-6A0A43790B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63" r:id="rId1"/>
    <p:sldLayoutId id="2147490764" r:id="rId2"/>
    <p:sldLayoutId id="2147490765" r:id="rId3"/>
    <p:sldLayoutId id="2147490766" r:id="rId4"/>
    <p:sldLayoutId id="2147490767" r:id="rId5"/>
    <p:sldLayoutId id="2147490768" r:id="rId6"/>
    <p:sldLayoutId id="2147490769" r:id="rId7"/>
    <p:sldLayoutId id="2147490770" r:id="rId8"/>
    <p:sldLayoutId id="2147490771" r:id="rId9"/>
    <p:sldLayoutId id="2147490772" r:id="rId10"/>
    <p:sldLayoutId id="2147490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85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0BC0DA3-5FA9-034E-B36F-BA8E21C368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74" r:id="rId1"/>
    <p:sldLayoutId id="2147490775" r:id="rId2"/>
    <p:sldLayoutId id="2147490776" r:id="rId3"/>
    <p:sldLayoutId id="2147490777" r:id="rId4"/>
    <p:sldLayoutId id="2147490778" r:id="rId5"/>
    <p:sldLayoutId id="2147490779" r:id="rId6"/>
    <p:sldLayoutId id="2147490780" r:id="rId7"/>
    <p:sldLayoutId id="2147490781" r:id="rId8"/>
    <p:sldLayoutId id="2147490782" r:id="rId9"/>
    <p:sldLayoutId id="2147490783" r:id="rId10"/>
    <p:sldLayoutId id="214749078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9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7A7A7AA-9315-E747-8081-29995B59F9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85" r:id="rId1"/>
    <p:sldLayoutId id="2147490786" r:id="rId2"/>
    <p:sldLayoutId id="2147490787" r:id="rId3"/>
    <p:sldLayoutId id="2147490788" r:id="rId4"/>
    <p:sldLayoutId id="2147490789" r:id="rId5"/>
    <p:sldLayoutId id="2147490790" r:id="rId6"/>
    <p:sldLayoutId id="2147490791" r:id="rId7"/>
    <p:sldLayoutId id="2147490792" r:id="rId8"/>
    <p:sldLayoutId id="2147490793" r:id="rId9"/>
    <p:sldLayoutId id="2147490794" r:id="rId10"/>
    <p:sldLayoutId id="2147490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a:rPr>
              <a:t>general books</a:t>
            </a:r>
          </a:p>
        </p:txBody>
      </p:sp>
      <p:sp>
        <p:nvSpPr>
          <p:cNvPr id="98307" name="Picture 8" descr="Product-General.png"/>
          <p:cNvSpPr>
            <a:spLocks noChangeAspect="1"/>
          </p:cNvSpPr>
          <p:nvPr userDrawn="1"/>
        </p:nvSpPr>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98308" name="Picture 9" descr="AiG 2007 URL Logo.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9" name="Picture 9" descr="Product Scan Lines.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796" r:id="rId1"/>
    <p:sldLayoutId id="2147490797" r:id="rId2"/>
    <p:sldLayoutId id="2147490798" r:id="rId3"/>
    <p:sldLayoutId id="2147490799" r:id="rId4"/>
    <p:sldLayoutId id="2147490800" r:id="rId5"/>
    <p:sldLayoutId id="2147490801" r:id="rId6"/>
    <p:sldLayoutId id="2147490802" r:id="rId7"/>
    <p:sldLayoutId id="2147490803" r:id="rId8"/>
    <p:sldLayoutId id="2147490804" r:id="rId9"/>
    <p:sldLayoutId id="2147490805" r:id="rId10"/>
    <p:sldLayoutId id="214749080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20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09" r:id="rId1"/>
    <p:sldLayoutId id="2147490610" r:id="rId2"/>
    <p:sldLayoutId id="2147490611" r:id="rId3"/>
    <p:sldLayoutId id="2147490612" r:id="rId4"/>
    <p:sldLayoutId id="2147490613" r:id="rId5"/>
    <p:sldLayoutId id="2147490614" r:id="rId6"/>
    <p:sldLayoutId id="2147490615" r:id="rId7"/>
    <p:sldLayoutId id="2147490616" r:id="rId8"/>
    <p:sldLayoutId id="2147490617" r:id="rId9"/>
    <p:sldLayoutId id="2147490618" r:id="rId10"/>
    <p:sldLayoutId id="214749061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5EA0E6C-270D-0547-BAF4-49AF5FB650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29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2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629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629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8583551-D934-8043-8940-DC0A28C5FF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0829" r:id="rId1"/>
    <p:sldLayoutId id="2147490830" r:id="rId2"/>
    <p:sldLayoutId id="2147490831" r:id="rId3"/>
    <p:sldLayoutId id="2147490832" r:id="rId4"/>
    <p:sldLayoutId id="2147490833" r:id="rId5"/>
    <p:sldLayoutId id="2147490834" r:id="rId6"/>
    <p:sldLayoutId id="2147490835" r:id="rId7"/>
    <p:sldLayoutId id="2147490836" r:id="rId8"/>
    <p:sldLayoutId id="2147490837" r:id="rId9"/>
    <p:sldLayoutId id="2147490838" r:id="rId10"/>
    <p:sldLayoutId id="214749083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a:rPr>
              <a:t>general books</a:t>
            </a:r>
          </a:p>
        </p:txBody>
      </p:sp>
      <p:sp>
        <p:nvSpPr>
          <p:cNvPr id="124931" name="Picture 8" descr="Product-General.png"/>
          <p:cNvSpPr>
            <a:spLocks noChangeAspect="1"/>
          </p:cNvSpPr>
          <p:nvPr/>
        </p:nvSpPr>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24932" name="Picture 9" descr="AiG 2007 URL Logo.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9" descr="Product Scan Lines.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840" r:id="rId1"/>
    <p:sldLayoutId id="2147490841" r:id="rId2"/>
    <p:sldLayoutId id="2147490842" r:id="rId3"/>
    <p:sldLayoutId id="2147490843" r:id="rId4"/>
    <p:sldLayoutId id="2147490844" r:id="rId5"/>
    <p:sldLayoutId id="2147490845" r:id="rId6"/>
    <p:sldLayoutId id="2147490846" r:id="rId7"/>
    <p:sldLayoutId id="2147490847" r:id="rId8"/>
    <p:sldLayoutId id="2147490848" r:id="rId9"/>
    <p:sldLayoutId id="2147490849" r:id="rId10"/>
    <p:sldLayoutId id="214749085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72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a:cs typeface="Aria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Aria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D67B3583-B372-D74E-9C58-2F264DD452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72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a:cs typeface="Aria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Aria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C3359EE4-0FF8-FE43-89DE-44BACC36B1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 id="2147490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B0E9DF5-3CDC-4141-97F5-CBE8BC0FEA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73" r:id="rId1"/>
    <p:sldLayoutId id="2147490874" r:id="rId2"/>
    <p:sldLayoutId id="2147490875" r:id="rId3"/>
    <p:sldLayoutId id="2147490876" r:id="rId4"/>
    <p:sldLayoutId id="2147490877" r:id="rId5"/>
    <p:sldLayoutId id="2147490878" r:id="rId6"/>
    <p:sldLayoutId id="2147490879" r:id="rId7"/>
    <p:sldLayoutId id="2147490880" r:id="rId8"/>
    <p:sldLayoutId id="2147490881" r:id="rId9"/>
    <p:sldLayoutId id="2147490882" r:id="rId10"/>
    <p:sldLayoutId id="21474908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829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29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518C1E3-536E-DE49-9933-0CF6FBDBA1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84" r:id="rId1"/>
    <p:sldLayoutId id="2147490885" r:id="rId2"/>
    <p:sldLayoutId id="2147490886" r:id="rId3"/>
    <p:sldLayoutId id="2147490887" r:id="rId4"/>
    <p:sldLayoutId id="2147490888" r:id="rId5"/>
    <p:sldLayoutId id="2147490889" r:id="rId6"/>
    <p:sldLayoutId id="2147490890" r:id="rId7"/>
    <p:sldLayoutId id="2147490891" r:id="rId8"/>
    <p:sldLayoutId id="2147490892" r:id="rId9"/>
    <p:sldLayoutId id="2147490893" r:id="rId10"/>
    <p:sldLayoutId id="21474908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29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29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629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629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FFCEE904-4A80-FD4D-81E1-D9A66DC4FE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95" r:id="rId1"/>
    <p:sldLayoutId id="2147490896" r:id="rId2"/>
    <p:sldLayoutId id="2147490897" r:id="rId3"/>
    <p:sldLayoutId id="2147490898" r:id="rId4"/>
    <p:sldLayoutId id="2147490899" r:id="rId5"/>
    <p:sldLayoutId id="2147490900" r:id="rId6"/>
    <p:sldLayoutId id="2147490901" r:id="rId7"/>
    <p:sldLayoutId id="2147490902" r:id="rId8"/>
    <p:sldLayoutId id="2147490903" r:id="rId9"/>
    <p:sldLayoutId id="2147490904" r:id="rId10"/>
    <p:sldLayoutId id="21474909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0914"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90906" r:id="rId1"/>
    <p:sldLayoutId id="2147490907" r:id="rId2"/>
    <p:sldLayoutId id="2147490908" r:id="rId3"/>
    <p:sldLayoutId id="2147490909" r:id="rId4"/>
    <p:sldLayoutId id="2147490910" r:id="rId5"/>
    <p:sldLayoutId id="2147490911" r:id="rId6"/>
    <p:sldLayoutId id="2147490912" r:id="rId7"/>
    <p:sldLayoutId id="2147490913" r:id="rId8"/>
    <p:sldLayoutId id="2147490914" r:id="rId9"/>
    <p:sldLayoutId id="2147490915" r:id="rId10"/>
    <p:sldLayoutId id="2147490916"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307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20" r:id="rId1"/>
    <p:sldLayoutId id="2147490621" r:id="rId2"/>
    <p:sldLayoutId id="2147490622" r:id="rId3"/>
    <p:sldLayoutId id="2147490623" r:id="rId4"/>
    <p:sldLayoutId id="2147490624" r:id="rId5"/>
    <p:sldLayoutId id="2147490625" r:id="rId6"/>
    <p:sldLayoutId id="2147490626" r:id="rId7"/>
    <p:sldLayoutId id="2147490627" r:id="rId8"/>
    <p:sldLayoutId id="2147490628" r:id="rId9"/>
    <p:sldLayoutId id="2147490629" r:id="rId10"/>
    <p:sldLayoutId id="214749063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72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4C1018E-A4E5-764D-B35F-0557226593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17" r:id="rId1"/>
    <p:sldLayoutId id="2147490918" r:id="rId2"/>
    <p:sldLayoutId id="2147490919" r:id="rId3"/>
    <p:sldLayoutId id="2147490920" r:id="rId4"/>
    <p:sldLayoutId id="2147490921" r:id="rId5"/>
    <p:sldLayoutId id="2147490922" r:id="rId6"/>
    <p:sldLayoutId id="2147490923" r:id="rId7"/>
    <p:sldLayoutId id="2147490924" r:id="rId8"/>
    <p:sldLayoutId id="2147490925" r:id="rId9"/>
    <p:sldLayoutId id="2147490926" r:id="rId10"/>
    <p:sldLayoutId id="21474909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0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pPr>
              <a:defRPr/>
            </a:pPr>
            <a:endParaRPr lang="en-US"/>
          </a:p>
        </p:txBody>
      </p:sp>
      <p:sp>
        <p:nvSpPr>
          <p:cNvPr id="87040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pPr>
              <a:defRPr/>
            </a:pPr>
            <a:fld id="{207FAE4B-9F79-DD4D-9DF8-4735F29F5F0C}" type="slidenum">
              <a:rPr lang="en-US"/>
              <a:pPr>
                <a:defRPr/>
              </a:pPr>
              <a:t>‹#›</a:t>
            </a:fld>
            <a:endParaRPr lang="en-US"/>
          </a:p>
        </p:txBody>
      </p:sp>
      <p:grpSp>
        <p:nvGrpSpPr>
          <p:cNvPr id="200708" name="Group 4"/>
          <p:cNvGrpSpPr>
            <a:grpSpLocks/>
          </p:cNvGrpSpPr>
          <p:nvPr/>
        </p:nvGrpSpPr>
        <p:grpSpPr bwMode="auto">
          <a:xfrm>
            <a:off x="0" y="0"/>
            <a:ext cx="9140825" cy="6850063"/>
            <a:chOff x="0" y="0"/>
            <a:chExt cx="5758" cy="4315"/>
          </a:xfrm>
        </p:grpSpPr>
        <p:grpSp>
          <p:nvGrpSpPr>
            <p:cNvPr id="200712" name="Group 5"/>
            <p:cNvGrpSpPr>
              <a:grpSpLocks/>
            </p:cNvGrpSpPr>
            <p:nvPr userDrawn="1"/>
          </p:nvGrpSpPr>
          <p:grpSpPr bwMode="auto">
            <a:xfrm>
              <a:off x="1728" y="2230"/>
              <a:ext cx="4027" cy="2085"/>
              <a:chOff x="1728" y="2230"/>
              <a:chExt cx="4027" cy="2085"/>
            </a:xfrm>
          </p:grpSpPr>
          <p:sp>
            <p:nvSpPr>
              <p:cNvPr id="87040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87040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87040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20071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7041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grpSp>
        <p:sp>
          <p:nvSpPr>
            <p:cNvPr id="87041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200714" name="Freeform 12"/>
            <p:cNvSpPr>
              <a:spLocks/>
            </p:cNvSpPr>
            <p:nvPr/>
          </p:nvSpPr>
          <p:spPr bwMode="hidden">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7041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1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pPr>
              <a:defRPr/>
            </a:pPr>
            <a:endParaRPr lang="en-US"/>
          </a:p>
        </p:txBody>
      </p:sp>
      <p:sp>
        <p:nvSpPr>
          <p:cNvPr id="87041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994" r:id="rId1"/>
    <p:sldLayoutId id="2147490928" r:id="rId2"/>
    <p:sldLayoutId id="2147490929" r:id="rId3"/>
    <p:sldLayoutId id="2147490930" r:id="rId4"/>
    <p:sldLayoutId id="2147490931" r:id="rId5"/>
    <p:sldLayoutId id="2147490932" r:id="rId6"/>
    <p:sldLayoutId id="2147490933" r:id="rId7"/>
    <p:sldLayoutId id="2147490934" r:id="rId8"/>
    <p:sldLayoutId id="2147490935" r:id="rId9"/>
    <p:sldLayoutId id="2147490936" r:id="rId10"/>
    <p:sldLayoutId id="214749093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936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3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393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93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EAAB9F7-7D68-6749-A78F-7DBA0D024B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38" r:id="rId1"/>
    <p:sldLayoutId id="2147490939" r:id="rId2"/>
    <p:sldLayoutId id="2147490940" r:id="rId3"/>
    <p:sldLayoutId id="2147490941" r:id="rId4"/>
    <p:sldLayoutId id="2147490942" r:id="rId5"/>
    <p:sldLayoutId id="2147490943" r:id="rId6"/>
    <p:sldLayoutId id="2147490944" r:id="rId7"/>
    <p:sldLayoutId id="2147490945" r:id="rId8"/>
    <p:sldLayoutId id="2147490946" r:id="rId9"/>
    <p:sldLayoutId id="2147490947" r:id="rId10"/>
    <p:sldLayoutId id="21474909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43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3543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3543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21E8F8-981C-E449-8BD0-EC43258F34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9" r:id="rId1"/>
    <p:sldLayoutId id="2147490950" r:id="rId2"/>
    <p:sldLayoutId id="2147490951" r:id="rId3"/>
    <p:sldLayoutId id="2147490952" r:id="rId4"/>
    <p:sldLayoutId id="2147490953" r:id="rId5"/>
    <p:sldLayoutId id="2147490954" r:id="rId6"/>
    <p:sldLayoutId id="2147490955" r:id="rId7"/>
    <p:sldLayoutId id="2147490956" r:id="rId8"/>
    <p:sldLayoutId id="2147490957" r:id="rId9"/>
    <p:sldLayoutId id="2147490958" r:id="rId10"/>
    <p:sldLayoutId id="21474909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mn-cs"/>
              </a:rPr>
              <a:t>general books</a:t>
            </a:r>
          </a:p>
        </p:txBody>
      </p:sp>
      <p:pic>
        <p:nvPicPr>
          <p:cNvPr id="2375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a:rPr>
              <a:t>general books</a:t>
            </a:r>
          </a:p>
        </p:txBody>
      </p:sp>
      <p:sp>
        <p:nvSpPr>
          <p:cNvPr id="237577" name="Picture 8" descr="Product-General.png"/>
          <p:cNvSpPr>
            <a:spLocks noChangeAspect="1"/>
          </p:cNvSpPr>
          <p:nvPr userDrawn="1"/>
        </p:nvSpPr>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3757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0960" r:id="rId1"/>
    <p:sldLayoutId id="2147490961" r:id="rId2"/>
    <p:sldLayoutId id="2147490962" r:id="rId3"/>
    <p:sldLayoutId id="2147490963" r:id="rId4"/>
    <p:sldLayoutId id="2147490964" r:id="rId5"/>
    <p:sldLayoutId id="2147490965" r:id="rId6"/>
    <p:sldLayoutId id="2147490966" r:id="rId7"/>
    <p:sldLayoutId id="2147490967" r:id="rId8"/>
    <p:sldLayoutId id="2147490968" r:id="rId9"/>
    <p:sldLayoutId id="2147490969" r:id="rId10"/>
    <p:sldLayoutId id="214749097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2385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85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971" r:id="rId1"/>
    <p:sldLayoutId id="2147490972" r:id="rId2"/>
    <p:sldLayoutId id="2147490973" r:id="rId3"/>
    <p:sldLayoutId id="2147490974" r:id="rId4"/>
    <p:sldLayoutId id="2147490975" r:id="rId5"/>
    <p:sldLayoutId id="2147490976" r:id="rId6"/>
    <p:sldLayoutId id="2147490977" r:id="rId7"/>
    <p:sldLayoutId id="2147490978" r:id="rId8"/>
    <p:sldLayoutId id="2147490979" r:id="rId9"/>
    <p:sldLayoutId id="2147490980" r:id="rId10"/>
    <p:sldLayoutId id="21474909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8B0D42A3-DC42-BE43-9654-0E54CA5A3B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82" r:id="rId1"/>
    <p:sldLayoutId id="2147490983" r:id="rId2"/>
    <p:sldLayoutId id="2147490984" r:id="rId3"/>
    <p:sldLayoutId id="2147490985" r:id="rId4"/>
    <p:sldLayoutId id="2147490986" r:id="rId5"/>
    <p:sldLayoutId id="2147490987" r:id="rId6"/>
    <p:sldLayoutId id="2147490988" r:id="rId7"/>
    <p:sldLayoutId id="2147490989" r:id="rId8"/>
    <p:sldLayoutId id="2147490990" r:id="rId9"/>
    <p:sldLayoutId id="2147490991" r:id="rId10"/>
    <p:sldLayoutId id="2147490992" r:id="rId11"/>
    <p:sldLayoutId id="214749099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4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31" r:id="rId1"/>
    <p:sldLayoutId id="2147490632" r:id="rId2"/>
    <p:sldLayoutId id="2147490633" r:id="rId3"/>
    <p:sldLayoutId id="2147490634" r:id="rId4"/>
    <p:sldLayoutId id="2147490635" r:id="rId5"/>
    <p:sldLayoutId id="2147490636" r:id="rId6"/>
    <p:sldLayoutId id="2147490637" r:id="rId7"/>
    <p:sldLayoutId id="2147490638" r:id="rId8"/>
    <p:sldLayoutId id="2147490639" r:id="rId9"/>
    <p:sldLayoutId id="2147490640" r:id="rId10"/>
    <p:sldLayoutId id="214749064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videos</a:t>
            </a:r>
          </a:p>
        </p:txBody>
      </p:sp>
      <p:pic>
        <p:nvPicPr>
          <p:cNvPr id="5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42" r:id="rId1"/>
    <p:sldLayoutId id="2147490643" r:id="rId2"/>
    <p:sldLayoutId id="2147490644" r:id="rId3"/>
    <p:sldLayoutId id="2147490645" r:id="rId4"/>
    <p:sldLayoutId id="2147490646" r:id="rId5"/>
    <p:sldLayoutId id="2147490647" r:id="rId6"/>
    <p:sldLayoutId id="2147490648" r:id="rId7"/>
    <p:sldLayoutId id="2147490649" r:id="rId8"/>
    <p:sldLayoutId id="2147490650" r:id="rId9"/>
    <p:sldLayoutId id="2147490651" r:id="rId10"/>
    <p:sldLayoutId id="214749065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in-depth videos</a:t>
            </a:r>
          </a:p>
        </p:txBody>
      </p:sp>
      <p:pic>
        <p:nvPicPr>
          <p:cNvPr id="6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53" r:id="rId1"/>
    <p:sldLayoutId id="2147490654" r:id="rId2"/>
    <p:sldLayoutId id="2147490655" r:id="rId3"/>
    <p:sldLayoutId id="2147490656" r:id="rId4"/>
    <p:sldLayoutId id="2147490657" r:id="rId5"/>
    <p:sldLayoutId id="2147490658" r:id="rId6"/>
    <p:sldLayoutId id="2147490659" r:id="rId7"/>
    <p:sldLayoutId id="2147490660" r:id="rId8"/>
    <p:sldLayoutId id="2147490661" r:id="rId9"/>
    <p:sldLayoutId id="2147490662" r:id="rId10"/>
    <p:sldLayoutId id="214749066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7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8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75" r:id="rId1"/>
    <p:sldLayoutId id="2147490676" r:id="rId2"/>
    <p:sldLayoutId id="2147490677" r:id="rId3"/>
    <p:sldLayoutId id="2147490678" r:id="rId4"/>
    <p:sldLayoutId id="2147490679" r:id="rId5"/>
    <p:sldLayoutId id="2147490680" r:id="rId6"/>
    <p:sldLayoutId id="2147490681" r:id="rId7"/>
    <p:sldLayoutId id="2147490682" r:id="rId8"/>
    <p:sldLayoutId id="2147490683" r:id="rId9"/>
    <p:sldLayoutId id="2147490684" r:id="rId10"/>
    <p:sldLayoutId id="214749068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8445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mn-cs"/>
              </a:rPr>
              <a:t>general books</a:t>
            </a:r>
          </a:p>
        </p:txBody>
      </p:sp>
      <p:pic>
        <p:nvPicPr>
          <p:cNvPr id="921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86" r:id="rId1"/>
    <p:sldLayoutId id="2147490687" r:id="rId2"/>
    <p:sldLayoutId id="2147490688" r:id="rId3"/>
    <p:sldLayoutId id="2147490689" r:id="rId4"/>
    <p:sldLayoutId id="2147490690" r:id="rId5"/>
    <p:sldLayoutId id="2147490691" r:id="rId6"/>
    <p:sldLayoutId id="2147490692" r:id="rId7"/>
    <p:sldLayoutId id="2147490693" r:id="rId8"/>
    <p:sldLayoutId id="2147490694" r:id="rId9"/>
    <p:sldLayoutId id="2147490695" r:id="rId10"/>
    <p:sldLayoutId id="214749069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3.xml"/><Relationship Id="rId1" Type="http://schemas.openxmlformats.org/officeDocument/2006/relationships/tags" Target="../tags/tag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8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2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8.xml"/></Relationships>
</file>

<file path=ppt/slides/_rels/slide10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8.xml"/><Relationship Id="rId1" Type="http://schemas.openxmlformats.org/officeDocument/2006/relationships/slideLayout" Target="../slideLayouts/slideLayout138.xml"/></Relationships>
</file>

<file path=ppt/slides/_rels/slide1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9.xml"/><Relationship Id="rId1" Type="http://schemas.openxmlformats.org/officeDocument/2006/relationships/slideLayout" Target="../slideLayouts/slideLayout138.xml"/></Relationships>
</file>

<file path=ppt/slides/_rels/slide10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00.xml"/><Relationship Id="rId1" Type="http://schemas.openxmlformats.org/officeDocument/2006/relationships/slideLayout" Target="../slideLayouts/slideLayout23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1.xml"/><Relationship Id="rId1" Type="http://schemas.openxmlformats.org/officeDocument/2006/relationships/slideLayout" Target="../slideLayouts/slideLayout138.xml"/></Relationships>
</file>

<file path=ppt/slides/_rels/slide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2.xml"/><Relationship Id="rId1" Type="http://schemas.openxmlformats.org/officeDocument/2006/relationships/slideLayout" Target="../slideLayouts/slideLayout13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9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9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6.xml"/><Relationship Id="rId1" Type="http://schemas.openxmlformats.org/officeDocument/2006/relationships/slideLayout" Target="../slideLayouts/slideLayout160.xml"/></Relationships>
</file>

<file path=ppt/slides/_rels/slide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7.xml"/><Relationship Id="rId1" Type="http://schemas.openxmlformats.org/officeDocument/2006/relationships/slideLayout" Target="../slideLayouts/slideLayout160.xml"/></Relationships>
</file>

<file path=ppt/slides/_rels/slide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8.xml"/><Relationship Id="rId1" Type="http://schemas.openxmlformats.org/officeDocument/2006/relationships/slideLayout" Target="../slideLayouts/slideLayout160.xml"/></Relationships>
</file>

<file path=ppt/slides/_rels/slide1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9.xml"/><Relationship Id="rId1" Type="http://schemas.openxmlformats.org/officeDocument/2006/relationships/slideLayout" Target="../slideLayouts/slideLayout160.xml"/></Relationships>
</file>

<file path=ppt/slides/_rels/slide1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0.xml"/><Relationship Id="rId1" Type="http://schemas.openxmlformats.org/officeDocument/2006/relationships/slideLayout" Target="../slideLayouts/slideLayout160.xml"/></Relationships>
</file>

<file path=ppt/slides/_rels/slide1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1.xml"/><Relationship Id="rId1" Type="http://schemas.openxmlformats.org/officeDocument/2006/relationships/slideLayout" Target="../slideLayouts/slideLayout16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2.xml"/><Relationship Id="rId1" Type="http://schemas.openxmlformats.org/officeDocument/2006/relationships/slideLayout" Target="../slideLayouts/slideLayout160.xml"/></Relationships>
</file>

<file path=ppt/slides/_rels/slide1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3.xml"/><Relationship Id="rId1" Type="http://schemas.openxmlformats.org/officeDocument/2006/relationships/slideLayout" Target="../slideLayouts/slideLayout160.xml"/></Relationships>
</file>

<file path=ppt/slides/_rels/slide1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381.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8.xml"/><Relationship Id="rId1" Type="http://schemas.openxmlformats.org/officeDocument/2006/relationships/tags" Target="../tags/tag29.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9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87.xml"/></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6.xml"/><Relationship Id="rId1" Type="http://schemas.openxmlformats.org/officeDocument/2006/relationships/slideLayout" Target="../slideLayouts/slideLayout386.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9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3.xml"/><Relationship Id="rId1" Type="http://schemas.openxmlformats.org/officeDocument/2006/relationships/tags" Target="../tags/tag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03.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1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2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8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3.xml"/><Relationship Id="rId2" Type="http://schemas.openxmlformats.org/officeDocument/2006/relationships/video" Target="file:///C:\Users\tmortenson\Videos\Craig%20Age%20of%20earth%202009.avi" TargetMode="External"/><Relationship Id="rId1" Type="http://schemas.microsoft.com/office/2007/relationships/media" Target="file:///C:\Users\tmortenson\Videos\Craig%20Age%20of%20earth%202009.avi" TargetMode="External"/><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88.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7.xml"/><Relationship Id="rId1" Type="http://schemas.openxmlformats.org/officeDocument/2006/relationships/tags" Target="../tags/tag8.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7.xml"/><Relationship Id="rId1" Type="http://schemas.openxmlformats.org/officeDocument/2006/relationships/tags" Target="../tags/tag9.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8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7.xml"/><Relationship Id="rId1" Type="http://schemas.openxmlformats.org/officeDocument/2006/relationships/tags" Target="../tags/tag10.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8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8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7.xml"/><Relationship Id="rId1" Type="http://schemas.openxmlformats.org/officeDocument/2006/relationships/tags" Target="../tags/tag11.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8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77.xml"/><Relationship Id="rId1" Type="http://schemas.openxmlformats.org/officeDocument/2006/relationships/tags" Target="../tags/tag1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7.xml"/><Relationship Id="rId1" Type="http://schemas.openxmlformats.org/officeDocument/2006/relationships/tags" Target="../tags/tag13.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8.xml"/><Relationship Id="rId1" Type="http://schemas.openxmlformats.org/officeDocument/2006/relationships/tags" Target="../tags/tag14.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7.xml"/><Relationship Id="rId1" Type="http://schemas.openxmlformats.org/officeDocument/2006/relationships/tags" Target="../tags/tag15.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2.xml"/><Relationship Id="rId1" Type="http://schemas.openxmlformats.org/officeDocument/2006/relationships/tags" Target="../tags/tag6.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6.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77.xml"/><Relationship Id="rId1" Type="http://schemas.openxmlformats.org/officeDocument/2006/relationships/tags" Target="../tags/tag16.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34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281.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8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7.xml"/><Relationship Id="rId1" Type="http://schemas.openxmlformats.org/officeDocument/2006/relationships/tags" Target="../tags/tag17.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281.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28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281.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28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281.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281.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4.xml"/><Relationship Id="rId1" Type="http://schemas.openxmlformats.org/officeDocument/2006/relationships/slideLayout" Target="../slideLayouts/slideLayout281.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358.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35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77.xml"/><Relationship Id="rId1" Type="http://schemas.openxmlformats.org/officeDocument/2006/relationships/tags" Target="../tags/tag18.xml"/><Relationship Id="rId4" Type="http://schemas.openxmlformats.org/officeDocument/2006/relationships/image" Target="../media/image30.jpeg"/></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8.xml"/><Relationship Id="rId1" Type="http://schemas.openxmlformats.org/officeDocument/2006/relationships/slideLayout" Target="../slideLayouts/slideLayout28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7.xml"/><Relationship Id="rId1" Type="http://schemas.openxmlformats.org/officeDocument/2006/relationships/tags" Target="../tags/tag19.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7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99.xml"/><Relationship Id="rId1" Type="http://schemas.openxmlformats.org/officeDocument/2006/relationships/tags" Target="../tags/tag20.xml"/><Relationship Id="rId4" Type="http://schemas.openxmlformats.org/officeDocument/2006/relationships/image" Target="../media/image3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8.xml"/><Relationship Id="rId1" Type="http://schemas.openxmlformats.org/officeDocument/2006/relationships/tags" Target="../tags/tag21.xml"/><Relationship Id="rId4" Type="http://schemas.openxmlformats.org/officeDocument/2006/relationships/image" Target="../media/image3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8.xml"/><Relationship Id="rId1" Type="http://schemas.openxmlformats.org/officeDocument/2006/relationships/tags" Target="../tags/tag22.xml"/><Relationship Id="rId4" Type="http://schemas.openxmlformats.org/officeDocument/2006/relationships/image" Target="../media/image33.jpeg"/></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2.xml"/><Relationship Id="rId1" Type="http://schemas.openxmlformats.org/officeDocument/2006/relationships/tags" Target="../tags/tag23.xml"/><Relationship Id="rId4" Type="http://schemas.openxmlformats.org/officeDocument/2006/relationships/image" Target="../media/image3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2.xml"/><Relationship Id="rId2" Type="http://schemas.openxmlformats.org/officeDocument/2006/relationships/video" Target="file:///C:\Users\tmortenson\Videos\Craig,%20Bill%20on%20age%20of%20earth%202009.avi" TargetMode="External"/><Relationship Id="rId1" Type="http://schemas.microsoft.com/office/2007/relationships/media" Target="file:///C:\Users\tmortenson\Videos\Craig,%20Bill%20on%20age%20of%20earth%202009.avi"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3.xml"/><Relationship Id="rId1" Type="http://schemas.openxmlformats.org/officeDocument/2006/relationships/tags" Target="../tags/tag24.xml"/><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9.xml"/><Relationship Id="rId1" Type="http://schemas.openxmlformats.org/officeDocument/2006/relationships/slideLayout" Target="../slideLayouts/slideLayout183.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0.xml"/><Relationship Id="rId1" Type="http://schemas.openxmlformats.org/officeDocument/2006/relationships/slideLayout" Target="../slideLayouts/slideLayout182.xml"/></Relationships>
</file>

<file path=ppt/slides/_rels/slide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1.xml"/><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2.xml"/><Relationship Id="rId1" Type="http://schemas.openxmlformats.org/officeDocument/2006/relationships/slideLayout" Target="../slideLayouts/slideLayout19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94.xml"/><Relationship Id="rId1" Type="http://schemas.openxmlformats.org/officeDocument/2006/relationships/tags" Target="../tags/tag25.xml"/><Relationship Id="rId4" Type="http://schemas.openxmlformats.org/officeDocument/2006/relationships/image" Target="../media/image30.jpeg"/></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4.xml"/><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94.xml"/><Relationship Id="rId1" Type="http://schemas.openxmlformats.org/officeDocument/2006/relationships/tags" Target="../tags/tag26.xml"/><Relationship Id="rId4" Type="http://schemas.openxmlformats.org/officeDocument/2006/relationships/image" Target="../media/image30.jpeg"/></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70.xml"/><Relationship Id="rId1" Type="http://schemas.openxmlformats.org/officeDocument/2006/relationships/themeOverride" Target="../theme/themeOverride1.xml"/><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6.xml"/><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8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56.xml"/><Relationship Id="rId1" Type="http://schemas.openxmlformats.org/officeDocument/2006/relationships/tags" Target="../tags/tag27.xml"/><Relationship Id="rId4" Type="http://schemas.openxmlformats.org/officeDocument/2006/relationships/image" Target="../media/image30.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1.xml"/></Relationships>
</file>

<file path=ppt/slides/_rels/slide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0.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1.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2.xml"/><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3.xml"/><Relationship Id="rId1" Type="http://schemas.openxmlformats.org/officeDocument/2006/relationships/slideLayout" Target="../slideLayouts/slideLayout21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4.xml"/><Relationship Id="rId1" Type="http://schemas.openxmlformats.org/officeDocument/2006/relationships/tags" Target="../tags/tag28.xml"/><Relationship Id="rId4" Type="http://schemas.openxmlformats.org/officeDocument/2006/relationships/image" Target="../media/image30.jpeg"/></Relationships>
</file>

<file path=ppt/slides/_rels/slide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9.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81.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6.xml"/><Relationship Id="rId1" Type="http://schemas.openxmlformats.org/officeDocument/2006/relationships/slideLayout" Target="../slideLayouts/slideLayout194.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7.xml"/><Relationship Id="rId1" Type="http://schemas.openxmlformats.org/officeDocument/2006/relationships/slideLayout" Target="../slideLayouts/slideLayout194.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8.xml"/><Relationship Id="rId1" Type="http://schemas.openxmlformats.org/officeDocument/2006/relationships/slideLayout" Target="../slideLayouts/slideLayout134.xml"/></Relationships>
</file>

<file path=ppt/slides/_rels/slide9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9.xml"/><Relationship Id="rId1" Type="http://schemas.openxmlformats.org/officeDocument/2006/relationships/slideLayout" Target="../slideLayouts/slideLayout138.xml"/></Relationships>
</file>

<file path=ppt/slides/_rels/slide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0.xml"/><Relationship Id="rId1" Type="http://schemas.openxmlformats.org/officeDocument/2006/relationships/slideLayout" Target="../slideLayouts/slideLayout226.xml"/></Relationships>
</file>

<file path=ppt/slides/_rels/slide9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1.xml"/><Relationship Id="rId1" Type="http://schemas.openxmlformats.org/officeDocument/2006/relationships/slideLayout" Target="../slideLayouts/slideLayout226.xml"/></Relationships>
</file>

<file path=ppt/slides/_rels/slide9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2.xml"/><Relationship Id="rId1" Type="http://schemas.openxmlformats.org/officeDocument/2006/relationships/slideLayout" Target="../slideLayouts/slideLayout2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2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22.xml"/></Relationships>
</file>

<file path=ppt/slides/_rels/slide9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2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4" descr="Coming to Grips with Genesis 0470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76200"/>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a:extLst>
              <a:ext uri="{FF2B5EF4-FFF2-40B4-BE49-F238E27FC236}">
                <a16:creationId xmlns:a16="http://schemas.microsoft.com/office/drawing/2014/main" id="{C355129B-0564-40E1-DAED-BB38E30A7F2B}"/>
              </a:ext>
            </a:extLst>
          </p:cNvPr>
          <p:cNvSpPr txBox="1">
            <a:spLocks noChangeArrowheads="1"/>
          </p:cNvSpPr>
          <p:nvPr/>
        </p:nvSpPr>
        <p:spPr bwMode="auto">
          <a:xfrm>
            <a:off x="3581400" y="685800"/>
            <a:ext cx="4419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3200" b="1">
                <a:solidFill>
                  <a:srgbClr val="FFFF00"/>
                </a:solidFill>
                <a:effectLst>
                  <a:glow rad="127000">
                    <a:schemeClr val="bg1"/>
                  </a:glow>
                </a:effectLst>
                <a:latin typeface="SimSun" charset="0"/>
                <a:ea typeface="SimSun" charset="0"/>
              </a:rPr>
              <a:t>泰瑞</a:t>
            </a:r>
            <a:r>
              <a:rPr lang="zh-CN" altLang="en-US" sz="3200" b="1">
                <a:solidFill>
                  <a:srgbClr val="FFFF00"/>
                </a:solidFill>
                <a:effectLst>
                  <a:glow rad="127000">
                    <a:schemeClr val="bg1"/>
                  </a:glow>
                </a:effectLst>
                <a:latin typeface="Wingdings" charset="0"/>
                <a:ea typeface="Arial" charset="0"/>
                <a:cs typeface="Arial" charset="0"/>
                <a:sym typeface="Wingdings" charset="0"/>
              </a:rPr>
              <a:t></a:t>
            </a:r>
            <a:r>
              <a:rPr lang="zh-CN" altLang="en-US" sz="3200" b="1">
                <a:solidFill>
                  <a:srgbClr val="FFFF00"/>
                </a:solidFill>
                <a:effectLst>
                  <a:glow rad="127000">
                    <a:schemeClr val="bg1"/>
                  </a:glow>
                </a:effectLst>
                <a:latin typeface="SimSun" charset="0"/>
                <a:ea typeface="SimSun" charset="0"/>
              </a:rPr>
              <a:t>摩顿森博士</a:t>
            </a:r>
            <a:endParaRPr lang="en-US" sz="3200" b="1">
              <a:solidFill>
                <a:srgbClr val="FFFF00"/>
              </a:solidFill>
              <a:effectLst>
                <a:glow rad="127000">
                  <a:schemeClr val="bg1"/>
                </a:glow>
              </a:effectLst>
              <a:latin typeface="SimSun" charset="0"/>
              <a:ea typeface="SimSun" charset="0"/>
            </a:endParaRPr>
          </a:p>
        </p:txBody>
      </p:sp>
      <p:sp>
        <p:nvSpPr>
          <p:cNvPr id="5" name="Text Box 6">
            <a:extLst>
              <a:ext uri="{FF2B5EF4-FFF2-40B4-BE49-F238E27FC236}">
                <a16:creationId xmlns:a16="http://schemas.microsoft.com/office/drawing/2014/main" id="{D97A29A5-EDFD-81EC-0537-49BFDB81BE17}"/>
              </a:ext>
            </a:extLst>
          </p:cNvPr>
          <p:cNvSpPr txBox="1">
            <a:spLocks noChangeArrowheads="1"/>
          </p:cNvSpPr>
          <p:nvPr>
            <p:custDataLst>
              <p:tags r:id="rId1"/>
            </p:custDataLst>
          </p:nvPr>
        </p:nvSpPr>
        <p:spPr bwMode="auto">
          <a:xfrm>
            <a:off x="4343400" y="1676400"/>
            <a:ext cx="3429000" cy="2862263"/>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000" b="1" i="1">
                <a:solidFill>
                  <a:srgbClr val="FFFFFF"/>
                </a:solidFill>
                <a:effectLst>
                  <a:glow rad="127000">
                    <a:schemeClr val="bg1"/>
                  </a:glow>
                </a:effectLst>
                <a:latin typeface="SimSun" charset="0"/>
                <a:ea typeface="SimSun" charset="0"/>
                <a:cs typeface="SimSun" charset="0"/>
              </a:rPr>
              <a:t>创造论</a:t>
            </a:r>
            <a:r>
              <a:rPr lang="en-US" altLang="ja-JP" sz="6000" b="1" i="1">
                <a:solidFill>
                  <a:srgbClr val="FFFFFF"/>
                </a:solidFill>
                <a:effectLst>
                  <a:glow rad="127000">
                    <a:schemeClr val="bg1"/>
                  </a:glow>
                </a:effectLst>
                <a:latin typeface="SimSun" charset="0"/>
                <a:cs typeface="Arial" charset="0"/>
              </a:rPr>
              <a:t>: </a:t>
            </a:r>
          </a:p>
          <a:p>
            <a:pPr eaLnBrk="1" hangingPunct="1"/>
            <a:r>
              <a:rPr lang="zh-CN" altLang="en-US" sz="6000" b="1" i="1">
                <a:solidFill>
                  <a:srgbClr val="FFFFFF"/>
                </a:solidFill>
                <a:effectLst>
                  <a:glow rad="127000">
                    <a:schemeClr val="bg1"/>
                  </a:glow>
                </a:effectLst>
                <a:latin typeface="SimSun" charset="0"/>
                <a:ea typeface="SimSun" charset="0"/>
                <a:cs typeface="SimSun" charset="0"/>
              </a:rPr>
              <a:t>加强你的</a:t>
            </a:r>
            <a:endParaRPr lang="en-US" altLang="zh-CN" sz="6000" b="1" i="1">
              <a:solidFill>
                <a:srgbClr val="FFFFFF"/>
              </a:solidFill>
              <a:effectLst>
                <a:glow rad="127000">
                  <a:schemeClr val="bg1"/>
                </a:glow>
              </a:effectLst>
              <a:latin typeface="SimSun" charset="0"/>
              <a:cs typeface="Arial" charset="0"/>
            </a:endParaRPr>
          </a:p>
          <a:p>
            <a:pPr eaLnBrk="1" hangingPunct="1"/>
            <a:r>
              <a:rPr lang="zh-CN" altLang="en-US" sz="6000" b="1" i="1">
                <a:solidFill>
                  <a:srgbClr val="FFFFFF"/>
                </a:solidFill>
                <a:effectLst>
                  <a:glow rad="127000">
                    <a:schemeClr val="bg1"/>
                  </a:glow>
                </a:effectLst>
                <a:latin typeface="SimSun" charset="0"/>
                <a:ea typeface="SimSun" charset="0"/>
                <a:cs typeface="SimSun" charset="0"/>
              </a:rPr>
              <a:t>防御功能</a:t>
            </a:r>
            <a:endParaRPr lang="en-US" sz="6000" b="1" i="1">
              <a:solidFill>
                <a:srgbClr val="FFFFFF"/>
              </a:solidFill>
              <a:effectLst>
                <a:glow rad="127000">
                  <a:schemeClr val="bg1"/>
                </a:glow>
              </a:effectLst>
              <a:latin typeface="SimSun" charset="0"/>
              <a:ea typeface="SimSun" charset="0"/>
              <a:cs typeface="SimSun" charset="0"/>
            </a:endParaRPr>
          </a:p>
        </p:txBody>
      </p:sp>
      <p:sp>
        <p:nvSpPr>
          <p:cNvPr id="6" name="Rectangle 5">
            <a:extLst>
              <a:ext uri="{FF2B5EF4-FFF2-40B4-BE49-F238E27FC236}">
                <a16:creationId xmlns:a16="http://schemas.microsoft.com/office/drawing/2014/main" id="{F10953D9-8592-9DC9-8CA8-050823DC81AB}"/>
              </a:ext>
            </a:extLst>
          </p:cNvPr>
          <p:cNvSpPr>
            <a:spLocks noChangeArrowheads="1"/>
          </p:cNvSpPr>
          <p:nvPr/>
        </p:nvSpPr>
        <p:spPr bwMode="auto">
          <a:xfrm>
            <a:off x="-19665" y="5638800"/>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7337876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Green – theological quote--blank</a:t>
            </a:r>
          </a:p>
        </p:txBody>
      </p:sp>
      <p:pic>
        <p:nvPicPr>
          <p:cNvPr id="28467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7828" name="Text Box 4"/>
          <p:cNvSpPr txBox="1">
            <a:spLocks noChangeArrowheads="1"/>
          </p:cNvSpPr>
          <p:nvPr/>
        </p:nvSpPr>
        <p:spPr bwMode="auto">
          <a:xfrm>
            <a:off x="914400" y="609600"/>
            <a:ext cx="7696200" cy="5632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rgbClr val="FFFF00"/>
                </a:solidFill>
                <a:latin typeface="SimSun" charset="0"/>
                <a:ea typeface="SimSun" charset="0"/>
                <a:cs typeface="SimSun" charset="0"/>
              </a:rPr>
              <a:t>科伦：</a:t>
            </a:r>
            <a:r>
              <a:rPr lang="zh-CN" altLang="en-US" sz="3600" b="1">
                <a:solidFill>
                  <a:srgbClr val="FFFFFF"/>
                </a:solidFill>
                <a:latin typeface="SimSun" charset="0"/>
                <a:ea typeface="SimSun" charset="0"/>
                <a:cs typeface="SimSun" charset="0"/>
              </a:rPr>
              <a:t>关于地球的岁数，圣经里所记载的和你刚发表的看法，在这两者之间有抵触或矛盾吗？</a:t>
            </a:r>
            <a:endParaRPr lang="en-US" altLang="ja-JP" sz="3600" b="1">
              <a:solidFill>
                <a:srgbClr val="FFFFFF"/>
              </a:solidFill>
              <a:latin typeface="SimSun" charset="0"/>
              <a:cs typeface="Arial" charset="0"/>
            </a:endParaRPr>
          </a:p>
          <a:p>
            <a:pPr eaLnBrk="1" hangingPunct="1"/>
            <a:endParaRPr lang="en-US" sz="3600" b="1">
              <a:solidFill>
                <a:srgbClr val="FFFFFF"/>
              </a:solidFill>
              <a:latin typeface="SimSun" charset="0"/>
              <a:cs typeface="Arial" charset="0"/>
            </a:endParaRPr>
          </a:p>
          <a:p>
            <a:pPr eaLnBrk="1" hangingPunct="1"/>
            <a:r>
              <a:rPr lang="zh-CN" altLang="en-US" sz="3600" b="1">
                <a:solidFill>
                  <a:srgbClr val="FFFF00"/>
                </a:solidFill>
                <a:latin typeface="SimSun" charset="0"/>
                <a:ea typeface="SimSun" charset="0"/>
                <a:cs typeface="SimSun" charset="0"/>
              </a:rPr>
              <a:t>柯莱格：</a:t>
            </a:r>
            <a:r>
              <a:rPr lang="en-US" altLang="ja-JP" sz="3600" b="1">
                <a:solidFill>
                  <a:srgbClr val="FFFFFF"/>
                </a:solidFill>
                <a:latin typeface="SimSun" charset="0"/>
                <a:cs typeface="Arial" charset="0"/>
              </a:rPr>
              <a:t>  </a:t>
            </a:r>
            <a:r>
              <a:rPr lang="zh-CN" altLang="en-US" sz="3600" b="1">
                <a:solidFill>
                  <a:srgbClr val="FFFFFF"/>
                </a:solidFill>
                <a:latin typeface="SimSun" charset="0"/>
                <a:ea typeface="SimSun" charset="0"/>
                <a:cs typeface="SimSun" charset="0"/>
              </a:rPr>
              <a:t>这说起就有趣了，因为在圣经里没有记载到地球的岁数。无论是在创世纪或者是圣经别处，都没有记载宇宙的岁数。所以，我的答案是：不，我不认为我的看法和圣经有任何的矛盾。</a:t>
            </a:r>
            <a:endParaRPr lang="en-US" sz="3600" b="1">
              <a:solidFill>
                <a:srgbClr val="FFFFFF"/>
              </a:solidFill>
              <a:latin typeface="SimSun" charset="0"/>
              <a:ea typeface="SimSun" charset="0"/>
              <a:cs typeface="SimSun"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43842" name="Rectangle 2"/>
          <p:cNvSpPr>
            <a:spLocks noGrp="1" noChangeArrowheads="1"/>
          </p:cNvSpPr>
          <p:nvPr>
            <p:ph type="title"/>
          </p:nvPr>
        </p:nvSpPr>
        <p:spPr>
          <a:xfrm>
            <a:off x="-2743200" y="228600"/>
            <a:ext cx="2362200" cy="5334000"/>
          </a:xfrm>
        </p:spPr>
        <p:txBody>
          <a:bodyPr/>
          <a:lstStyle/>
          <a:p>
            <a:pPr eaLnBrk="1" hangingPunct="1"/>
            <a:r>
              <a:rPr lang="zh-CN" altLang="en-US" b="1">
                <a:solidFill>
                  <a:srgbClr val="663300"/>
                </a:solidFill>
                <a:latin typeface="SimSun" charset="0"/>
                <a:ea typeface="SimSun" charset="0"/>
                <a:cs typeface="SimSun" charset="0"/>
              </a:rPr>
              <a:t>结论</a:t>
            </a:r>
            <a:r>
              <a:rPr lang="en-US" altLang="ja-JP" b="1">
                <a:solidFill>
                  <a:srgbClr val="663300"/>
                </a:solidFill>
                <a:latin typeface="SimSun" charset="0"/>
                <a:ea typeface="SimSun" charset="0"/>
                <a:cs typeface="SimSun" charset="0"/>
              </a:rPr>
              <a:t>—</a:t>
            </a:r>
            <a:br>
              <a:rPr lang="en-US" altLang="ja-JP" b="1">
                <a:solidFill>
                  <a:srgbClr val="663300"/>
                </a:solidFill>
                <a:latin typeface="SimSun" charset="0"/>
                <a:ea typeface="SimSun" charset="0"/>
                <a:cs typeface="SimSun" charset="0"/>
              </a:rPr>
            </a:br>
            <a:r>
              <a:rPr lang="zh-CN" altLang="en-US" b="1">
                <a:solidFill>
                  <a:srgbClr val="663300"/>
                </a:solidFill>
                <a:latin typeface="SimSun" charset="0"/>
                <a:ea typeface="SimSun" charset="0"/>
                <a:cs typeface="SimSun" charset="0"/>
              </a:rPr>
              <a:t>星星在第</a:t>
            </a:r>
            <a:r>
              <a:rPr lang="en-US" altLang="zh-CN" b="1">
                <a:solidFill>
                  <a:srgbClr val="663300"/>
                </a:solidFill>
                <a:latin typeface="SimSun" charset="0"/>
                <a:ea typeface="SimSun" charset="0"/>
                <a:cs typeface="SimSun" charset="0"/>
              </a:rPr>
              <a:t>4</a:t>
            </a:r>
            <a:r>
              <a:rPr lang="zh-CN" altLang="en-US" b="1">
                <a:solidFill>
                  <a:srgbClr val="663300"/>
                </a:solidFill>
                <a:latin typeface="SimSun" charset="0"/>
                <a:ea typeface="SimSun" charset="0"/>
                <a:cs typeface="SimSun" charset="0"/>
              </a:rPr>
              <a:t>天被创造</a:t>
            </a:r>
            <a:endParaRPr lang="en-US" b="1">
              <a:solidFill>
                <a:srgbClr val="663300"/>
              </a:solidFill>
              <a:latin typeface="SimSun" charset="0"/>
              <a:ea typeface="SimSun" charset="0"/>
              <a:cs typeface="SimSun" charset="0"/>
            </a:endParaRPr>
          </a:p>
        </p:txBody>
      </p:sp>
      <p:sp>
        <p:nvSpPr>
          <p:cNvPr id="1443843" name="Text Box 3"/>
          <p:cNvSpPr txBox="1">
            <a:spLocks noChangeArrowheads="1"/>
          </p:cNvSpPr>
          <p:nvPr/>
        </p:nvSpPr>
        <p:spPr bwMode="auto">
          <a:xfrm>
            <a:off x="914400" y="1295400"/>
            <a:ext cx="72390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FFFFFF"/>
                </a:solidFill>
                <a:latin typeface="SimSun" charset="0"/>
                <a:ea typeface="SimSun" charset="0"/>
                <a:cs typeface="SimSun" charset="0"/>
              </a:rPr>
              <a:t>圣经</a:t>
            </a:r>
            <a:r>
              <a:rPr lang="zh-CN" altLang="en-US" sz="5400" b="1">
                <a:solidFill>
                  <a:srgbClr val="FFFF00"/>
                </a:solidFill>
                <a:latin typeface="SimSun" charset="0"/>
                <a:ea typeface="SimSun" charset="0"/>
                <a:cs typeface="SimSun" charset="0"/>
              </a:rPr>
              <a:t>明显</a:t>
            </a:r>
            <a:r>
              <a:rPr lang="zh-CN" altLang="en-US" sz="5400" b="1">
                <a:solidFill>
                  <a:srgbClr val="FFFFFF"/>
                </a:solidFill>
                <a:latin typeface="SimSun" charset="0"/>
                <a:ea typeface="SimSun" charset="0"/>
                <a:cs typeface="SimSun" charset="0"/>
              </a:rPr>
              <a:t>记载神在</a:t>
            </a:r>
            <a:endParaRPr lang="en-US" altLang="zh-CN" sz="5400" b="1">
              <a:solidFill>
                <a:srgbClr val="FFFFFF"/>
              </a:solidFill>
              <a:latin typeface="SimSun" charset="0"/>
              <a:ea typeface="SimSun" charset="0"/>
              <a:cs typeface="SimSun" charset="0"/>
            </a:endParaRPr>
          </a:p>
          <a:p>
            <a:pPr algn="ctr" eaLnBrk="1" hangingPunct="1">
              <a:spcBef>
                <a:spcPct val="50000"/>
              </a:spcBef>
            </a:pPr>
            <a:r>
              <a:rPr lang="zh-CN" altLang="en-US" sz="5400" b="1">
                <a:solidFill>
                  <a:srgbClr val="FFFFFF"/>
                </a:solidFill>
                <a:latin typeface="SimSun" charset="0"/>
                <a:ea typeface="SimSun" charset="0"/>
                <a:cs typeface="SimSun" charset="0"/>
              </a:rPr>
              <a:t>第</a:t>
            </a:r>
            <a:r>
              <a:rPr lang="en-US" altLang="zh-CN" sz="5400" b="1">
                <a:solidFill>
                  <a:srgbClr val="FFFFFF"/>
                </a:solidFill>
                <a:latin typeface="SimSun" charset="0"/>
                <a:ea typeface="SimSun" charset="0"/>
                <a:cs typeface="SimSun" charset="0"/>
              </a:rPr>
              <a:t>4</a:t>
            </a:r>
            <a:r>
              <a:rPr lang="zh-CN" altLang="en-US" sz="5400" b="1">
                <a:solidFill>
                  <a:srgbClr val="FFFFFF"/>
                </a:solidFill>
                <a:latin typeface="SimSun" charset="0"/>
                <a:ea typeface="SimSun" charset="0"/>
                <a:cs typeface="SimSun" charset="0"/>
              </a:rPr>
              <a:t>天创造了太阳，</a:t>
            </a:r>
            <a:endParaRPr lang="en-US" altLang="zh-CN" sz="5400" b="1">
              <a:solidFill>
                <a:srgbClr val="FFFFFF"/>
              </a:solidFill>
              <a:latin typeface="SimSun" charset="0"/>
              <a:ea typeface="SimSun" charset="0"/>
              <a:cs typeface="SimSun" charset="0"/>
            </a:endParaRPr>
          </a:p>
          <a:p>
            <a:pPr algn="ctr" eaLnBrk="1" hangingPunct="1">
              <a:spcBef>
                <a:spcPct val="50000"/>
              </a:spcBef>
            </a:pPr>
            <a:r>
              <a:rPr lang="zh-CN" altLang="en-US" sz="5400" b="1">
                <a:solidFill>
                  <a:srgbClr val="FFFFFF"/>
                </a:solidFill>
                <a:latin typeface="SimSun" charset="0"/>
                <a:ea typeface="SimSun" charset="0"/>
                <a:cs typeface="SimSun" charset="0"/>
              </a:rPr>
              <a:t>月亮，星星</a:t>
            </a:r>
            <a:r>
              <a:rPr lang="en-US" altLang="ja-JP" sz="5400" b="1">
                <a:solidFill>
                  <a:srgbClr val="FFFFFF"/>
                </a:solidFill>
                <a:latin typeface="SimSun" charset="0"/>
                <a:ea typeface="SimSun" charset="0"/>
                <a:cs typeface="SimSun" charset="0"/>
              </a:rPr>
              <a:t>.</a:t>
            </a:r>
            <a:endParaRPr lang="en-US" sz="5400" b="1">
              <a:solidFill>
                <a:srgbClr val="FFFFFF"/>
              </a:solidFill>
              <a:latin typeface="SimSun" charset="0"/>
              <a:ea typeface="SimSun" charset="0"/>
              <a:cs typeface="SimSun"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118210" name="Rectangle 2" hidden="1"/>
          <p:cNvSpPr>
            <a:spLocks noGrp="1" noChangeArrowheads="1"/>
          </p:cNvSpPr>
          <p:nvPr>
            <p:ph type="title"/>
          </p:nvPr>
        </p:nvSpPr>
        <p:spPr/>
        <p:txBody>
          <a:bodyPr/>
          <a:lstStyle/>
          <a:p>
            <a:pPr eaLnBrk="1" hangingPunct="1">
              <a:defRPr/>
            </a:pPr>
            <a:r>
              <a:rPr lang="en-US"/>
              <a:t>Yom non-literal in Gen. 2:4</a:t>
            </a:r>
          </a:p>
        </p:txBody>
      </p:sp>
      <p:sp>
        <p:nvSpPr>
          <p:cNvPr id="1118215" name="Text Box 7"/>
          <p:cNvSpPr txBox="1">
            <a:spLocks noChangeArrowheads="1"/>
          </p:cNvSpPr>
          <p:nvPr/>
        </p:nvSpPr>
        <p:spPr bwMode="auto">
          <a:xfrm>
            <a:off x="762000" y="533400"/>
            <a:ext cx="74676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5000"/>
              </a:lnSpc>
              <a:spcBef>
                <a:spcPct val="50000"/>
              </a:spcBef>
            </a:pPr>
            <a:r>
              <a:rPr lang="ja-JP" altLang="en-US" sz="4000" b="1">
                <a:solidFill>
                  <a:srgbClr val="FFFF00"/>
                </a:solidFill>
                <a:latin typeface="SimSun" charset="0"/>
                <a:ea typeface="SimSun" charset="0"/>
                <a:cs typeface="SimSun" charset="0"/>
              </a:rPr>
              <a:t>“</a:t>
            </a:r>
            <a:r>
              <a:rPr lang="zh-CN" altLang="en-US" sz="4000">
                <a:solidFill>
                  <a:srgbClr val="FFFF00"/>
                </a:solidFill>
                <a:latin typeface="SimSun" charset="0"/>
                <a:ea typeface="SimSun" charset="0"/>
                <a:cs typeface="SimSun" charset="0"/>
              </a:rPr>
              <a:t>赎罪中使用的上下文中</a:t>
            </a:r>
            <a:endParaRPr lang="en-US" altLang="zh-CN" sz="4000">
              <a:solidFill>
                <a:srgbClr val="FFFF00"/>
              </a:solidFill>
              <a:latin typeface="SimSun" charset="0"/>
              <a:ea typeface="SimSun" charset="0"/>
              <a:cs typeface="SimSun" charset="0"/>
            </a:endParaRPr>
          </a:p>
          <a:p>
            <a:pPr algn="ctr" eaLnBrk="1" hangingPunct="1">
              <a:lnSpc>
                <a:spcPct val="95000"/>
              </a:lnSpc>
              <a:spcBef>
                <a:spcPct val="50000"/>
              </a:spcBef>
            </a:pPr>
            <a:r>
              <a:rPr lang="zh-CN" altLang="en-US" sz="4000">
                <a:solidFill>
                  <a:srgbClr val="FFFF00"/>
                </a:solidFill>
                <a:latin typeface="SimSun" charset="0"/>
                <a:ea typeface="SimSun" charset="0"/>
                <a:cs typeface="SimSun" charset="0"/>
              </a:rPr>
              <a:t>的非字面意义</a:t>
            </a:r>
            <a:r>
              <a:rPr lang="ja-JP" altLang="en-US" sz="4000" b="1">
                <a:solidFill>
                  <a:srgbClr val="FFFF00"/>
                </a:solidFill>
              </a:rPr>
              <a:t>”</a:t>
            </a:r>
            <a:endParaRPr lang="en-US" sz="4000" b="1">
              <a:solidFill>
                <a:srgbClr val="FFFF00"/>
              </a:solidFill>
            </a:endParaRPr>
          </a:p>
        </p:txBody>
      </p:sp>
      <p:sp>
        <p:nvSpPr>
          <p:cNvPr id="1118216" name="Text Box 8"/>
          <p:cNvSpPr txBox="1">
            <a:spLocks noChangeArrowheads="1"/>
          </p:cNvSpPr>
          <p:nvPr/>
        </p:nvSpPr>
        <p:spPr bwMode="auto">
          <a:xfrm>
            <a:off x="914400" y="2468563"/>
            <a:ext cx="7315200" cy="1422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3200" b="1">
                <a:solidFill>
                  <a:srgbClr val="FFFFFF"/>
                </a:solidFill>
                <a:latin typeface="SimSun" charset="0"/>
                <a:ea typeface="SimSun" charset="0"/>
                <a:cs typeface="SimSun" charset="0"/>
              </a:rPr>
              <a:t>创造天地的来历，在耶和华神造天地的</a:t>
            </a:r>
            <a:r>
              <a:rPr lang="zh-CN" altLang="en-US" sz="3200" b="1">
                <a:solidFill>
                  <a:srgbClr val="FFFF00"/>
                </a:solidFill>
                <a:latin typeface="SimSun" charset="0"/>
                <a:ea typeface="SimSun" charset="0"/>
                <a:cs typeface="SimSun" charset="0"/>
              </a:rPr>
              <a:t>日子</a:t>
            </a:r>
            <a:r>
              <a:rPr lang="zh-CN" altLang="en-US" sz="3200" b="1">
                <a:solidFill>
                  <a:srgbClr val="FFFFFF"/>
                </a:solidFill>
                <a:latin typeface="SimSun" charset="0"/>
                <a:ea typeface="SimSun" charset="0"/>
                <a:cs typeface="SimSun" charset="0"/>
              </a:rPr>
              <a:t>，乃是这样</a:t>
            </a:r>
            <a:r>
              <a:rPr lang="en-US" altLang="ja-JP" sz="3200" b="1">
                <a:solidFill>
                  <a:srgbClr val="FFFFFF"/>
                </a:solidFill>
              </a:rPr>
              <a:t>.</a:t>
            </a:r>
          </a:p>
          <a:p>
            <a:pPr eaLnBrk="1" hangingPunct="1">
              <a:lnSpc>
                <a:spcPct val="90000"/>
              </a:lnSpc>
            </a:pPr>
            <a:r>
              <a:rPr lang="en-US" sz="3200" b="1">
                <a:solidFill>
                  <a:srgbClr val="FFFFFF"/>
                </a:solidFill>
              </a:rPr>
              <a:t>				          </a:t>
            </a:r>
            <a:r>
              <a:rPr lang="zh-CN" altLang="en-US" sz="3200" b="1">
                <a:solidFill>
                  <a:srgbClr val="FFFFFF"/>
                </a:solidFill>
              </a:rPr>
              <a:t>创世记</a:t>
            </a:r>
            <a:r>
              <a:rPr lang="en-US" altLang="ja-JP" sz="3200" b="1">
                <a:solidFill>
                  <a:srgbClr val="FFFFFF"/>
                </a:solidFill>
              </a:rPr>
              <a:t> 2:4</a:t>
            </a:r>
            <a:endParaRPr lang="en-US" sz="3200" b="1">
              <a:solidFill>
                <a:srgbClr val="FFFFFF"/>
              </a:solidFill>
            </a:endParaRPr>
          </a:p>
        </p:txBody>
      </p:sp>
      <p:sp>
        <p:nvSpPr>
          <p:cNvPr id="1118217" name="Text Box 9"/>
          <p:cNvSpPr txBox="1">
            <a:spLocks noChangeArrowheads="1"/>
          </p:cNvSpPr>
          <p:nvPr/>
        </p:nvSpPr>
        <p:spPr bwMode="auto">
          <a:xfrm>
            <a:off x="914400" y="4830763"/>
            <a:ext cx="73152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200" b="1">
                <a:solidFill>
                  <a:srgbClr val="FFFF00"/>
                </a:solidFill>
              </a:rPr>
              <a:t>“</a:t>
            </a:r>
            <a:r>
              <a:rPr lang="zh-CN" altLang="en-US" sz="3200" b="1">
                <a:solidFill>
                  <a:srgbClr val="FFFF00"/>
                </a:solidFill>
                <a:latin typeface="SimSun" charset="0"/>
                <a:ea typeface="SimSun" charset="0"/>
                <a:cs typeface="SimSun" charset="0"/>
              </a:rPr>
              <a:t>在那一天</a:t>
            </a:r>
            <a:r>
              <a:rPr lang="ja-JP" altLang="en-US" sz="3200" b="1">
                <a:solidFill>
                  <a:srgbClr val="FFFF00"/>
                </a:solidFill>
              </a:rPr>
              <a:t>”</a:t>
            </a:r>
            <a:r>
              <a:rPr lang="en-US" altLang="ja-JP" sz="3200" b="1">
                <a:solidFill>
                  <a:srgbClr val="FFFFFF"/>
                </a:solidFill>
              </a:rPr>
              <a:t> = </a:t>
            </a:r>
            <a:r>
              <a:rPr lang="en-US" altLang="ja-JP" sz="3200" b="1" i="1">
                <a:solidFill>
                  <a:srgbClr val="FFFFFF"/>
                </a:solidFill>
              </a:rPr>
              <a:t>b</a:t>
            </a:r>
            <a:r>
              <a:rPr lang="en-US" altLang="ja-JP" sz="3200" b="1" i="1" baseline="30000">
                <a:solidFill>
                  <a:srgbClr val="FFFFFF"/>
                </a:solidFill>
              </a:rPr>
              <a:t>e</a:t>
            </a:r>
            <a:r>
              <a:rPr lang="en-US" altLang="ja-JP" sz="3200" b="1" i="1">
                <a:solidFill>
                  <a:srgbClr val="FFFFFF"/>
                </a:solidFill>
              </a:rPr>
              <a:t>yom</a:t>
            </a:r>
            <a:r>
              <a:rPr lang="en-US" altLang="ja-JP" sz="3200">
                <a:solidFill>
                  <a:srgbClr val="000000"/>
                </a:solidFill>
              </a:rPr>
              <a:t> </a:t>
            </a:r>
            <a:endParaRPr lang="en-US" sz="3200">
              <a:solidFill>
                <a:srgbClr val="000000"/>
              </a:solidFill>
            </a:endParaRPr>
          </a:p>
        </p:txBody>
      </p:sp>
      <p:sp>
        <p:nvSpPr>
          <p:cNvPr id="1118218" name="Text Box 10"/>
          <p:cNvSpPr txBox="1">
            <a:spLocks noChangeArrowheads="1"/>
          </p:cNvSpPr>
          <p:nvPr/>
        </p:nvSpPr>
        <p:spPr bwMode="auto">
          <a:xfrm>
            <a:off x="914400" y="5516563"/>
            <a:ext cx="73152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00"/>
                </a:solidFill>
                <a:latin typeface="SimSun" charset="0"/>
                <a:ea typeface="SimSun" charset="0"/>
              </a:rPr>
              <a:t>创世记</a:t>
            </a:r>
            <a:r>
              <a:rPr lang="en-US" altLang="ja-JP" sz="3200" b="1">
                <a:solidFill>
                  <a:srgbClr val="FFFF00"/>
                </a:solidFill>
                <a:latin typeface="SimSun" charset="0"/>
                <a:ea typeface="Arial" charset="0"/>
                <a:cs typeface="Arial" charset="0"/>
              </a:rPr>
              <a:t>1</a:t>
            </a:r>
            <a:r>
              <a:rPr lang="zh-CN" altLang="en-US" sz="3200" b="1">
                <a:solidFill>
                  <a:srgbClr val="FFFF00"/>
                </a:solidFill>
                <a:latin typeface="SimSun" charset="0"/>
                <a:ea typeface="SimSun" charset="0"/>
              </a:rPr>
              <a:t>章</a:t>
            </a:r>
            <a:r>
              <a:rPr lang="en-US" altLang="ja-JP" sz="3200" b="1">
                <a:solidFill>
                  <a:srgbClr val="FFFF00"/>
                </a:solidFill>
                <a:cs typeface="Arial" charset="0"/>
              </a:rPr>
              <a:t>:</a:t>
            </a:r>
            <a:r>
              <a:rPr lang="en-US" altLang="ja-JP" sz="3200" b="1">
                <a:solidFill>
                  <a:srgbClr val="FFFFFF"/>
                </a:solidFill>
                <a:cs typeface="Arial" charset="0"/>
              </a:rPr>
              <a:t>  </a:t>
            </a:r>
            <a:r>
              <a:rPr lang="en-US" altLang="ja-JP" sz="3200" b="1" i="1">
                <a:solidFill>
                  <a:srgbClr val="FFFFFF"/>
                </a:solidFill>
                <a:cs typeface="Arial" charset="0"/>
              </a:rPr>
              <a:t>yom</a:t>
            </a:r>
            <a:r>
              <a:rPr lang="en-US" altLang="ja-JP" sz="3200" b="1">
                <a:solidFill>
                  <a:srgbClr val="FFFFFF"/>
                </a:solidFill>
                <a:cs typeface="Arial" charset="0"/>
              </a:rPr>
              <a:t> + number</a:t>
            </a:r>
            <a:endParaRPr lang="en-US" sz="3200" b="1">
              <a:solidFill>
                <a:srgbClr val="FFFFFF"/>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8216"/>
                                        </p:tgtEl>
                                        <p:attrNameLst>
                                          <p:attrName>style.visibility</p:attrName>
                                        </p:attrNameLst>
                                      </p:cBhvr>
                                      <p:to>
                                        <p:strVal val="visible"/>
                                      </p:to>
                                    </p:set>
                                    <p:animEffect transition="in" filter="wipe(up)">
                                      <p:cBhvr>
                                        <p:cTn id="7" dur="500"/>
                                        <p:tgtEl>
                                          <p:spTgt spid="11182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8217"/>
                                        </p:tgtEl>
                                        <p:attrNameLst>
                                          <p:attrName>style.visibility</p:attrName>
                                        </p:attrNameLst>
                                      </p:cBhvr>
                                      <p:to>
                                        <p:strVal val="visible"/>
                                      </p:to>
                                    </p:set>
                                    <p:animEffect transition="in" filter="wipe(left)">
                                      <p:cBhvr>
                                        <p:cTn id="12" dur="500"/>
                                        <p:tgtEl>
                                          <p:spTgt spid="11182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8218"/>
                                        </p:tgtEl>
                                        <p:attrNameLst>
                                          <p:attrName>style.visibility</p:attrName>
                                        </p:attrNameLst>
                                      </p:cBhvr>
                                      <p:to>
                                        <p:strVal val="visible"/>
                                      </p:to>
                                    </p:set>
                                    <p:animEffect transition="in" filter="wipe(left)">
                                      <p:cBhvr>
                                        <p:cTn id="17" dur="500"/>
                                        <p:tgtEl>
                                          <p:spTgt spid="111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6" grpId="0"/>
      <p:bldP spid="1118217" grpId="0"/>
      <p:bldP spid="111821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Blank NAS</a:t>
            </a:r>
          </a:p>
        </p:txBody>
      </p:sp>
      <p:pic>
        <p:nvPicPr>
          <p:cNvPr id="4689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0340" name="Text Box 4"/>
          <p:cNvSpPr txBox="1">
            <a:spLocks noChangeArrowheads="1"/>
          </p:cNvSpPr>
          <p:nvPr/>
        </p:nvSpPr>
        <p:spPr bwMode="auto">
          <a:xfrm>
            <a:off x="914400" y="1524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民数记</a:t>
            </a:r>
            <a:r>
              <a:rPr lang="en-US" altLang="ja-JP" sz="5400" b="1">
                <a:solidFill>
                  <a:srgbClr val="00FF00"/>
                </a:solidFill>
                <a:latin typeface="SimSun" charset="0"/>
                <a:ea typeface="Arial" charset="0"/>
                <a:cs typeface="Arial" charset="0"/>
              </a:rPr>
              <a:t> 7:10-84</a:t>
            </a:r>
            <a:endParaRPr lang="en-US" sz="5400" b="1">
              <a:solidFill>
                <a:srgbClr val="00FF00"/>
              </a:solidFill>
              <a:latin typeface="SimSun" charset="0"/>
              <a:ea typeface="Arial" charset="0"/>
              <a:cs typeface="Arial" charset="0"/>
            </a:endParaRPr>
          </a:p>
        </p:txBody>
      </p:sp>
      <p:sp>
        <p:nvSpPr>
          <p:cNvPr id="910341" name="Text Box 5"/>
          <p:cNvSpPr txBox="1">
            <a:spLocks noChangeArrowheads="1"/>
          </p:cNvSpPr>
          <p:nvPr/>
        </p:nvSpPr>
        <p:spPr bwMode="auto">
          <a:xfrm>
            <a:off x="533400" y="1066800"/>
            <a:ext cx="8153400" cy="4832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startAt="10"/>
            </a:pPr>
            <a:r>
              <a:rPr lang="en-US" sz="2800" b="1">
                <a:solidFill>
                  <a:srgbClr val="FFFFFF"/>
                </a:solidFill>
                <a:effectLst>
                  <a:outerShdw blurRad="38100" dist="38100" dir="2700000" algn="tl">
                    <a:srgbClr val="808080"/>
                  </a:outerShdw>
                </a:effectLst>
                <a:latin typeface="SimSun" charset="0"/>
                <a:ea typeface="SimSun" charset="0"/>
                <a:cs typeface="SimSun" charset="0"/>
              </a:rPr>
              <a:t> </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用膏抹坛的</a:t>
            </a:r>
            <a:r>
              <a:rPr lang="zh-CN" altLang="en-US" sz="2800" b="1">
                <a:solidFill>
                  <a:srgbClr val="FFFF00"/>
                </a:solidFill>
                <a:effectLst>
                  <a:outerShdw blurRad="38100" dist="38100" dir="2700000" algn="tl">
                    <a:srgbClr val="FFFFFF"/>
                  </a:outerShdw>
                </a:effectLst>
                <a:latin typeface="SimSun" charset="0"/>
                <a:ea typeface="SimSun" charset="0"/>
                <a:cs typeface="SimSun" charset="0"/>
              </a:rPr>
              <a:t>日子</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a:t>
            </a:r>
            <a:r>
              <a:rPr lang="zh-CN" altLang="en-US" sz="2800" b="1">
                <a:solidFill>
                  <a:srgbClr val="FF00FF"/>
                </a:solidFill>
                <a:effectLst>
                  <a:outerShdw blurRad="38100" dist="38100" dir="2700000" algn="tl">
                    <a:srgbClr val="FFFFFF"/>
                  </a:outerShdw>
                </a:effectLst>
                <a:latin typeface="SimSun" charset="0"/>
                <a:ea typeface="SimSun" charset="0"/>
                <a:cs typeface="SimSun" charset="0"/>
              </a:rPr>
              <a:t>首领</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都来行奉献坛的礼，众首领就在坛前献供物。</a:t>
            </a:r>
            <a:r>
              <a:rPr lang="en-US" altLang="ja-JP" sz="2800" b="1">
                <a:solidFill>
                  <a:srgbClr val="FFFFFF"/>
                </a:solidFill>
                <a:effectLst>
                  <a:outerShdw blurRad="38100" dist="38100" dir="2700000" algn="tl">
                    <a:srgbClr val="808080"/>
                  </a:outerShdw>
                </a:effectLst>
                <a:latin typeface="SimSun" charset="0"/>
                <a:ea typeface="SimSun" charset="0"/>
                <a:cs typeface="SimSun" charset="0"/>
              </a:rPr>
              <a:t>...</a:t>
            </a:r>
          </a:p>
          <a:p>
            <a:pPr eaLnBrk="1" hangingPunct="1"/>
            <a:r>
              <a:rPr lang="en-US" sz="2800" b="1">
                <a:solidFill>
                  <a:srgbClr val="FFFFFF"/>
                </a:solidFill>
                <a:effectLst>
                  <a:outerShdw blurRad="38100" dist="38100" dir="2700000" algn="tl">
                    <a:srgbClr val="808080"/>
                  </a:outerShdw>
                </a:effectLst>
                <a:latin typeface="SimSun" charset="0"/>
                <a:ea typeface="SimSun" charset="0"/>
                <a:cs typeface="SimSun" charset="0"/>
              </a:rPr>
              <a:t>12. </a:t>
            </a:r>
            <a:r>
              <a:rPr lang="zh-CN" altLang="en-US" sz="2800" b="1">
                <a:solidFill>
                  <a:srgbClr val="FFFF00"/>
                </a:solidFill>
                <a:effectLst>
                  <a:outerShdw blurRad="38100" dist="38100" dir="2700000" algn="tl">
                    <a:srgbClr val="FFFFFF"/>
                  </a:outerShdw>
                </a:effectLst>
                <a:latin typeface="SimSun" charset="0"/>
                <a:ea typeface="SimSun" charset="0"/>
                <a:cs typeface="SimSun" charset="0"/>
              </a:rPr>
              <a:t>头一日</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献供物的是犹大支派的亚米拿达的儿子</a:t>
            </a:r>
            <a:r>
              <a:rPr lang="zh-CN" altLang="en-US" sz="2800" b="1">
                <a:solidFill>
                  <a:srgbClr val="FF00FF"/>
                </a:solidFill>
                <a:effectLst>
                  <a:outerShdw blurRad="38100" dist="38100" dir="2700000" algn="tl">
                    <a:srgbClr val="FFFFFF"/>
                  </a:outerShdw>
                </a:effectLst>
                <a:latin typeface="SimSun" charset="0"/>
                <a:ea typeface="SimSun" charset="0"/>
                <a:cs typeface="SimSun" charset="0"/>
              </a:rPr>
              <a:t>拿顺</a:t>
            </a:r>
            <a:r>
              <a:rPr lang="zh-CN" altLang="en-US" sz="2800" b="1">
                <a:solidFill>
                  <a:srgbClr val="000000"/>
                </a:solidFill>
                <a:effectLst>
                  <a:outerShdw blurRad="38100" dist="38100" dir="2700000" algn="tl">
                    <a:srgbClr val="FFFFFF"/>
                  </a:outerShdw>
                </a:effectLst>
                <a:latin typeface="SimSun" charset="0"/>
                <a:ea typeface="SimSun" charset="0"/>
                <a:cs typeface="SimSun" charset="0"/>
              </a:rPr>
              <a:t>。</a:t>
            </a:r>
            <a:endParaRPr lang="en-US" altLang="ja-JP" sz="2800" b="1">
              <a:solidFill>
                <a:srgbClr val="FFFFFF"/>
              </a:solidFill>
              <a:effectLst>
                <a:outerShdw blurRad="38100" dist="38100" dir="2700000" algn="tl">
                  <a:srgbClr val="808080"/>
                </a:outerShdw>
              </a:effectLst>
              <a:latin typeface="SimSun" charset="0"/>
              <a:ea typeface="SimSun" charset="0"/>
              <a:cs typeface="SimSun" charset="0"/>
            </a:endParaRPr>
          </a:p>
          <a:p>
            <a:pPr eaLnBrk="1" hangingPunct="1"/>
            <a:r>
              <a:rPr lang="en-US" sz="2800" b="1">
                <a:solidFill>
                  <a:srgbClr val="FFFFFF"/>
                </a:solidFill>
                <a:effectLst>
                  <a:outerShdw blurRad="38100" dist="38100" dir="2700000" algn="tl">
                    <a:srgbClr val="808080"/>
                  </a:outerShdw>
                </a:effectLst>
                <a:latin typeface="SimSun" charset="0"/>
                <a:ea typeface="SimSun" charset="0"/>
                <a:cs typeface="SimSun" charset="0"/>
              </a:rPr>
              <a:t>18. </a:t>
            </a:r>
            <a:r>
              <a:rPr lang="zh-CN" altLang="en-US" sz="2800" b="1">
                <a:solidFill>
                  <a:srgbClr val="FFFF00"/>
                </a:solidFill>
                <a:effectLst>
                  <a:outerShdw blurRad="38100" dist="38100" dir="2700000" algn="tl">
                    <a:srgbClr val="FFFFFF"/>
                  </a:outerShdw>
                </a:effectLst>
                <a:latin typeface="SimSun" charset="0"/>
                <a:ea typeface="SimSun" charset="0"/>
                <a:cs typeface="SimSun" charset="0"/>
              </a:rPr>
              <a:t>第二日</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来献的是以萨迦子孙的首领，苏押的儿子</a:t>
            </a:r>
            <a:r>
              <a:rPr lang="zh-CN" altLang="en-US" sz="2800" b="1">
                <a:solidFill>
                  <a:srgbClr val="FF00FF"/>
                </a:solidFill>
                <a:effectLst>
                  <a:outerShdw blurRad="38100" dist="38100" dir="2700000" algn="tl">
                    <a:srgbClr val="FFFFFF"/>
                  </a:outerShdw>
                </a:effectLst>
                <a:latin typeface="SimSun" charset="0"/>
                <a:ea typeface="SimSun" charset="0"/>
                <a:cs typeface="SimSun" charset="0"/>
              </a:rPr>
              <a:t>拿坦业</a:t>
            </a:r>
            <a:r>
              <a:rPr lang="zh-CN" altLang="en-US" sz="2800" b="1">
                <a:solidFill>
                  <a:srgbClr val="000000"/>
                </a:solidFill>
                <a:effectLst>
                  <a:outerShdw blurRad="38100" dist="38100" dir="2700000" algn="tl">
                    <a:srgbClr val="FFFFFF"/>
                  </a:outerShdw>
                </a:effectLst>
                <a:latin typeface="SimSun" charset="0"/>
                <a:ea typeface="SimSun" charset="0"/>
                <a:cs typeface="SimSun" charset="0"/>
              </a:rPr>
              <a:t>。</a:t>
            </a:r>
            <a:endParaRPr lang="en-US" altLang="zh-CN" sz="2800" b="1">
              <a:solidFill>
                <a:srgbClr val="000000"/>
              </a:solidFill>
              <a:effectLst>
                <a:outerShdw blurRad="38100" dist="38100" dir="2700000" algn="tl">
                  <a:srgbClr val="FFFFFF"/>
                </a:outerShdw>
              </a:effectLst>
              <a:latin typeface="SimSun" charset="0"/>
              <a:ea typeface="SimSun" charset="0"/>
              <a:cs typeface="SimSun" charset="0"/>
            </a:endParaRPr>
          </a:p>
          <a:p>
            <a:pPr eaLnBrk="1" hangingPunct="1"/>
            <a:r>
              <a:rPr lang="en-US" sz="2800" b="1">
                <a:solidFill>
                  <a:srgbClr val="FFFFFF"/>
                </a:solidFill>
                <a:effectLst>
                  <a:outerShdw blurRad="38100" dist="38100" dir="2700000" algn="tl">
                    <a:srgbClr val="808080"/>
                  </a:outerShdw>
                </a:effectLst>
                <a:latin typeface="SimSun" charset="0"/>
                <a:ea typeface="SimSun" charset="0"/>
                <a:cs typeface="SimSun" charset="0"/>
              </a:rPr>
              <a:t>24. </a:t>
            </a:r>
            <a:r>
              <a:rPr lang="zh-CN" altLang="en-US" sz="2800" b="1">
                <a:solidFill>
                  <a:srgbClr val="FFFF00"/>
                </a:solidFill>
                <a:effectLst>
                  <a:outerShdw blurRad="38100" dist="38100" dir="2700000" algn="tl">
                    <a:srgbClr val="FFFFFF"/>
                  </a:outerShdw>
                </a:effectLst>
                <a:latin typeface="SimSun" charset="0"/>
                <a:ea typeface="SimSun" charset="0"/>
                <a:cs typeface="SimSun" charset="0"/>
              </a:rPr>
              <a:t>第三日</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来献的是西布伦子孙的首领，希伦的儿子</a:t>
            </a:r>
            <a:r>
              <a:rPr lang="zh-CN" altLang="en-US" sz="2800" b="1">
                <a:solidFill>
                  <a:srgbClr val="FF00FF"/>
                </a:solidFill>
                <a:effectLst>
                  <a:outerShdw blurRad="38100" dist="38100" dir="2700000" algn="tl">
                    <a:srgbClr val="FFFFFF"/>
                  </a:outerShdw>
                </a:effectLst>
                <a:latin typeface="SimSun" charset="0"/>
                <a:ea typeface="SimSun" charset="0"/>
                <a:cs typeface="SimSun" charset="0"/>
              </a:rPr>
              <a:t>以利押</a:t>
            </a:r>
            <a:r>
              <a:rPr lang="zh-CN" altLang="en-US" sz="2800" b="1">
                <a:solidFill>
                  <a:srgbClr val="000000"/>
                </a:solidFill>
                <a:effectLst>
                  <a:outerShdw blurRad="38100" dist="38100" dir="2700000" algn="tl">
                    <a:srgbClr val="FFFFFF"/>
                  </a:outerShdw>
                </a:effectLst>
                <a:latin typeface="SimSun" charset="0"/>
                <a:ea typeface="SimSun" charset="0"/>
                <a:cs typeface="SimSun" charset="0"/>
              </a:rPr>
              <a:t>。</a:t>
            </a:r>
            <a:endParaRPr lang="en-US" altLang="zh-CN" sz="2800" b="1">
              <a:solidFill>
                <a:srgbClr val="000000"/>
              </a:solidFill>
              <a:effectLst>
                <a:outerShdw blurRad="38100" dist="38100" dir="2700000" algn="tl">
                  <a:srgbClr val="FFFFFF"/>
                </a:outerShdw>
              </a:effectLst>
              <a:latin typeface="SimSun" charset="0"/>
              <a:ea typeface="SimSun" charset="0"/>
              <a:cs typeface="SimSun" charset="0"/>
            </a:endParaRPr>
          </a:p>
          <a:p>
            <a:pPr eaLnBrk="1" hangingPunct="1"/>
            <a:r>
              <a:rPr lang="en-US" sz="2800" b="1">
                <a:solidFill>
                  <a:srgbClr val="FFFFFF"/>
                </a:solidFill>
                <a:effectLst>
                  <a:outerShdw blurRad="38100" dist="38100" dir="2700000" algn="tl">
                    <a:srgbClr val="808080"/>
                  </a:outerShdw>
                </a:effectLst>
                <a:latin typeface="SimSun" charset="0"/>
                <a:ea typeface="SimSun" charset="0"/>
                <a:cs typeface="SimSun" charset="0"/>
              </a:rPr>
              <a:t>30. </a:t>
            </a:r>
            <a:r>
              <a:rPr lang="zh-CN" altLang="en-US" sz="2800" b="1">
                <a:solidFill>
                  <a:srgbClr val="FFFF00"/>
                </a:solidFill>
                <a:effectLst>
                  <a:outerShdw blurRad="38100" dist="38100" dir="2700000" algn="tl">
                    <a:srgbClr val="FFFFFF"/>
                  </a:outerShdw>
                </a:effectLst>
                <a:latin typeface="SimSun" charset="0"/>
                <a:ea typeface="SimSun" charset="0"/>
                <a:cs typeface="SimSun" charset="0"/>
              </a:rPr>
              <a:t>第四日</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来献的</a:t>
            </a:r>
            <a:r>
              <a:rPr lang="en-US" altLang="ja-JP" sz="2800" b="1">
                <a:solidFill>
                  <a:srgbClr val="FFFFFF"/>
                </a:solidFill>
                <a:effectLst>
                  <a:outerShdw blurRad="38100" dist="38100" dir="2700000" algn="tl">
                    <a:srgbClr val="808080"/>
                  </a:outerShdw>
                </a:effectLst>
                <a:latin typeface="SimSun" charset="0"/>
                <a:ea typeface="SimSun" charset="0"/>
                <a:cs typeface="SimSun" charset="0"/>
              </a:rPr>
              <a:t>… </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等等</a:t>
            </a:r>
            <a:r>
              <a:rPr lang="en-US" altLang="ja-JP" sz="2800" b="1">
                <a:solidFill>
                  <a:srgbClr val="FFFFFF"/>
                </a:solidFill>
                <a:effectLst>
                  <a:outerShdw blurRad="38100" dist="38100" dir="2700000" algn="tl">
                    <a:srgbClr val="808080"/>
                  </a:outerShdw>
                </a:effectLst>
                <a:latin typeface="SimSun" charset="0"/>
                <a:ea typeface="SimSun" charset="0"/>
                <a:cs typeface="SimSun" charset="0"/>
              </a:rPr>
              <a:t>.</a:t>
            </a:r>
          </a:p>
          <a:p>
            <a:pPr eaLnBrk="1" hangingPunct="1"/>
            <a:r>
              <a:rPr lang="en-US" sz="2800" b="1">
                <a:solidFill>
                  <a:srgbClr val="FFFFFF"/>
                </a:solidFill>
                <a:effectLst>
                  <a:outerShdw blurRad="38100" dist="38100" dir="2700000" algn="tl">
                    <a:srgbClr val="808080"/>
                  </a:outerShdw>
                </a:effectLst>
                <a:latin typeface="SimSun" charset="0"/>
                <a:ea typeface="SimSun" charset="0"/>
                <a:cs typeface="SimSun" charset="0"/>
              </a:rPr>
              <a:t>84. </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用膏抹坛的</a:t>
            </a:r>
            <a:r>
              <a:rPr lang="zh-CN" altLang="en-US" sz="2800" b="1">
                <a:solidFill>
                  <a:srgbClr val="FFFF00"/>
                </a:solidFill>
                <a:effectLst>
                  <a:outerShdw blurRad="38100" dist="38100" dir="2700000" algn="tl">
                    <a:srgbClr val="FFFFFF"/>
                  </a:outerShdw>
                </a:effectLst>
                <a:latin typeface="SimSun" charset="0"/>
                <a:ea typeface="SimSun" charset="0"/>
                <a:cs typeface="SimSun" charset="0"/>
              </a:rPr>
              <a:t>日子</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，以色列的</a:t>
            </a:r>
            <a:r>
              <a:rPr lang="zh-CN" altLang="en-US" sz="2800" b="1">
                <a:solidFill>
                  <a:srgbClr val="FF00FF"/>
                </a:solidFill>
                <a:effectLst>
                  <a:outerShdw blurRad="38100" dist="38100" dir="2700000" algn="tl">
                    <a:srgbClr val="FFFFFF"/>
                  </a:outerShdw>
                </a:effectLst>
                <a:latin typeface="SimSun" charset="0"/>
                <a:ea typeface="SimSun" charset="0"/>
                <a:cs typeface="SimSun" charset="0"/>
              </a:rPr>
              <a:t>众首领</a:t>
            </a:r>
            <a:r>
              <a:rPr lang="zh-CN" altLang="en-US" sz="2800" b="1">
                <a:solidFill>
                  <a:srgbClr val="FFFFFF"/>
                </a:solidFill>
                <a:effectLst>
                  <a:outerShdw blurRad="38100" dist="38100" dir="2700000" algn="tl">
                    <a:srgbClr val="808080"/>
                  </a:outerShdw>
                </a:effectLst>
                <a:latin typeface="SimSun" charset="0"/>
                <a:ea typeface="SimSun" charset="0"/>
                <a:cs typeface="SimSun" charset="0"/>
              </a:rPr>
              <a:t>为行献坛之礼所献的是</a:t>
            </a:r>
            <a:r>
              <a:rPr lang="en-US" altLang="ja-JP" sz="2800" b="1">
                <a:solidFill>
                  <a:srgbClr val="FFFFFF"/>
                </a:solidFill>
                <a:effectLst>
                  <a:outerShdw blurRad="38100" dist="38100" dir="2700000" algn="tl">
                    <a:srgbClr val="808080"/>
                  </a:outerShdw>
                </a:effectLst>
                <a:latin typeface="SimSun" charset="0"/>
                <a:ea typeface="SimSun" charset="0"/>
                <a:cs typeface="SimSun" charset="0"/>
              </a:rPr>
              <a:t> …</a:t>
            </a:r>
            <a:endParaRPr lang="en-US" sz="2800" b="1">
              <a:solidFill>
                <a:srgbClr val="FFFFFF"/>
              </a:solidFill>
              <a:effectLst>
                <a:outerShdw blurRad="38100" dist="38100" dir="2700000" algn="tl">
                  <a:srgbClr val="808080"/>
                </a:outerShdw>
              </a:effectLst>
              <a:latin typeface="SimSu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10341">
                                            <p:txEl>
                                              <p:pRg st="1" end="1"/>
                                            </p:txEl>
                                          </p:spTgt>
                                        </p:tgtEl>
                                        <p:attrNameLst>
                                          <p:attrName>style.visibility</p:attrName>
                                        </p:attrNameLst>
                                      </p:cBhvr>
                                      <p:to>
                                        <p:strVal val="visible"/>
                                      </p:to>
                                    </p:set>
                                    <p:animEffect transition="in" filter="wipe(up)">
                                      <p:cBhvr>
                                        <p:cTn id="7" dur="500"/>
                                        <p:tgtEl>
                                          <p:spTgt spid="91034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10341">
                                            <p:txEl>
                                              <p:pRg st="2" end="2"/>
                                            </p:txEl>
                                          </p:spTgt>
                                        </p:tgtEl>
                                        <p:attrNameLst>
                                          <p:attrName>style.visibility</p:attrName>
                                        </p:attrNameLst>
                                      </p:cBhvr>
                                      <p:to>
                                        <p:strVal val="visible"/>
                                      </p:to>
                                    </p:set>
                                    <p:animEffect transition="in" filter="wipe(up)">
                                      <p:cBhvr>
                                        <p:cTn id="12" dur="500"/>
                                        <p:tgtEl>
                                          <p:spTgt spid="91034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910341">
                                            <p:txEl>
                                              <p:pRg st="3" end="3"/>
                                            </p:txEl>
                                          </p:spTgt>
                                        </p:tgtEl>
                                        <p:attrNameLst>
                                          <p:attrName>style.visibility</p:attrName>
                                        </p:attrNameLst>
                                      </p:cBhvr>
                                      <p:to>
                                        <p:strVal val="visible"/>
                                      </p:to>
                                    </p:set>
                                    <p:animEffect transition="in" filter="wipe(up)">
                                      <p:cBhvr>
                                        <p:cTn id="17" dur="500"/>
                                        <p:tgtEl>
                                          <p:spTgt spid="91034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910341">
                                            <p:txEl>
                                              <p:pRg st="4" end="4"/>
                                            </p:txEl>
                                          </p:spTgt>
                                        </p:tgtEl>
                                        <p:attrNameLst>
                                          <p:attrName>style.visibility</p:attrName>
                                        </p:attrNameLst>
                                      </p:cBhvr>
                                      <p:to>
                                        <p:strVal val="visible"/>
                                      </p:to>
                                    </p:set>
                                    <p:animEffect transition="in" filter="wipe(up)">
                                      <p:cBhvr>
                                        <p:cTn id="22" dur="500"/>
                                        <p:tgtEl>
                                          <p:spTgt spid="91034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910341">
                                            <p:txEl>
                                              <p:pRg st="5" end="5"/>
                                            </p:txEl>
                                          </p:spTgt>
                                        </p:tgtEl>
                                        <p:attrNameLst>
                                          <p:attrName>style.visibility</p:attrName>
                                        </p:attrNameLst>
                                      </p:cBhvr>
                                      <p:to>
                                        <p:strVal val="visible"/>
                                      </p:to>
                                    </p:set>
                                    <p:animEffect transition="in" filter="wipe(up)">
                                      <p:cBhvr>
                                        <p:cTn id="27" dur="500"/>
                                        <p:tgtEl>
                                          <p:spTgt spid="9103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Day 6 022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4513" y="3014663"/>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23" name="Rectangle 3" hidden="1"/>
          <p:cNvSpPr>
            <a:spLocks noGrp="1" noChangeArrowheads="1"/>
          </p:cNvSpPr>
          <p:nvPr>
            <p:ph type="title"/>
          </p:nvPr>
        </p:nvSpPr>
        <p:spPr/>
        <p:txBody>
          <a:bodyPr/>
          <a:lstStyle/>
          <a:p>
            <a:pPr eaLnBrk="1" hangingPunct="1">
              <a:defRPr/>
            </a:pPr>
            <a:r>
              <a:rPr lang="en-US"/>
              <a:t>Too much happened on Day 6</a:t>
            </a:r>
          </a:p>
        </p:txBody>
      </p:sp>
      <p:sp>
        <p:nvSpPr>
          <p:cNvPr id="1208324" name="Text Box 4"/>
          <p:cNvSpPr txBox="1">
            <a:spLocks noChangeArrowheads="1"/>
          </p:cNvSpPr>
          <p:nvPr/>
        </p:nvSpPr>
        <p:spPr bwMode="auto">
          <a:xfrm>
            <a:off x="533400" y="228600"/>
            <a:ext cx="8077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4000" b="1">
                <a:solidFill>
                  <a:srgbClr val="FFFF00"/>
                </a:solidFill>
                <a:latin typeface="SimSun" charset="0"/>
                <a:ea typeface="SimSun" charset="0"/>
                <a:cs typeface="SimSun" charset="0"/>
              </a:rPr>
              <a:t>“</a:t>
            </a:r>
            <a:r>
              <a:rPr lang="zh-CN" altLang="en-US" sz="4000" b="1">
                <a:solidFill>
                  <a:srgbClr val="FFFF00"/>
                </a:solidFill>
                <a:latin typeface="SimSun" charset="0"/>
                <a:ea typeface="SimSun" charset="0"/>
                <a:cs typeface="SimSun" charset="0"/>
              </a:rPr>
              <a:t>很多事情发生在第六天</a:t>
            </a:r>
            <a:r>
              <a:rPr lang="en-US" altLang="ja-JP" sz="4000" b="1">
                <a:solidFill>
                  <a:srgbClr val="FFFF00"/>
                </a:solidFill>
                <a:latin typeface="SimSun" charset="0"/>
                <a:ea typeface="SimSun" charset="0"/>
                <a:cs typeface="SimSun" charset="0"/>
              </a:rPr>
              <a:t>.</a:t>
            </a:r>
            <a:r>
              <a:rPr lang="ja-JP" altLang="en-US" sz="4000" b="1">
                <a:solidFill>
                  <a:srgbClr val="FFFF00"/>
                </a:solidFill>
                <a:latin typeface="SimSun" charset="0"/>
                <a:ea typeface="SimSun" charset="0"/>
                <a:cs typeface="SimSun" charset="0"/>
              </a:rPr>
              <a:t>”</a:t>
            </a:r>
            <a:endParaRPr lang="en-US" sz="4000" b="1">
              <a:solidFill>
                <a:srgbClr val="FFFF00"/>
              </a:solidFill>
              <a:latin typeface="SimSun" charset="0"/>
              <a:ea typeface="SimSun" charset="0"/>
              <a:cs typeface="SimSun" charset="0"/>
            </a:endParaRPr>
          </a:p>
        </p:txBody>
      </p:sp>
      <p:sp>
        <p:nvSpPr>
          <p:cNvPr id="1208325" name="Text Box 5"/>
          <p:cNvSpPr txBox="1">
            <a:spLocks noChangeArrowheads="1"/>
          </p:cNvSpPr>
          <p:nvPr/>
        </p:nvSpPr>
        <p:spPr bwMode="auto">
          <a:xfrm>
            <a:off x="304800" y="1281113"/>
            <a:ext cx="7467600" cy="4433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300038" indent="-3000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buFontTx/>
              <a:buChar char="•"/>
            </a:pPr>
            <a:r>
              <a:rPr lang="zh-CN" altLang="en-US" sz="3200" b="1">
                <a:solidFill>
                  <a:srgbClr val="FFFF00"/>
                </a:solidFill>
                <a:latin typeface="SimSun" charset="0"/>
                <a:ea typeface="SimSun" charset="0"/>
                <a:cs typeface="SimSun" charset="0"/>
              </a:rPr>
              <a:t>神</a:t>
            </a:r>
            <a:r>
              <a:rPr lang="zh-CN" altLang="en-US" sz="3200" b="1">
                <a:solidFill>
                  <a:srgbClr val="FFFFFF"/>
                </a:solidFill>
                <a:latin typeface="SimSun" charset="0"/>
                <a:ea typeface="SimSun" charset="0"/>
                <a:cs typeface="SimSun" charset="0"/>
              </a:rPr>
              <a:t>创造了地上的动物和花园</a:t>
            </a:r>
            <a:r>
              <a:rPr lang="en-US" altLang="ja-JP" sz="3200" b="1">
                <a:solidFill>
                  <a:srgbClr val="FFFFFF"/>
                </a:solidFill>
                <a:latin typeface="SimSun" charset="0"/>
                <a:ea typeface="SimSun" charset="0"/>
                <a:cs typeface="SimSun" charset="0"/>
              </a:rPr>
              <a:t>.</a:t>
            </a:r>
          </a:p>
          <a:p>
            <a:pPr eaLnBrk="1" hangingPunct="1">
              <a:lnSpc>
                <a:spcPct val="90000"/>
              </a:lnSpc>
              <a:spcBef>
                <a:spcPct val="30000"/>
              </a:spcBef>
              <a:buFontTx/>
              <a:buChar char="•"/>
            </a:pPr>
            <a:r>
              <a:rPr lang="zh-CN" altLang="en-US" sz="3200" b="1">
                <a:solidFill>
                  <a:srgbClr val="FFFF00"/>
                </a:solidFill>
                <a:latin typeface="SimSun" charset="0"/>
                <a:ea typeface="SimSun" charset="0"/>
                <a:cs typeface="SimSun" charset="0"/>
              </a:rPr>
              <a:t>神</a:t>
            </a:r>
            <a:r>
              <a:rPr lang="zh-CN" altLang="en-US" sz="3200" b="1">
                <a:solidFill>
                  <a:srgbClr val="FFFFFF"/>
                </a:solidFill>
                <a:latin typeface="SimSun" charset="0"/>
                <a:ea typeface="SimSun" charset="0"/>
                <a:cs typeface="SimSun" charset="0"/>
              </a:rPr>
              <a:t>创造了亚当</a:t>
            </a:r>
            <a:r>
              <a:rPr lang="en-US" altLang="ja-JP" sz="3200" b="1">
                <a:solidFill>
                  <a:srgbClr val="FFFFFF"/>
                </a:solidFill>
                <a:latin typeface="SimSun" charset="0"/>
                <a:ea typeface="SimSun" charset="0"/>
                <a:cs typeface="SimSun" charset="0"/>
              </a:rPr>
              <a:t>.</a:t>
            </a:r>
          </a:p>
          <a:p>
            <a:pPr eaLnBrk="1" hangingPunct="1">
              <a:lnSpc>
                <a:spcPct val="90000"/>
              </a:lnSpc>
              <a:spcBef>
                <a:spcPct val="30000"/>
              </a:spcBef>
              <a:buFontTx/>
              <a:buChar char="•"/>
            </a:pPr>
            <a:r>
              <a:rPr lang="zh-CN" altLang="en-US" sz="3200" b="1">
                <a:solidFill>
                  <a:srgbClr val="00FF00"/>
                </a:solidFill>
                <a:latin typeface="SimSun" charset="0"/>
                <a:ea typeface="SimSun" charset="0"/>
                <a:cs typeface="SimSun" charset="0"/>
              </a:rPr>
              <a:t>亚当</a:t>
            </a:r>
            <a:r>
              <a:rPr lang="zh-CN" altLang="en-US" sz="3200" b="1">
                <a:solidFill>
                  <a:srgbClr val="FFFFFF"/>
                </a:solidFill>
                <a:latin typeface="SimSun" charset="0"/>
                <a:ea typeface="SimSun" charset="0"/>
                <a:cs typeface="SimSun" charset="0"/>
              </a:rPr>
              <a:t>开始修理看守花园</a:t>
            </a:r>
            <a:r>
              <a:rPr lang="en-US" altLang="ja-JP" sz="3200" b="1">
                <a:solidFill>
                  <a:srgbClr val="FFFFFF"/>
                </a:solidFill>
                <a:latin typeface="SimSun" charset="0"/>
                <a:ea typeface="SimSun" charset="0"/>
                <a:cs typeface="SimSun" charset="0"/>
              </a:rPr>
              <a:t>.</a:t>
            </a:r>
          </a:p>
          <a:p>
            <a:pPr eaLnBrk="1" hangingPunct="1">
              <a:lnSpc>
                <a:spcPct val="85000"/>
              </a:lnSpc>
              <a:spcBef>
                <a:spcPct val="30000"/>
              </a:spcBef>
              <a:buFontTx/>
              <a:buChar char="•"/>
            </a:pPr>
            <a:r>
              <a:rPr lang="zh-CN" altLang="en-US" sz="3200" b="1">
                <a:solidFill>
                  <a:srgbClr val="FFFF00"/>
                </a:solidFill>
                <a:latin typeface="SimSun" charset="0"/>
                <a:ea typeface="SimSun" charset="0"/>
                <a:cs typeface="SimSun" charset="0"/>
              </a:rPr>
              <a:t>神看到</a:t>
            </a:r>
            <a:r>
              <a:rPr lang="zh-CN" altLang="en-US" sz="3200" b="1">
                <a:solidFill>
                  <a:srgbClr val="FFFFFF"/>
                </a:solidFill>
                <a:latin typeface="SimSun" charset="0"/>
                <a:ea typeface="SimSun" charset="0"/>
                <a:cs typeface="SimSun" charset="0"/>
              </a:rPr>
              <a:t>亚当的需要</a:t>
            </a:r>
            <a:r>
              <a:rPr lang="en-US" altLang="ja-JP" sz="3200" b="1">
                <a:solidFill>
                  <a:srgbClr val="FFFFFF"/>
                </a:solidFill>
                <a:latin typeface="SimSun" charset="0"/>
                <a:ea typeface="SimSun" charset="0"/>
                <a:cs typeface="SimSun" charset="0"/>
              </a:rPr>
              <a:t>.</a:t>
            </a:r>
          </a:p>
          <a:p>
            <a:pPr eaLnBrk="1" hangingPunct="1">
              <a:lnSpc>
                <a:spcPct val="85000"/>
              </a:lnSpc>
              <a:spcBef>
                <a:spcPct val="30000"/>
              </a:spcBef>
              <a:buFontTx/>
              <a:buChar char="•"/>
            </a:pPr>
            <a:r>
              <a:rPr lang="zh-CN" altLang="en-US" sz="3200" b="1">
                <a:solidFill>
                  <a:srgbClr val="00FF00"/>
                </a:solidFill>
                <a:latin typeface="SimSun" charset="0"/>
                <a:ea typeface="SimSun" charset="0"/>
                <a:cs typeface="SimSun" charset="0"/>
              </a:rPr>
              <a:t>亚当</a:t>
            </a:r>
            <a:r>
              <a:rPr lang="zh-CN" altLang="en-US" sz="3200" b="1">
                <a:solidFill>
                  <a:srgbClr val="FFFFFF"/>
                </a:solidFill>
                <a:latin typeface="SimSun" charset="0"/>
                <a:ea typeface="SimSun" charset="0"/>
                <a:cs typeface="SimSun" charset="0"/>
              </a:rPr>
              <a:t>为动物和鸟类</a:t>
            </a:r>
            <a:br>
              <a:rPr lang="en-US" altLang="zh-CN" sz="3200" b="1">
                <a:solidFill>
                  <a:srgbClr val="FFFFFF"/>
                </a:solidFill>
                <a:latin typeface="SimSun" charset="0"/>
                <a:ea typeface="SimSun" charset="0"/>
                <a:cs typeface="SimSun" charset="0"/>
              </a:rPr>
            </a:br>
            <a:r>
              <a:rPr lang="zh-CN" altLang="en-US" sz="3200" b="1">
                <a:solidFill>
                  <a:srgbClr val="FFFFFF"/>
                </a:solidFill>
                <a:latin typeface="SimSun" charset="0"/>
                <a:ea typeface="SimSun" charset="0"/>
                <a:cs typeface="SimSun" charset="0"/>
              </a:rPr>
              <a:t>命名</a:t>
            </a:r>
            <a:r>
              <a:rPr lang="en-US" altLang="ja-JP" sz="3200" b="1">
                <a:solidFill>
                  <a:srgbClr val="FFFFFF"/>
                </a:solidFill>
                <a:latin typeface="SimSun" charset="0"/>
                <a:ea typeface="SimSun" charset="0"/>
                <a:cs typeface="SimSun" charset="0"/>
              </a:rPr>
              <a:t>.</a:t>
            </a:r>
          </a:p>
          <a:p>
            <a:pPr eaLnBrk="1" hangingPunct="1">
              <a:lnSpc>
                <a:spcPct val="85000"/>
              </a:lnSpc>
              <a:spcBef>
                <a:spcPct val="30000"/>
              </a:spcBef>
              <a:buFontTx/>
              <a:buChar char="•"/>
            </a:pPr>
            <a:r>
              <a:rPr lang="zh-CN" altLang="en-US" sz="3200" b="1">
                <a:solidFill>
                  <a:srgbClr val="FFFF00"/>
                </a:solidFill>
                <a:latin typeface="SimSun" charset="0"/>
                <a:ea typeface="SimSun" charset="0"/>
                <a:cs typeface="SimSun" charset="0"/>
              </a:rPr>
              <a:t>神</a:t>
            </a:r>
            <a:r>
              <a:rPr lang="zh-CN" altLang="en-US" sz="3200" b="1">
                <a:solidFill>
                  <a:srgbClr val="FFFFFF"/>
                </a:solidFill>
                <a:latin typeface="SimSun" charset="0"/>
                <a:ea typeface="SimSun" charset="0"/>
                <a:cs typeface="SimSun" charset="0"/>
              </a:rPr>
              <a:t>使亚当沉睡</a:t>
            </a:r>
            <a:r>
              <a:rPr lang="en-US" altLang="ja-JP" sz="3200" b="1">
                <a:solidFill>
                  <a:srgbClr val="FFFFFF"/>
                </a:solidFill>
                <a:latin typeface="SimSun" charset="0"/>
                <a:ea typeface="SimSun" charset="0"/>
                <a:cs typeface="SimSun" charset="0"/>
              </a:rPr>
              <a:t>.</a:t>
            </a:r>
          </a:p>
          <a:p>
            <a:pPr eaLnBrk="1" hangingPunct="1">
              <a:lnSpc>
                <a:spcPct val="90000"/>
              </a:lnSpc>
              <a:spcBef>
                <a:spcPct val="30000"/>
              </a:spcBef>
              <a:buFontTx/>
              <a:buChar char="•"/>
            </a:pPr>
            <a:r>
              <a:rPr lang="zh-CN" altLang="en-US" sz="3200" b="1">
                <a:solidFill>
                  <a:srgbClr val="FFFF00"/>
                </a:solidFill>
                <a:latin typeface="SimSun" charset="0"/>
                <a:ea typeface="SimSun" charset="0"/>
                <a:cs typeface="SimSun" charset="0"/>
              </a:rPr>
              <a:t>神</a:t>
            </a:r>
            <a:r>
              <a:rPr lang="zh-CN" altLang="en-US" sz="3200" b="1">
                <a:solidFill>
                  <a:srgbClr val="FFFFFF"/>
                </a:solidFill>
                <a:latin typeface="SimSun" charset="0"/>
                <a:ea typeface="SimSun" charset="0"/>
                <a:cs typeface="SimSun" charset="0"/>
              </a:rPr>
              <a:t>创造夏娃</a:t>
            </a:r>
            <a:r>
              <a:rPr lang="en-US" altLang="ja-JP" sz="3200" b="1">
                <a:solidFill>
                  <a:srgbClr val="FFFFFF"/>
                </a:solidFill>
                <a:latin typeface="SimSun" charset="0"/>
                <a:ea typeface="SimSun" charset="0"/>
                <a:cs typeface="SimSun" charset="0"/>
              </a:rPr>
              <a:t>.</a:t>
            </a:r>
            <a:endParaRPr lang="en-US" sz="3200" b="1">
              <a:solidFill>
                <a:srgbClr val="FFFFFF"/>
              </a:solidFill>
              <a:latin typeface="SimSun" charset="0"/>
              <a:ea typeface="SimSun" charset="0"/>
              <a:cs typeface="SimSun" charset="0"/>
            </a:endParaRPr>
          </a:p>
        </p:txBody>
      </p:sp>
      <p:sp>
        <p:nvSpPr>
          <p:cNvPr id="1208326" name="Text Box 6"/>
          <p:cNvSpPr txBox="1">
            <a:spLocks noChangeArrowheads="1"/>
          </p:cNvSpPr>
          <p:nvPr/>
        </p:nvSpPr>
        <p:spPr bwMode="auto">
          <a:xfrm>
            <a:off x="4419600" y="3003550"/>
            <a:ext cx="22098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FF"/>
                </a:solidFill>
                <a:latin typeface="SimSun" charset="0"/>
                <a:ea typeface="SimSun" charset="0"/>
              </a:rPr>
              <a:t>天</a:t>
            </a:r>
            <a:endParaRPr lang="en-US" sz="2000" b="1">
              <a:solidFill>
                <a:srgbClr val="FFFFFF"/>
              </a:solidFill>
              <a:latin typeface="SimSun" charset="0"/>
              <a:ea typeface="SimSun" charset="0"/>
            </a:endParaRPr>
          </a:p>
        </p:txBody>
      </p:sp>
      <p:sp>
        <p:nvSpPr>
          <p:cNvPr id="1208327" name="Text Box 7"/>
          <p:cNvSpPr txBox="1">
            <a:spLocks noChangeArrowheads="1"/>
          </p:cNvSpPr>
          <p:nvPr/>
        </p:nvSpPr>
        <p:spPr bwMode="auto">
          <a:xfrm>
            <a:off x="4267200" y="5791200"/>
            <a:ext cx="45720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b="1">
                <a:solidFill>
                  <a:srgbClr val="FFFFFF"/>
                </a:solidFill>
                <a:latin typeface="SimSun" charset="0"/>
                <a:ea typeface="SimSun" charset="0"/>
                <a:cs typeface="SimSun" charset="0"/>
              </a:rPr>
              <a:t>地上的动物和人类</a:t>
            </a:r>
            <a:endParaRPr lang="en-US" b="1">
              <a:solidFill>
                <a:srgbClr val="FFFFFF"/>
              </a:solidFill>
              <a:latin typeface="Arial Black"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325">
                                            <p:txEl>
                                              <p:pRg st="0" end="0"/>
                                            </p:txEl>
                                          </p:spTgt>
                                        </p:tgtEl>
                                        <p:attrNameLst>
                                          <p:attrName>style.visibility</p:attrName>
                                        </p:attrNameLst>
                                      </p:cBhvr>
                                      <p:to>
                                        <p:strVal val="visible"/>
                                      </p:to>
                                    </p:set>
                                    <p:animEffect transition="in" filter="wipe(left)">
                                      <p:cBhvr>
                                        <p:cTn id="7" dur="500"/>
                                        <p:tgtEl>
                                          <p:spTgt spid="12083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08325">
                                            <p:txEl>
                                              <p:pRg st="1" end="1"/>
                                            </p:txEl>
                                          </p:spTgt>
                                        </p:tgtEl>
                                        <p:attrNameLst>
                                          <p:attrName>style.visibility</p:attrName>
                                        </p:attrNameLst>
                                      </p:cBhvr>
                                      <p:to>
                                        <p:strVal val="visible"/>
                                      </p:to>
                                    </p:set>
                                    <p:animEffect transition="in" filter="wipe(left)">
                                      <p:cBhvr>
                                        <p:cTn id="12" dur="500"/>
                                        <p:tgtEl>
                                          <p:spTgt spid="12083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08325">
                                            <p:txEl>
                                              <p:pRg st="3" end="3"/>
                                            </p:txEl>
                                          </p:spTgt>
                                        </p:tgtEl>
                                        <p:attrNameLst>
                                          <p:attrName>style.visibility</p:attrName>
                                        </p:attrNameLst>
                                      </p:cBhvr>
                                      <p:to>
                                        <p:strVal val="visible"/>
                                      </p:to>
                                    </p:set>
                                    <p:animEffect transition="in" filter="wipe(up)">
                                      <p:cBhvr>
                                        <p:cTn id="17" dur="500"/>
                                        <p:tgtEl>
                                          <p:spTgt spid="120832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208325">
                                            <p:txEl>
                                              <p:pRg st="5" end="5"/>
                                            </p:txEl>
                                          </p:spTgt>
                                        </p:tgtEl>
                                        <p:attrNameLst>
                                          <p:attrName>style.visibility</p:attrName>
                                        </p:attrNameLst>
                                      </p:cBhvr>
                                      <p:to>
                                        <p:strVal val="visible"/>
                                      </p:to>
                                    </p:set>
                                    <p:animEffect transition="in" filter="wipe(up)">
                                      <p:cBhvr>
                                        <p:cTn id="22" dur="500"/>
                                        <p:tgtEl>
                                          <p:spTgt spid="120832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208325">
                                            <p:txEl>
                                              <p:pRg st="6" end="6"/>
                                            </p:txEl>
                                          </p:spTgt>
                                        </p:tgtEl>
                                        <p:attrNameLst>
                                          <p:attrName>style.visibility</p:attrName>
                                        </p:attrNameLst>
                                      </p:cBhvr>
                                      <p:to>
                                        <p:strVal val="visible"/>
                                      </p:to>
                                    </p:set>
                                    <p:animEffect transition="in" filter="wipe(left)">
                                      <p:cBhvr>
                                        <p:cTn id="27" dur="500"/>
                                        <p:tgtEl>
                                          <p:spTgt spid="120832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08325">
                                            <p:txEl>
                                              <p:pRg st="2" end="2"/>
                                            </p:txEl>
                                          </p:spTgt>
                                        </p:tgtEl>
                                        <p:attrNameLst>
                                          <p:attrName>style.visibility</p:attrName>
                                        </p:attrNameLst>
                                      </p:cBhvr>
                                      <p:to>
                                        <p:strVal val="visible"/>
                                      </p:to>
                                    </p:set>
                                    <p:animEffect transition="in" filter="wipe(left)">
                                      <p:cBhvr>
                                        <p:cTn id="32" dur="500"/>
                                        <p:tgtEl>
                                          <p:spTgt spid="1208325">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208325">
                                            <p:txEl>
                                              <p:pRg st="4" end="4"/>
                                            </p:txEl>
                                          </p:spTgt>
                                        </p:tgtEl>
                                        <p:attrNameLst>
                                          <p:attrName>style.visibility</p:attrName>
                                        </p:attrNameLst>
                                      </p:cBhvr>
                                      <p:to>
                                        <p:strVal val="visible"/>
                                      </p:to>
                                    </p:set>
                                    <p:animEffect transition="in" filter="wipe(up)">
                                      <p:cBhvr>
                                        <p:cTn id="37" dur="500"/>
                                        <p:tgtEl>
                                          <p:spTgt spid="12083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descr="Day 4 0223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863" y="41910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3090" name="Picture 4"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7263" y="222885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3091" name="Picture 19" descr="Day 2 022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29000" y="22098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3092" name="Picture 3"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9800" y="22098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3093" name="Picture 2" descr="Day 4 02233"/>
          <p:cNvSpPr>
            <a:spLocks noChangeAspect="1" noChangeArrowheads="1"/>
          </p:cNvSpPr>
          <p:nvPr/>
        </p:nvSpPr>
        <p:spPr bwMode="auto">
          <a:xfrm>
            <a:off x="838200" y="41910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06277" name="Text Box 5"/>
          <p:cNvSpPr txBox="1">
            <a:spLocks noChangeArrowheads="1"/>
          </p:cNvSpPr>
          <p:nvPr/>
        </p:nvSpPr>
        <p:spPr bwMode="auto">
          <a:xfrm>
            <a:off x="685800" y="457200"/>
            <a:ext cx="77724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ja-JP" altLang="en-US" sz="4000" b="1">
                <a:solidFill>
                  <a:srgbClr val="FFFF00"/>
                </a:solidFill>
              </a:rPr>
              <a:t>“</a:t>
            </a:r>
            <a:r>
              <a:rPr lang="zh-CN" altLang="en-US" sz="4000" b="1">
                <a:solidFill>
                  <a:srgbClr val="FFFF00"/>
                </a:solidFill>
              </a:rPr>
              <a:t>创世记</a:t>
            </a:r>
            <a:r>
              <a:rPr lang="en-US" altLang="ja-JP" sz="4000" b="1">
                <a:solidFill>
                  <a:srgbClr val="FFFF00"/>
                </a:solidFill>
              </a:rPr>
              <a:t>. 1 &amp; 2 </a:t>
            </a:r>
            <a:r>
              <a:rPr lang="zh-CN" altLang="en-US" sz="4000" b="1">
                <a:solidFill>
                  <a:srgbClr val="FFFF00"/>
                </a:solidFill>
              </a:rPr>
              <a:t>的矛盾</a:t>
            </a:r>
            <a:r>
              <a:rPr lang="en-US" altLang="ja-JP" sz="4000" b="1">
                <a:solidFill>
                  <a:srgbClr val="FFFF00"/>
                </a:solidFill>
              </a:rPr>
              <a:t>.</a:t>
            </a:r>
            <a:r>
              <a:rPr lang="ja-JP" altLang="en-US" sz="4000" b="1">
                <a:solidFill>
                  <a:srgbClr val="FFFF00"/>
                </a:solidFill>
              </a:rPr>
              <a:t>”</a:t>
            </a:r>
            <a:endParaRPr lang="en-US" sz="4000" b="1">
              <a:solidFill>
                <a:srgbClr val="FFFF00"/>
              </a:solidFill>
            </a:endParaRPr>
          </a:p>
        </p:txBody>
      </p:sp>
      <p:sp>
        <p:nvSpPr>
          <p:cNvPr id="1206278" name="Text Box 6"/>
          <p:cNvSpPr txBox="1">
            <a:spLocks noChangeArrowheads="1"/>
          </p:cNvSpPr>
          <p:nvPr/>
        </p:nvSpPr>
        <p:spPr bwMode="auto">
          <a:xfrm>
            <a:off x="990600" y="1192213"/>
            <a:ext cx="7162800" cy="5349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10000"/>
              </a:spcBef>
              <a:defRPr/>
            </a:pPr>
            <a:r>
              <a:rPr lang="zh-CN" altLang="en-US" sz="3200" b="1">
                <a:solidFill>
                  <a:srgbClr val="FFFF00"/>
                </a:solidFill>
              </a:rPr>
              <a:t>创世记</a:t>
            </a:r>
            <a:r>
              <a:rPr lang="en-US" sz="3200" b="1">
                <a:solidFill>
                  <a:srgbClr val="FFFFFF"/>
                </a:solidFill>
              </a:rPr>
              <a:t>. 2  </a:t>
            </a:r>
            <a:r>
              <a:rPr lang="zh-CN" altLang="en-US" sz="3200" b="1">
                <a:solidFill>
                  <a:srgbClr val="FFFFFF"/>
                </a:solidFill>
              </a:rPr>
              <a:t>并没有描述以下的创造</a:t>
            </a:r>
            <a:r>
              <a:rPr lang="en-US" sz="3200" b="1">
                <a:solidFill>
                  <a:srgbClr val="FFFFFF"/>
                </a:solidFill>
              </a:rPr>
              <a:t>:</a:t>
            </a:r>
          </a:p>
        </p:txBody>
      </p:sp>
      <p:sp>
        <p:nvSpPr>
          <p:cNvPr id="1206279" name="Text Box 7"/>
          <p:cNvSpPr txBox="1">
            <a:spLocks noChangeArrowheads="1"/>
          </p:cNvSpPr>
          <p:nvPr/>
        </p:nvSpPr>
        <p:spPr bwMode="auto">
          <a:xfrm>
            <a:off x="5638800" y="5867400"/>
            <a:ext cx="32766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2000" b="1" dirty="0">
                <a:solidFill>
                  <a:srgbClr val="FFFFFF"/>
                </a:solidFill>
                <a:cs typeface="Arial"/>
              </a:rPr>
              <a:t>爬行的生物</a:t>
            </a:r>
            <a:endParaRPr lang="en-US" sz="2000" b="1" dirty="0">
              <a:solidFill>
                <a:srgbClr val="FFFFFF"/>
              </a:solidFill>
              <a:cs typeface="Arial"/>
            </a:endParaRPr>
          </a:p>
        </p:txBody>
      </p:sp>
      <p:sp>
        <p:nvSpPr>
          <p:cNvPr id="1206280" name="Text Box 8"/>
          <p:cNvSpPr txBox="1">
            <a:spLocks noChangeArrowheads="1"/>
          </p:cNvSpPr>
          <p:nvPr/>
        </p:nvSpPr>
        <p:spPr bwMode="auto">
          <a:xfrm>
            <a:off x="2909888" y="5867400"/>
            <a:ext cx="32766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2000" b="1" dirty="0">
                <a:solidFill>
                  <a:srgbClr val="FFFFFF"/>
                </a:solidFill>
                <a:cs typeface="Arial"/>
              </a:rPr>
              <a:t>海中的生物</a:t>
            </a:r>
            <a:endParaRPr lang="en-US" sz="2000" b="1" dirty="0">
              <a:solidFill>
                <a:srgbClr val="FFFFFF"/>
              </a:solidFill>
              <a:cs typeface="Arial"/>
            </a:endParaRPr>
          </a:p>
        </p:txBody>
      </p:sp>
      <p:sp>
        <p:nvSpPr>
          <p:cNvPr id="1206281" name="Text Box 9"/>
          <p:cNvSpPr txBox="1">
            <a:spLocks noChangeArrowheads="1"/>
          </p:cNvSpPr>
          <p:nvPr/>
        </p:nvSpPr>
        <p:spPr bwMode="auto">
          <a:xfrm>
            <a:off x="3886200" y="6172200"/>
            <a:ext cx="1447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accent1">
                      <a:alpha val="74997"/>
                    </a:schemeClr>
                  </a:outerShdw>
                </a:effectLst>
              </a14:hiddenEffects>
            </a:ext>
          </a:extLst>
        </p:spPr>
        <p:txBody>
          <a:bodyPr>
            <a:spAutoFit/>
          </a:bodyPr>
          <a:lstStyle/>
          <a:p>
            <a:pPr algn="ctr">
              <a:spcBef>
                <a:spcPct val="50000"/>
              </a:spcBef>
              <a:defRPr/>
            </a:pPr>
            <a:r>
              <a:rPr lang="zh-CN" altLang="en-US" sz="2800" b="1" dirty="0">
                <a:solidFill>
                  <a:srgbClr val="FFFFFF"/>
                </a:solidFill>
                <a:cs typeface="Arial"/>
              </a:rPr>
              <a:t>第</a:t>
            </a:r>
            <a:r>
              <a:rPr lang="en-US" sz="2800" b="1" dirty="0">
                <a:solidFill>
                  <a:srgbClr val="FFFFFF"/>
                </a:solidFill>
                <a:cs typeface="Arial"/>
              </a:rPr>
              <a:t>5</a:t>
            </a:r>
            <a:r>
              <a:rPr lang="zh-CN" altLang="en-US" sz="2800" b="1" dirty="0">
                <a:solidFill>
                  <a:srgbClr val="FFFFFF"/>
                </a:solidFill>
                <a:cs typeface="Arial"/>
              </a:rPr>
              <a:t>天</a:t>
            </a:r>
            <a:endParaRPr lang="en-US" sz="2800" b="1" dirty="0">
              <a:solidFill>
                <a:srgbClr val="FFFFFF"/>
              </a:solidFill>
              <a:cs typeface="Arial"/>
            </a:endParaRPr>
          </a:p>
        </p:txBody>
      </p:sp>
      <p:sp>
        <p:nvSpPr>
          <p:cNvPr id="1206282" name="Text Box 10"/>
          <p:cNvSpPr txBox="1">
            <a:spLocks noChangeArrowheads="1"/>
          </p:cNvSpPr>
          <p:nvPr/>
        </p:nvSpPr>
        <p:spPr bwMode="auto">
          <a:xfrm>
            <a:off x="6324600" y="6157913"/>
            <a:ext cx="19050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accent1">
                      <a:alpha val="74997"/>
                    </a:schemeClr>
                  </a:outerShdw>
                </a:effectLst>
              </a14:hiddenEffects>
            </a:ext>
          </a:extLst>
        </p:spPr>
        <p:txBody>
          <a:bodyPr>
            <a:spAutoFit/>
          </a:bodyPr>
          <a:lstStyle/>
          <a:p>
            <a:pPr algn="ctr">
              <a:spcBef>
                <a:spcPct val="50000"/>
              </a:spcBef>
              <a:defRPr/>
            </a:pPr>
            <a:r>
              <a:rPr lang="zh-CN" altLang="en-US" sz="2800" b="1" dirty="0">
                <a:solidFill>
                  <a:srgbClr val="FFFFFF"/>
                </a:solidFill>
                <a:cs typeface="Arial"/>
              </a:rPr>
              <a:t>第</a:t>
            </a:r>
            <a:r>
              <a:rPr lang="en-US" altLang="zh-CN" sz="2800" b="1" dirty="0">
                <a:solidFill>
                  <a:srgbClr val="FFFFFF"/>
                </a:solidFill>
                <a:cs typeface="Arial"/>
              </a:rPr>
              <a:t>6</a:t>
            </a:r>
            <a:r>
              <a:rPr lang="zh-CN" altLang="en-US" sz="2800" b="1" dirty="0">
                <a:solidFill>
                  <a:srgbClr val="FFFFFF"/>
                </a:solidFill>
                <a:cs typeface="Arial"/>
              </a:rPr>
              <a:t>天</a:t>
            </a:r>
            <a:endParaRPr lang="en-US" sz="2800" b="1" dirty="0">
              <a:solidFill>
                <a:srgbClr val="FFFFFF"/>
              </a:solidFill>
              <a:cs typeface="Arial"/>
            </a:endParaRPr>
          </a:p>
        </p:txBody>
      </p:sp>
      <p:sp>
        <p:nvSpPr>
          <p:cNvPr id="1206283" name="Text Box 11"/>
          <p:cNvSpPr txBox="1">
            <a:spLocks noChangeArrowheads="1"/>
          </p:cNvSpPr>
          <p:nvPr/>
        </p:nvSpPr>
        <p:spPr bwMode="auto">
          <a:xfrm>
            <a:off x="947738" y="2220913"/>
            <a:ext cx="990600"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000000"/>
                </a:solidFill>
                <a:latin typeface="SimSun" charset="0"/>
                <a:ea typeface="SimSun" charset="0"/>
              </a:rPr>
              <a:t>日</a:t>
            </a:r>
            <a:endParaRPr lang="en-US" sz="1000" b="1">
              <a:solidFill>
                <a:srgbClr val="000000"/>
              </a:solidFill>
              <a:latin typeface="SimSun" charset="0"/>
              <a:ea typeface="SimSun" charset="0"/>
            </a:endParaRPr>
          </a:p>
        </p:txBody>
      </p:sp>
      <p:sp>
        <p:nvSpPr>
          <p:cNvPr id="1206284" name="Text Box 12"/>
          <p:cNvSpPr txBox="1">
            <a:spLocks noChangeArrowheads="1"/>
          </p:cNvSpPr>
          <p:nvPr/>
        </p:nvSpPr>
        <p:spPr bwMode="auto">
          <a:xfrm>
            <a:off x="990600" y="3635375"/>
            <a:ext cx="2209800" cy="307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1400" b="1" dirty="0">
                <a:solidFill>
                  <a:srgbClr val="FFFFFF"/>
                </a:solidFill>
                <a:latin typeface="Arial Narrow" pitchFamily="34" charset="0"/>
                <a:cs typeface="Arial"/>
              </a:rPr>
              <a:t>地</a:t>
            </a:r>
            <a:r>
              <a:rPr lang="en-US" sz="1400" b="1" dirty="0">
                <a:solidFill>
                  <a:srgbClr val="FFFFFF"/>
                </a:solidFill>
                <a:latin typeface="Arial Narrow" pitchFamily="34" charset="0"/>
                <a:cs typeface="Arial"/>
              </a:rPr>
              <a:t>, </a:t>
            </a:r>
            <a:r>
              <a:rPr lang="zh-CN" altLang="en-US" sz="1400" b="1" dirty="0">
                <a:solidFill>
                  <a:srgbClr val="FFFFFF"/>
                </a:solidFill>
                <a:latin typeface="Arial Narrow" pitchFamily="34" charset="0"/>
                <a:cs typeface="Arial"/>
              </a:rPr>
              <a:t>天空</a:t>
            </a:r>
            <a:r>
              <a:rPr lang="en-US" sz="1400" b="1" dirty="0">
                <a:solidFill>
                  <a:srgbClr val="FFFFFF"/>
                </a:solidFill>
                <a:latin typeface="Arial Narrow" pitchFamily="34" charset="0"/>
                <a:cs typeface="Arial"/>
              </a:rPr>
              <a:t>, </a:t>
            </a:r>
            <a:r>
              <a:rPr lang="zh-CN" altLang="en-US" sz="1400" b="1" dirty="0">
                <a:solidFill>
                  <a:srgbClr val="FFFFFF"/>
                </a:solidFill>
                <a:latin typeface="Arial Narrow" pitchFamily="34" charset="0"/>
                <a:cs typeface="Arial"/>
              </a:rPr>
              <a:t>时间</a:t>
            </a:r>
            <a:r>
              <a:rPr lang="en-US" sz="1400" b="1" dirty="0">
                <a:solidFill>
                  <a:srgbClr val="FFFFFF"/>
                </a:solidFill>
                <a:latin typeface="Arial Narrow" pitchFamily="34" charset="0"/>
                <a:cs typeface="Arial"/>
              </a:rPr>
              <a:t> </a:t>
            </a:r>
            <a:r>
              <a:rPr lang="zh-CN" altLang="en-US" sz="1400" b="1" dirty="0">
                <a:solidFill>
                  <a:srgbClr val="FFFFFF"/>
                </a:solidFill>
                <a:latin typeface="Arial Narrow" pitchFamily="34" charset="0"/>
                <a:cs typeface="Arial"/>
              </a:rPr>
              <a:t>和</a:t>
            </a:r>
            <a:r>
              <a:rPr lang="en-US" sz="1400" b="1" dirty="0">
                <a:solidFill>
                  <a:srgbClr val="FFFFFF"/>
                </a:solidFill>
                <a:latin typeface="Arial Narrow" pitchFamily="34" charset="0"/>
                <a:cs typeface="Arial"/>
              </a:rPr>
              <a:t> </a:t>
            </a:r>
            <a:r>
              <a:rPr lang="zh-CN" altLang="en-US" sz="1400" b="1" dirty="0">
                <a:solidFill>
                  <a:srgbClr val="FFFFFF"/>
                </a:solidFill>
                <a:latin typeface="Arial Narrow" pitchFamily="34" charset="0"/>
                <a:cs typeface="Arial"/>
              </a:rPr>
              <a:t>光</a:t>
            </a:r>
            <a:endParaRPr lang="en-US" sz="800" b="1" dirty="0">
              <a:solidFill>
                <a:srgbClr val="FFFFFF"/>
              </a:solidFill>
              <a:latin typeface="Arial Narrow" pitchFamily="34" charset="0"/>
              <a:cs typeface="Arial"/>
            </a:endParaRPr>
          </a:p>
        </p:txBody>
      </p:sp>
      <p:sp>
        <p:nvSpPr>
          <p:cNvPr id="1206285" name="Text Box 13"/>
          <p:cNvSpPr txBox="1">
            <a:spLocks noChangeArrowheads="1"/>
          </p:cNvSpPr>
          <p:nvPr/>
        </p:nvSpPr>
        <p:spPr bwMode="auto">
          <a:xfrm>
            <a:off x="5976938" y="3635375"/>
            <a:ext cx="2286000" cy="3381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600" b="1">
                <a:solidFill>
                  <a:srgbClr val="FFFFFF"/>
                </a:solidFill>
                <a:latin typeface="SimSun" charset="0"/>
                <a:ea typeface="SimSun" charset="0"/>
              </a:rPr>
              <a:t>旱地</a:t>
            </a:r>
            <a:endParaRPr lang="en-US" sz="700" b="1">
              <a:solidFill>
                <a:srgbClr val="FFFFFF"/>
              </a:solidFill>
              <a:latin typeface="SimSun" charset="0"/>
              <a:ea typeface="SimSun" charset="0"/>
            </a:endParaRPr>
          </a:p>
        </p:txBody>
      </p:sp>
      <p:sp>
        <p:nvSpPr>
          <p:cNvPr id="1206286" name="Text Box 14"/>
          <p:cNvSpPr txBox="1">
            <a:spLocks noChangeArrowheads="1"/>
          </p:cNvSpPr>
          <p:nvPr/>
        </p:nvSpPr>
        <p:spPr bwMode="auto">
          <a:xfrm>
            <a:off x="762000" y="5592763"/>
            <a:ext cx="2209800" cy="307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400" b="1">
                <a:solidFill>
                  <a:srgbClr val="FFFFFF"/>
                </a:solidFill>
                <a:latin typeface="SimSun" charset="0"/>
                <a:ea typeface="SimSun" charset="0"/>
              </a:rPr>
              <a:t>太阳，月亮，星星</a:t>
            </a:r>
            <a:endParaRPr lang="en-US" sz="700" b="1">
              <a:solidFill>
                <a:srgbClr val="FFFFFF"/>
              </a:solidFill>
              <a:latin typeface="SimSun" charset="0"/>
              <a:ea typeface="SimSun" charset="0"/>
            </a:endParaRPr>
          </a:p>
        </p:txBody>
      </p:sp>
      <p:sp>
        <p:nvSpPr>
          <p:cNvPr id="1206287" name="Text Box 15"/>
          <p:cNvSpPr txBox="1">
            <a:spLocks noChangeArrowheads="1"/>
          </p:cNvSpPr>
          <p:nvPr/>
        </p:nvSpPr>
        <p:spPr bwMode="auto">
          <a:xfrm>
            <a:off x="871538" y="4159250"/>
            <a:ext cx="676275"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600" b="1">
                <a:solidFill>
                  <a:srgbClr val="FFFFFF"/>
                </a:solidFill>
                <a:latin typeface="SimSun" charset="0"/>
                <a:ea typeface="SimSun" charset="0"/>
              </a:rPr>
              <a:t>日</a:t>
            </a:r>
            <a:endParaRPr lang="en-US" sz="1000" b="1">
              <a:solidFill>
                <a:srgbClr val="FFFFFF"/>
              </a:solidFill>
              <a:latin typeface="SimSun" charset="0"/>
              <a:ea typeface="SimSun" charset="0"/>
            </a:endParaRPr>
          </a:p>
        </p:txBody>
      </p:sp>
      <p:pic>
        <p:nvPicPr>
          <p:cNvPr id="1206288" name="Picture 16" descr="Cane toad--Australi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72200" y="4191000"/>
            <a:ext cx="2209800"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6289" name="Text Box 17"/>
          <p:cNvSpPr txBox="1">
            <a:spLocks noChangeArrowheads="1"/>
          </p:cNvSpPr>
          <p:nvPr/>
        </p:nvSpPr>
        <p:spPr bwMode="auto">
          <a:xfrm>
            <a:off x="5988050" y="2209800"/>
            <a:ext cx="717550" cy="461963"/>
          </a:xfrm>
          <a:prstGeom prst="rect">
            <a:avLst/>
          </a:prstGeom>
          <a:noFill/>
          <a:ln>
            <a:noFill/>
          </a:ln>
          <a:effectLst>
            <a:outerShdw blurRad="63500" dist="12700"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FFFF"/>
                </a:solidFill>
                <a:latin typeface="SimSun" charset="0"/>
                <a:ea typeface="SimSun" charset="0"/>
              </a:rPr>
              <a:t>日</a:t>
            </a:r>
            <a:endParaRPr lang="en-US" sz="1200" b="1">
              <a:solidFill>
                <a:srgbClr val="FFFFFF"/>
              </a:solidFill>
              <a:latin typeface="SimSun" charset="0"/>
              <a:ea typeface="SimSun" charset="0"/>
            </a:endParaRPr>
          </a:p>
        </p:txBody>
      </p:sp>
      <p:pic>
        <p:nvPicPr>
          <p:cNvPr id="1206290" name="Picture 18" descr="Beluga whale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76600" y="4191000"/>
            <a:ext cx="251460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3108" name="Picture 19" descr="Day 2 02231"/>
          <p:cNvSpPr>
            <a:spLocks noChangeAspect="1" noChangeArrowheads="1"/>
          </p:cNvSpPr>
          <p:nvPr/>
        </p:nvSpPr>
        <p:spPr bwMode="auto">
          <a:xfrm>
            <a:off x="3462338" y="22098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06292" name="Text Box 20"/>
          <p:cNvSpPr txBox="1">
            <a:spLocks noChangeArrowheads="1"/>
          </p:cNvSpPr>
          <p:nvPr/>
        </p:nvSpPr>
        <p:spPr bwMode="auto">
          <a:xfrm>
            <a:off x="3457575" y="3657600"/>
            <a:ext cx="2286000" cy="307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400" b="1">
                <a:solidFill>
                  <a:srgbClr val="FFFFFF"/>
                </a:solidFill>
                <a:latin typeface="SimSun" charset="0"/>
                <a:ea typeface="SimSun" charset="0"/>
              </a:rPr>
              <a:t>空气</a:t>
            </a:r>
            <a:endParaRPr lang="en-US" sz="700" b="1">
              <a:solidFill>
                <a:srgbClr val="FFFFFF"/>
              </a:solidFill>
              <a:latin typeface="SimSun" charset="0"/>
              <a:ea typeface="SimSun" charset="0"/>
            </a:endParaRPr>
          </a:p>
        </p:txBody>
      </p:sp>
      <p:sp>
        <p:nvSpPr>
          <p:cNvPr id="1206293" name="Text Box 21"/>
          <p:cNvSpPr txBox="1">
            <a:spLocks noChangeArrowheads="1"/>
          </p:cNvSpPr>
          <p:nvPr/>
        </p:nvSpPr>
        <p:spPr bwMode="auto">
          <a:xfrm>
            <a:off x="3457575" y="2209800"/>
            <a:ext cx="717550" cy="338138"/>
          </a:xfrm>
          <a:prstGeom prst="rect">
            <a:avLst/>
          </a:prstGeom>
          <a:noFill/>
          <a:ln>
            <a:noFill/>
          </a:ln>
          <a:effectLst>
            <a:outerShdw blurRad="63500" dist="12700"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600" b="1">
                <a:solidFill>
                  <a:srgbClr val="FFFFFF"/>
                </a:solidFill>
                <a:latin typeface="SimSun" charset="0"/>
                <a:ea typeface="SimSun" charset="0"/>
              </a:rPr>
              <a:t>日</a:t>
            </a:r>
            <a:endParaRPr lang="en-US" sz="1000" b="1">
              <a:solidFill>
                <a:srgbClr val="FFFFFF"/>
              </a:solidFill>
              <a:latin typeface="SimSun" charset="0"/>
              <a:ea typeface="SimSun" charset="0"/>
            </a:endParaRPr>
          </a:p>
        </p:txBody>
      </p:sp>
      <p:sp>
        <p:nvSpPr>
          <p:cNvPr id="1206294" name="Rectangle 22"/>
          <p:cNvSpPr>
            <a:spLocks noGrp="1" noChangeArrowheads="1"/>
          </p:cNvSpPr>
          <p:nvPr>
            <p:ph type="title"/>
          </p:nvPr>
        </p:nvSpPr>
        <p:spPr>
          <a:xfrm>
            <a:off x="457200" y="-762000"/>
            <a:ext cx="8229600" cy="1143000"/>
          </a:xfrm>
        </p:spPr>
        <p:txBody>
          <a:bodyPr/>
          <a:lstStyle/>
          <a:p>
            <a:pPr eaLnBrk="1" hangingPunct="1">
              <a:defRPr/>
            </a:pPr>
            <a:r>
              <a:rPr lang="en-US" sz="1800">
                <a:solidFill>
                  <a:schemeClr val="tx1"/>
                </a:solidFill>
              </a:rPr>
              <a:t>Gen 1 &amp; 2 not contradictory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06278"/>
                                        </p:tgtEl>
                                        <p:attrNameLst>
                                          <p:attrName>style.visibility</p:attrName>
                                        </p:attrNameLst>
                                      </p:cBhvr>
                                      <p:to>
                                        <p:strVal val="visible"/>
                                      </p:to>
                                    </p:set>
                                    <p:animEffect transition="in" filter="wipe(up)">
                                      <p:cBhvr>
                                        <p:cTn id="7" dur="500"/>
                                        <p:tgtEl>
                                          <p:spTgt spid="1206278"/>
                                        </p:tgtEl>
                                      </p:cBhvr>
                                    </p:animEffect>
                                  </p:childTnLst>
                                </p:cTn>
                              </p:par>
                              <p:par>
                                <p:cTn id="8" presetID="7" presetClass="entr" presetSubtype="8" fill="hold" grpId="0" nodeType="withEffect">
                                  <p:stCondLst>
                                    <p:cond delay="0"/>
                                  </p:stCondLst>
                                  <p:childTnLst>
                                    <p:set>
                                      <p:cBhvr>
                                        <p:cTn id="9" dur="1" fill="hold">
                                          <p:stCondLst>
                                            <p:cond delay="0"/>
                                          </p:stCondLst>
                                        </p:cTn>
                                        <p:tgtEl>
                                          <p:spTgt spid="1206280"/>
                                        </p:tgtEl>
                                        <p:attrNameLst>
                                          <p:attrName>style.visibility</p:attrName>
                                        </p:attrNameLst>
                                      </p:cBhvr>
                                      <p:to>
                                        <p:strVal val="visible"/>
                                      </p:to>
                                    </p:set>
                                    <p:anim calcmode="lin" valueType="num">
                                      <p:cBhvr additive="base">
                                        <p:cTn id="10" dur="500" fill="hold"/>
                                        <p:tgtEl>
                                          <p:spTgt spid="1206280"/>
                                        </p:tgtEl>
                                        <p:attrNameLst>
                                          <p:attrName>ppt_x</p:attrName>
                                        </p:attrNameLst>
                                      </p:cBhvr>
                                      <p:tavLst>
                                        <p:tav tm="0">
                                          <p:val>
                                            <p:strVal val="0-#ppt_w/2"/>
                                          </p:val>
                                        </p:tav>
                                        <p:tav tm="100000">
                                          <p:val>
                                            <p:strVal val="#ppt_x"/>
                                          </p:val>
                                        </p:tav>
                                      </p:tavLst>
                                    </p:anim>
                                    <p:anim calcmode="lin" valueType="num">
                                      <p:cBhvr additive="base">
                                        <p:cTn id="11" dur="500" fill="hold"/>
                                        <p:tgtEl>
                                          <p:spTgt spid="1206280"/>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7" presetClass="entr" presetSubtype="8" fill="hold" grpId="0" nodeType="afterEffect">
                                  <p:stCondLst>
                                    <p:cond delay="0"/>
                                  </p:stCondLst>
                                  <p:childTnLst>
                                    <p:set>
                                      <p:cBhvr>
                                        <p:cTn id="14" dur="1" fill="hold">
                                          <p:stCondLst>
                                            <p:cond delay="0"/>
                                          </p:stCondLst>
                                        </p:cTn>
                                        <p:tgtEl>
                                          <p:spTgt spid="1206281"/>
                                        </p:tgtEl>
                                        <p:attrNameLst>
                                          <p:attrName>style.visibility</p:attrName>
                                        </p:attrNameLst>
                                      </p:cBhvr>
                                      <p:to>
                                        <p:strVal val="visible"/>
                                      </p:to>
                                    </p:set>
                                    <p:anim calcmode="lin" valueType="num">
                                      <p:cBhvr additive="base">
                                        <p:cTn id="15" dur="500" fill="hold"/>
                                        <p:tgtEl>
                                          <p:spTgt spid="1206281"/>
                                        </p:tgtEl>
                                        <p:attrNameLst>
                                          <p:attrName>ppt_x</p:attrName>
                                        </p:attrNameLst>
                                      </p:cBhvr>
                                      <p:tavLst>
                                        <p:tav tm="0">
                                          <p:val>
                                            <p:strVal val="0-#ppt_w/2"/>
                                          </p:val>
                                        </p:tav>
                                        <p:tav tm="100000">
                                          <p:val>
                                            <p:strVal val="#ppt_x"/>
                                          </p:val>
                                        </p:tav>
                                      </p:tavLst>
                                    </p:anim>
                                    <p:anim calcmode="lin" valueType="num">
                                      <p:cBhvr additive="base">
                                        <p:cTn id="16" dur="500" fill="hold"/>
                                        <p:tgtEl>
                                          <p:spTgt spid="1206281"/>
                                        </p:tgtEl>
                                        <p:attrNameLst>
                                          <p:attrName>ppt_y</p:attrName>
                                        </p:attrNameLst>
                                      </p:cBhvr>
                                      <p:tavLst>
                                        <p:tav tm="0">
                                          <p:val>
                                            <p:strVal val="#ppt_y"/>
                                          </p:val>
                                        </p:tav>
                                        <p:tav tm="100000">
                                          <p:val>
                                            <p:strVal val="#ppt_y"/>
                                          </p:val>
                                        </p:tav>
                                      </p:tavLst>
                                    </p:anim>
                                  </p:childTnLst>
                                </p:cTn>
                              </p:par>
                              <p:par>
                                <p:cTn id="17" presetID="7" presetClass="entr" presetSubtype="2" fill="hold" grpId="0" nodeType="withEffect">
                                  <p:stCondLst>
                                    <p:cond delay="0"/>
                                  </p:stCondLst>
                                  <p:childTnLst>
                                    <p:set>
                                      <p:cBhvr>
                                        <p:cTn id="18" dur="1" fill="hold">
                                          <p:stCondLst>
                                            <p:cond delay="0"/>
                                          </p:stCondLst>
                                        </p:cTn>
                                        <p:tgtEl>
                                          <p:spTgt spid="1206279"/>
                                        </p:tgtEl>
                                        <p:attrNameLst>
                                          <p:attrName>style.visibility</p:attrName>
                                        </p:attrNameLst>
                                      </p:cBhvr>
                                      <p:to>
                                        <p:strVal val="visible"/>
                                      </p:to>
                                    </p:set>
                                    <p:anim calcmode="lin" valueType="num">
                                      <p:cBhvr additive="base">
                                        <p:cTn id="19" dur="500" fill="hold"/>
                                        <p:tgtEl>
                                          <p:spTgt spid="1206279"/>
                                        </p:tgtEl>
                                        <p:attrNameLst>
                                          <p:attrName>ppt_x</p:attrName>
                                        </p:attrNameLst>
                                      </p:cBhvr>
                                      <p:tavLst>
                                        <p:tav tm="0">
                                          <p:val>
                                            <p:strVal val="1+#ppt_w/2"/>
                                          </p:val>
                                        </p:tav>
                                        <p:tav tm="100000">
                                          <p:val>
                                            <p:strVal val="#ppt_x"/>
                                          </p:val>
                                        </p:tav>
                                      </p:tavLst>
                                    </p:anim>
                                    <p:anim calcmode="lin" valueType="num">
                                      <p:cBhvr additive="base">
                                        <p:cTn id="20" dur="500" fill="hold"/>
                                        <p:tgtEl>
                                          <p:spTgt spid="120627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7" presetClass="entr" presetSubtype="2" fill="hold" grpId="0" nodeType="afterEffect">
                                  <p:stCondLst>
                                    <p:cond delay="0"/>
                                  </p:stCondLst>
                                  <p:childTnLst>
                                    <p:set>
                                      <p:cBhvr>
                                        <p:cTn id="23" dur="1" fill="hold">
                                          <p:stCondLst>
                                            <p:cond delay="0"/>
                                          </p:stCondLst>
                                        </p:cTn>
                                        <p:tgtEl>
                                          <p:spTgt spid="1206282"/>
                                        </p:tgtEl>
                                        <p:attrNameLst>
                                          <p:attrName>style.visibility</p:attrName>
                                        </p:attrNameLst>
                                      </p:cBhvr>
                                      <p:to>
                                        <p:strVal val="visible"/>
                                      </p:to>
                                    </p:set>
                                    <p:anim calcmode="lin" valueType="num">
                                      <p:cBhvr additive="base">
                                        <p:cTn id="24" dur="500" fill="hold"/>
                                        <p:tgtEl>
                                          <p:spTgt spid="1206282"/>
                                        </p:tgtEl>
                                        <p:attrNameLst>
                                          <p:attrName>ppt_x</p:attrName>
                                        </p:attrNameLst>
                                      </p:cBhvr>
                                      <p:tavLst>
                                        <p:tav tm="0">
                                          <p:val>
                                            <p:strVal val="1+#ppt_w/2"/>
                                          </p:val>
                                        </p:tav>
                                        <p:tav tm="100000">
                                          <p:val>
                                            <p:strVal val="#ppt_x"/>
                                          </p:val>
                                        </p:tav>
                                      </p:tavLst>
                                    </p:anim>
                                    <p:anim calcmode="lin" valueType="num">
                                      <p:cBhvr additive="base">
                                        <p:cTn id="25" dur="500" fill="hold"/>
                                        <p:tgtEl>
                                          <p:spTgt spid="120628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7" presetClass="entr" presetSubtype="2" fill="hold" nodeType="clickEffect">
                                  <p:stCondLst>
                                    <p:cond delay="0"/>
                                  </p:stCondLst>
                                  <p:childTnLst>
                                    <p:set>
                                      <p:cBhvr>
                                        <p:cTn id="29" dur="1" fill="hold">
                                          <p:stCondLst>
                                            <p:cond delay="0"/>
                                          </p:stCondLst>
                                        </p:cTn>
                                        <p:tgtEl>
                                          <p:spTgt spid="1206288"/>
                                        </p:tgtEl>
                                        <p:attrNameLst>
                                          <p:attrName>style.visibility</p:attrName>
                                        </p:attrNameLst>
                                      </p:cBhvr>
                                      <p:to>
                                        <p:strVal val="visible"/>
                                      </p:to>
                                    </p:set>
                                    <p:anim calcmode="lin" valueType="num">
                                      <p:cBhvr additive="base">
                                        <p:cTn id="30" dur="500" fill="hold"/>
                                        <p:tgtEl>
                                          <p:spTgt spid="1206288"/>
                                        </p:tgtEl>
                                        <p:attrNameLst>
                                          <p:attrName>ppt_x</p:attrName>
                                        </p:attrNameLst>
                                      </p:cBhvr>
                                      <p:tavLst>
                                        <p:tav tm="0">
                                          <p:val>
                                            <p:strVal val="1+#ppt_w/2"/>
                                          </p:val>
                                        </p:tav>
                                        <p:tav tm="100000">
                                          <p:val>
                                            <p:strVal val="#ppt_x"/>
                                          </p:val>
                                        </p:tav>
                                      </p:tavLst>
                                    </p:anim>
                                    <p:anim calcmode="lin" valueType="num">
                                      <p:cBhvr additive="base">
                                        <p:cTn id="31" dur="500" fill="hold"/>
                                        <p:tgtEl>
                                          <p:spTgt spid="1206288"/>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2" fill="hold" nodeType="clickEffect">
                                  <p:stCondLst>
                                    <p:cond delay="0"/>
                                  </p:stCondLst>
                                  <p:childTnLst>
                                    <p:set>
                                      <p:cBhvr>
                                        <p:cTn id="35" dur="1" fill="hold">
                                          <p:stCondLst>
                                            <p:cond delay="0"/>
                                          </p:stCondLst>
                                        </p:cTn>
                                        <p:tgtEl>
                                          <p:spTgt spid="1206290"/>
                                        </p:tgtEl>
                                        <p:attrNameLst>
                                          <p:attrName>style.visibility</p:attrName>
                                        </p:attrNameLst>
                                      </p:cBhvr>
                                      <p:to>
                                        <p:strVal val="visible"/>
                                      </p:to>
                                    </p:set>
                                    <p:anim calcmode="lin" valueType="num">
                                      <p:cBhvr additive="base">
                                        <p:cTn id="36" dur="500" fill="hold"/>
                                        <p:tgtEl>
                                          <p:spTgt spid="1206290"/>
                                        </p:tgtEl>
                                        <p:attrNameLst>
                                          <p:attrName>ppt_x</p:attrName>
                                        </p:attrNameLst>
                                      </p:cBhvr>
                                      <p:tavLst>
                                        <p:tav tm="0">
                                          <p:val>
                                            <p:strVal val="1+#ppt_w/2"/>
                                          </p:val>
                                        </p:tav>
                                        <p:tav tm="100000">
                                          <p:val>
                                            <p:strVal val="#ppt_x"/>
                                          </p:val>
                                        </p:tav>
                                      </p:tavLst>
                                    </p:anim>
                                    <p:anim calcmode="lin" valueType="num">
                                      <p:cBhvr additive="base">
                                        <p:cTn id="37" dur="500" fill="hold"/>
                                        <p:tgtEl>
                                          <p:spTgt spid="1206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8" grpId="0"/>
      <p:bldP spid="1206279" grpId="0"/>
      <p:bldP spid="1206280" grpId="0"/>
      <p:bldP spid="1206281" grpId="0"/>
      <p:bldP spid="120628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pPr eaLnBrk="1" hangingPunct="1">
              <a:defRPr/>
            </a:pPr>
            <a:r>
              <a:rPr lang="en-US" dirty="0"/>
              <a:t>Dr. Bright</a:t>
            </a:r>
            <a:r>
              <a:rPr lang="fr-FR" altLang="ja-JP" dirty="0"/>
              <a:t>'</a:t>
            </a:r>
            <a:r>
              <a:rPr lang="en-US" dirty="0"/>
              <a:t>s statement 2001</a:t>
            </a:r>
          </a:p>
        </p:txBody>
      </p:sp>
      <p:pic>
        <p:nvPicPr>
          <p:cNvPr id="47513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5460" name="Text Box 4"/>
          <p:cNvSpPr txBox="1">
            <a:spLocks noChangeArrowheads="1"/>
          </p:cNvSpPr>
          <p:nvPr/>
        </p:nvSpPr>
        <p:spPr bwMode="auto">
          <a:xfrm>
            <a:off x="838200" y="887413"/>
            <a:ext cx="7620000" cy="4832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cs typeface="SimSun" charset="0"/>
              </a:rPr>
              <a:t>一位著名的基督徒领袖</a:t>
            </a:r>
            <a:r>
              <a:rPr lang="en-US" altLang="ja-JP" sz="4400" b="1">
                <a:solidFill>
                  <a:srgbClr val="FFFFFF"/>
                </a:solidFill>
              </a:rPr>
              <a:t>:</a:t>
            </a:r>
          </a:p>
          <a:p>
            <a:pPr algn="ctr" eaLnBrk="1" hangingPunct="1">
              <a:spcBef>
                <a:spcPct val="50000"/>
              </a:spcBef>
            </a:pPr>
            <a:r>
              <a:rPr lang="ja-JP" altLang="en-US" sz="4400" b="1">
                <a:solidFill>
                  <a:srgbClr val="FFFFFF"/>
                </a:solidFill>
              </a:rPr>
              <a:t>“</a:t>
            </a:r>
            <a:r>
              <a:rPr lang="zh-CN" altLang="en-US" sz="4400" b="1">
                <a:solidFill>
                  <a:srgbClr val="FFFFFF"/>
                </a:solidFill>
              </a:rPr>
              <a:t>对我来说神不论以</a:t>
            </a:r>
            <a:r>
              <a:rPr lang="en-US" altLang="zh-CN" sz="4400" b="1">
                <a:solidFill>
                  <a:srgbClr val="FFFFFF"/>
                </a:solidFill>
              </a:rPr>
              <a:t>6</a:t>
            </a:r>
            <a:r>
              <a:rPr lang="zh-CN" altLang="en-US" sz="4400" b="1">
                <a:solidFill>
                  <a:srgbClr val="FFFFFF"/>
                </a:solidFill>
              </a:rPr>
              <a:t>分钟，</a:t>
            </a:r>
            <a:endParaRPr lang="en-US" altLang="zh-CN" sz="4400" b="1">
              <a:solidFill>
                <a:srgbClr val="FFFFFF"/>
              </a:solidFill>
            </a:endParaRPr>
          </a:p>
          <a:p>
            <a:pPr algn="ctr" eaLnBrk="1" hangingPunct="1">
              <a:spcBef>
                <a:spcPct val="50000"/>
              </a:spcBef>
            </a:pPr>
            <a:r>
              <a:rPr lang="en-US" altLang="zh-CN" sz="4400" b="1">
                <a:solidFill>
                  <a:srgbClr val="FFFFFF"/>
                </a:solidFill>
              </a:rPr>
              <a:t>6</a:t>
            </a:r>
            <a:r>
              <a:rPr lang="zh-CN" altLang="en-US" sz="4400" b="1">
                <a:solidFill>
                  <a:srgbClr val="FFFFFF"/>
                </a:solidFill>
              </a:rPr>
              <a:t>天或</a:t>
            </a:r>
            <a:r>
              <a:rPr lang="en-US" altLang="zh-CN" sz="4400" b="1">
                <a:solidFill>
                  <a:srgbClr val="FFFFFF"/>
                </a:solidFill>
              </a:rPr>
              <a:t>600</a:t>
            </a:r>
            <a:r>
              <a:rPr lang="zh-CN" altLang="en-US" sz="4400" b="1">
                <a:solidFill>
                  <a:srgbClr val="FFFFFF"/>
                </a:solidFill>
              </a:rPr>
              <a:t>万年来创造这世界</a:t>
            </a:r>
            <a:endParaRPr lang="en-US" altLang="zh-CN" sz="4400" b="1">
              <a:solidFill>
                <a:srgbClr val="FFFFFF"/>
              </a:solidFill>
            </a:endParaRPr>
          </a:p>
          <a:p>
            <a:pPr algn="ctr" eaLnBrk="1" hangingPunct="1">
              <a:spcBef>
                <a:spcPct val="50000"/>
              </a:spcBef>
            </a:pPr>
            <a:r>
              <a:rPr lang="zh-CN" altLang="en-US" sz="4400" b="1">
                <a:solidFill>
                  <a:srgbClr val="FFFFFF"/>
                </a:solidFill>
              </a:rPr>
              <a:t>都无所谓。因我相信他</a:t>
            </a:r>
            <a:endParaRPr lang="en-US" altLang="zh-CN" sz="4400" b="1">
              <a:solidFill>
                <a:srgbClr val="FFFFFF"/>
              </a:solidFill>
            </a:endParaRPr>
          </a:p>
          <a:p>
            <a:pPr algn="ctr" eaLnBrk="1" hangingPunct="1">
              <a:spcBef>
                <a:spcPct val="50000"/>
              </a:spcBef>
            </a:pPr>
            <a:r>
              <a:rPr lang="zh-CN" altLang="en-US" sz="4400" b="1">
                <a:solidFill>
                  <a:srgbClr val="FFFFFF"/>
                </a:solidFill>
              </a:rPr>
              <a:t>无所不能</a:t>
            </a:r>
            <a:r>
              <a:rPr lang="en-US" altLang="ja-JP" sz="4400" b="1">
                <a:solidFill>
                  <a:srgbClr val="FFFFFF"/>
                </a:solidFill>
              </a:rPr>
              <a:t>.</a:t>
            </a:r>
            <a:r>
              <a:rPr lang="ja-JP" altLang="en-US" sz="4400" b="1">
                <a:solidFill>
                  <a:srgbClr val="FFFFFF"/>
                </a:solidFill>
              </a:rPr>
              <a:t>”</a:t>
            </a:r>
            <a:endParaRPr lang="en-US" sz="4400" b="1">
              <a:solidFill>
                <a:srgbClr val="FFFFFF"/>
              </a:solidFill>
            </a:endParaRP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p:txBody>
          <a:bodyPr/>
          <a:lstStyle/>
          <a:p>
            <a:pPr eaLnBrk="1" hangingPunct="1">
              <a:defRPr/>
            </a:pPr>
            <a:r>
              <a:rPr lang="en-US" dirty="0"/>
              <a:t>It </a:t>
            </a:r>
            <a:r>
              <a:rPr lang="en-US" dirty="0" err="1"/>
              <a:t>doesn</a:t>
            </a:r>
            <a:r>
              <a:rPr lang="fr-FR" altLang="ja-JP" dirty="0"/>
              <a:t>'</a:t>
            </a:r>
            <a:r>
              <a:rPr lang="en-US" dirty="0"/>
              <a:t>t matter what God said</a:t>
            </a:r>
          </a:p>
        </p:txBody>
      </p:sp>
      <p:pic>
        <p:nvPicPr>
          <p:cNvPr id="47718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5" name="Text Box 5"/>
          <p:cNvSpPr txBox="1">
            <a:spLocks noChangeArrowheads="1"/>
          </p:cNvSpPr>
          <p:nvPr/>
        </p:nvSpPr>
        <p:spPr bwMode="auto">
          <a:xfrm>
            <a:off x="381000" y="1554163"/>
            <a:ext cx="83820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32" tIns="45716" rIns="91432" bIns="4571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ja-JP" altLang="en-US" sz="6000" b="1">
                <a:solidFill>
                  <a:srgbClr val="FFFFFF"/>
                </a:solidFill>
              </a:rPr>
              <a:t>“</a:t>
            </a:r>
            <a:r>
              <a:rPr lang="zh-CN" altLang="en-US" sz="6000" b="1">
                <a:solidFill>
                  <a:srgbClr val="FFFFFF"/>
                </a:solidFill>
              </a:rPr>
              <a:t>神说什么都无所谓</a:t>
            </a:r>
            <a:r>
              <a:rPr lang="en-US" altLang="ja-JP" sz="6000" b="1">
                <a:solidFill>
                  <a:srgbClr val="FFFFFF"/>
                </a:solidFill>
              </a:rPr>
              <a:t>.</a:t>
            </a:r>
            <a:r>
              <a:rPr lang="ja-JP" altLang="en-US" sz="6000" b="1">
                <a:solidFill>
                  <a:srgbClr val="FFFFFF"/>
                </a:solidFill>
              </a:rPr>
              <a:t>”</a:t>
            </a:r>
            <a:endParaRPr lang="en-US" sz="6000" b="1">
              <a:solidFill>
                <a:srgbClr val="FFFFFF"/>
              </a:solidFill>
            </a:endParaRPr>
          </a:p>
        </p:txBody>
      </p:sp>
      <p:sp>
        <p:nvSpPr>
          <p:cNvPr id="921606" name="Text Box 6"/>
          <p:cNvSpPr txBox="1">
            <a:spLocks noChangeArrowheads="1"/>
          </p:cNvSpPr>
          <p:nvPr/>
        </p:nvSpPr>
        <p:spPr bwMode="auto">
          <a:xfrm>
            <a:off x="381000" y="3763963"/>
            <a:ext cx="8382000" cy="1508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32" tIns="45716" rIns="91432" bIns="45716">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9200" b="1">
                <a:solidFill>
                  <a:srgbClr val="FFFF00"/>
                </a:solidFill>
              </a:rPr>
              <a:t>不</a:t>
            </a:r>
            <a:r>
              <a:rPr lang="en-US" sz="9200" b="1">
                <a:solidFill>
                  <a:srgbClr val="FFFF00"/>
                </a:solidFill>
              </a:rPr>
              <a:t>,</a:t>
            </a:r>
            <a:r>
              <a:rPr lang="zh-CN" altLang="en-US" sz="9200" b="1">
                <a:solidFill>
                  <a:srgbClr val="FFFF00"/>
                </a:solidFill>
              </a:rPr>
              <a:t>要郑重其事</a:t>
            </a:r>
            <a:r>
              <a:rPr lang="en-US" sz="9200" b="1">
                <a:solidFill>
                  <a:srgbClr val="FFFF00"/>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 calcmode="lin" valueType="num">
                                      <p:cBhvr>
                                        <p:cTn id="7" dur="500" fill="hold"/>
                                        <p:tgtEl>
                                          <p:spTgt spid="921606"/>
                                        </p:tgtEl>
                                        <p:attrNameLst>
                                          <p:attrName>ppt_w</p:attrName>
                                        </p:attrNameLst>
                                      </p:cBhvr>
                                      <p:tavLst>
                                        <p:tav tm="0">
                                          <p:val>
                                            <p:fltVal val="0"/>
                                          </p:val>
                                        </p:tav>
                                        <p:tav tm="100000">
                                          <p:val>
                                            <p:strVal val="#ppt_w"/>
                                          </p:val>
                                        </p:tav>
                                      </p:tavLst>
                                    </p:anim>
                                    <p:anim calcmode="lin" valueType="num">
                                      <p:cBhvr>
                                        <p:cTn id="8" dur="500" fill="hold"/>
                                        <p:tgtEl>
                                          <p:spTgt spid="921606"/>
                                        </p:tgtEl>
                                        <p:attrNameLst>
                                          <p:attrName>ppt_h</p:attrName>
                                        </p:attrNameLst>
                                      </p:cBhvr>
                                      <p:tavLst>
                                        <p:tav tm="0">
                                          <p:val>
                                            <p:fltVal val="0"/>
                                          </p:val>
                                        </p:tav>
                                        <p:tav tm="100000">
                                          <p:val>
                                            <p:strVal val="#ppt_h"/>
                                          </p:val>
                                        </p:tav>
                                      </p:tavLst>
                                    </p:anim>
                                    <p:animEffect transition="in" filter="fade">
                                      <p:cBhvr>
                                        <p:cTn id="9" dur="500"/>
                                        <p:tgtEl>
                                          <p:spTgt spid="921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6"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925698" name="Text Box 2"/>
          <p:cNvSpPr txBox="1">
            <a:spLocks noChangeArrowheads="1"/>
          </p:cNvSpPr>
          <p:nvPr/>
        </p:nvSpPr>
        <p:spPr bwMode="auto">
          <a:xfrm>
            <a:off x="762000" y="762000"/>
            <a:ext cx="77724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FFFFFF"/>
                </a:solidFill>
                <a:latin typeface="SimSun" charset="0"/>
                <a:ea typeface="SimSun" charset="0"/>
              </a:rPr>
              <a:t>问题</a:t>
            </a:r>
            <a:r>
              <a:rPr lang="zh-CN" altLang="en-US" sz="5400" b="1">
                <a:solidFill>
                  <a:srgbClr val="FFFF00"/>
                </a:solidFill>
                <a:latin typeface="SimSun" charset="0"/>
                <a:ea typeface="SimSun" charset="0"/>
              </a:rPr>
              <a:t>不</a:t>
            </a:r>
            <a:r>
              <a:rPr lang="zh-CN" altLang="en-US" sz="5400" b="1">
                <a:solidFill>
                  <a:srgbClr val="FFFFFF"/>
                </a:solidFill>
                <a:latin typeface="SimSun" charset="0"/>
                <a:ea typeface="SimSun" charset="0"/>
              </a:rPr>
              <a:t>在于神</a:t>
            </a:r>
            <a:r>
              <a:rPr lang="zh-CN" altLang="en-US" sz="5400" b="1">
                <a:solidFill>
                  <a:srgbClr val="FFFF00"/>
                </a:solidFill>
                <a:latin typeface="SimSun" charset="0"/>
                <a:ea typeface="SimSun" charset="0"/>
              </a:rPr>
              <a:t>可以</a:t>
            </a:r>
            <a:r>
              <a:rPr lang="zh-CN" altLang="en-US" sz="5400" b="1">
                <a:solidFill>
                  <a:srgbClr val="FFFFFF"/>
                </a:solidFill>
                <a:latin typeface="SimSun" charset="0"/>
                <a:ea typeface="SimSun" charset="0"/>
              </a:rPr>
              <a:t>做什么。</a:t>
            </a:r>
            <a:endParaRPr lang="en-US" sz="5400" b="1">
              <a:solidFill>
                <a:srgbClr val="FFFFFF"/>
              </a:solidFill>
              <a:latin typeface="SimSun" charset="0"/>
              <a:ea typeface="SimSun" charset="0"/>
            </a:endParaRPr>
          </a:p>
        </p:txBody>
      </p:sp>
      <p:sp>
        <p:nvSpPr>
          <p:cNvPr id="925699" name="Text Box 3"/>
          <p:cNvSpPr txBox="1">
            <a:spLocks noChangeArrowheads="1"/>
          </p:cNvSpPr>
          <p:nvPr/>
        </p:nvSpPr>
        <p:spPr bwMode="auto">
          <a:xfrm>
            <a:off x="762000" y="3048000"/>
            <a:ext cx="76200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6000" b="1">
                <a:solidFill>
                  <a:srgbClr val="FFFF00"/>
                </a:solidFill>
              </a:rPr>
              <a:t>问题是神</a:t>
            </a:r>
            <a:r>
              <a:rPr lang="zh-CN" altLang="en-US" sz="6000" b="1">
                <a:solidFill>
                  <a:srgbClr val="00FF00"/>
                </a:solidFill>
              </a:rPr>
              <a:t>说到</a:t>
            </a:r>
            <a:r>
              <a:rPr lang="zh-CN" altLang="en-US" sz="6000" b="1">
                <a:solidFill>
                  <a:srgbClr val="FFFF00"/>
                </a:solidFill>
              </a:rPr>
              <a:t>他</a:t>
            </a:r>
            <a:r>
              <a:rPr lang="zh-CN" altLang="en-US" sz="6000" b="1">
                <a:solidFill>
                  <a:srgbClr val="00FF00"/>
                </a:solidFill>
              </a:rPr>
              <a:t>做到</a:t>
            </a:r>
            <a:r>
              <a:rPr lang="en-US" sz="6000" b="1">
                <a:solidFill>
                  <a:srgbClr val="FFFF00"/>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699"/>
                                        </p:tgtEl>
                                        <p:attrNameLst>
                                          <p:attrName>style.visibility</p:attrName>
                                        </p:attrNameLst>
                                      </p:cBhvr>
                                      <p:to>
                                        <p:strVal val="visible"/>
                                      </p:to>
                                    </p:set>
                                    <p:anim calcmode="lin" valueType="num">
                                      <p:cBhvr>
                                        <p:cTn id="7" dur="500" fill="hold"/>
                                        <p:tgtEl>
                                          <p:spTgt spid="925699"/>
                                        </p:tgtEl>
                                        <p:attrNameLst>
                                          <p:attrName>ppt_w</p:attrName>
                                        </p:attrNameLst>
                                      </p:cBhvr>
                                      <p:tavLst>
                                        <p:tav tm="0">
                                          <p:val>
                                            <p:fltVal val="0"/>
                                          </p:val>
                                        </p:tav>
                                        <p:tav tm="100000">
                                          <p:val>
                                            <p:strVal val="#ppt_w"/>
                                          </p:val>
                                        </p:tav>
                                      </p:tavLst>
                                    </p:anim>
                                    <p:anim calcmode="lin" valueType="num">
                                      <p:cBhvr>
                                        <p:cTn id="8" dur="500" fill="hold"/>
                                        <p:tgtEl>
                                          <p:spTgt spid="925699"/>
                                        </p:tgtEl>
                                        <p:attrNameLst>
                                          <p:attrName>ppt_h</p:attrName>
                                        </p:attrNameLst>
                                      </p:cBhvr>
                                      <p:tavLst>
                                        <p:tav tm="0">
                                          <p:val>
                                            <p:fltVal val="0"/>
                                          </p:val>
                                        </p:tav>
                                        <p:tav tm="100000">
                                          <p:val>
                                            <p:strVal val="#ppt_h"/>
                                          </p:val>
                                        </p:tav>
                                      </p:tavLst>
                                    </p:anim>
                                    <p:animEffect transition="in" filter="fade">
                                      <p:cBhvr>
                                        <p:cTn id="9" dur="500"/>
                                        <p:tgtEl>
                                          <p:spTgt spid="92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9"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87874" name="Text Box 2"/>
          <p:cNvSpPr txBox="1">
            <a:spLocks noChangeArrowheads="1"/>
          </p:cNvSpPr>
          <p:nvPr/>
        </p:nvSpPr>
        <p:spPr bwMode="auto">
          <a:xfrm>
            <a:off x="914400" y="533400"/>
            <a:ext cx="7315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FFFFFF"/>
                </a:solidFill>
                <a:latin typeface="SimSun" charset="0"/>
                <a:ea typeface="SimSun" charset="0"/>
                <a:cs typeface="SimSun" charset="0"/>
              </a:rPr>
              <a:t>圣经没有一处提到数百万年</a:t>
            </a:r>
            <a:r>
              <a:rPr lang="en-US" altLang="ja-JP" sz="4000" b="1">
                <a:solidFill>
                  <a:srgbClr val="FFFFFF"/>
                </a:solidFill>
                <a:latin typeface="SimSun" charset="0"/>
                <a:ea typeface="SimSun" charset="0"/>
                <a:cs typeface="SimSun" charset="0"/>
              </a:rPr>
              <a:t>.</a:t>
            </a:r>
            <a:endParaRPr lang="en-US" sz="4000" b="1">
              <a:solidFill>
                <a:srgbClr val="FFFFFF"/>
              </a:solidFill>
              <a:latin typeface="SimSun" charset="0"/>
              <a:ea typeface="SimSun" charset="0"/>
              <a:cs typeface="SimSun" charset="0"/>
            </a:endParaRPr>
          </a:p>
        </p:txBody>
      </p:sp>
      <p:sp>
        <p:nvSpPr>
          <p:cNvPr id="925699" name="Text Box 3"/>
          <p:cNvSpPr txBox="1">
            <a:spLocks noChangeArrowheads="1"/>
          </p:cNvSpPr>
          <p:nvPr/>
        </p:nvSpPr>
        <p:spPr bwMode="auto">
          <a:xfrm>
            <a:off x="1066800" y="2879725"/>
            <a:ext cx="70104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FFFF00"/>
                </a:solidFill>
                <a:latin typeface="SimSun" charset="0"/>
                <a:ea typeface="SimSun" charset="0"/>
                <a:cs typeface="SimSun" charset="0"/>
              </a:rPr>
              <a:t>若数百万年的说法是真的，那神，他发明语言</a:t>
            </a:r>
            <a:r>
              <a:rPr lang="en-US" altLang="ja-JP" sz="4000" b="1">
                <a:solidFill>
                  <a:srgbClr val="FFFF00"/>
                </a:solidFill>
                <a:latin typeface="SimSun" charset="0"/>
                <a:ea typeface="SimSun" charset="0"/>
                <a:cs typeface="SimSun" charset="0"/>
              </a:rPr>
              <a:t>,</a:t>
            </a:r>
            <a:r>
              <a:rPr lang="zh-CN" altLang="en-US" sz="4000" b="1">
                <a:solidFill>
                  <a:srgbClr val="FFFF00"/>
                </a:solidFill>
                <a:latin typeface="SimSun" charset="0"/>
                <a:ea typeface="SimSun" charset="0"/>
                <a:cs typeface="SimSun" charset="0"/>
              </a:rPr>
              <a:t>可不是一位极其无能的传播者吗</a:t>
            </a:r>
            <a:r>
              <a:rPr lang="en-US" altLang="ja-JP" sz="4000" b="1">
                <a:solidFill>
                  <a:srgbClr val="FFFF00"/>
                </a:solidFill>
                <a:latin typeface="SimSun" charset="0"/>
                <a:ea typeface="SimSun" charset="0"/>
                <a:cs typeface="SimSun" charset="0"/>
              </a:rPr>
              <a:t>.</a:t>
            </a:r>
            <a:endParaRPr lang="en-US" sz="4000" b="1">
              <a:solidFill>
                <a:srgbClr val="FFFF00"/>
              </a:solidFill>
              <a:latin typeface="SimSun" charset="0"/>
              <a:ea typeface="SimSun" charset="0"/>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699"/>
                                        </p:tgtEl>
                                        <p:attrNameLst>
                                          <p:attrName>style.visibility</p:attrName>
                                        </p:attrNameLst>
                                      </p:cBhvr>
                                      <p:to>
                                        <p:strVal val="visible"/>
                                      </p:to>
                                    </p:set>
                                    <p:anim calcmode="lin" valueType="num">
                                      <p:cBhvr>
                                        <p:cTn id="7" dur="500" fill="hold"/>
                                        <p:tgtEl>
                                          <p:spTgt spid="925699"/>
                                        </p:tgtEl>
                                        <p:attrNameLst>
                                          <p:attrName>ppt_w</p:attrName>
                                        </p:attrNameLst>
                                      </p:cBhvr>
                                      <p:tavLst>
                                        <p:tav tm="0">
                                          <p:val>
                                            <p:fltVal val="0"/>
                                          </p:val>
                                        </p:tav>
                                        <p:tav tm="100000">
                                          <p:val>
                                            <p:strVal val="#ppt_w"/>
                                          </p:val>
                                        </p:tav>
                                      </p:tavLst>
                                    </p:anim>
                                    <p:anim calcmode="lin" valueType="num">
                                      <p:cBhvr>
                                        <p:cTn id="8" dur="500" fill="hold"/>
                                        <p:tgtEl>
                                          <p:spTgt spid="925699"/>
                                        </p:tgtEl>
                                        <p:attrNameLst>
                                          <p:attrName>ppt_h</p:attrName>
                                        </p:attrNameLst>
                                      </p:cBhvr>
                                      <p:tavLst>
                                        <p:tav tm="0">
                                          <p:val>
                                            <p:fltVal val="0"/>
                                          </p:val>
                                        </p:tav>
                                        <p:tav tm="100000">
                                          <p:val>
                                            <p:strVal val="#ppt_h"/>
                                          </p:val>
                                        </p:tav>
                                      </p:tavLst>
                                    </p:anim>
                                    <p:animEffect transition="in" filter="fade">
                                      <p:cBhvr>
                                        <p:cTn id="9" dur="500"/>
                                        <p:tgtEl>
                                          <p:spTgt spid="92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9"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95682" name="Text Box 2"/>
          <p:cNvSpPr txBox="1">
            <a:spLocks noChangeArrowheads="1"/>
          </p:cNvSpPr>
          <p:nvPr/>
        </p:nvSpPr>
        <p:spPr bwMode="auto">
          <a:xfrm>
            <a:off x="914400" y="457200"/>
            <a:ext cx="73152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FFFF00"/>
                </a:solidFill>
                <a:latin typeface="SimSun" charset="0"/>
                <a:ea typeface="SimSun" charset="0"/>
                <a:cs typeface="SimSun" charset="0"/>
              </a:rPr>
              <a:t>依照圣经书面教导神</a:t>
            </a:r>
            <a:endParaRPr lang="en-US" altLang="zh-CN" sz="5400" b="1">
              <a:solidFill>
                <a:srgbClr val="FFFF00"/>
              </a:solidFill>
              <a:latin typeface="SimSun" charset="0"/>
              <a:ea typeface="SimSun" charset="0"/>
              <a:cs typeface="SimSun" charset="0"/>
            </a:endParaRPr>
          </a:p>
          <a:p>
            <a:pPr algn="ctr" eaLnBrk="1" hangingPunct="1">
              <a:spcBef>
                <a:spcPct val="50000"/>
              </a:spcBef>
            </a:pPr>
            <a:r>
              <a:rPr lang="zh-CN" altLang="en-US" sz="5400" b="1">
                <a:solidFill>
                  <a:srgbClr val="FFFF00"/>
                </a:solidFill>
                <a:latin typeface="SimSun" charset="0"/>
                <a:ea typeface="SimSun" charset="0"/>
                <a:cs typeface="SimSun" charset="0"/>
              </a:rPr>
              <a:t>在</a:t>
            </a:r>
            <a:r>
              <a:rPr lang="en-US" altLang="zh-CN" sz="5400" b="1">
                <a:solidFill>
                  <a:srgbClr val="FFFF00"/>
                </a:solidFill>
                <a:latin typeface="SimSun" charset="0"/>
                <a:ea typeface="SimSun" charset="0"/>
                <a:cs typeface="SimSun" charset="0"/>
              </a:rPr>
              <a:t>6</a:t>
            </a:r>
            <a:r>
              <a:rPr lang="zh-CN" altLang="en-US" sz="5400" b="1">
                <a:solidFill>
                  <a:srgbClr val="FFFF00"/>
                </a:solidFill>
                <a:latin typeface="SimSun" charset="0"/>
                <a:ea typeface="SimSun" charset="0"/>
                <a:cs typeface="SimSun" charset="0"/>
              </a:rPr>
              <a:t>千年前是用了</a:t>
            </a:r>
            <a:r>
              <a:rPr lang="en-US" altLang="zh-CN" sz="5400" b="1">
                <a:solidFill>
                  <a:srgbClr val="FFFF00"/>
                </a:solidFill>
                <a:latin typeface="SimSun" charset="0"/>
                <a:ea typeface="SimSun" charset="0"/>
                <a:cs typeface="SimSun" charset="0"/>
              </a:rPr>
              <a:t>6</a:t>
            </a:r>
            <a:r>
              <a:rPr lang="zh-CN" altLang="en-US" sz="5400" b="1">
                <a:solidFill>
                  <a:srgbClr val="FFFF00"/>
                </a:solidFill>
                <a:latin typeface="SimSun" charset="0"/>
                <a:ea typeface="SimSun" charset="0"/>
                <a:cs typeface="SimSun" charset="0"/>
              </a:rPr>
              <a:t>天</a:t>
            </a:r>
            <a:endParaRPr lang="en-US" altLang="zh-CN" sz="5400" b="1">
              <a:solidFill>
                <a:srgbClr val="FFFF00"/>
              </a:solidFill>
              <a:latin typeface="SimSun" charset="0"/>
              <a:ea typeface="SimSun" charset="0"/>
              <a:cs typeface="SimSun" charset="0"/>
            </a:endParaRPr>
          </a:p>
          <a:p>
            <a:pPr algn="ctr" eaLnBrk="1" hangingPunct="1">
              <a:spcBef>
                <a:spcPct val="50000"/>
              </a:spcBef>
            </a:pPr>
            <a:r>
              <a:rPr lang="zh-CN" altLang="en-US" sz="5400" b="1">
                <a:solidFill>
                  <a:srgbClr val="FFFF00"/>
                </a:solidFill>
                <a:latin typeface="SimSun" charset="0"/>
                <a:ea typeface="SimSun" charset="0"/>
                <a:cs typeface="SimSun" charset="0"/>
              </a:rPr>
              <a:t>创造宇宙</a:t>
            </a:r>
            <a:r>
              <a:rPr lang="en-US" altLang="ja-JP" sz="5400" b="1">
                <a:solidFill>
                  <a:srgbClr val="FFFF00"/>
                </a:solidFill>
                <a:latin typeface="SimSun" charset="0"/>
                <a:ea typeface="SimSun" charset="0"/>
                <a:cs typeface="SimSun" charset="0"/>
              </a:rPr>
              <a:t>.</a:t>
            </a:r>
            <a:endParaRPr lang="en-US" sz="5400" b="1">
              <a:solidFill>
                <a:srgbClr val="FFFF00"/>
              </a:solidFill>
              <a:latin typeface="SimSun" charset="0"/>
              <a:ea typeface="SimSun" charset="0"/>
              <a:cs typeface="SimSun" charset="0"/>
            </a:endParaRPr>
          </a:p>
        </p:txBody>
      </p:sp>
      <p:sp>
        <p:nvSpPr>
          <p:cNvPr id="1095683" name="Text Box 3"/>
          <p:cNvSpPr txBox="1">
            <a:spLocks noChangeArrowheads="1"/>
          </p:cNvSpPr>
          <p:nvPr/>
        </p:nvSpPr>
        <p:spPr bwMode="auto">
          <a:xfrm>
            <a:off x="1058863" y="4459288"/>
            <a:ext cx="70104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rPr>
              <a:t>因此，数百万年的想法是一个谎言。这些年来从来没有存在过。</a:t>
            </a:r>
            <a:endParaRPr lang="en-US" sz="3600" b="1">
              <a:solidFill>
                <a:srgbClr val="FFFFFF"/>
              </a:solidFill>
              <a:latin typeface="SimSun" charset="0"/>
              <a:ea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95683"/>
                                        </p:tgtEl>
                                        <p:attrNameLst>
                                          <p:attrName>style.visibility</p:attrName>
                                        </p:attrNameLst>
                                      </p:cBhvr>
                                      <p:to>
                                        <p:strVal val="visible"/>
                                      </p:to>
                                    </p:set>
                                    <p:anim calcmode="lin" valueType="num">
                                      <p:cBhvr>
                                        <p:cTn id="7" dur="500" fill="hold"/>
                                        <p:tgtEl>
                                          <p:spTgt spid="1095683"/>
                                        </p:tgtEl>
                                        <p:attrNameLst>
                                          <p:attrName>ppt_w</p:attrName>
                                        </p:attrNameLst>
                                      </p:cBhvr>
                                      <p:tavLst>
                                        <p:tav tm="0">
                                          <p:val>
                                            <p:fltVal val="0"/>
                                          </p:val>
                                        </p:tav>
                                        <p:tav tm="100000">
                                          <p:val>
                                            <p:strVal val="#ppt_w"/>
                                          </p:val>
                                        </p:tav>
                                      </p:tavLst>
                                    </p:anim>
                                    <p:anim calcmode="lin" valueType="num">
                                      <p:cBhvr>
                                        <p:cTn id="8" dur="500" fill="hold"/>
                                        <p:tgtEl>
                                          <p:spTgt spid="1095683"/>
                                        </p:tgtEl>
                                        <p:attrNameLst>
                                          <p:attrName>ppt_h</p:attrName>
                                        </p:attrNameLst>
                                      </p:cBhvr>
                                      <p:tavLst>
                                        <p:tav tm="0">
                                          <p:val>
                                            <p:fltVal val="0"/>
                                          </p:val>
                                        </p:tav>
                                        <p:tav tm="100000">
                                          <p:val>
                                            <p:strVal val="#ppt_h"/>
                                          </p:val>
                                        </p:tav>
                                      </p:tavLst>
                                    </p:anim>
                                    <p:animEffect transition="in" filter="fade">
                                      <p:cBhvr>
                                        <p:cTn id="9" dur="500"/>
                                        <p:tgtEl>
                                          <p:spTgt spid="1095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ChangeArrowheads="1"/>
          </p:cNvSpPr>
          <p:nvPr>
            <p:ph type="title"/>
          </p:nvPr>
        </p:nvSpPr>
        <p:spPr/>
        <p:txBody>
          <a:bodyPr/>
          <a:lstStyle/>
          <a:p>
            <a:pPr eaLnBrk="1" hangingPunct="1">
              <a:defRPr/>
            </a:pPr>
            <a:r>
              <a:rPr lang="en-US"/>
              <a:t>Genesis 1:1 NAS</a:t>
            </a:r>
          </a:p>
        </p:txBody>
      </p:sp>
      <p:pic>
        <p:nvPicPr>
          <p:cNvPr id="28672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6996"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cs typeface="SimSun" charset="0"/>
              </a:rPr>
              <a:t>创世纪</a:t>
            </a:r>
            <a:r>
              <a:rPr lang="en-US" altLang="zh-CN" sz="5400" b="1">
                <a:solidFill>
                  <a:srgbClr val="00FF00"/>
                </a:solidFill>
                <a:latin typeface="SimSun" charset="0"/>
                <a:ea typeface="SimSun" charset="0"/>
                <a:cs typeface="SimSun" charset="0"/>
              </a:rPr>
              <a:t>1</a:t>
            </a:r>
            <a:r>
              <a:rPr lang="zh-CN" altLang="en-US" sz="5400" b="1">
                <a:solidFill>
                  <a:srgbClr val="00FF00"/>
                </a:solidFill>
                <a:latin typeface="SimSun" charset="0"/>
                <a:ea typeface="SimSun" charset="0"/>
                <a:cs typeface="SimSun" charset="0"/>
              </a:rPr>
              <a:t>：</a:t>
            </a:r>
            <a:r>
              <a:rPr lang="en-US" altLang="zh-CN" sz="5400" b="1">
                <a:solidFill>
                  <a:srgbClr val="00FF00"/>
                </a:solidFill>
                <a:latin typeface="SimSun" charset="0"/>
                <a:ea typeface="SimSun" charset="0"/>
                <a:cs typeface="SimSun" charset="0"/>
              </a:rPr>
              <a:t>5</a:t>
            </a:r>
            <a:endParaRPr lang="en-US" sz="5400" b="1">
              <a:solidFill>
                <a:srgbClr val="00FF00"/>
              </a:solidFill>
              <a:latin typeface="SimSun" charset="0"/>
              <a:ea typeface="SimSun" charset="0"/>
              <a:cs typeface="SimSun" charset="0"/>
            </a:endParaRPr>
          </a:p>
        </p:txBody>
      </p:sp>
      <p:sp>
        <p:nvSpPr>
          <p:cNvPr id="1236997" name="Text Box 5"/>
          <p:cNvSpPr txBox="1">
            <a:spLocks noChangeArrowheads="1"/>
          </p:cNvSpPr>
          <p:nvPr/>
        </p:nvSpPr>
        <p:spPr bwMode="auto">
          <a:xfrm>
            <a:off x="914400" y="1524000"/>
            <a:ext cx="73914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800" b="1">
                <a:solidFill>
                  <a:srgbClr val="FFFFFF"/>
                </a:solidFill>
                <a:latin typeface="SimSun" charset="0"/>
                <a:ea typeface="SimSun" charset="0"/>
              </a:rPr>
              <a:t>神称光为 </a:t>
            </a:r>
            <a:r>
              <a:rPr lang="zh-CN" altLang="en-US" sz="4800" b="1">
                <a:solidFill>
                  <a:srgbClr val="FFFFFF"/>
                </a:solidFill>
                <a:latin typeface="SimSun" charset="0"/>
                <a:ea typeface="SimSun" charset="0"/>
                <a:sym typeface="Symbol" charset="0"/>
              </a:rPr>
              <a:t></a:t>
            </a:r>
            <a:r>
              <a:rPr lang="zh-CN" altLang="en-US" sz="4800" b="1">
                <a:solidFill>
                  <a:srgbClr val="FFFF00"/>
                </a:solidFill>
                <a:latin typeface="SimSun" charset="0"/>
                <a:ea typeface="SimSun" charset="0"/>
              </a:rPr>
              <a:t>昼</a:t>
            </a:r>
            <a:r>
              <a:rPr lang="zh-CN" altLang="en-US" sz="4800" b="1">
                <a:solidFill>
                  <a:srgbClr val="FFFFFF"/>
                </a:solidFill>
                <a:latin typeface="SimSun" charset="0"/>
                <a:ea typeface="SimSun" charset="0"/>
                <a:sym typeface="Symbol" charset="0"/>
              </a:rPr>
              <a:t>，称暗为   </a:t>
            </a:r>
            <a:r>
              <a:rPr lang="zh-CN" altLang="en-US" sz="4800" b="1">
                <a:solidFill>
                  <a:srgbClr val="FFFF00"/>
                </a:solidFill>
                <a:latin typeface="SimSun" charset="0"/>
                <a:ea typeface="SimSun" charset="0"/>
                <a:sym typeface="Symbol" charset="0"/>
              </a:rPr>
              <a:t>夜</a:t>
            </a:r>
            <a:r>
              <a:rPr lang="zh-CN" altLang="en-US" sz="4800" b="1">
                <a:solidFill>
                  <a:srgbClr val="FFFFFF"/>
                </a:solidFill>
                <a:latin typeface="SimSun" charset="0"/>
                <a:ea typeface="SimSun" charset="0"/>
                <a:sym typeface="Symbol" charset="0"/>
              </a:rPr>
              <a:t>。有</a:t>
            </a:r>
            <a:r>
              <a:rPr lang="zh-CN" altLang="en-US" sz="4800" b="1">
                <a:solidFill>
                  <a:srgbClr val="FFFF00"/>
                </a:solidFill>
                <a:latin typeface="SimSun" charset="0"/>
                <a:ea typeface="SimSun" charset="0"/>
                <a:sym typeface="Symbol" charset="0"/>
              </a:rPr>
              <a:t>晚上</a:t>
            </a:r>
            <a:r>
              <a:rPr lang="zh-CN" altLang="en-US" sz="4800" b="1">
                <a:solidFill>
                  <a:srgbClr val="FFFFFF"/>
                </a:solidFill>
                <a:latin typeface="SimSun" charset="0"/>
                <a:ea typeface="SimSun" charset="0"/>
                <a:sym typeface="Symbol" charset="0"/>
              </a:rPr>
              <a:t>，有</a:t>
            </a:r>
            <a:r>
              <a:rPr lang="zh-CN" altLang="en-US" sz="4800" b="1">
                <a:solidFill>
                  <a:srgbClr val="FFFF00"/>
                </a:solidFill>
                <a:latin typeface="SimSun" charset="0"/>
                <a:ea typeface="SimSun" charset="0"/>
                <a:sym typeface="Symbol" charset="0"/>
              </a:rPr>
              <a:t>早晨</a:t>
            </a:r>
            <a:r>
              <a:rPr lang="zh-CN" altLang="en-US" sz="4800" b="1">
                <a:solidFill>
                  <a:srgbClr val="FFFFFF"/>
                </a:solidFill>
                <a:latin typeface="SimSun" charset="0"/>
                <a:ea typeface="SimSun" charset="0"/>
                <a:sym typeface="Symbol" charset="0"/>
              </a:rPr>
              <a:t>，这是头一</a:t>
            </a:r>
            <a:r>
              <a:rPr lang="zh-CN" altLang="en-US" sz="4800" b="1">
                <a:solidFill>
                  <a:srgbClr val="FFFF00"/>
                </a:solidFill>
                <a:latin typeface="SimSun" charset="0"/>
                <a:ea typeface="SimSun" charset="0"/>
                <a:sym typeface="Symbol" charset="0"/>
              </a:rPr>
              <a:t>日</a:t>
            </a:r>
            <a:r>
              <a:rPr lang="zh-CN" altLang="en-US" sz="4800" b="1">
                <a:solidFill>
                  <a:srgbClr val="FFFFFF"/>
                </a:solidFill>
                <a:latin typeface="SimSun" charset="0"/>
                <a:ea typeface="SimSun" charset="0"/>
                <a:sym typeface="Symbol" charset="0"/>
              </a:rPr>
              <a:t>。</a:t>
            </a:r>
            <a:endParaRPr lang="en-US" sz="4800" b="1">
              <a:solidFill>
                <a:srgbClr val="FFFFFF"/>
              </a:solidFill>
              <a:latin typeface="SimSun" charset="0"/>
              <a:ea typeface="SimSun" charset="0"/>
            </a:endParaRPr>
          </a:p>
        </p:txBody>
      </p:sp>
      <p:sp>
        <p:nvSpPr>
          <p:cNvPr id="1236998" name="Text Box 6"/>
          <p:cNvSpPr txBox="1">
            <a:spLocks noChangeArrowheads="1"/>
          </p:cNvSpPr>
          <p:nvPr/>
        </p:nvSpPr>
        <p:spPr bwMode="auto">
          <a:xfrm>
            <a:off x="914400" y="4191000"/>
            <a:ext cx="7620000" cy="12842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sz="3100" b="1">
                <a:solidFill>
                  <a:srgbClr val="FFFFFF"/>
                </a:solidFill>
                <a:latin typeface="SimSun" charset="0"/>
                <a:ea typeface="SimSun" charset="0"/>
                <a:cs typeface="SimSun" charset="0"/>
              </a:rPr>
              <a:t>  </a:t>
            </a:r>
            <a:r>
              <a:rPr lang="zh-CN" altLang="en-US" sz="3100" b="1">
                <a:solidFill>
                  <a:srgbClr val="FFFFFF"/>
                </a:solidFill>
                <a:latin typeface="SimSun" charset="0"/>
                <a:ea typeface="SimSun" charset="0"/>
                <a:cs typeface="SimSun" charset="0"/>
              </a:rPr>
              <a:t>作者有</a:t>
            </a:r>
            <a:r>
              <a:rPr lang="zh-CN" altLang="en-US" sz="3100" b="1">
                <a:solidFill>
                  <a:srgbClr val="FFFF00"/>
                </a:solidFill>
                <a:latin typeface="SimSun" charset="0"/>
                <a:ea typeface="SimSun" charset="0"/>
                <a:cs typeface="SimSun" charset="0"/>
              </a:rPr>
              <a:t>数算</a:t>
            </a:r>
            <a:r>
              <a:rPr lang="zh-CN" altLang="en-US" sz="3100" b="1">
                <a:solidFill>
                  <a:srgbClr val="FFFFFF"/>
                </a:solidFill>
                <a:latin typeface="SimSun" charset="0"/>
                <a:ea typeface="SimSun" charset="0"/>
                <a:cs typeface="SimSun" charset="0"/>
              </a:rPr>
              <a:t>日子： 头一，第二，。。。</a:t>
            </a:r>
            <a:endParaRPr lang="en-US" altLang="ja-JP" sz="3100" b="1">
              <a:solidFill>
                <a:srgbClr val="FFFFFF"/>
              </a:solidFill>
              <a:latin typeface="SimSun" charset="0"/>
              <a:ea typeface="SimSun" charset="0"/>
              <a:cs typeface="SimSun" charset="0"/>
            </a:endParaRPr>
          </a:p>
          <a:p>
            <a:pPr eaLnBrk="1" hangingPunct="1">
              <a:spcBef>
                <a:spcPct val="50000"/>
              </a:spcBef>
              <a:buFontTx/>
              <a:buChar char="•"/>
            </a:pPr>
            <a:r>
              <a:rPr lang="en-US" sz="3100" b="1">
                <a:solidFill>
                  <a:srgbClr val="FFFFFF"/>
                </a:solidFill>
                <a:latin typeface="SimSun" charset="0"/>
                <a:ea typeface="SimSun" charset="0"/>
                <a:cs typeface="SimSun" charset="0"/>
              </a:rPr>
              <a:t>  </a:t>
            </a:r>
            <a:r>
              <a:rPr lang="zh-CN" altLang="en-US" sz="3100" b="1">
                <a:solidFill>
                  <a:srgbClr val="FFFFFF"/>
                </a:solidFill>
                <a:latin typeface="SimSun" charset="0"/>
                <a:ea typeface="SimSun" charset="0"/>
                <a:cs typeface="SimSun" charset="0"/>
              </a:rPr>
              <a:t>与“</a:t>
            </a:r>
            <a:r>
              <a:rPr lang="zh-CN" altLang="en-US" sz="3100" b="1">
                <a:solidFill>
                  <a:srgbClr val="FFFF00"/>
                </a:solidFill>
                <a:latin typeface="SimSun" charset="0"/>
                <a:ea typeface="SimSun" charset="0"/>
                <a:cs typeface="SimSun" charset="0"/>
              </a:rPr>
              <a:t>晚上</a:t>
            </a:r>
            <a:r>
              <a:rPr lang="zh-CN" altLang="en-US" sz="3100" b="1">
                <a:solidFill>
                  <a:srgbClr val="FFFFFF"/>
                </a:solidFill>
                <a:latin typeface="SimSun" charset="0"/>
                <a:ea typeface="SimSun" charset="0"/>
                <a:cs typeface="SimSun" charset="0"/>
              </a:rPr>
              <a:t>”和“</a:t>
            </a:r>
            <a:r>
              <a:rPr lang="zh-CN" altLang="en-US" sz="3100" b="1">
                <a:solidFill>
                  <a:srgbClr val="FFFF00"/>
                </a:solidFill>
                <a:latin typeface="SimSun" charset="0"/>
                <a:ea typeface="SimSun" charset="0"/>
                <a:cs typeface="SimSun" charset="0"/>
              </a:rPr>
              <a:t>早晨</a:t>
            </a:r>
            <a:r>
              <a:rPr lang="zh-CN" altLang="en-US" sz="3100" b="1">
                <a:solidFill>
                  <a:srgbClr val="FFFFFF"/>
                </a:solidFill>
                <a:latin typeface="SimSun" charset="0"/>
                <a:ea typeface="SimSun" charset="0"/>
                <a:cs typeface="SimSun" charset="0"/>
              </a:rPr>
              <a:t>”有个互动的关系</a:t>
            </a:r>
            <a:endParaRPr lang="en-US" sz="3100" b="1">
              <a:solidFill>
                <a:srgbClr val="FFFFFF"/>
              </a:solidFill>
              <a:latin typeface="SimSu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6998"/>
                                        </p:tgtEl>
                                        <p:attrNameLst>
                                          <p:attrName>style.visibility</p:attrName>
                                        </p:attrNameLst>
                                      </p:cBhvr>
                                      <p:to>
                                        <p:strVal val="visible"/>
                                      </p:to>
                                    </p:set>
                                    <p:animEffect transition="in" filter="wipe(left)">
                                      <p:cBhvr>
                                        <p:cTn id="7" dur="500"/>
                                        <p:tgtEl>
                                          <p:spTgt spid="123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pPr eaLnBrk="1" hangingPunct="1">
              <a:defRPr/>
            </a:pPr>
            <a:r>
              <a:rPr lang="en-US"/>
              <a:t>Q872 Waltke 2001</a:t>
            </a:r>
          </a:p>
        </p:txBody>
      </p:sp>
      <p:pic>
        <p:nvPicPr>
          <p:cNvPr id="48537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24" name="Text Box 4"/>
          <p:cNvSpPr txBox="1">
            <a:spLocks noChangeArrowheads="1"/>
          </p:cNvSpPr>
          <p:nvPr/>
        </p:nvSpPr>
        <p:spPr bwMode="auto">
          <a:xfrm>
            <a:off x="914400" y="569913"/>
            <a:ext cx="7620000" cy="3694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altLang="ja-JP" sz="3600" b="1">
                <a:solidFill>
                  <a:srgbClr val="FFFFFF"/>
                </a:solidFill>
                <a:latin typeface="SimSun" charset="0"/>
                <a:ea typeface="SimSun" charset="0"/>
                <a:cs typeface="SimSun" charset="0"/>
              </a:rPr>
              <a:t>“</a:t>
            </a:r>
            <a:r>
              <a:rPr lang="zh-CN" altLang="en-US" sz="3600" b="1">
                <a:solidFill>
                  <a:srgbClr val="FFFFFF"/>
                </a:solidFill>
                <a:latin typeface="SimSun" charset="0"/>
                <a:ea typeface="SimSun" charset="0"/>
                <a:cs typeface="SimSun" charset="0"/>
              </a:rPr>
              <a:t>依照严格的历史记录，创造论日数</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可能会造成困难。当代科学家几乎</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一致推翻创造的可能性在一个</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星期内，我们不能草率推翻地球</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科学的</a:t>
            </a:r>
            <a:r>
              <a:rPr lang="zh-CN" altLang="en-US" sz="3600" b="1">
                <a:solidFill>
                  <a:srgbClr val="FFFF00"/>
                </a:solidFill>
                <a:latin typeface="SimSun" charset="0"/>
                <a:ea typeface="SimSun" charset="0"/>
                <a:cs typeface="SimSun" charset="0"/>
              </a:rPr>
              <a:t>证据</a:t>
            </a:r>
            <a:r>
              <a:rPr lang="en-US" altLang="ja-JP" sz="3600" b="1">
                <a:solidFill>
                  <a:srgbClr val="FFFFFF"/>
                </a:solidFill>
                <a:latin typeface="SimSun" charset="0"/>
                <a:ea typeface="SimSun" charset="0"/>
                <a:cs typeface="SimSun" charset="0"/>
              </a:rPr>
              <a:t>.” </a:t>
            </a:r>
            <a:endParaRPr lang="en-US" sz="3600" b="1">
              <a:solidFill>
                <a:srgbClr val="FFFFFF"/>
              </a:solidFill>
              <a:latin typeface="SimSun" charset="0"/>
              <a:ea typeface="SimSun" charset="0"/>
              <a:cs typeface="SimSun" charset="0"/>
            </a:endParaRPr>
          </a:p>
        </p:txBody>
      </p:sp>
      <p:sp>
        <p:nvSpPr>
          <p:cNvPr id="1464325" name="Text Box 5"/>
          <p:cNvSpPr txBox="1">
            <a:spLocks noChangeArrowheads="1"/>
          </p:cNvSpPr>
          <p:nvPr/>
        </p:nvSpPr>
        <p:spPr bwMode="auto">
          <a:xfrm>
            <a:off x="914400" y="4495800"/>
            <a:ext cx="7391400" cy="757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2400" b="1">
                <a:solidFill>
                  <a:srgbClr val="FFFFFF"/>
                </a:solidFill>
              </a:rPr>
              <a:t>Bruce K. Waltke, </a:t>
            </a:r>
            <a:r>
              <a:rPr lang="zh-CN" altLang="en-US" sz="2400" b="1">
                <a:solidFill>
                  <a:srgbClr val="FFFFFF"/>
                </a:solidFill>
              </a:rPr>
              <a:t>创世记</a:t>
            </a:r>
            <a:r>
              <a:rPr lang="en-US" sz="2400" b="1">
                <a:solidFill>
                  <a:srgbClr val="FFFFFF"/>
                </a:solidFill>
              </a:rPr>
              <a:t> (Grand Rapids: Zondervan, 2001), 77</a:t>
            </a:r>
            <a:r>
              <a:rPr lang="zh-CN" altLang="en-US" sz="2400" b="1">
                <a:solidFill>
                  <a:srgbClr val="FFFFFF"/>
                </a:solidFill>
              </a:rPr>
              <a:t>页</a:t>
            </a:r>
            <a:r>
              <a:rPr lang="en-US" sz="2400" b="1">
                <a:solidFill>
                  <a:srgbClr val="FFFFFF"/>
                </a:solidFill>
              </a:rPr>
              <a:t>.</a:t>
            </a:r>
          </a:p>
        </p:txBody>
      </p:sp>
      <p:sp>
        <p:nvSpPr>
          <p:cNvPr id="1464326" name="Rectangle 6"/>
          <p:cNvSpPr>
            <a:spLocks noChangeArrowheads="1"/>
          </p:cNvSpPr>
          <p:nvPr/>
        </p:nvSpPr>
        <p:spPr bwMode="auto">
          <a:xfrm>
            <a:off x="914400" y="3657600"/>
            <a:ext cx="2514600" cy="5334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64326"/>
                                        </p:tgtEl>
                                        <p:attrNameLst>
                                          <p:attrName>style.visibility</p:attrName>
                                        </p:attrNameLst>
                                      </p:cBhvr>
                                      <p:to>
                                        <p:strVal val="visible"/>
                                      </p:to>
                                    </p:set>
                                    <p:anim calcmode="lin" valueType="num">
                                      <p:cBhvr>
                                        <p:cTn id="7" dur="500" fill="hold"/>
                                        <p:tgtEl>
                                          <p:spTgt spid="1464326"/>
                                        </p:tgtEl>
                                        <p:attrNameLst>
                                          <p:attrName>ppt_w</p:attrName>
                                        </p:attrNameLst>
                                      </p:cBhvr>
                                      <p:tavLst>
                                        <p:tav tm="0">
                                          <p:val>
                                            <p:fltVal val="0"/>
                                          </p:val>
                                        </p:tav>
                                        <p:tav tm="100000">
                                          <p:val>
                                            <p:strVal val="#ppt_w"/>
                                          </p:val>
                                        </p:tav>
                                      </p:tavLst>
                                    </p:anim>
                                    <p:anim calcmode="lin" valueType="num">
                                      <p:cBhvr>
                                        <p:cTn id="8" dur="500" fill="hold"/>
                                        <p:tgtEl>
                                          <p:spTgt spid="1464326"/>
                                        </p:tgtEl>
                                        <p:attrNameLst>
                                          <p:attrName>ppt_h</p:attrName>
                                        </p:attrNameLst>
                                      </p:cBhvr>
                                      <p:tavLst>
                                        <p:tav tm="0">
                                          <p:val>
                                            <p:fltVal val="0"/>
                                          </p:val>
                                        </p:tav>
                                        <p:tav tm="100000">
                                          <p:val>
                                            <p:strVal val="#ppt_h"/>
                                          </p:val>
                                        </p:tav>
                                      </p:tavLst>
                                    </p:anim>
                                    <p:animEffect transition="in" filter="fade">
                                      <p:cBhvr>
                                        <p:cTn id="9" dur="500"/>
                                        <p:tgtEl>
                                          <p:spTgt spid="1464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2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Kline 1996—science exegetes Scripture--short</a:t>
            </a:r>
          </a:p>
        </p:txBody>
      </p:sp>
      <p:pic>
        <p:nvPicPr>
          <p:cNvPr id="48742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6372" name="Text Box 4"/>
          <p:cNvSpPr txBox="1">
            <a:spLocks noChangeArrowheads="1"/>
          </p:cNvSpPr>
          <p:nvPr/>
        </p:nvSpPr>
        <p:spPr bwMode="auto">
          <a:xfrm>
            <a:off x="914400" y="1214438"/>
            <a:ext cx="7467600" cy="2932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50000"/>
              </a:spcBef>
            </a:pPr>
            <a:r>
              <a:rPr lang="ja-JP" altLang="en-US" sz="3200" b="1">
                <a:solidFill>
                  <a:srgbClr val="FFFFFF"/>
                </a:solidFill>
                <a:latin typeface="SimSun" charset="0"/>
                <a:ea typeface="SimSun" charset="0"/>
                <a:cs typeface="SimSun" charset="0"/>
              </a:rPr>
              <a:t>“</a:t>
            </a:r>
            <a:r>
              <a:rPr lang="zh-CN" altLang="en-US" sz="3200" b="1">
                <a:solidFill>
                  <a:srgbClr val="FFFFFF"/>
                </a:solidFill>
                <a:latin typeface="SimSun" charset="0"/>
                <a:ea typeface="SimSun" charset="0"/>
                <a:cs typeface="SimSun" charset="0"/>
              </a:rPr>
              <a:t>在这篇文章中，我主张圣经宇宙起源的解释，根据圣经这是一个非常古老的宇宙目前的科学观点，在这方面，不推翻人类的进化起源理论</a:t>
            </a:r>
            <a:r>
              <a:rPr lang="en-US" altLang="ja-JP" sz="3200" b="1">
                <a:solidFill>
                  <a:srgbClr val="FFFFFF"/>
                </a:solidFill>
                <a:latin typeface="SimSun" charset="0"/>
                <a:ea typeface="SimSun" charset="0"/>
                <a:cs typeface="SimSun" charset="0"/>
              </a:rPr>
              <a:t>.</a:t>
            </a:r>
            <a:r>
              <a:rPr lang="ja-JP" altLang="en-US" sz="3200" b="1">
                <a:solidFill>
                  <a:srgbClr val="FFFFFF"/>
                </a:solidFill>
                <a:latin typeface="SimSun" charset="0"/>
                <a:ea typeface="SimSun" charset="0"/>
                <a:cs typeface="SimSun" charset="0"/>
              </a:rPr>
              <a:t>”</a:t>
            </a:r>
            <a:endParaRPr lang="en-US" sz="3200" b="1">
              <a:solidFill>
                <a:srgbClr val="FFFFFF"/>
              </a:solidFill>
              <a:latin typeface="SimSun" charset="0"/>
              <a:ea typeface="SimSun" charset="0"/>
              <a:cs typeface="SimSun" charset="0"/>
            </a:endParaRPr>
          </a:p>
        </p:txBody>
      </p:sp>
      <p:sp>
        <p:nvSpPr>
          <p:cNvPr id="1466373" name="Text Box 5"/>
          <p:cNvSpPr txBox="1">
            <a:spLocks noChangeArrowheads="1"/>
          </p:cNvSpPr>
          <p:nvPr/>
        </p:nvSpPr>
        <p:spPr bwMode="auto">
          <a:xfrm>
            <a:off x="914400" y="5029200"/>
            <a:ext cx="73152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FFFF"/>
                </a:solidFill>
                <a:latin typeface="SimSun" charset="0"/>
                <a:ea typeface="SimSun" charset="0"/>
                <a:cs typeface="SimSun" charset="0"/>
              </a:rPr>
              <a:t>梅雷迪思克莱恩，“世纪宇宙的起源的空间和时间，”透视科学和基督教信仰，</a:t>
            </a:r>
            <a:r>
              <a:rPr lang="en-US" altLang="zh-CN" b="1">
                <a:solidFill>
                  <a:srgbClr val="FFFFFF"/>
                </a:solidFill>
                <a:latin typeface="SimSun" charset="0"/>
                <a:ea typeface="SimSun" charset="0"/>
                <a:cs typeface="SimSun" charset="0"/>
              </a:rPr>
              <a:t>48</a:t>
            </a:r>
            <a:r>
              <a:rPr lang="zh-CN" altLang="en-US" b="1">
                <a:solidFill>
                  <a:srgbClr val="FFFFFF"/>
                </a:solidFill>
                <a:latin typeface="SimSun" charset="0"/>
                <a:ea typeface="SimSun" charset="0"/>
                <a:cs typeface="SimSun" charset="0"/>
              </a:rPr>
              <a:t>页（</a:t>
            </a:r>
            <a:r>
              <a:rPr lang="en-US" altLang="zh-CN" b="1">
                <a:solidFill>
                  <a:srgbClr val="FFFFFF"/>
                </a:solidFill>
                <a:latin typeface="SimSun" charset="0"/>
                <a:ea typeface="SimSun" charset="0"/>
                <a:cs typeface="SimSun" charset="0"/>
              </a:rPr>
              <a:t>1996</a:t>
            </a:r>
            <a:r>
              <a:rPr lang="zh-CN" altLang="en-US" b="1">
                <a:solidFill>
                  <a:srgbClr val="FFFFFF"/>
                </a:solidFill>
                <a:latin typeface="SimSun" charset="0"/>
                <a:ea typeface="SimSun" charset="0"/>
                <a:cs typeface="SimSun" charset="0"/>
              </a:rPr>
              <a:t>），</a:t>
            </a:r>
            <a:r>
              <a:rPr lang="en-US" altLang="zh-CN" b="1">
                <a:solidFill>
                  <a:srgbClr val="FFFFFF"/>
                </a:solidFill>
                <a:latin typeface="SimSun" charset="0"/>
                <a:ea typeface="SimSun" charset="0"/>
                <a:cs typeface="SimSun" charset="0"/>
              </a:rPr>
              <a:t>15</a:t>
            </a:r>
            <a:r>
              <a:rPr lang="zh-CN" altLang="en-US" b="1">
                <a:solidFill>
                  <a:srgbClr val="FFFFFF"/>
                </a:solidFill>
                <a:latin typeface="SimSun" charset="0"/>
                <a:ea typeface="SimSun" charset="0"/>
                <a:cs typeface="SimSun" charset="0"/>
              </a:rPr>
              <a:t>页（</a:t>
            </a:r>
            <a:r>
              <a:rPr lang="en-US" altLang="zh-CN" b="1">
                <a:solidFill>
                  <a:srgbClr val="FFFFFF"/>
                </a:solidFill>
                <a:latin typeface="SimSun" charset="0"/>
                <a:ea typeface="SimSun" charset="0"/>
                <a:cs typeface="SimSun" charset="0"/>
              </a:rPr>
              <a:t>47 fn.</a:t>
            </a:r>
            <a:r>
              <a:rPr lang="zh-CN" altLang="en-US" b="1">
                <a:solidFill>
                  <a:srgbClr val="FFFFFF"/>
                </a:solidFill>
                <a:latin typeface="SimSun" charset="0"/>
                <a:ea typeface="SimSun" charset="0"/>
                <a:cs typeface="SimSun" charset="0"/>
              </a:rPr>
              <a:t>）。</a:t>
            </a:r>
            <a:endParaRPr lang="en-US" b="1">
              <a:solidFill>
                <a:srgbClr val="FFFFFF"/>
              </a:solidFill>
              <a:latin typeface="SimSun" charset="0"/>
              <a:ea typeface="SimSun" charset="0"/>
              <a:cs typeface="SimSun" charset="0"/>
            </a:endParaRPr>
          </a:p>
        </p:txBody>
      </p:sp>
      <p:sp>
        <p:nvSpPr>
          <p:cNvPr id="1466374" name="Rectangle 6"/>
          <p:cNvSpPr>
            <a:spLocks noChangeArrowheads="1"/>
          </p:cNvSpPr>
          <p:nvPr/>
        </p:nvSpPr>
        <p:spPr bwMode="auto">
          <a:xfrm>
            <a:off x="914400" y="2895600"/>
            <a:ext cx="3000375" cy="4572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66374"/>
                                        </p:tgtEl>
                                        <p:attrNameLst>
                                          <p:attrName>style.visibility</p:attrName>
                                        </p:attrNameLst>
                                      </p:cBhvr>
                                      <p:to>
                                        <p:strVal val="visible"/>
                                      </p:to>
                                    </p:set>
                                    <p:anim calcmode="lin" valueType="num">
                                      <p:cBhvr>
                                        <p:cTn id="7" dur="500" fill="hold"/>
                                        <p:tgtEl>
                                          <p:spTgt spid="1466374"/>
                                        </p:tgtEl>
                                        <p:attrNameLst>
                                          <p:attrName>ppt_w</p:attrName>
                                        </p:attrNameLst>
                                      </p:cBhvr>
                                      <p:tavLst>
                                        <p:tav tm="0">
                                          <p:val>
                                            <p:fltVal val="0"/>
                                          </p:val>
                                        </p:tav>
                                        <p:tav tm="100000">
                                          <p:val>
                                            <p:strVal val="#ppt_w"/>
                                          </p:val>
                                        </p:tav>
                                      </p:tavLst>
                                    </p:anim>
                                    <p:anim calcmode="lin" valueType="num">
                                      <p:cBhvr>
                                        <p:cTn id="8" dur="500" fill="hold"/>
                                        <p:tgtEl>
                                          <p:spTgt spid="1466374"/>
                                        </p:tgtEl>
                                        <p:attrNameLst>
                                          <p:attrName>ppt_h</p:attrName>
                                        </p:attrNameLst>
                                      </p:cBhvr>
                                      <p:tavLst>
                                        <p:tav tm="0">
                                          <p:val>
                                            <p:fltVal val="0"/>
                                          </p:val>
                                        </p:tav>
                                        <p:tav tm="100000">
                                          <p:val>
                                            <p:strVal val="#ppt_h"/>
                                          </p:val>
                                        </p:tav>
                                      </p:tavLst>
                                    </p:anim>
                                    <p:animEffect transition="in" filter="fade">
                                      <p:cBhvr>
                                        <p:cTn id="9" dur="500"/>
                                        <p:tgtEl>
                                          <p:spTgt spid="146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637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pPr eaLnBrk="1" hangingPunct="1">
              <a:defRPr/>
            </a:pPr>
            <a:r>
              <a:rPr lang="en-US"/>
              <a:t>Q 706 Archer</a:t>
            </a:r>
          </a:p>
        </p:txBody>
      </p:sp>
      <p:pic>
        <p:nvPicPr>
          <p:cNvPr id="48947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8420" name="Text Box 4"/>
          <p:cNvSpPr txBox="1">
            <a:spLocks noChangeArrowheads="1"/>
          </p:cNvSpPr>
          <p:nvPr/>
        </p:nvSpPr>
        <p:spPr bwMode="auto">
          <a:xfrm>
            <a:off x="914400" y="5486400"/>
            <a:ext cx="7315200" cy="7207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50000"/>
              </a:spcBef>
            </a:pPr>
            <a:r>
              <a:rPr lang="en-US" b="1">
                <a:solidFill>
                  <a:srgbClr val="FFFFFF"/>
                </a:solidFill>
                <a:latin typeface="SimSun" charset="0"/>
                <a:ea typeface="SimSun" charset="0"/>
              </a:rPr>
              <a:t>Gleason Archer</a:t>
            </a:r>
            <a:r>
              <a:rPr lang="zh-CN" altLang="en-US" b="1">
                <a:solidFill>
                  <a:srgbClr val="FFFFFF"/>
                </a:solidFill>
                <a:latin typeface="SimSun" charset="0"/>
                <a:ea typeface="SimSun" charset="0"/>
              </a:rPr>
              <a:t>旧约遍览介绍 （芝加哥：穆迪，</a:t>
            </a:r>
            <a:r>
              <a:rPr lang="en-US" altLang="zh-CN" b="1">
                <a:solidFill>
                  <a:srgbClr val="FFFFFF"/>
                </a:solidFill>
                <a:latin typeface="SimSun" charset="0"/>
                <a:ea typeface="Arial" charset="0"/>
                <a:cs typeface="Arial" charset="0"/>
              </a:rPr>
              <a:t>1985</a:t>
            </a:r>
            <a:r>
              <a:rPr lang="zh-CN" altLang="en-US" b="1">
                <a:solidFill>
                  <a:srgbClr val="FFFFFF"/>
                </a:solidFill>
                <a:latin typeface="SimSun" charset="0"/>
                <a:ea typeface="SimSun" charset="0"/>
              </a:rPr>
              <a:t>年），</a:t>
            </a:r>
            <a:r>
              <a:rPr lang="en-US" altLang="zh-CN" b="1">
                <a:solidFill>
                  <a:srgbClr val="FFFFFF"/>
                </a:solidFill>
                <a:latin typeface="SimSun" charset="0"/>
                <a:ea typeface="Arial" charset="0"/>
                <a:cs typeface="Arial" charset="0"/>
              </a:rPr>
              <a:t>187</a:t>
            </a:r>
            <a:r>
              <a:rPr lang="zh-CN" altLang="en-US" b="1">
                <a:solidFill>
                  <a:srgbClr val="FFFFFF"/>
                </a:solidFill>
                <a:latin typeface="SimSun" charset="0"/>
                <a:ea typeface="SimSun" charset="0"/>
              </a:rPr>
              <a:t>页</a:t>
            </a:r>
            <a:r>
              <a:rPr lang="en-US" altLang="ja-JP" b="1">
                <a:solidFill>
                  <a:srgbClr val="FFFFFF"/>
                </a:solidFill>
                <a:latin typeface="SimSun" charset="0"/>
                <a:ea typeface="Arial" charset="0"/>
                <a:cs typeface="Arial" charset="0"/>
              </a:rPr>
              <a:t>. </a:t>
            </a:r>
            <a:endParaRPr lang="en-US" b="1">
              <a:solidFill>
                <a:srgbClr val="FFFFFF"/>
              </a:solidFill>
              <a:latin typeface="SimSun" charset="0"/>
              <a:ea typeface="Arial" charset="0"/>
              <a:cs typeface="Arial" charset="0"/>
            </a:endParaRPr>
          </a:p>
        </p:txBody>
      </p:sp>
      <p:sp>
        <p:nvSpPr>
          <p:cNvPr id="1468421" name="Text Box 5"/>
          <p:cNvSpPr txBox="1">
            <a:spLocks noChangeArrowheads="1"/>
          </p:cNvSpPr>
          <p:nvPr/>
        </p:nvSpPr>
        <p:spPr bwMode="auto">
          <a:xfrm>
            <a:off x="914400" y="611188"/>
            <a:ext cx="7391400" cy="4483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50000"/>
              </a:spcBef>
            </a:pPr>
            <a:r>
              <a:rPr lang="zh-CN" altLang="en-US" sz="3200" b="1">
                <a:solidFill>
                  <a:srgbClr val="FFFFFF"/>
                </a:solidFill>
                <a:latin typeface="SimSun" charset="0"/>
                <a:ea typeface="SimSun" charset="0"/>
                <a:cs typeface="SimSun" charset="0"/>
              </a:rPr>
              <a:t>从肤浅的阅读创世记</a:t>
            </a:r>
            <a:r>
              <a:rPr lang="en-US" altLang="zh-CN" sz="3200" b="1">
                <a:solidFill>
                  <a:srgbClr val="FFFFFF"/>
                </a:solidFill>
                <a:latin typeface="SimSun" charset="0"/>
                <a:ea typeface="SimSun" charset="0"/>
                <a:cs typeface="SimSun" charset="0"/>
              </a:rPr>
              <a:t>1</a:t>
            </a:r>
            <a:r>
              <a:rPr lang="zh-CN" altLang="en-US" sz="3200" b="1">
                <a:solidFill>
                  <a:srgbClr val="FFFFFF"/>
                </a:solidFill>
                <a:latin typeface="SimSun" charset="0"/>
                <a:ea typeface="SimSun" charset="0"/>
                <a:cs typeface="SimSun" charset="0"/>
              </a:rPr>
              <a:t>章，给人的印象似乎是整个创作过程发生在</a:t>
            </a:r>
            <a:r>
              <a:rPr lang="en-US" altLang="zh-CN" sz="3200" b="1">
                <a:solidFill>
                  <a:srgbClr val="FFFFFF"/>
                </a:solidFill>
                <a:latin typeface="SimSun" charset="0"/>
                <a:ea typeface="SimSun" charset="0"/>
                <a:cs typeface="SimSun" charset="0"/>
              </a:rPr>
              <a:t>6</a:t>
            </a:r>
            <a:r>
              <a:rPr lang="zh-CN" altLang="en-US" sz="3200" b="1">
                <a:solidFill>
                  <a:srgbClr val="FFFFFF"/>
                </a:solidFill>
                <a:latin typeface="SimSun" charset="0"/>
                <a:ea typeface="SimSun" charset="0"/>
                <a:cs typeface="SimSun" charset="0"/>
              </a:rPr>
              <a:t>个</a:t>
            </a:r>
            <a:r>
              <a:rPr lang="en-US" altLang="zh-CN" sz="3200" b="1">
                <a:solidFill>
                  <a:srgbClr val="FFFFFF"/>
                </a:solidFill>
                <a:latin typeface="SimSun" charset="0"/>
                <a:ea typeface="SimSun" charset="0"/>
                <a:cs typeface="SimSun" charset="0"/>
              </a:rPr>
              <a:t>24</a:t>
            </a:r>
            <a:r>
              <a:rPr lang="zh-CN" altLang="en-US" sz="3200" b="1">
                <a:solidFill>
                  <a:srgbClr val="FFFFFF"/>
                </a:solidFill>
                <a:latin typeface="SimSun" charset="0"/>
                <a:ea typeface="SimSun" charset="0"/>
                <a:cs typeface="SimSun" charset="0"/>
              </a:rPr>
              <a:t>小时。如果这是希伯来文的作者的真正用意</a:t>
            </a:r>
            <a:r>
              <a:rPr lang="en-US" altLang="zh-CN" sz="3200" b="1">
                <a:solidFill>
                  <a:srgbClr val="FFFFFF"/>
                </a:solidFill>
                <a:latin typeface="SimSun" charset="0"/>
                <a:ea typeface="SimSun" charset="0"/>
                <a:cs typeface="SimSun" charset="0"/>
              </a:rPr>
              <a:t>......</a:t>
            </a:r>
            <a:br>
              <a:rPr lang="en-US" altLang="zh-CN" sz="3200" b="1">
                <a:solidFill>
                  <a:srgbClr val="FFFFFF"/>
                </a:solidFill>
                <a:latin typeface="SimSun" charset="0"/>
                <a:ea typeface="SimSun" charset="0"/>
                <a:cs typeface="SimSun" charset="0"/>
              </a:rPr>
            </a:br>
            <a:r>
              <a:rPr lang="zh-CN" altLang="en-US" sz="3200" b="1">
                <a:solidFill>
                  <a:srgbClr val="FFFF00"/>
                </a:solidFill>
                <a:latin typeface="SimSun" charset="0"/>
                <a:ea typeface="SimSun" charset="0"/>
                <a:cs typeface="SimSun" charset="0"/>
              </a:rPr>
              <a:t>这似乎有悖于现代科学研究，这表明地球几十亿年前创造</a:t>
            </a:r>
            <a:r>
              <a:rPr lang="en-US" altLang="ja-JP" sz="3200" b="1">
                <a:solidFill>
                  <a:srgbClr val="FFFFFF"/>
                </a:solidFill>
                <a:latin typeface="SimSun" charset="0"/>
                <a:ea typeface="SimSun" charset="0"/>
                <a:cs typeface="SimSun" charset="0"/>
              </a:rPr>
              <a:t>...</a:t>
            </a:r>
            <a:r>
              <a:rPr lang="ja-JP" altLang="en-US" sz="3200" b="1">
                <a:solidFill>
                  <a:srgbClr val="FFFFFF"/>
                </a:solidFill>
                <a:latin typeface="SimSun" charset="0"/>
                <a:ea typeface="SimSun" charset="0"/>
                <a:cs typeface="SimSun" charset="0"/>
              </a:rPr>
              <a:t>”</a:t>
            </a:r>
            <a:endParaRPr lang="en-US" sz="3200" b="1">
              <a:solidFill>
                <a:srgbClr val="FFFFFF"/>
              </a:solidFill>
              <a:latin typeface="SimSun" charset="0"/>
              <a:ea typeface="SimSun" charset="0"/>
              <a:cs typeface="SimSun" charset="0"/>
            </a:endParaRPr>
          </a:p>
        </p:txBody>
      </p:sp>
      <p:sp>
        <p:nvSpPr>
          <p:cNvPr id="1468422" name="Rectangle 6"/>
          <p:cNvSpPr>
            <a:spLocks noChangeArrowheads="1"/>
          </p:cNvSpPr>
          <p:nvPr/>
        </p:nvSpPr>
        <p:spPr bwMode="auto">
          <a:xfrm>
            <a:off x="3429000" y="3810000"/>
            <a:ext cx="2514600" cy="4572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68422"/>
                                        </p:tgtEl>
                                        <p:attrNameLst>
                                          <p:attrName>style.visibility</p:attrName>
                                        </p:attrNameLst>
                                      </p:cBhvr>
                                      <p:to>
                                        <p:strVal val="visible"/>
                                      </p:to>
                                    </p:set>
                                    <p:anim calcmode="lin" valueType="num">
                                      <p:cBhvr>
                                        <p:cTn id="7" dur="500" fill="hold"/>
                                        <p:tgtEl>
                                          <p:spTgt spid="1468422"/>
                                        </p:tgtEl>
                                        <p:attrNameLst>
                                          <p:attrName>ppt_w</p:attrName>
                                        </p:attrNameLst>
                                      </p:cBhvr>
                                      <p:tavLst>
                                        <p:tav tm="0">
                                          <p:val>
                                            <p:fltVal val="0"/>
                                          </p:val>
                                        </p:tav>
                                        <p:tav tm="100000">
                                          <p:val>
                                            <p:strVal val="#ppt_w"/>
                                          </p:val>
                                        </p:tav>
                                      </p:tavLst>
                                    </p:anim>
                                    <p:anim calcmode="lin" valueType="num">
                                      <p:cBhvr>
                                        <p:cTn id="8" dur="500" fill="hold"/>
                                        <p:tgtEl>
                                          <p:spTgt spid="1468422"/>
                                        </p:tgtEl>
                                        <p:attrNameLst>
                                          <p:attrName>ppt_h</p:attrName>
                                        </p:attrNameLst>
                                      </p:cBhvr>
                                      <p:tavLst>
                                        <p:tav tm="0">
                                          <p:val>
                                            <p:fltVal val="0"/>
                                          </p:val>
                                        </p:tav>
                                        <p:tav tm="100000">
                                          <p:val>
                                            <p:strVal val="#ppt_h"/>
                                          </p:val>
                                        </p:tav>
                                      </p:tavLst>
                                    </p:anim>
                                    <p:animEffect transition="in" filter="fade">
                                      <p:cBhvr>
                                        <p:cTn id="9" dur="500"/>
                                        <p:tgtEl>
                                          <p:spTgt spid="146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42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Q 708 Boice—YEC strong arguments but…</a:t>
            </a:r>
          </a:p>
        </p:txBody>
      </p:sp>
      <p:pic>
        <p:nvPicPr>
          <p:cNvPr id="491522"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8" name="Text Box 4"/>
          <p:cNvSpPr txBox="1">
            <a:spLocks noChangeArrowheads="1"/>
          </p:cNvSpPr>
          <p:nvPr/>
        </p:nvSpPr>
        <p:spPr bwMode="auto">
          <a:xfrm>
            <a:off x="838200" y="5334000"/>
            <a:ext cx="7391400" cy="7207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pPr>
            <a:r>
              <a:rPr lang="zh-CN" altLang="en-US" b="1">
                <a:solidFill>
                  <a:srgbClr val="FFFFFF"/>
                </a:solidFill>
                <a:latin typeface="SimSun" charset="0"/>
                <a:ea typeface="SimSun" charset="0"/>
                <a:cs typeface="SimSun" charset="0"/>
              </a:rPr>
              <a:t>詹姆斯</a:t>
            </a:r>
            <a:r>
              <a:rPr lang="en-US" altLang="zh-CN" b="1">
                <a:solidFill>
                  <a:srgbClr val="FFFFFF"/>
                </a:solidFill>
                <a:latin typeface="SimSun" charset="0"/>
                <a:ea typeface="SimSun" charset="0"/>
                <a:cs typeface="SimSun" charset="0"/>
              </a:rPr>
              <a:t>·</a:t>
            </a:r>
            <a:r>
              <a:rPr lang="zh-CN" altLang="en-US" b="1">
                <a:solidFill>
                  <a:srgbClr val="FFFFFF"/>
                </a:solidFill>
                <a:latin typeface="SimSun" charset="0"/>
                <a:ea typeface="SimSun" charset="0"/>
                <a:cs typeface="SimSun" charset="0"/>
              </a:rPr>
              <a:t>博伊斯，“创世记”，解经评注（</a:t>
            </a:r>
            <a:r>
              <a:rPr lang="en-US" altLang="ja-JP" b="1">
                <a:solidFill>
                  <a:srgbClr val="FFFFFF"/>
                </a:solidFill>
              </a:rPr>
              <a:t> Grand Rapids </a:t>
            </a:r>
            <a:r>
              <a:rPr lang="zh-CN" altLang="en-US" b="1">
                <a:solidFill>
                  <a:srgbClr val="FFFFFF"/>
                </a:solidFill>
                <a:latin typeface="SimSun" charset="0"/>
                <a:ea typeface="SimSun" charset="0"/>
                <a:cs typeface="SimSun" charset="0"/>
              </a:rPr>
              <a:t>，</a:t>
            </a:r>
            <a:r>
              <a:rPr lang="en-US" altLang="zh-CN" b="1">
                <a:solidFill>
                  <a:srgbClr val="FFFFFF"/>
                </a:solidFill>
                <a:latin typeface="SimSun" charset="0"/>
                <a:ea typeface="SimSun" charset="0"/>
                <a:cs typeface="SimSun" charset="0"/>
              </a:rPr>
              <a:t>Zondervan</a:t>
            </a:r>
            <a:r>
              <a:rPr lang="zh-CN" altLang="en-US" b="1">
                <a:solidFill>
                  <a:srgbClr val="FFFFFF"/>
                </a:solidFill>
                <a:latin typeface="SimSun" charset="0"/>
                <a:ea typeface="SimSun" charset="0"/>
                <a:cs typeface="SimSun" charset="0"/>
              </a:rPr>
              <a:t>，</a:t>
            </a:r>
            <a:r>
              <a:rPr lang="en-US" altLang="zh-CN" b="1">
                <a:solidFill>
                  <a:srgbClr val="FFFFFF"/>
                </a:solidFill>
                <a:latin typeface="SimSun" charset="0"/>
                <a:ea typeface="SimSun" charset="0"/>
                <a:cs typeface="SimSun" charset="0"/>
              </a:rPr>
              <a:t>1982</a:t>
            </a:r>
            <a:r>
              <a:rPr lang="zh-CN" altLang="en-US" b="1">
                <a:solidFill>
                  <a:srgbClr val="FFFFFF"/>
                </a:solidFill>
                <a:latin typeface="SimSun" charset="0"/>
                <a:ea typeface="SimSun" charset="0"/>
                <a:cs typeface="SimSun" charset="0"/>
              </a:rPr>
              <a:t>）。 第</a:t>
            </a:r>
            <a:r>
              <a:rPr lang="en-US" altLang="zh-CN" b="1">
                <a:solidFill>
                  <a:srgbClr val="FFFFFF"/>
                </a:solidFill>
                <a:latin typeface="SimSun" charset="0"/>
                <a:ea typeface="SimSun" charset="0"/>
                <a:cs typeface="SimSun" charset="0"/>
              </a:rPr>
              <a:t>1</a:t>
            </a:r>
            <a:r>
              <a:rPr lang="zh-CN" altLang="en-US" b="1">
                <a:solidFill>
                  <a:srgbClr val="FFFFFF"/>
                </a:solidFill>
                <a:latin typeface="SimSun" charset="0"/>
                <a:ea typeface="SimSun" charset="0"/>
                <a:cs typeface="SimSun" charset="0"/>
              </a:rPr>
              <a:t>卷，第</a:t>
            </a:r>
            <a:r>
              <a:rPr lang="en-US" altLang="zh-CN" b="1">
                <a:solidFill>
                  <a:srgbClr val="FFFFFF"/>
                </a:solidFill>
                <a:latin typeface="SimSun" charset="0"/>
                <a:ea typeface="SimSun" charset="0"/>
                <a:cs typeface="SimSun" charset="0"/>
              </a:rPr>
              <a:t>57-62</a:t>
            </a:r>
            <a:r>
              <a:rPr lang="zh-CN" altLang="en-US" b="1">
                <a:solidFill>
                  <a:srgbClr val="FFFFFF"/>
                </a:solidFill>
                <a:latin typeface="SimSun" charset="0"/>
                <a:ea typeface="SimSun" charset="0"/>
                <a:cs typeface="SimSun" charset="0"/>
              </a:rPr>
              <a:t>页。</a:t>
            </a:r>
            <a:endParaRPr lang="en-US" sz="2200">
              <a:solidFill>
                <a:srgbClr val="FFFFFF"/>
              </a:solidFill>
            </a:endParaRPr>
          </a:p>
        </p:txBody>
      </p:sp>
      <p:sp>
        <p:nvSpPr>
          <p:cNvPr id="1470469" name="Text Box 5"/>
          <p:cNvSpPr txBox="1">
            <a:spLocks noChangeArrowheads="1"/>
          </p:cNvSpPr>
          <p:nvPr/>
        </p:nvSpPr>
        <p:spPr bwMode="auto">
          <a:xfrm>
            <a:off x="838200" y="539750"/>
            <a:ext cx="7391400" cy="3194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CN" altLang="en-US" sz="3200" b="1">
                <a:solidFill>
                  <a:srgbClr val="FFFFFF"/>
                </a:solidFill>
                <a:latin typeface="SimSun" charset="0"/>
                <a:ea typeface="SimSun" charset="0"/>
                <a:cs typeface="SimSun" charset="0"/>
              </a:rPr>
              <a:t>在这里，我们不得不承认，对创世记解经的基础充足。 </a:t>
            </a:r>
            <a:r>
              <a:rPr lang="en-US" altLang="zh-CN" sz="3200" b="1">
                <a:solidFill>
                  <a:srgbClr val="FFFFFF"/>
                </a:solidFill>
                <a:latin typeface="SimSun" charset="0"/>
                <a:ea typeface="SimSun" charset="0"/>
                <a:cs typeface="SimSun" charset="0"/>
              </a:rPr>
              <a:t>...</a:t>
            </a:r>
            <a:r>
              <a:rPr lang="zh-CN" altLang="en-US" sz="3200" b="1">
                <a:solidFill>
                  <a:srgbClr val="FFFFFF"/>
                </a:solidFill>
                <a:latin typeface="SimSun" charset="0"/>
                <a:ea typeface="SimSun" charset="0"/>
                <a:cs typeface="SimSun" charset="0"/>
              </a:rPr>
              <a:t>尽管进行了精心的圣经和科学的研究，已累计支持神创论的观点，使理论错误的最有问题（包括许多福音派）的科学家。</a:t>
            </a:r>
            <a:br>
              <a:rPr lang="zh-CN" altLang="en-US" sz="3200" b="1">
                <a:solidFill>
                  <a:srgbClr val="FFFFFF"/>
                </a:solidFill>
                <a:latin typeface="SimSun" charset="0"/>
                <a:ea typeface="SimSun" charset="0"/>
                <a:cs typeface="SimSun" charset="0"/>
              </a:rPr>
            </a:br>
            <a:r>
              <a:rPr lang="zh-CN" altLang="en-US" sz="3200" b="1">
                <a:solidFill>
                  <a:srgbClr val="FFFF00"/>
                </a:solidFill>
                <a:latin typeface="SimSun" charset="0"/>
                <a:ea typeface="SimSun" charset="0"/>
                <a:cs typeface="SimSun" charset="0"/>
              </a:rPr>
              <a:t>来自各学科的数据指向一个非常古老的地球和一个更老的宇宙</a:t>
            </a:r>
            <a:r>
              <a:rPr lang="en-US" altLang="zh-CN" sz="3200" b="1">
                <a:solidFill>
                  <a:srgbClr val="FFFFFF"/>
                </a:solidFill>
                <a:latin typeface="SimSun" charset="0"/>
                <a:ea typeface="SimSun" charset="0"/>
                <a:cs typeface="SimSun" charset="0"/>
              </a:rPr>
              <a:t>...</a:t>
            </a:r>
            <a:r>
              <a:rPr lang="ja-JP" altLang="en-US" sz="3000" b="1">
                <a:solidFill>
                  <a:srgbClr val="FFFFFF"/>
                </a:solidFill>
              </a:rPr>
              <a:t>“</a:t>
            </a:r>
            <a:endParaRPr lang="en-US" altLang="ja-JP" sz="3000" b="1">
              <a:solidFill>
                <a:srgbClr val="FFFFFF"/>
              </a:solidFill>
            </a:endParaRPr>
          </a:p>
        </p:txBody>
      </p:sp>
      <p:sp>
        <p:nvSpPr>
          <p:cNvPr id="1470470" name="Rectangle 6"/>
          <p:cNvSpPr>
            <a:spLocks noChangeArrowheads="1"/>
          </p:cNvSpPr>
          <p:nvPr/>
        </p:nvSpPr>
        <p:spPr bwMode="auto">
          <a:xfrm>
            <a:off x="3429000" y="2743200"/>
            <a:ext cx="838200" cy="4572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70470"/>
                                        </p:tgtEl>
                                        <p:attrNameLst>
                                          <p:attrName>style.visibility</p:attrName>
                                        </p:attrNameLst>
                                      </p:cBhvr>
                                      <p:to>
                                        <p:strVal val="visible"/>
                                      </p:to>
                                    </p:set>
                                    <p:anim calcmode="lin" valueType="num">
                                      <p:cBhvr>
                                        <p:cTn id="7" dur="500" fill="hold"/>
                                        <p:tgtEl>
                                          <p:spTgt spid="1470470"/>
                                        </p:tgtEl>
                                        <p:attrNameLst>
                                          <p:attrName>ppt_w</p:attrName>
                                        </p:attrNameLst>
                                      </p:cBhvr>
                                      <p:tavLst>
                                        <p:tav tm="0">
                                          <p:val>
                                            <p:fltVal val="0"/>
                                          </p:val>
                                        </p:tav>
                                        <p:tav tm="100000">
                                          <p:val>
                                            <p:strVal val="#ppt_w"/>
                                          </p:val>
                                        </p:tav>
                                      </p:tavLst>
                                    </p:anim>
                                    <p:anim calcmode="lin" valueType="num">
                                      <p:cBhvr>
                                        <p:cTn id="8" dur="500" fill="hold"/>
                                        <p:tgtEl>
                                          <p:spTgt spid="1470470"/>
                                        </p:tgtEl>
                                        <p:attrNameLst>
                                          <p:attrName>ppt_h</p:attrName>
                                        </p:attrNameLst>
                                      </p:cBhvr>
                                      <p:tavLst>
                                        <p:tav tm="0">
                                          <p:val>
                                            <p:fltVal val="0"/>
                                          </p:val>
                                        </p:tav>
                                        <p:tav tm="100000">
                                          <p:val>
                                            <p:strVal val="#ppt_h"/>
                                          </p:val>
                                        </p:tav>
                                      </p:tavLst>
                                    </p:anim>
                                    <p:animEffect transition="in" filter="fade">
                                      <p:cBhvr>
                                        <p:cTn id="9" dur="500"/>
                                        <p:tgtEl>
                                          <p:spTgt spid="147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7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Sailhamer 1996—Genesis at peace with science</a:t>
            </a:r>
          </a:p>
        </p:txBody>
      </p:sp>
      <p:pic>
        <p:nvPicPr>
          <p:cNvPr id="493570"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2516" name="Text Box 4"/>
          <p:cNvSpPr txBox="1">
            <a:spLocks noChangeArrowheads="1"/>
          </p:cNvSpPr>
          <p:nvPr/>
        </p:nvSpPr>
        <p:spPr bwMode="auto">
          <a:xfrm>
            <a:off x="914400" y="614363"/>
            <a:ext cx="73152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50000"/>
              </a:spcBef>
            </a:pPr>
            <a:r>
              <a:rPr lang="ja-JP" altLang="en-US" sz="3400" b="1">
                <a:solidFill>
                  <a:srgbClr val="FFFFFF"/>
                </a:solidFill>
                <a:latin typeface="SimSun" charset="0"/>
                <a:ea typeface="SimSun" charset="0"/>
                <a:cs typeface="SimSun" charset="0"/>
              </a:rPr>
              <a:t>“</a:t>
            </a:r>
            <a:r>
              <a:rPr lang="zh-CN" altLang="en-US" sz="3600" b="1">
                <a:solidFill>
                  <a:srgbClr val="FFFFFF"/>
                </a:solidFill>
                <a:latin typeface="SimSun" charset="0"/>
                <a:ea typeface="SimSun" charset="0"/>
                <a:cs typeface="SimSun" charset="0"/>
              </a:rPr>
              <a:t>我确信，我在第两个部分所提出的论点，不仅准确的让人了解创世记的前两章，也使我们能够生活在</a:t>
            </a:r>
            <a:r>
              <a:rPr lang="zh-CN" altLang="en-US" sz="3600" b="1">
                <a:solidFill>
                  <a:srgbClr val="FFFF00"/>
                </a:solidFill>
                <a:latin typeface="SimSun" charset="0"/>
                <a:ea typeface="SimSun" charset="0"/>
                <a:cs typeface="SimSun" charset="0"/>
              </a:rPr>
              <a:t>和平与现代科学的研究结果</a:t>
            </a:r>
            <a:r>
              <a:rPr lang="en-US" altLang="ja-JP" sz="3400" b="1">
                <a:solidFill>
                  <a:srgbClr val="FFFFFF"/>
                </a:solidFill>
                <a:latin typeface="SimSun" charset="0"/>
                <a:ea typeface="SimSun" charset="0"/>
                <a:cs typeface="SimSun" charset="0"/>
              </a:rPr>
              <a:t>.</a:t>
            </a:r>
            <a:r>
              <a:rPr lang="ja-JP" altLang="en-US" sz="3400" b="1">
                <a:solidFill>
                  <a:srgbClr val="FFFFFF"/>
                </a:solidFill>
                <a:latin typeface="SimSun" charset="0"/>
                <a:ea typeface="SimSun" charset="0"/>
                <a:cs typeface="SimSun" charset="0"/>
              </a:rPr>
              <a:t>”</a:t>
            </a:r>
            <a:endParaRPr lang="en-US" sz="3400" b="1">
              <a:solidFill>
                <a:srgbClr val="FFFFFF"/>
              </a:solidFill>
              <a:latin typeface="SimSun" charset="0"/>
              <a:ea typeface="SimSun" charset="0"/>
              <a:cs typeface="SimSun" charset="0"/>
            </a:endParaRPr>
          </a:p>
        </p:txBody>
      </p:sp>
      <p:sp>
        <p:nvSpPr>
          <p:cNvPr id="1472517" name="Text Box 5"/>
          <p:cNvSpPr txBox="1">
            <a:spLocks noChangeArrowheads="1"/>
          </p:cNvSpPr>
          <p:nvPr/>
        </p:nvSpPr>
        <p:spPr bwMode="auto">
          <a:xfrm>
            <a:off x="838200" y="5334000"/>
            <a:ext cx="7543800" cy="860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2800" b="1" dirty="0">
                <a:solidFill>
                  <a:srgbClr val="FFFFFF"/>
                </a:solidFill>
                <a:cs typeface="Arial"/>
              </a:rPr>
              <a:t>John </a:t>
            </a:r>
            <a:r>
              <a:rPr lang="en-US" sz="2800" b="1" dirty="0" err="1">
                <a:solidFill>
                  <a:srgbClr val="FFFFFF"/>
                </a:solidFill>
                <a:cs typeface="Arial"/>
              </a:rPr>
              <a:t>Sailhamer</a:t>
            </a:r>
            <a:r>
              <a:rPr lang="en-US" sz="2800" b="1" dirty="0">
                <a:solidFill>
                  <a:srgbClr val="FFFFFF"/>
                </a:solidFill>
                <a:cs typeface="Arial"/>
              </a:rPr>
              <a:t>, </a:t>
            </a:r>
            <a:r>
              <a:rPr lang="en-US" sz="2800" b="1" i="1" dirty="0">
                <a:solidFill>
                  <a:srgbClr val="FFFFFF"/>
                </a:solidFill>
                <a:cs typeface="Arial"/>
              </a:rPr>
              <a:t>Genesis Unbound</a:t>
            </a:r>
            <a:r>
              <a:rPr lang="en-US" sz="2800" b="1" dirty="0">
                <a:solidFill>
                  <a:srgbClr val="FFFFFF"/>
                </a:solidFill>
                <a:cs typeface="Arial"/>
              </a:rPr>
              <a:t> (Sisters, OR: Multnomah, 1996), 15</a:t>
            </a:r>
            <a:r>
              <a:rPr lang="zh-CN" altLang="en-US" sz="2800" b="1" dirty="0">
                <a:solidFill>
                  <a:srgbClr val="FFFFFF"/>
                </a:solidFill>
                <a:cs typeface="Arial"/>
              </a:rPr>
              <a:t>页</a:t>
            </a:r>
            <a:r>
              <a:rPr lang="en-US" sz="2800" b="1" dirty="0">
                <a:solidFill>
                  <a:srgbClr val="FFFFFF"/>
                </a:solidFill>
                <a:cs typeface="Arial"/>
              </a:rPr>
              <a:t>. </a:t>
            </a:r>
          </a:p>
        </p:txBody>
      </p:sp>
      <p:sp>
        <p:nvSpPr>
          <p:cNvPr id="1472518" name="Rectangle 6"/>
          <p:cNvSpPr>
            <a:spLocks noChangeArrowheads="1"/>
          </p:cNvSpPr>
          <p:nvPr/>
        </p:nvSpPr>
        <p:spPr bwMode="auto">
          <a:xfrm>
            <a:off x="4724400" y="3352800"/>
            <a:ext cx="1785938" cy="5334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2518"/>
                                        </p:tgtEl>
                                        <p:attrNameLst>
                                          <p:attrName>style.visibility</p:attrName>
                                        </p:attrNameLst>
                                      </p:cBhvr>
                                      <p:to>
                                        <p:strVal val="visible"/>
                                      </p:to>
                                    </p:set>
                                    <p:anim calcmode="lin" valueType="num">
                                      <p:cBhvr>
                                        <p:cTn id="7" dur="500" fill="hold"/>
                                        <p:tgtEl>
                                          <p:spTgt spid="1472518"/>
                                        </p:tgtEl>
                                        <p:attrNameLst>
                                          <p:attrName>ppt_w</p:attrName>
                                        </p:attrNameLst>
                                      </p:cBhvr>
                                      <p:tavLst>
                                        <p:tav tm="0">
                                          <p:val>
                                            <p:fltVal val="0"/>
                                          </p:val>
                                        </p:tav>
                                        <p:tav tm="100000">
                                          <p:val>
                                            <p:strVal val="#ppt_w"/>
                                          </p:val>
                                        </p:tav>
                                      </p:tavLst>
                                    </p:anim>
                                    <p:anim calcmode="lin" valueType="num">
                                      <p:cBhvr>
                                        <p:cTn id="8" dur="500" fill="hold"/>
                                        <p:tgtEl>
                                          <p:spTgt spid="1472518"/>
                                        </p:tgtEl>
                                        <p:attrNameLst>
                                          <p:attrName>ppt_h</p:attrName>
                                        </p:attrNameLst>
                                      </p:cBhvr>
                                      <p:tavLst>
                                        <p:tav tm="0">
                                          <p:val>
                                            <p:fltVal val="0"/>
                                          </p:val>
                                        </p:tav>
                                        <p:tav tm="100000">
                                          <p:val>
                                            <p:strVal val="#ppt_h"/>
                                          </p:val>
                                        </p:tav>
                                      </p:tavLst>
                                    </p:anim>
                                    <p:animEffect transition="in" filter="fade">
                                      <p:cBhvr>
                                        <p:cTn id="9" dur="500"/>
                                        <p:tgtEl>
                                          <p:spTgt spid="147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Grudem 1994—Science shows old earth</a:t>
            </a:r>
          </a:p>
        </p:txBody>
      </p:sp>
      <p:pic>
        <p:nvPicPr>
          <p:cNvPr id="495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64" name="Text Box 4"/>
          <p:cNvSpPr txBox="1">
            <a:spLocks noChangeArrowheads="1"/>
          </p:cNvSpPr>
          <p:nvPr/>
        </p:nvSpPr>
        <p:spPr bwMode="auto">
          <a:xfrm>
            <a:off x="914400" y="836613"/>
            <a:ext cx="7315200" cy="44688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600" b="1">
                <a:solidFill>
                  <a:srgbClr val="FFFFFF"/>
                </a:solidFill>
                <a:latin typeface="SimSun" charset="0"/>
                <a:ea typeface="SimSun" charset="0"/>
                <a:cs typeface="SimSun" charset="0"/>
              </a:rPr>
              <a:t>“</a:t>
            </a:r>
            <a:r>
              <a:rPr lang="zh-CN" altLang="en-US" sz="3600" b="1">
                <a:solidFill>
                  <a:srgbClr val="FFFFFF"/>
                </a:solidFill>
                <a:latin typeface="SimSun" charset="0"/>
                <a:ea typeface="SimSun" charset="0"/>
                <a:cs typeface="SimSun" charset="0"/>
              </a:rPr>
              <a:t>虽然我们的结论不是决定性的，</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这一点在我们的理解中，圣经似乎</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更容易理解建议（但并不是要求），</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一个年轻地球创世论</a:t>
            </a:r>
            <a:r>
              <a:rPr lang="zh-CN" altLang="en-US" sz="3600">
                <a:solidFill>
                  <a:srgbClr val="000000"/>
                </a:solidFill>
                <a:latin typeface="SimSun" charset="0"/>
                <a:ea typeface="SimSun" charset="0"/>
                <a:cs typeface="SimSun" charset="0"/>
              </a:rPr>
              <a:t> </a:t>
            </a:r>
            <a:r>
              <a:rPr lang="zh-CN" altLang="en-US" sz="3600" b="1">
                <a:solidFill>
                  <a:srgbClr val="FFFFFF"/>
                </a:solidFill>
                <a:latin typeface="SimSun" charset="0"/>
                <a:ea typeface="SimSun" charset="0"/>
                <a:cs typeface="SimSun" charset="0"/>
              </a:rPr>
              <a:t>，同时可</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00"/>
                </a:solidFill>
                <a:latin typeface="SimSun" charset="0"/>
                <a:ea typeface="SimSun" charset="0"/>
                <a:cs typeface="SimSun" charset="0"/>
              </a:rPr>
              <a:t>观察到的事实</a:t>
            </a:r>
            <a:r>
              <a:rPr lang="zh-CN" altLang="en-US" sz="3600" b="1">
                <a:solidFill>
                  <a:srgbClr val="FFFFFF"/>
                </a:solidFill>
                <a:latin typeface="SimSun" charset="0"/>
                <a:ea typeface="SimSun" charset="0"/>
                <a:cs typeface="SimSun" charset="0"/>
              </a:rPr>
              <a:t>的创作似乎越来越青</a:t>
            </a:r>
            <a:endParaRPr lang="en-US" altLang="zh-CN" sz="3600" b="1">
              <a:solidFill>
                <a:srgbClr val="FFFFFF"/>
              </a:solidFill>
              <a:latin typeface="SimSun" charset="0"/>
              <a:ea typeface="SimSun" charset="0"/>
              <a:cs typeface="SimSun" charset="0"/>
            </a:endParaRPr>
          </a:p>
          <a:p>
            <a:pPr eaLnBrk="1" hangingPunct="1">
              <a:lnSpc>
                <a:spcPct val="90000"/>
              </a:lnSpc>
              <a:spcBef>
                <a:spcPct val="50000"/>
              </a:spcBef>
            </a:pPr>
            <a:r>
              <a:rPr lang="zh-CN" altLang="en-US" sz="3600" b="1">
                <a:solidFill>
                  <a:srgbClr val="FFFFFF"/>
                </a:solidFill>
                <a:latin typeface="SimSun" charset="0"/>
                <a:ea typeface="SimSun" charset="0"/>
                <a:cs typeface="SimSun" charset="0"/>
              </a:rPr>
              <a:t>睐旧地球创世论</a:t>
            </a:r>
            <a:r>
              <a:rPr lang="zh-CN" altLang="en-US" sz="3600">
                <a:solidFill>
                  <a:srgbClr val="000000"/>
                </a:solidFill>
                <a:latin typeface="SimSun" charset="0"/>
                <a:ea typeface="SimSun" charset="0"/>
                <a:cs typeface="SimSun" charset="0"/>
              </a:rPr>
              <a:t> </a:t>
            </a:r>
            <a:r>
              <a:rPr lang="en-US" altLang="ja-JP" sz="3600" b="1">
                <a:solidFill>
                  <a:srgbClr val="FFFFFF"/>
                </a:solidFill>
                <a:latin typeface="SimSun" charset="0"/>
                <a:ea typeface="SimSun" charset="0"/>
                <a:cs typeface="SimSun" charset="0"/>
              </a:rPr>
              <a:t>.</a:t>
            </a:r>
            <a:r>
              <a:rPr lang="ja-JP" altLang="en-US" sz="3600" b="1">
                <a:solidFill>
                  <a:srgbClr val="FFFFFF"/>
                </a:solidFill>
                <a:latin typeface="SimSun" charset="0"/>
                <a:ea typeface="SimSun" charset="0"/>
                <a:cs typeface="SimSun" charset="0"/>
              </a:rPr>
              <a:t>”</a:t>
            </a:r>
            <a:endParaRPr lang="en-US" sz="3600" b="1">
              <a:solidFill>
                <a:srgbClr val="FFFFFF"/>
              </a:solidFill>
              <a:latin typeface="SimSun" charset="0"/>
              <a:ea typeface="SimSun" charset="0"/>
              <a:cs typeface="SimSun" charset="0"/>
            </a:endParaRPr>
          </a:p>
        </p:txBody>
      </p:sp>
      <p:sp>
        <p:nvSpPr>
          <p:cNvPr id="1474565" name="Text Box 5"/>
          <p:cNvSpPr txBox="1">
            <a:spLocks noChangeArrowheads="1"/>
          </p:cNvSpPr>
          <p:nvPr/>
        </p:nvSpPr>
        <p:spPr bwMode="auto">
          <a:xfrm>
            <a:off x="914400" y="5434013"/>
            <a:ext cx="7391400" cy="860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b="1">
                <a:solidFill>
                  <a:srgbClr val="FFFFFF"/>
                </a:solidFill>
              </a:rPr>
              <a:t>Wayne Grudem, </a:t>
            </a:r>
            <a:r>
              <a:rPr lang="zh-CN" altLang="en-US" sz="2800" b="1">
                <a:solidFill>
                  <a:srgbClr val="FFFFFF"/>
                </a:solidFill>
                <a:latin typeface="SimSun" charset="0"/>
                <a:ea typeface="SimSun" charset="0"/>
                <a:cs typeface="SimSun" charset="0"/>
              </a:rPr>
              <a:t>系统神学 </a:t>
            </a:r>
            <a:r>
              <a:rPr lang="en-US" sz="2800" b="1">
                <a:solidFill>
                  <a:srgbClr val="FFFFFF"/>
                </a:solidFill>
              </a:rPr>
              <a:t>(Grand Rapids: Zondervan, 1994), 307</a:t>
            </a:r>
            <a:r>
              <a:rPr lang="zh-CN" altLang="en-US" sz="2800" b="1">
                <a:solidFill>
                  <a:srgbClr val="FFFFFF"/>
                </a:solidFill>
              </a:rPr>
              <a:t>页</a:t>
            </a:r>
            <a:r>
              <a:rPr lang="en-US" altLang="ja-JP" sz="2800" b="1">
                <a:solidFill>
                  <a:srgbClr val="FFFFFF"/>
                </a:solidFill>
              </a:rPr>
              <a:t>.</a:t>
            </a:r>
            <a:endParaRPr lang="en-US" sz="2800" b="1">
              <a:solidFill>
                <a:srgbClr val="FFFFFF"/>
              </a:solidFill>
            </a:endParaRPr>
          </a:p>
        </p:txBody>
      </p:sp>
      <p:sp>
        <p:nvSpPr>
          <p:cNvPr id="1474566" name="Rectangle 6"/>
          <p:cNvSpPr>
            <a:spLocks noChangeArrowheads="1"/>
          </p:cNvSpPr>
          <p:nvPr/>
        </p:nvSpPr>
        <p:spPr bwMode="auto">
          <a:xfrm>
            <a:off x="914400" y="3962400"/>
            <a:ext cx="2895600" cy="5334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4566"/>
                                        </p:tgtEl>
                                        <p:attrNameLst>
                                          <p:attrName>style.visibility</p:attrName>
                                        </p:attrNameLst>
                                      </p:cBhvr>
                                      <p:to>
                                        <p:strVal val="visible"/>
                                      </p:to>
                                    </p:set>
                                    <p:anim calcmode="lin" valueType="num">
                                      <p:cBhvr>
                                        <p:cTn id="7" dur="500" fill="hold"/>
                                        <p:tgtEl>
                                          <p:spTgt spid="1474566"/>
                                        </p:tgtEl>
                                        <p:attrNameLst>
                                          <p:attrName>ppt_w</p:attrName>
                                        </p:attrNameLst>
                                      </p:cBhvr>
                                      <p:tavLst>
                                        <p:tav tm="0">
                                          <p:val>
                                            <p:fltVal val="0"/>
                                          </p:val>
                                        </p:tav>
                                        <p:tav tm="100000">
                                          <p:val>
                                            <p:strVal val="#ppt_w"/>
                                          </p:val>
                                        </p:tav>
                                      </p:tavLst>
                                    </p:anim>
                                    <p:anim calcmode="lin" valueType="num">
                                      <p:cBhvr>
                                        <p:cTn id="8" dur="500" fill="hold"/>
                                        <p:tgtEl>
                                          <p:spTgt spid="1474566"/>
                                        </p:tgtEl>
                                        <p:attrNameLst>
                                          <p:attrName>ppt_h</p:attrName>
                                        </p:attrNameLst>
                                      </p:cBhvr>
                                      <p:tavLst>
                                        <p:tav tm="0">
                                          <p:val>
                                            <p:fltVal val="0"/>
                                          </p:val>
                                        </p:tav>
                                        <p:tav tm="100000">
                                          <p:val>
                                            <p:strVal val="#ppt_h"/>
                                          </p:val>
                                        </p:tav>
                                      </p:tavLst>
                                    </p:anim>
                                    <p:animEffect transition="in" filter="fade">
                                      <p:cBhvr>
                                        <p:cTn id="9" dur="500"/>
                                        <p:tgtEl>
                                          <p:spTgt spid="147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Geisler 2000—science proves long ages--animated</a:t>
            </a:r>
          </a:p>
        </p:txBody>
      </p:sp>
      <p:pic>
        <p:nvPicPr>
          <p:cNvPr id="49766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6612" name="Text Box 4"/>
          <p:cNvSpPr txBox="1">
            <a:spLocks noChangeArrowheads="1"/>
          </p:cNvSpPr>
          <p:nvPr/>
        </p:nvSpPr>
        <p:spPr bwMode="auto">
          <a:xfrm>
            <a:off x="914400" y="696913"/>
            <a:ext cx="7543800" cy="9794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200" b="1">
                <a:solidFill>
                  <a:srgbClr val="FFFFFF"/>
                </a:solidFill>
                <a:latin typeface="SimSun" charset="0"/>
                <a:ea typeface="SimSun" charset="0"/>
                <a:cs typeface="SimSun" charset="0"/>
              </a:rPr>
              <a:t>“</a:t>
            </a:r>
            <a:r>
              <a:rPr lang="zh-CN" altLang="en-US" sz="3200" b="1">
                <a:solidFill>
                  <a:srgbClr val="FFFFFF"/>
                </a:solidFill>
                <a:latin typeface="SimSun" charset="0"/>
                <a:ea typeface="SimSun" charset="0"/>
                <a:cs typeface="SimSun" charset="0"/>
              </a:rPr>
              <a:t>问题的事实加深，有初步证据显示，创世记的日子的确是</a:t>
            </a:r>
            <a:r>
              <a:rPr lang="en-US" altLang="zh-CN" sz="3200" b="1">
                <a:solidFill>
                  <a:srgbClr val="FFFFFF"/>
                </a:solidFill>
                <a:latin typeface="SimSun" charset="0"/>
                <a:ea typeface="SimSun" charset="0"/>
                <a:cs typeface="SimSun" charset="0"/>
              </a:rPr>
              <a:t>24</a:t>
            </a:r>
            <a:r>
              <a:rPr lang="zh-CN" altLang="en-US" sz="3200" b="1">
                <a:solidFill>
                  <a:srgbClr val="FFFFFF"/>
                </a:solidFill>
                <a:latin typeface="SimSun" charset="0"/>
                <a:ea typeface="SimSun" charset="0"/>
                <a:cs typeface="SimSun" charset="0"/>
              </a:rPr>
              <a:t>小时周期</a:t>
            </a:r>
            <a:r>
              <a:rPr lang="en-US" altLang="ja-JP" sz="3200" b="1">
                <a:solidFill>
                  <a:srgbClr val="FFFFFF"/>
                </a:solidFill>
                <a:latin typeface="SimSun" charset="0"/>
                <a:ea typeface="SimSun" charset="0"/>
                <a:cs typeface="SimSun" charset="0"/>
              </a:rPr>
              <a:t>. …</a:t>
            </a:r>
            <a:r>
              <a:rPr lang="ja-JP" altLang="en-US" sz="3200" b="1">
                <a:solidFill>
                  <a:srgbClr val="FFFFFF"/>
                </a:solidFill>
                <a:latin typeface="SimSun" charset="0"/>
                <a:ea typeface="SimSun" charset="0"/>
                <a:cs typeface="SimSun" charset="0"/>
              </a:rPr>
              <a:t>”</a:t>
            </a:r>
            <a:endParaRPr lang="en-US" sz="3200" b="1">
              <a:solidFill>
                <a:srgbClr val="FFFFFF"/>
              </a:solidFill>
              <a:latin typeface="SimSun" charset="0"/>
              <a:ea typeface="SimSun" charset="0"/>
              <a:cs typeface="SimSun" charset="0"/>
            </a:endParaRPr>
          </a:p>
        </p:txBody>
      </p:sp>
      <p:sp>
        <p:nvSpPr>
          <p:cNvPr id="1476613" name="Text Box 5"/>
          <p:cNvSpPr txBox="1">
            <a:spLocks noChangeArrowheads="1"/>
          </p:cNvSpPr>
          <p:nvPr/>
        </p:nvSpPr>
        <p:spPr bwMode="auto">
          <a:xfrm>
            <a:off x="838200" y="5105400"/>
            <a:ext cx="73914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FFFFFF"/>
                </a:solidFill>
              </a:rPr>
              <a:t>Norman L. Geisler,</a:t>
            </a:r>
            <a:r>
              <a:rPr lang="zh-CN" altLang="en-US" b="1">
                <a:solidFill>
                  <a:srgbClr val="FFFFFF"/>
                </a:solidFill>
                <a:latin typeface="SimSun" charset="0"/>
                <a:ea typeface="SimSun" charset="0"/>
                <a:cs typeface="SimSun" charset="0"/>
              </a:rPr>
              <a:t>贝克</a:t>
            </a:r>
            <a:r>
              <a:rPr lang="en-US" altLang="zh-CN" b="1" i="1">
                <a:solidFill>
                  <a:srgbClr val="FFFFFF"/>
                </a:solidFill>
              </a:rPr>
              <a:t> </a:t>
            </a:r>
            <a:r>
              <a:rPr lang="zh-CN" altLang="en-US" b="1">
                <a:solidFill>
                  <a:srgbClr val="FFFFFF"/>
                </a:solidFill>
                <a:latin typeface="SimSun" charset="0"/>
                <a:ea typeface="SimSun" charset="0"/>
                <a:cs typeface="SimSun" charset="0"/>
              </a:rPr>
              <a:t>基督教护</a:t>
            </a:r>
            <a:r>
              <a:rPr lang="zh-CN" altLang="en-US">
                <a:solidFill>
                  <a:srgbClr val="000000"/>
                </a:solidFill>
              </a:rPr>
              <a:t> </a:t>
            </a:r>
            <a:r>
              <a:rPr lang="en-US" altLang="ja-JP" b="1">
                <a:solidFill>
                  <a:srgbClr val="FFFFFF"/>
                </a:solidFill>
              </a:rPr>
              <a:t>(Grand Rapids: Baker, 2000), </a:t>
            </a:r>
            <a:r>
              <a:rPr lang="zh-CN" altLang="en-US" b="1">
                <a:solidFill>
                  <a:srgbClr val="FFFFFF"/>
                </a:solidFill>
              </a:rPr>
              <a:t>第</a:t>
            </a:r>
            <a:r>
              <a:rPr lang="en-US" altLang="ja-JP" b="1">
                <a:solidFill>
                  <a:srgbClr val="FFFFFF"/>
                </a:solidFill>
              </a:rPr>
              <a:t>. 270, 272</a:t>
            </a:r>
            <a:r>
              <a:rPr lang="zh-CN" altLang="en-US" b="1">
                <a:solidFill>
                  <a:srgbClr val="FFFFFF"/>
                </a:solidFill>
              </a:rPr>
              <a:t>页</a:t>
            </a:r>
            <a:r>
              <a:rPr lang="en-US" altLang="ja-JP" b="1">
                <a:solidFill>
                  <a:srgbClr val="FFFFFF"/>
                </a:solidFill>
              </a:rPr>
              <a:t>.</a:t>
            </a:r>
            <a:endParaRPr lang="en-US" b="1">
              <a:solidFill>
                <a:srgbClr val="FFFFFF"/>
              </a:solidFill>
            </a:endParaRPr>
          </a:p>
        </p:txBody>
      </p:sp>
      <p:sp>
        <p:nvSpPr>
          <p:cNvPr id="1476614" name="Text Box 6"/>
          <p:cNvSpPr txBox="1">
            <a:spLocks noChangeArrowheads="1"/>
          </p:cNvSpPr>
          <p:nvPr/>
        </p:nvSpPr>
        <p:spPr bwMode="auto">
          <a:xfrm>
            <a:off x="0" y="4335463"/>
            <a:ext cx="91440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US">
              <a:solidFill>
                <a:srgbClr val="000000"/>
              </a:solidFill>
            </a:endParaRPr>
          </a:p>
        </p:txBody>
      </p:sp>
      <p:sp>
        <p:nvSpPr>
          <p:cNvPr id="1476615" name="Text Box 7"/>
          <p:cNvSpPr txBox="1">
            <a:spLocks noChangeArrowheads="1"/>
          </p:cNvSpPr>
          <p:nvPr/>
        </p:nvSpPr>
        <p:spPr bwMode="auto">
          <a:xfrm>
            <a:off x="838200" y="2819400"/>
            <a:ext cx="7302500" cy="979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200" b="1">
                <a:solidFill>
                  <a:srgbClr val="FFFF00"/>
                </a:solidFill>
                <a:latin typeface="SimSun" charset="0"/>
                <a:ea typeface="SimSun" charset="0"/>
                <a:cs typeface="SimSun" charset="0"/>
              </a:rPr>
              <a:t>“</a:t>
            </a:r>
            <a:r>
              <a:rPr lang="zh-CN" altLang="en-US" sz="3200" b="1">
                <a:solidFill>
                  <a:srgbClr val="FFFF00"/>
                </a:solidFill>
                <a:latin typeface="SimSun" charset="0"/>
                <a:ea typeface="SimSun" charset="0"/>
                <a:cs typeface="SimSun" charset="0"/>
              </a:rPr>
              <a:t>最科学的证据设定年龄在数十亿年的世界</a:t>
            </a:r>
            <a:r>
              <a:rPr lang="en-US" altLang="ja-JP" sz="3200" b="1">
                <a:solidFill>
                  <a:srgbClr val="FFFF00"/>
                </a:solidFill>
                <a:latin typeface="SimSun" charset="0"/>
                <a:ea typeface="SimSun" charset="0"/>
                <a:cs typeface="SimSun" charset="0"/>
              </a:rPr>
              <a:t>.</a:t>
            </a:r>
            <a:r>
              <a:rPr lang="ja-JP" altLang="en-US" sz="3200" b="1">
                <a:solidFill>
                  <a:srgbClr val="FFFF00"/>
                </a:solidFill>
                <a:latin typeface="SimSun" charset="0"/>
                <a:ea typeface="SimSun" charset="0"/>
                <a:cs typeface="SimSun" charset="0"/>
              </a:rPr>
              <a:t>”</a:t>
            </a:r>
            <a:endParaRPr lang="en-US" sz="3200" b="1">
              <a:solidFill>
                <a:srgbClr val="FFFF00"/>
              </a:solidFill>
              <a:latin typeface="SimSun" charset="0"/>
              <a:ea typeface="SimSun" charset="0"/>
              <a:cs typeface="SimSun" charset="0"/>
            </a:endParaRPr>
          </a:p>
        </p:txBody>
      </p:sp>
      <p:sp>
        <p:nvSpPr>
          <p:cNvPr id="1476616" name="Rectangle 8"/>
          <p:cNvSpPr>
            <a:spLocks noChangeArrowheads="1"/>
          </p:cNvSpPr>
          <p:nvPr/>
        </p:nvSpPr>
        <p:spPr bwMode="auto">
          <a:xfrm>
            <a:off x="1828800" y="2895600"/>
            <a:ext cx="2057400" cy="4572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6615"/>
                                        </p:tgtEl>
                                        <p:attrNameLst>
                                          <p:attrName>style.visibility</p:attrName>
                                        </p:attrNameLst>
                                      </p:cBhvr>
                                      <p:to>
                                        <p:strVal val="visible"/>
                                      </p:to>
                                    </p:set>
                                    <p:anim calcmode="lin" valueType="num">
                                      <p:cBhvr>
                                        <p:cTn id="7" dur="500" fill="hold"/>
                                        <p:tgtEl>
                                          <p:spTgt spid="1476615"/>
                                        </p:tgtEl>
                                        <p:attrNameLst>
                                          <p:attrName>ppt_w</p:attrName>
                                        </p:attrNameLst>
                                      </p:cBhvr>
                                      <p:tavLst>
                                        <p:tav tm="0">
                                          <p:val>
                                            <p:fltVal val="0"/>
                                          </p:val>
                                        </p:tav>
                                        <p:tav tm="100000">
                                          <p:val>
                                            <p:strVal val="#ppt_w"/>
                                          </p:val>
                                        </p:tav>
                                      </p:tavLst>
                                    </p:anim>
                                    <p:anim calcmode="lin" valueType="num">
                                      <p:cBhvr>
                                        <p:cTn id="8" dur="500" fill="hold"/>
                                        <p:tgtEl>
                                          <p:spTgt spid="1476615"/>
                                        </p:tgtEl>
                                        <p:attrNameLst>
                                          <p:attrName>ppt_h</p:attrName>
                                        </p:attrNameLst>
                                      </p:cBhvr>
                                      <p:tavLst>
                                        <p:tav tm="0">
                                          <p:val>
                                            <p:fltVal val="0"/>
                                          </p:val>
                                        </p:tav>
                                        <p:tav tm="100000">
                                          <p:val>
                                            <p:strVal val="#ppt_h"/>
                                          </p:val>
                                        </p:tav>
                                      </p:tavLst>
                                    </p:anim>
                                    <p:animEffect transition="in" filter="fade">
                                      <p:cBhvr>
                                        <p:cTn id="9" dur="500"/>
                                        <p:tgtEl>
                                          <p:spTgt spid="14766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76616"/>
                                        </p:tgtEl>
                                        <p:attrNameLst>
                                          <p:attrName>style.visibility</p:attrName>
                                        </p:attrNameLst>
                                      </p:cBhvr>
                                      <p:to>
                                        <p:strVal val="visible"/>
                                      </p:to>
                                    </p:set>
                                    <p:anim calcmode="lin" valueType="num">
                                      <p:cBhvr>
                                        <p:cTn id="14" dur="500" fill="hold"/>
                                        <p:tgtEl>
                                          <p:spTgt spid="1476616"/>
                                        </p:tgtEl>
                                        <p:attrNameLst>
                                          <p:attrName>ppt_w</p:attrName>
                                        </p:attrNameLst>
                                      </p:cBhvr>
                                      <p:tavLst>
                                        <p:tav tm="0">
                                          <p:val>
                                            <p:fltVal val="0"/>
                                          </p:val>
                                        </p:tav>
                                        <p:tav tm="100000">
                                          <p:val>
                                            <p:strVal val="#ppt_w"/>
                                          </p:val>
                                        </p:tav>
                                      </p:tavLst>
                                    </p:anim>
                                    <p:anim calcmode="lin" valueType="num">
                                      <p:cBhvr>
                                        <p:cTn id="15" dur="500" fill="hold"/>
                                        <p:tgtEl>
                                          <p:spTgt spid="1476616"/>
                                        </p:tgtEl>
                                        <p:attrNameLst>
                                          <p:attrName>ppt_h</p:attrName>
                                        </p:attrNameLst>
                                      </p:cBhvr>
                                      <p:tavLst>
                                        <p:tav tm="0">
                                          <p:val>
                                            <p:fltVal val="0"/>
                                          </p:val>
                                        </p:tav>
                                        <p:tav tm="100000">
                                          <p:val>
                                            <p:strVal val="#ppt_h"/>
                                          </p:val>
                                        </p:tav>
                                      </p:tavLst>
                                    </p:anim>
                                    <p:animEffect transition="in" filter="fade">
                                      <p:cBhvr>
                                        <p:cTn id="16" dur="500"/>
                                        <p:tgtEl>
                                          <p:spTgt spid="1476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615" grpId="0"/>
      <p:bldP spid="14766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2"/>
          <p:cNvSpPr>
            <a:spLocks noGrp="1" noChangeArrowheads="1"/>
          </p:cNvSpPr>
          <p:nvPr>
            <p:ph type="title"/>
          </p:nvPr>
        </p:nvSpPr>
        <p:spPr/>
        <p:txBody>
          <a:bodyPr/>
          <a:lstStyle/>
          <a:p>
            <a:pPr eaLnBrk="1" hangingPunct="1">
              <a:defRPr/>
            </a:pPr>
            <a:r>
              <a:rPr lang="en-US"/>
              <a:t>Lewis &amp; Demarest 1996</a:t>
            </a:r>
          </a:p>
        </p:txBody>
      </p:sp>
      <p:pic>
        <p:nvPicPr>
          <p:cNvPr id="49971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8660" name="Text Box 4"/>
          <p:cNvSpPr txBox="1">
            <a:spLocks noChangeArrowheads="1"/>
          </p:cNvSpPr>
          <p:nvPr/>
        </p:nvSpPr>
        <p:spPr bwMode="auto">
          <a:xfrm>
            <a:off x="914400" y="1447800"/>
            <a:ext cx="7315200" cy="2085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CN" altLang="en-US" sz="3600" b="1">
                <a:solidFill>
                  <a:srgbClr val="FFFFFF"/>
                </a:solidFill>
                <a:latin typeface="SimSun" charset="0"/>
                <a:ea typeface="SimSun" charset="0"/>
                <a:cs typeface="SimSun" charset="0"/>
              </a:rPr>
              <a:t>高登</a:t>
            </a:r>
            <a:r>
              <a:rPr lang="en-US" altLang="zh-CN" sz="3600" b="1">
                <a:solidFill>
                  <a:srgbClr val="FFFFFF"/>
                </a:solidFill>
                <a:latin typeface="SimSun" charset="0"/>
                <a:ea typeface="SimSun" charset="0"/>
                <a:cs typeface="SimSun" charset="0"/>
              </a:rPr>
              <a:t>·</a:t>
            </a:r>
            <a:r>
              <a:rPr lang="zh-CN" altLang="en-US" sz="3600" b="1">
                <a:solidFill>
                  <a:srgbClr val="FFFFFF"/>
                </a:solidFill>
                <a:latin typeface="SimSun" charset="0"/>
                <a:ea typeface="SimSun" charset="0"/>
                <a:cs typeface="SimSun" charset="0"/>
              </a:rPr>
              <a:t>刘易斯和布鲁斯</a:t>
            </a:r>
            <a:r>
              <a:rPr lang="en-US" altLang="zh-CN" sz="3600" b="1">
                <a:solidFill>
                  <a:srgbClr val="FFFFFF"/>
                </a:solidFill>
                <a:latin typeface="SimSun" charset="0"/>
                <a:ea typeface="SimSun" charset="0"/>
                <a:cs typeface="SimSun" charset="0"/>
              </a:rPr>
              <a:t>·</a:t>
            </a:r>
            <a:r>
              <a:rPr lang="zh-CN" altLang="en-US" sz="3600" b="1">
                <a:solidFill>
                  <a:srgbClr val="FFFFFF"/>
                </a:solidFill>
                <a:latin typeface="SimSun" charset="0"/>
                <a:ea typeface="SimSun" charset="0"/>
                <a:cs typeface="SimSun" charset="0"/>
              </a:rPr>
              <a:t>德马雷斯特持有日龄的观点，总结说：“</a:t>
            </a:r>
            <a:r>
              <a:rPr lang="zh-CN" altLang="en-US" sz="3600" b="1">
                <a:solidFill>
                  <a:srgbClr val="FFFF00"/>
                </a:solidFill>
                <a:latin typeface="SimSun" charset="0"/>
                <a:ea typeface="SimSun" charset="0"/>
                <a:cs typeface="SimSun" charset="0"/>
              </a:rPr>
              <a:t>最终，负责任的地质学者必须判断创世记的日数。</a:t>
            </a:r>
            <a:r>
              <a:rPr lang="ja-JP" altLang="en-US" sz="3500" b="1">
                <a:solidFill>
                  <a:srgbClr val="FFFF00"/>
                </a:solidFill>
                <a:latin typeface="SimSun" charset="0"/>
                <a:ea typeface="SimSun" charset="0"/>
                <a:cs typeface="SimSun" charset="0"/>
              </a:rPr>
              <a:t>”</a:t>
            </a:r>
            <a:endParaRPr lang="en-US" sz="3500" b="1">
              <a:solidFill>
                <a:srgbClr val="FFFF00"/>
              </a:solidFill>
              <a:latin typeface="SimSun" charset="0"/>
              <a:ea typeface="SimSun" charset="0"/>
              <a:cs typeface="SimSun" charset="0"/>
            </a:endParaRPr>
          </a:p>
        </p:txBody>
      </p:sp>
      <p:sp>
        <p:nvSpPr>
          <p:cNvPr id="1478661" name="Text Box 5"/>
          <p:cNvSpPr txBox="1">
            <a:spLocks noChangeArrowheads="1"/>
          </p:cNvSpPr>
          <p:nvPr/>
        </p:nvSpPr>
        <p:spPr bwMode="auto">
          <a:xfrm>
            <a:off x="914400" y="5181600"/>
            <a:ext cx="7391400" cy="1089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2400" b="1">
                <a:solidFill>
                  <a:srgbClr val="FFFFFF"/>
                </a:solidFill>
              </a:rPr>
              <a:t>Gordon R. Lewis and Bruce A. Demarest, </a:t>
            </a:r>
            <a:r>
              <a:rPr lang="en-US" sz="2400" b="1" i="1">
                <a:solidFill>
                  <a:srgbClr val="FFFFFF"/>
                </a:solidFill>
              </a:rPr>
              <a:t>Integrative Theology</a:t>
            </a:r>
            <a:r>
              <a:rPr lang="en-US" sz="2400" b="1">
                <a:solidFill>
                  <a:srgbClr val="FFFFFF"/>
                </a:solidFill>
              </a:rPr>
              <a:t> (Grand Rapids: Zondervan, 1996), </a:t>
            </a:r>
            <a:r>
              <a:rPr lang="zh-CN" altLang="en-US" sz="2400" b="1">
                <a:solidFill>
                  <a:srgbClr val="FFFFFF"/>
                </a:solidFill>
              </a:rPr>
              <a:t>第</a:t>
            </a:r>
            <a:r>
              <a:rPr lang="en-US" sz="2400" b="1">
                <a:solidFill>
                  <a:srgbClr val="FFFFFF"/>
                </a:solidFill>
              </a:rPr>
              <a:t>2</a:t>
            </a:r>
            <a:r>
              <a:rPr lang="zh-CN" altLang="en-US" sz="2400" b="1">
                <a:solidFill>
                  <a:srgbClr val="FFFFFF"/>
                </a:solidFill>
              </a:rPr>
              <a:t>卷</a:t>
            </a:r>
            <a:r>
              <a:rPr lang="en-US" sz="2400" b="1">
                <a:solidFill>
                  <a:srgbClr val="FFFFFF"/>
                </a:solidFill>
              </a:rPr>
              <a:t>,  29</a:t>
            </a:r>
            <a:r>
              <a:rPr lang="zh-CN" altLang="en-US" sz="2400" b="1">
                <a:solidFill>
                  <a:srgbClr val="FFFFFF"/>
                </a:solidFill>
              </a:rPr>
              <a:t>页</a:t>
            </a:r>
            <a:r>
              <a:rPr lang="en-US" sz="2400" b="1">
                <a:solidFill>
                  <a:srgbClr val="FFFFFF"/>
                </a:solidFill>
              </a:rPr>
              <a:t>.</a:t>
            </a:r>
          </a:p>
        </p:txBody>
      </p:sp>
      <p:sp>
        <p:nvSpPr>
          <p:cNvPr id="1478662" name="Rectangle 6"/>
          <p:cNvSpPr>
            <a:spLocks noChangeArrowheads="1"/>
          </p:cNvSpPr>
          <p:nvPr/>
        </p:nvSpPr>
        <p:spPr bwMode="auto">
          <a:xfrm>
            <a:off x="1981200" y="2438400"/>
            <a:ext cx="3657600" cy="533400"/>
          </a:xfrm>
          <a:prstGeom prst="rect">
            <a:avLst/>
          </a:prstGeom>
          <a:noFill/>
          <a:ln w="571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78662"/>
                                        </p:tgtEl>
                                        <p:attrNameLst>
                                          <p:attrName>style.visibility</p:attrName>
                                        </p:attrNameLst>
                                      </p:cBhvr>
                                      <p:to>
                                        <p:strVal val="visible"/>
                                      </p:to>
                                    </p:set>
                                    <p:anim calcmode="lin" valueType="num">
                                      <p:cBhvr>
                                        <p:cTn id="7" dur="500" fill="hold"/>
                                        <p:tgtEl>
                                          <p:spTgt spid="1478662"/>
                                        </p:tgtEl>
                                        <p:attrNameLst>
                                          <p:attrName>ppt_w</p:attrName>
                                        </p:attrNameLst>
                                      </p:cBhvr>
                                      <p:tavLst>
                                        <p:tav tm="0">
                                          <p:val>
                                            <p:fltVal val="0"/>
                                          </p:val>
                                        </p:tav>
                                        <p:tav tm="100000">
                                          <p:val>
                                            <p:strVal val="#ppt_w"/>
                                          </p:val>
                                        </p:tav>
                                      </p:tavLst>
                                    </p:anim>
                                    <p:anim calcmode="lin" valueType="num">
                                      <p:cBhvr>
                                        <p:cTn id="8" dur="500" fill="hold"/>
                                        <p:tgtEl>
                                          <p:spTgt spid="1478662"/>
                                        </p:tgtEl>
                                        <p:attrNameLst>
                                          <p:attrName>ppt_h</p:attrName>
                                        </p:attrNameLst>
                                      </p:cBhvr>
                                      <p:tavLst>
                                        <p:tav tm="0">
                                          <p:val>
                                            <p:fltVal val="0"/>
                                          </p:val>
                                        </p:tav>
                                        <p:tav tm="100000">
                                          <p:val>
                                            <p:strVal val="#ppt_h"/>
                                          </p:val>
                                        </p:tav>
                                      </p:tavLst>
                                    </p:anim>
                                    <p:animEffect transition="in" filter="fade">
                                      <p:cBhvr>
                                        <p:cTn id="9" dur="500"/>
                                        <p:tgtEl>
                                          <p:spTgt spid="147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66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bwMode="auto">
          <a:xfrm>
            <a:off x="0" y="-152400"/>
            <a:ext cx="8153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pPr>
            <a:r>
              <a:rPr lang="zh-CN" altLang="en-US" sz="1200" b="1">
                <a:solidFill>
                  <a:srgbClr val="FFFFFF"/>
                </a:solidFill>
                <a:effectLst>
                  <a:outerShdw blurRad="38100" dist="38100" dir="2700000" algn="tl">
                    <a:srgbClr val="000000"/>
                  </a:outerShdw>
                </a:effectLst>
                <a:latin typeface="SimSun" charset="0"/>
                <a:ea typeface="SimSun" charset="0"/>
                <a:cs typeface="SimSun" charset="0"/>
              </a:rPr>
              <a:t>掌握创世纪</a:t>
            </a:r>
            <a:r>
              <a:rPr lang="en-US" altLang="ja-JP" sz="1200" b="1">
                <a:solidFill>
                  <a:srgbClr val="FFFFFF"/>
                </a:solidFill>
                <a:effectLst>
                  <a:outerShdw blurRad="38100" dist="38100" dir="2700000" algn="tl">
                    <a:srgbClr val="000000"/>
                  </a:outerShdw>
                </a:effectLst>
                <a:latin typeface="Candara" charset="0"/>
              </a:rPr>
              <a:t>04702</a:t>
            </a:r>
            <a:endParaRPr lang="en-US" sz="1200" b="1">
              <a:solidFill>
                <a:srgbClr val="FFFFFF"/>
              </a:solidFill>
              <a:effectLst>
                <a:outerShdw blurRad="38100" dist="38100" dir="2700000" algn="tl">
                  <a:srgbClr val="000000"/>
                </a:outerShdw>
              </a:effectLst>
              <a:latin typeface="Candara" charset="0"/>
            </a:endParaRPr>
          </a:p>
        </p:txBody>
      </p:sp>
      <p:sp>
        <p:nvSpPr>
          <p:cNvPr id="501763"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10" name="Text Box 6"/>
          <p:cNvSpPr txBox="1">
            <a:spLocks noChangeArrowheads="1"/>
          </p:cNvSpPr>
          <p:nvPr/>
        </p:nvSpPr>
        <p:spPr bwMode="auto">
          <a:xfrm>
            <a:off x="3962400" y="2354263"/>
            <a:ext cx="4800600" cy="26400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pPr>
            <a:r>
              <a:rPr lang="en-US" altLang="zh-CN" sz="4600" b="1">
                <a:solidFill>
                  <a:srgbClr val="FFFF00"/>
                </a:solidFill>
                <a:latin typeface="SimSun" charset="0"/>
                <a:ea typeface="Arial" charset="0"/>
                <a:cs typeface="Arial" charset="0"/>
              </a:rPr>
              <a:t>14</a:t>
            </a:r>
            <a:r>
              <a:rPr lang="zh-CN" altLang="en-US" sz="4600" b="1">
                <a:solidFill>
                  <a:srgbClr val="FFFF00"/>
                </a:solidFill>
                <a:latin typeface="SimSun" charset="0"/>
                <a:ea typeface="SimSun" charset="0"/>
              </a:rPr>
              <a:t>位学者为年轻地球创造论提供细心，根据圣经和历史的抵抗</a:t>
            </a:r>
            <a:endParaRPr lang="en-US" sz="4600" b="1">
              <a:solidFill>
                <a:srgbClr val="FFFF00"/>
              </a:solidFill>
              <a:latin typeface="SimSun" charset="0"/>
              <a:ea typeface="SimSun" charset="0"/>
            </a:endParaRPr>
          </a:p>
        </p:txBody>
      </p:sp>
      <p:sp>
        <p:nvSpPr>
          <p:cNvPr id="501765" name="TextBox 3"/>
          <p:cNvSpPr txBox="1">
            <a:spLocks noChangeArrowheads="1"/>
          </p:cNvSpPr>
          <p:nvPr/>
        </p:nvSpPr>
        <p:spPr bwMode="auto">
          <a:xfrm>
            <a:off x="5638800" y="111125"/>
            <a:ext cx="3124200" cy="450850"/>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rgbClr val="000000"/>
                </a:solidFill>
                <a:latin typeface="SimSun" charset="0"/>
                <a:ea typeface="SimSun" charset="0"/>
                <a:cs typeface="SimSun" charset="0"/>
              </a:rPr>
              <a:t>一般书籍</a:t>
            </a:r>
            <a:endParaRPr lang="en-US" sz="2000" b="1">
              <a:solidFill>
                <a:srgbClr val="000000"/>
              </a:solidFill>
              <a:latin typeface="SimSun" charset="0"/>
              <a:ea typeface="SimSun" charset="0"/>
              <a:cs typeface="SimSun" charset="0"/>
            </a:endParaRPr>
          </a:p>
        </p:txBody>
      </p:sp>
      <p:sp>
        <p:nvSpPr>
          <p:cNvPr id="12" name="Text Placeholder 2"/>
          <p:cNvSpPr txBox="1">
            <a:spLocks/>
          </p:cNvSpPr>
          <p:nvPr/>
        </p:nvSpPr>
        <p:spPr bwMode="auto">
          <a:xfrm>
            <a:off x="685800" y="457200"/>
            <a:ext cx="80010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70000"/>
              </a:lnSpc>
              <a:buFont typeface="Arial" charset="0"/>
              <a:buNone/>
            </a:pPr>
            <a:r>
              <a:rPr lang="zh-CN" altLang="en-US" sz="4400" b="1">
                <a:solidFill>
                  <a:srgbClr val="FFFFFF"/>
                </a:solidFill>
                <a:effectLst>
                  <a:outerShdw blurRad="38100" dist="38100" dir="2700000" algn="tl">
                    <a:srgbClr val="000000"/>
                  </a:outerShdw>
                </a:effectLst>
                <a:latin typeface="SimSun" charset="0"/>
                <a:ea typeface="SimSun" charset="0"/>
                <a:cs typeface="SimSun" charset="0"/>
              </a:rPr>
              <a:t>掌握创世纪</a:t>
            </a:r>
            <a:endParaRPr lang="en-US" altLang="ja-JP" sz="4400" b="1">
              <a:solidFill>
                <a:srgbClr val="FFFFFF"/>
              </a:solidFill>
              <a:effectLst>
                <a:outerShdw blurRad="38100" dist="38100" dir="2700000" algn="tl">
                  <a:srgbClr val="000000"/>
                </a:outerShdw>
              </a:effectLst>
              <a:latin typeface="SimSun" charset="0"/>
              <a:ea typeface="SimSun" charset="0"/>
              <a:cs typeface="SimSun" charset="0"/>
            </a:endParaRPr>
          </a:p>
          <a:p>
            <a:pPr marL="0" lvl="1" algn="r" eaLnBrk="1" hangingPunct="1">
              <a:lnSpc>
                <a:spcPct val="70000"/>
              </a:lnSpc>
              <a:buFont typeface="Arial" charset="0"/>
              <a:buNone/>
            </a:pPr>
            <a:endParaRPr lang="en-US" sz="2200" b="1" i="1">
              <a:solidFill>
                <a:srgbClr val="FFFFFF"/>
              </a:solidFill>
              <a:effectLst>
                <a:outerShdw blurRad="38100" dist="38100" dir="2700000" algn="tl">
                  <a:srgbClr val="000000"/>
                </a:outerShdw>
              </a:effectLst>
              <a:latin typeface="SimSun" charset="0"/>
              <a:ea typeface="SimSun" charset="0"/>
              <a:cs typeface="SimSun" charset="0"/>
            </a:endParaRPr>
          </a:p>
          <a:p>
            <a:pPr marL="0" lvl="1" algn="r" eaLnBrk="1" hangingPunct="1">
              <a:lnSpc>
                <a:spcPct val="70000"/>
              </a:lnSpc>
              <a:buFont typeface="Arial" charset="0"/>
              <a:buNone/>
            </a:pPr>
            <a:r>
              <a:rPr lang="zh-CN" altLang="en-US" sz="2200" b="1" i="1">
                <a:solidFill>
                  <a:srgbClr val="FFFFFF"/>
                </a:solidFill>
                <a:effectLst>
                  <a:outerShdw blurRad="38100" dist="38100" dir="2700000" algn="tl">
                    <a:srgbClr val="000000"/>
                  </a:outerShdw>
                </a:effectLst>
                <a:latin typeface="SimSun" charset="0"/>
                <a:ea typeface="SimSun" charset="0"/>
                <a:cs typeface="SimSun" charset="0"/>
              </a:rPr>
              <a:t>编辑   </a:t>
            </a:r>
            <a:r>
              <a:rPr lang="zh-CN" altLang="en-US" sz="2200" b="1">
                <a:solidFill>
                  <a:srgbClr val="FFFFFF"/>
                </a:solidFill>
                <a:latin typeface="SimSun" charset="0"/>
                <a:ea typeface="SimSun" charset="0"/>
                <a:cs typeface="SimSun" charset="0"/>
              </a:rPr>
              <a:t>泰瑞</a:t>
            </a:r>
            <a:r>
              <a:rPr lang="zh-CN" altLang="en-US" sz="2200" b="1">
                <a:solidFill>
                  <a:srgbClr val="FFFFFF"/>
                </a:solidFill>
                <a:latin typeface="SimSun" charset="0"/>
                <a:ea typeface="SimSun" charset="0"/>
                <a:cs typeface="SimSun" charset="0"/>
                <a:sym typeface="Wingdings" charset="0"/>
              </a:rPr>
              <a:t></a:t>
            </a:r>
            <a:r>
              <a:rPr lang="zh-CN" altLang="en-US" sz="2200" b="1">
                <a:solidFill>
                  <a:srgbClr val="FFFFFF"/>
                </a:solidFill>
                <a:latin typeface="SimSun" charset="0"/>
                <a:ea typeface="SimSun" charset="0"/>
                <a:cs typeface="SimSun" charset="0"/>
              </a:rPr>
              <a:t>摩顿森博士</a:t>
            </a:r>
            <a:endParaRPr lang="en-US" altLang="ja-JP" sz="2200" b="1">
              <a:solidFill>
                <a:srgbClr val="FFFFFF"/>
              </a:solidFill>
              <a:latin typeface="SimSun" charset="0"/>
              <a:ea typeface="SimSun" charset="0"/>
              <a:cs typeface="SimSun" charset="0"/>
            </a:endParaRPr>
          </a:p>
          <a:p>
            <a:pPr marL="0" lvl="1" algn="r" eaLnBrk="1" hangingPunct="1">
              <a:lnSpc>
                <a:spcPct val="70000"/>
              </a:lnSpc>
              <a:buFont typeface="Arial" charset="0"/>
              <a:buNone/>
            </a:pPr>
            <a:r>
              <a:rPr lang="en-US" sz="2200" b="1">
                <a:solidFill>
                  <a:srgbClr val="FFFFFF"/>
                </a:solidFill>
                <a:effectLst>
                  <a:outerShdw blurRad="38100" dist="38100" dir="2700000" algn="tl">
                    <a:srgbClr val="000000"/>
                  </a:outerShdw>
                </a:effectLst>
                <a:latin typeface="SimSun" charset="0"/>
                <a:ea typeface="SimSun" charset="0"/>
                <a:cs typeface="SimSun" charset="0"/>
              </a:rPr>
              <a:t> </a:t>
            </a:r>
            <a:br>
              <a:rPr lang="en-US" sz="2200" b="1">
                <a:solidFill>
                  <a:srgbClr val="FFFFFF"/>
                </a:solidFill>
                <a:effectLst>
                  <a:outerShdw blurRad="38100" dist="38100" dir="2700000" algn="tl">
                    <a:srgbClr val="000000"/>
                  </a:outerShdw>
                </a:effectLst>
                <a:latin typeface="SimSun" charset="0"/>
                <a:ea typeface="SimSun" charset="0"/>
                <a:cs typeface="SimSun" charset="0"/>
              </a:rPr>
            </a:br>
            <a:r>
              <a:rPr lang="zh-CN" altLang="en-US" sz="2200" b="1">
                <a:solidFill>
                  <a:srgbClr val="FFFFFF"/>
                </a:solidFill>
                <a:effectLst>
                  <a:outerShdw blurRad="38100" dist="38100" dir="2700000" algn="tl">
                    <a:srgbClr val="000000"/>
                  </a:outerShdw>
                </a:effectLst>
                <a:latin typeface="SimSun" charset="0"/>
                <a:ea typeface="SimSun" charset="0"/>
                <a:cs typeface="SimSun" charset="0"/>
              </a:rPr>
              <a:t>和 塔那</a:t>
            </a:r>
            <a:r>
              <a:rPr lang="zh-CN" altLang="en-US" sz="2200" b="1">
                <a:solidFill>
                  <a:srgbClr val="FFFFFF"/>
                </a:solidFill>
                <a:latin typeface="SimSun" charset="0"/>
                <a:ea typeface="SimSun" charset="0"/>
                <a:cs typeface="SimSun" charset="0"/>
                <a:sym typeface="Wingdings" charset="0"/>
              </a:rPr>
              <a:t>尤瑞</a:t>
            </a:r>
            <a:r>
              <a:rPr lang="zh-CN" altLang="en-US" sz="2200" b="1">
                <a:solidFill>
                  <a:srgbClr val="FFFFFF"/>
                </a:solidFill>
                <a:effectLst>
                  <a:outerShdw blurRad="38100" dist="38100" dir="2700000" algn="tl">
                    <a:srgbClr val="000000"/>
                  </a:outerShdw>
                </a:effectLst>
                <a:latin typeface="SimSun" charset="0"/>
                <a:ea typeface="SimSun" charset="0"/>
                <a:cs typeface="SimSun" charset="0"/>
              </a:rPr>
              <a:t>博士</a:t>
            </a:r>
            <a:endParaRPr lang="en-US" sz="2200" b="1">
              <a:solidFill>
                <a:srgbClr val="FFFFFF"/>
              </a:solidFill>
              <a:effectLst>
                <a:outerShdw blurRad="38100" dist="38100" dir="2700000" algn="tl">
                  <a:srgbClr val="000000"/>
                </a:outerShdw>
              </a:effectLst>
              <a:latin typeface="SimSun" charset="0"/>
              <a:ea typeface="SimSun" charset="0"/>
              <a:cs typeface="SimSun" charset="0"/>
            </a:endParaRPr>
          </a:p>
        </p:txBody>
      </p:sp>
      <p:pic>
        <p:nvPicPr>
          <p:cNvPr id="501767" name="Picture 4" descr="Coming to Grips with Genesis 0470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5" name="Rectangle 4" hidden="1"/>
          <p:cNvSpPr>
            <a:spLocks noGrp="1"/>
          </p:cNvSpPr>
          <p:nvPr>
            <p:ph type="title" idx="4294967295"/>
          </p:nvPr>
        </p:nvSpPr>
        <p:spPr/>
        <p:txBody>
          <a:bodyPr/>
          <a:lstStyle/>
          <a:p>
            <a:pPr eaLnBrk="1" hangingPunct="1">
              <a:defRPr/>
            </a:pPr>
            <a:r>
              <a:rPr lang="en-US"/>
              <a:t>AiG web site #1</a:t>
            </a:r>
          </a:p>
        </p:txBody>
      </p:sp>
      <p:sp>
        <p:nvSpPr>
          <p:cNvPr id="502787" name="TextBox 3"/>
          <p:cNvSpPr txBox="1">
            <a:spLocks noChangeArrowheads="1"/>
          </p:cNvSpPr>
          <p:nvPr/>
        </p:nvSpPr>
        <p:spPr bwMode="auto">
          <a:xfrm>
            <a:off x="1616075" y="3886200"/>
            <a:ext cx="65532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rgbClr val="FFFFFF"/>
                </a:solidFill>
                <a:latin typeface="SimSun" charset="0"/>
                <a:ea typeface="SimSun" charset="0"/>
                <a:cs typeface="SimSun" charset="0"/>
              </a:rPr>
              <a:t>相信真理。</a:t>
            </a:r>
            <a:r>
              <a:rPr lang="en-US" altLang="zh-CN" sz="2800" b="1">
                <a:solidFill>
                  <a:srgbClr val="FFFFFF"/>
                </a:solidFill>
                <a:latin typeface="SimSun" charset="0"/>
                <a:ea typeface="SimSun" charset="0"/>
                <a:cs typeface="SimSun" charset="0"/>
              </a:rPr>
              <a:t> </a:t>
            </a:r>
            <a:r>
              <a:rPr lang="zh-CN" altLang="en-US" sz="2800" b="1">
                <a:solidFill>
                  <a:srgbClr val="FFFFFF"/>
                </a:solidFill>
                <a:latin typeface="SimSun" charset="0"/>
                <a:ea typeface="SimSun" charset="0"/>
                <a:cs typeface="SimSun" charset="0"/>
              </a:rPr>
              <a:t>辩护真理。</a:t>
            </a:r>
            <a:r>
              <a:rPr lang="en-US" altLang="zh-CN" sz="2800" b="1">
                <a:solidFill>
                  <a:srgbClr val="FFFFFF"/>
                </a:solidFill>
                <a:latin typeface="SimSun" charset="0"/>
                <a:ea typeface="SimSun" charset="0"/>
                <a:cs typeface="SimSun" charset="0"/>
              </a:rPr>
              <a:t> </a:t>
            </a:r>
            <a:r>
              <a:rPr lang="zh-CN" altLang="en-US" sz="2800" b="1">
                <a:solidFill>
                  <a:srgbClr val="FFFFFF"/>
                </a:solidFill>
                <a:latin typeface="SimSun" charset="0"/>
                <a:ea typeface="SimSun" charset="0"/>
                <a:cs typeface="SimSun" charset="0"/>
              </a:rPr>
              <a:t>传扬真理。</a:t>
            </a:r>
            <a:endParaRPr lang="en-US" sz="2800" b="1">
              <a:solidFill>
                <a:srgbClr val="FFFFFF"/>
              </a:solidFill>
              <a:latin typeface="SimSun" charset="0"/>
              <a:ea typeface="SimSun" charset="0"/>
              <a:cs typeface="SimSun"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2" name="Rectangle 2"/>
          <p:cNvSpPr>
            <a:spLocks noGrp="1" noChangeArrowheads="1"/>
          </p:cNvSpPr>
          <p:nvPr>
            <p:ph type="title"/>
          </p:nvPr>
        </p:nvSpPr>
        <p:spPr/>
        <p:txBody>
          <a:bodyPr/>
          <a:lstStyle/>
          <a:p>
            <a:pPr eaLnBrk="1" hangingPunct="1">
              <a:defRPr/>
            </a:pPr>
            <a:r>
              <a:rPr lang="en-US"/>
              <a:t>Gen. 1:14 NAS</a:t>
            </a:r>
          </a:p>
        </p:txBody>
      </p:sp>
      <p:pic>
        <p:nvPicPr>
          <p:cNvPr id="28877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4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cs typeface="SimSun" charset="0"/>
              </a:rPr>
              <a:t>创世纪</a:t>
            </a:r>
            <a:r>
              <a:rPr lang="en-US" altLang="zh-CN" sz="5400" b="1">
                <a:solidFill>
                  <a:srgbClr val="00FF00"/>
                </a:solidFill>
                <a:latin typeface="SimSun" charset="0"/>
                <a:ea typeface="SimSun" charset="0"/>
                <a:cs typeface="SimSun" charset="0"/>
              </a:rPr>
              <a:t>1</a:t>
            </a:r>
            <a:r>
              <a:rPr lang="zh-CN" altLang="en-US" sz="5400" b="1">
                <a:solidFill>
                  <a:srgbClr val="00FF00"/>
                </a:solidFill>
                <a:latin typeface="SimSun" charset="0"/>
                <a:ea typeface="SimSun" charset="0"/>
                <a:cs typeface="SimSun" charset="0"/>
              </a:rPr>
              <a:t>：</a:t>
            </a:r>
            <a:r>
              <a:rPr lang="en-US" altLang="zh-CN" sz="5400" b="1">
                <a:solidFill>
                  <a:srgbClr val="00FF00"/>
                </a:solidFill>
                <a:latin typeface="SimSun" charset="0"/>
                <a:ea typeface="SimSun" charset="0"/>
                <a:cs typeface="SimSun" charset="0"/>
              </a:rPr>
              <a:t>14</a:t>
            </a:r>
            <a:endParaRPr lang="en-US" sz="5400" b="1">
              <a:solidFill>
                <a:srgbClr val="00FF00"/>
              </a:solidFill>
              <a:latin typeface="SimSun" charset="0"/>
              <a:ea typeface="SimSun" charset="0"/>
              <a:cs typeface="SimSun" charset="0"/>
            </a:endParaRPr>
          </a:p>
        </p:txBody>
      </p:sp>
      <p:sp>
        <p:nvSpPr>
          <p:cNvPr id="1239045" name="Text Box 5"/>
          <p:cNvSpPr txBox="1">
            <a:spLocks noChangeArrowheads="1"/>
          </p:cNvSpPr>
          <p:nvPr/>
        </p:nvSpPr>
        <p:spPr bwMode="auto">
          <a:xfrm>
            <a:off x="914400" y="1660525"/>
            <a:ext cx="7620000" cy="2085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800" b="1">
                <a:solidFill>
                  <a:srgbClr val="FFFFFF"/>
                </a:solidFill>
                <a:latin typeface="SimSun" charset="0"/>
                <a:ea typeface="SimSun" charset="0"/>
              </a:rPr>
              <a:t>神说：</a:t>
            </a:r>
            <a:r>
              <a:rPr lang="zh-CN" altLang="en-US" sz="4800" b="1">
                <a:solidFill>
                  <a:srgbClr val="FFFFFF"/>
                </a:solidFill>
                <a:latin typeface="SimSun" charset="0"/>
                <a:ea typeface="SimSun" charset="0"/>
                <a:sym typeface="Symbol" charset="0"/>
              </a:rPr>
              <a:t> 天上要有光体，可以分</a:t>
            </a:r>
            <a:r>
              <a:rPr lang="zh-CN" altLang="en-US" sz="4800" b="1">
                <a:solidFill>
                  <a:srgbClr val="FFFF00"/>
                </a:solidFill>
                <a:latin typeface="SimSun" charset="0"/>
                <a:ea typeface="SimSun" charset="0"/>
                <a:sym typeface="Symbol" charset="0"/>
              </a:rPr>
              <a:t>昼夜</a:t>
            </a:r>
            <a:r>
              <a:rPr lang="zh-CN" altLang="en-US" sz="4800" b="1">
                <a:solidFill>
                  <a:srgbClr val="FFFFFF"/>
                </a:solidFill>
                <a:latin typeface="SimSun" charset="0"/>
                <a:ea typeface="SimSun" charset="0"/>
                <a:sym typeface="Symbol" charset="0"/>
              </a:rPr>
              <a:t>，作记号，定</a:t>
            </a:r>
            <a:r>
              <a:rPr lang="zh-CN" altLang="en-US" sz="4800" b="1">
                <a:solidFill>
                  <a:srgbClr val="FFFF00"/>
                </a:solidFill>
                <a:latin typeface="SimSun" charset="0"/>
                <a:ea typeface="SimSun" charset="0"/>
                <a:sym typeface="Symbol" charset="0"/>
              </a:rPr>
              <a:t>节令</a:t>
            </a:r>
            <a:r>
              <a:rPr lang="zh-CN" altLang="en-US" sz="4800" b="1">
                <a:solidFill>
                  <a:srgbClr val="FFFFFF"/>
                </a:solidFill>
                <a:latin typeface="SimSun" charset="0"/>
                <a:ea typeface="SimSun" charset="0"/>
                <a:sym typeface="Symbol" charset="0"/>
              </a:rPr>
              <a:t>，</a:t>
            </a:r>
            <a:r>
              <a:rPr lang="zh-CN" altLang="en-US" sz="4800" b="1">
                <a:solidFill>
                  <a:srgbClr val="FFFF00"/>
                </a:solidFill>
                <a:latin typeface="SimSun" charset="0"/>
                <a:ea typeface="SimSun" charset="0"/>
                <a:sym typeface="Symbol" charset="0"/>
              </a:rPr>
              <a:t>日子</a:t>
            </a:r>
            <a:r>
              <a:rPr lang="zh-CN" altLang="en-US" sz="4800" b="1">
                <a:solidFill>
                  <a:srgbClr val="FFFFFF"/>
                </a:solidFill>
                <a:latin typeface="SimSun" charset="0"/>
                <a:ea typeface="SimSun" charset="0"/>
                <a:sym typeface="Symbol" charset="0"/>
              </a:rPr>
              <a:t>，</a:t>
            </a:r>
            <a:r>
              <a:rPr lang="zh-CN" altLang="en-US" sz="4800" b="1">
                <a:solidFill>
                  <a:srgbClr val="FFFF00"/>
                </a:solidFill>
                <a:latin typeface="SimSun" charset="0"/>
                <a:ea typeface="SimSun" charset="0"/>
                <a:sym typeface="Symbol" charset="0"/>
              </a:rPr>
              <a:t>年岁</a:t>
            </a:r>
            <a:r>
              <a:rPr lang="zh-CN" altLang="en-US" sz="4800" b="1">
                <a:solidFill>
                  <a:srgbClr val="FFFFFF"/>
                </a:solidFill>
                <a:latin typeface="SimSun" charset="0"/>
                <a:ea typeface="SimSun" charset="0"/>
                <a:sym typeface="Symbol" charset="0"/>
              </a:rPr>
              <a:t>，</a:t>
            </a:r>
            <a:endParaRPr lang="en-US" sz="4800" b="1">
              <a:solidFill>
                <a:srgbClr val="FFFFFF"/>
              </a:solidFill>
              <a:latin typeface="SimSun" charset="0"/>
              <a:ea typeface="SimSun"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04288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p:txBody>
          <a:bodyPr/>
          <a:lstStyle/>
          <a:p>
            <a:pPr eaLnBrk="1" hangingPunct="1">
              <a:defRPr/>
            </a:pPr>
            <a:r>
              <a:rPr lang="en-US"/>
              <a:t>Ex. 20:11 NAS</a:t>
            </a:r>
          </a:p>
        </p:txBody>
      </p:sp>
      <p:pic>
        <p:nvPicPr>
          <p:cNvPr id="2908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1092"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6000" b="1">
                <a:solidFill>
                  <a:srgbClr val="00FF00"/>
                </a:solidFill>
                <a:latin typeface="SimSun" charset="0"/>
                <a:ea typeface="SimSun" charset="0"/>
                <a:cs typeface="SimSun" charset="0"/>
              </a:rPr>
              <a:t>出埃及记</a:t>
            </a:r>
            <a:r>
              <a:rPr lang="en-US" altLang="zh-CN" sz="6000" b="1">
                <a:solidFill>
                  <a:srgbClr val="00FF00"/>
                </a:solidFill>
                <a:latin typeface="SimSun" charset="0"/>
                <a:ea typeface="SimSun" charset="0"/>
                <a:cs typeface="SimSun" charset="0"/>
              </a:rPr>
              <a:t>20</a:t>
            </a:r>
            <a:r>
              <a:rPr lang="zh-CN" altLang="en-US" sz="6000" b="1">
                <a:solidFill>
                  <a:srgbClr val="00FF00"/>
                </a:solidFill>
                <a:latin typeface="SimSun" charset="0"/>
                <a:ea typeface="SimSun" charset="0"/>
                <a:cs typeface="SimSun" charset="0"/>
              </a:rPr>
              <a:t>：</a:t>
            </a:r>
            <a:r>
              <a:rPr lang="en-US" altLang="zh-CN" sz="6000" b="1">
                <a:solidFill>
                  <a:srgbClr val="00FF00"/>
                </a:solidFill>
                <a:latin typeface="SimSun" charset="0"/>
                <a:ea typeface="SimSun" charset="0"/>
                <a:cs typeface="SimSun" charset="0"/>
              </a:rPr>
              <a:t>11</a:t>
            </a:r>
            <a:endParaRPr lang="en-US" sz="6000" b="1">
              <a:solidFill>
                <a:srgbClr val="00FF00"/>
              </a:solidFill>
              <a:latin typeface="SimSun" charset="0"/>
              <a:ea typeface="SimSun" charset="0"/>
              <a:cs typeface="SimSun" charset="0"/>
            </a:endParaRPr>
          </a:p>
        </p:txBody>
      </p:sp>
      <p:sp>
        <p:nvSpPr>
          <p:cNvPr id="1241093" name="Text Box 5"/>
          <p:cNvSpPr txBox="1">
            <a:spLocks noChangeArrowheads="1"/>
          </p:cNvSpPr>
          <p:nvPr/>
        </p:nvSpPr>
        <p:spPr bwMode="auto">
          <a:xfrm>
            <a:off x="914400" y="1828800"/>
            <a:ext cx="7315200" cy="3786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FF"/>
                </a:solidFill>
                <a:latin typeface="SimSun" charset="0"/>
                <a:ea typeface="SimSun" charset="0"/>
              </a:rPr>
              <a:t>因为</a:t>
            </a:r>
            <a:r>
              <a:rPr lang="zh-CN" altLang="en-US" sz="4800" b="1">
                <a:solidFill>
                  <a:srgbClr val="FFFF00"/>
                </a:solidFill>
                <a:latin typeface="SimSun" charset="0"/>
                <a:ea typeface="SimSun" charset="0"/>
              </a:rPr>
              <a:t>六日之内</a:t>
            </a:r>
            <a:r>
              <a:rPr lang="zh-CN" altLang="en-US" sz="4800" b="1">
                <a:solidFill>
                  <a:srgbClr val="FFFFFF"/>
                </a:solidFill>
                <a:latin typeface="SimSun" charset="0"/>
                <a:ea typeface="SimSun" charset="0"/>
              </a:rPr>
              <a:t>，耶和华造天，地，海，和</a:t>
            </a:r>
            <a:r>
              <a:rPr lang="zh-CN" altLang="en-US" sz="4800" b="1">
                <a:solidFill>
                  <a:srgbClr val="FFFF00"/>
                </a:solidFill>
                <a:latin typeface="SimSun" charset="0"/>
                <a:ea typeface="SimSun" charset="0"/>
              </a:rPr>
              <a:t>其中的万物</a:t>
            </a:r>
            <a:r>
              <a:rPr lang="zh-CN" altLang="en-US" sz="4800" b="1">
                <a:solidFill>
                  <a:srgbClr val="FFFFFF"/>
                </a:solidFill>
                <a:latin typeface="SimSun" charset="0"/>
                <a:ea typeface="SimSun" charset="0"/>
              </a:rPr>
              <a:t>，第七天便安息，所以耶和华赐福与安息日，定为圣日。</a:t>
            </a:r>
            <a:endParaRPr lang="en-US" sz="4800" b="1">
              <a:solidFill>
                <a:srgbClr val="FFFFFF"/>
              </a:solidFill>
              <a:latin typeface="SimSun" charset="0"/>
              <a:ea typeface="SimSun"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313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43139" name="Rectangle 3" hidden="1"/>
          <p:cNvSpPr>
            <a:spLocks noGrp="1" noChangeArrowheads="1"/>
          </p:cNvSpPr>
          <p:nvPr>
            <p:ph type="title"/>
          </p:nvPr>
        </p:nvSpPr>
        <p:spPr/>
        <p:txBody>
          <a:bodyPr/>
          <a:lstStyle/>
          <a:p>
            <a:pPr eaLnBrk="1" hangingPunct="1">
              <a:defRPr/>
            </a:pPr>
            <a:r>
              <a:rPr lang="en-US"/>
              <a:t>Time since Genesis 1:1</a:t>
            </a:r>
          </a:p>
        </p:txBody>
      </p:sp>
      <p:sp>
        <p:nvSpPr>
          <p:cNvPr id="1243140" name="Text Box 4"/>
          <p:cNvSpPr txBox="1">
            <a:spLocks noChangeArrowheads="1"/>
          </p:cNvSpPr>
          <p:nvPr/>
        </p:nvSpPr>
        <p:spPr bwMode="auto">
          <a:xfrm>
            <a:off x="838200" y="1563688"/>
            <a:ext cx="7391400" cy="4672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15000"/>
              </a:spcBef>
            </a:pPr>
            <a:r>
              <a:rPr lang="zh-CN" altLang="en-US" sz="3200" b="1">
                <a:solidFill>
                  <a:srgbClr val="FFFFFF"/>
                </a:solidFill>
                <a:effectLst>
                  <a:outerShdw blurRad="38100" dist="38100" dir="2700000" algn="tl">
                    <a:srgbClr val="808080"/>
                  </a:outerShdw>
                </a:effectLst>
                <a:latin typeface="SimSun" charset="0"/>
                <a:ea typeface="SimSun" charset="0"/>
                <a:cs typeface="SimSun" charset="0"/>
              </a:rPr>
              <a:t>在亚当被造之前的五天</a:t>
            </a:r>
            <a:r>
              <a:rPr lang="en-US" altLang="ja-JP" sz="3200" b="1">
                <a:solidFill>
                  <a:srgbClr val="000000"/>
                </a:solidFill>
                <a:effectLst>
                  <a:outerShdw blurRad="38100" dist="38100" dir="2700000" algn="tl">
                    <a:srgbClr val="FFFFFF"/>
                  </a:outerShdw>
                </a:effectLst>
                <a:cs typeface="Arial" charset="0"/>
              </a:rPr>
              <a:t>	</a:t>
            </a:r>
            <a:r>
              <a:rPr lang="en-US" altLang="ja-JP" sz="3200" b="1">
                <a:solidFill>
                  <a:srgbClr val="FFFFFF"/>
                </a:solidFill>
                <a:effectLst>
                  <a:outerShdw blurRad="38100" dist="38100" dir="2700000" algn="tl">
                    <a:srgbClr val="808080"/>
                  </a:outerShdw>
                </a:effectLst>
                <a:cs typeface="Arial" charset="0"/>
              </a:rPr>
              <a:t>= </a:t>
            </a:r>
            <a:r>
              <a:rPr lang="en-US" altLang="zh-CN" sz="3200" b="1">
                <a:solidFill>
                  <a:srgbClr val="FFFF00"/>
                </a:solidFill>
                <a:effectLst>
                  <a:outerShdw blurRad="38100" dist="38100" dir="2700000" algn="tl">
                    <a:srgbClr val="FFFFFF"/>
                  </a:outerShdw>
                </a:effectLst>
                <a:latin typeface="SimSun" charset="0"/>
                <a:cs typeface="Arial" charset="0"/>
              </a:rPr>
              <a:t>5</a:t>
            </a:r>
            <a:r>
              <a:rPr lang="zh-CN" altLang="en-US" sz="3200" b="1">
                <a:solidFill>
                  <a:srgbClr val="FFFF00"/>
                </a:solidFill>
                <a:effectLst>
                  <a:outerShdw blurRad="38100" dist="38100" dir="2700000" algn="tl">
                    <a:srgbClr val="FFFFFF"/>
                  </a:outerShdw>
                </a:effectLst>
                <a:latin typeface="SimSun" charset="0"/>
                <a:ea typeface="SimSun" charset="0"/>
                <a:cs typeface="SimSun" charset="0"/>
              </a:rPr>
              <a:t> 天</a:t>
            </a:r>
            <a:endParaRPr lang="en-US" altLang="ja-JP" sz="3200" b="1">
              <a:solidFill>
                <a:srgbClr val="FFFF00"/>
              </a:solidFill>
              <a:effectLst>
                <a:outerShdw blurRad="38100" dist="38100" dir="2700000" algn="tl">
                  <a:srgbClr val="FFFFFF"/>
                </a:outerShdw>
              </a:effectLst>
              <a:latin typeface="SimSun" charset="0"/>
              <a:cs typeface="Arial" charset="0"/>
            </a:endParaRPr>
          </a:p>
          <a:p>
            <a:pPr eaLnBrk="1" hangingPunct="1">
              <a:lnSpc>
                <a:spcPct val="90000"/>
              </a:lnSpc>
              <a:spcBef>
                <a:spcPct val="15000"/>
              </a:spcBef>
            </a:pPr>
            <a:endParaRPr lang="en-US" sz="3200" b="1">
              <a:solidFill>
                <a:srgbClr val="FFFF00"/>
              </a:solidFill>
              <a:effectLst>
                <a:outerShdw blurRad="38100" dist="38100" dir="2700000" algn="tl">
                  <a:srgbClr val="FFFFFF"/>
                </a:outerShdw>
              </a:effectLst>
              <a:cs typeface="Arial" charset="0"/>
            </a:endParaRPr>
          </a:p>
          <a:p>
            <a:pPr eaLnBrk="1" hangingPunct="1">
              <a:lnSpc>
                <a:spcPct val="90000"/>
              </a:lnSpc>
              <a:spcBef>
                <a:spcPct val="15000"/>
              </a:spcBef>
            </a:pPr>
            <a:r>
              <a:rPr lang="zh-CN" altLang="en-US" sz="3200" b="1">
                <a:solidFill>
                  <a:srgbClr val="FFFFFF"/>
                </a:solidFill>
                <a:effectLst>
                  <a:outerShdw blurRad="38100" dist="38100" dir="2700000" algn="tl">
                    <a:srgbClr val="808080"/>
                  </a:outerShdw>
                </a:effectLst>
                <a:latin typeface="SimSun" charset="0"/>
                <a:ea typeface="SimSun" charset="0"/>
                <a:cs typeface="SimSun" charset="0"/>
              </a:rPr>
              <a:t>从亚当直到亚伯拉罕</a:t>
            </a:r>
            <a:r>
              <a:rPr lang="en-US" altLang="ja-JP" sz="3200" b="1">
                <a:solidFill>
                  <a:srgbClr val="FFFFFF"/>
                </a:solidFill>
                <a:effectLst>
                  <a:outerShdw blurRad="38100" dist="38100" dir="2700000" algn="tl">
                    <a:srgbClr val="808080"/>
                  </a:outerShdw>
                </a:effectLst>
                <a:cs typeface="Arial" charset="0"/>
              </a:rPr>
              <a:t>	= </a:t>
            </a:r>
            <a:r>
              <a:rPr lang="en-US" altLang="ja-JP" sz="3200" b="1">
                <a:solidFill>
                  <a:srgbClr val="FFFF00"/>
                </a:solidFill>
                <a:effectLst>
                  <a:outerShdw blurRad="38100" dist="38100" dir="2700000" algn="tl">
                    <a:srgbClr val="FFFFFF"/>
                  </a:outerShdw>
                </a:effectLst>
                <a:cs typeface="Arial" charset="0"/>
              </a:rPr>
              <a:t>~ </a:t>
            </a:r>
            <a:r>
              <a:rPr lang="en-US" altLang="ja-JP" sz="3200" b="1">
                <a:solidFill>
                  <a:srgbClr val="FFFF00"/>
                </a:solidFill>
                <a:effectLst>
                  <a:outerShdw blurRad="38100" dist="38100" dir="2700000" algn="tl">
                    <a:srgbClr val="FFFFFF"/>
                  </a:outerShdw>
                </a:effectLst>
                <a:latin typeface="SimSun" charset="0"/>
                <a:cs typeface="Arial" charset="0"/>
              </a:rPr>
              <a:t>2,000 </a:t>
            </a:r>
            <a:r>
              <a:rPr lang="zh-CN" altLang="en-US" sz="3200" b="1">
                <a:solidFill>
                  <a:srgbClr val="FFFF00"/>
                </a:solidFill>
                <a:effectLst>
                  <a:outerShdw blurRad="38100" dist="38100" dir="2700000" algn="tl">
                    <a:srgbClr val="FFFFFF"/>
                  </a:outerShdw>
                </a:effectLst>
                <a:latin typeface="SimSun" charset="0"/>
                <a:ea typeface="SimSun" charset="0"/>
                <a:cs typeface="SimSun" charset="0"/>
              </a:rPr>
              <a:t>年</a:t>
            </a:r>
            <a:endParaRPr lang="en-US" altLang="ja-JP" sz="3200" b="1">
              <a:solidFill>
                <a:srgbClr val="FFFF00"/>
              </a:solidFill>
              <a:effectLst>
                <a:outerShdw blurRad="38100" dist="38100" dir="2700000" algn="tl">
                  <a:srgbClr val="FFFFFF"/>
                </a:outerShdw>
              </a:effectLst>
              <a:latin typeface="SimSun" charset="0"/>
              <a:cs typeface="Arial" charset="0"/>
            </a:endParaRPr>
          </a:p>
          <a:p>
            <a:pPr eaLnBrk="1" hangingPunct="1">
              <a:lnSpc>
                <a:spcPct val="90000"/>
              </a:lnSpc>
              <a:spcBef>
                <a:spcPct val="15000"/>
              </a:spcBef>
            </a:pPr>
            <a:endParaRPr lang="en-US" sz="3200" b="1">
              <a:solidFill>
                <a:srgbClr val="FFFFFF"/>
              </a:solidFill>
              <a:effectLst>
                <a:outerShdw blurRad="38100" dist="38100" dir="2700000" algn="tl">
                  <a:srgbClr val="808080"/>
                </a:outerShdw>
              </a:effectLst>
              <a:cs typeface="Arial" charset="0"/>
            </a:endParaRPr>
          </a:p>
          <a:p>
            <a:pPr eaLnBrk="1" hangingPunct="1">
              <a:lnSpc>
                <a:spcPct val="90000"/>
              </a:lnSpc>
              <a:spcBef>
                <a:spcPct val="15000"/>
              </a:spcBef>
            </a:pPr>
            <a:r>
              <a:rPr lang="zh-CN" altLang="en-US" sz="3200" b="1">
                <a:solidFill>
                  <a:srgbClr val="FFFFFF"/>
                </a:solidFill>
                <a:effectLst>
                  <a:outerShdw blurRad="38100" dist="38100" dir="2700000" algn="tl">
                    <a:srgbClr val="808080"/>
                  </a:outerShdw>
                </a:effectLst>
                <a:latin typeface="SimSun" charset="0"/>
                <a:ea typeface="SimSun" charset="0"/>
                <a:cs typeface="SimSun" charset="0"/>
              </a:rPr>
              <a:t>从亚伯拉罕直到基督</a:t>
            </a:r>
            <a:r>
              <a:rPr lang="en-US" altLang="ja-JP" sz="3200" b="1">
                <a:solidFill>
                  <a:srgbClr val="FFFFFF"/>
                </a:solidFill>
                <a:effectLst>
                  <a:outerShdw blurRad="38100" dist="38100" dir="2700000" algn="tl">
                    <a:srgbClr val="808080"/>
                  </a:outerShdw>
                </a:effectLst>
                <a:cs typeface="Arial" charset="0"/>
              </a:rPr>
              <a:t>	= </a:t>
            </a:r>
            <a:r>
              <a:rPr lang="en-US" altLang="ja-JP" sz="3200" b="1">
                <a:solidFill>
                  <a:srgbClr val="FFFF00"/>
                </a:solidFill>
                <a:effectLst>
                  <a:outerShdw blurRad="38100" dist="38100" dir="2700000" algn="tl">
                    <a:srgbClr val="FFFFFF"/>
                  </a:outerShdw>
                </a:effectLst>
                <a:cs typeface="Arial" charset="0"/>
              </a:rPr>
              <a:t>~ </a:t>
            </a:r>
            <a:r>
              <a:rPr lang="en-US" altLang="ja-JP" sz="3200" b="1">
                <a:solidFill>
                  <a:srgbClr val="FFFF00"/>
                </a:solidFill>
                <a:effectLst>
                  <a:outerShdw blurRad="38100" dist="38100" dir="2700000" algn="tl">
                    <a:srgbClr val="FFFFFF"/>
                  </a:outerShdw>
                </a:effectLst>
                <a:latin typeface="SimSun" charset="0"/>
                <a:cs typeface="Arial" charset="0"/>
              </a:rPr>
              <a:t>2,000 </a:t>
            </a:r>
            <a:r>
              <a:rPr lang="zh-CN" altLang="en-US" sz="3200" b="1">
                <a:solidFill>
                  <a:srgbClr val="FFFF00"/>
                </a:solidFill>
                <a:effectLst>
                  <a:outerShdw blurRad="38100" dist="38100" dir="2700000" algn="tl">
                    <a:srgbClr val="FFFFFF"/>
                  </a:outerShdw>
                </a:effectLst>
                <a:latin typeface="SimSun" charset="0"/>
                <a:ea typeface="SimSun" charset="0"/>
                <a:cs typeface="SimSun" charset="0"/>
              </a:rPr>
              <a:t>年</a:t>
            </a:r>
            <a:endParaRPr lang="en-US" altLang="ja-JP" sz="3200" b="1">
              <a:solidFill>
                <a:srgbClr val="FFFF00"/>
              </a:solidFill>
              <a:effectLst>
                <a:outerShdw blurRad="38100" dist="38100" dir="2700000" algn="tl">
                  <a:srgbClr val="FFFFFF"/>
                </a:outerShdw>
              </a:effectLst>
              <a:latin typeface="SimSun" charset="0"/>
              <a:cs typeface="Arial" charset="0"/>
            </a:endParaRPr>
          </a:p>
          <a:p>
            <a:pPr eaLnBrk="1" hangingPunct="1">
              <a:lnSpc>
                <a:spcPct val="90000"/>
              </a:lnSpc>
              <a:spcBef>
                <a:spcPct val="15000"/>
              </a:spcBef>
            </a:pPr>
            <a:endParaRPr lang="en-US" sz="3200" b="1">
              <a:solidFill>
                <a:srgbClr val="FFFFFF"/>
              </a:solidFill>
              <a:effectLst>
                <a:outerShdw blurRad="38100" dist="38100" dir="2700000" algn="tl">
                  <a:srgbClr val="808080"/>
                </a:outerShdw>
              </a:effectLst>
              <a:cs typeface="Arial" charset="0"/>
            </a:endParaRPr>
          </a:p>
          <a:p>
            <a:pPr eaLnBrk="1" hangingPunct="1">
              <a:lnSpc>
                <a:spcPct val="90000"/>
              </a:lnSpc>
              <a:spcBef>
                <a:spcPct val="15000"/>
              </a:spcBef>
            </a:pPr>
            <a:r>
              <a:rPr lang="zh-CN" altLang="en-US" sz="3200" b="1">
                <a:solidFill>
                  <a:srgbClr val="FFFFFF"/>
                </a:solidFill>
                <a:effectLst>
                  <a:outerShdw blurRad="38100" dist="38100" dir="2700000" algn="tl">
                    <a:srgbClr val="808080"/>
                  </a:outerShdw>
                </a:effectLst>
                <a:latin typeface="SimSun" charset="0"/>
                <a:ea typeface="SimSun" charset="0"/>
                <a:cs typeface="SimSun" charset="0"/>
              </a:rPr>
              <a:t>从基督直到现今</a:t>
            </a:r>
            <a:r>
              <a:rPr lang="en-US" altLang="ja-JP" sz="3200" b="1">
                <a:solidFill>
                  <a:srgbClr val="FFFFFF"/>
                </a:solidFill>
                <a:effectLst>
                  <a:outerShdw blurRad="38100" dist="38100" dir="2700000" algn="tl">
                    <a:srgbClr val="808080"/>
                  </a:outerShdw>
                </a:effectLst>
                <a:cs typeface="Arial" charset="0"/>
              </a:rPr>
              <a:t>		= </a:t>
            </a:r>
            <a:r>
              <a:rPr lang="en-US" altLang="ja-JP" sz="3200" b="1">
                <a:solidFill>
                  <a:srgbClr val="FFFF00"/>
                </a:solidFill>
                <a:effectLst>
                  <a:outerShdw blurRad="38100" dist="38100" dir="2700000" algn="tl">
                    <a:srgbClr val="FFFFFF"/>
                  </a:outerShdw>
                </a:effectLst>
                <a:cs typeface="Arial" charset="0"/>
              </a:rPr>
              <a:t>~ </a:t>
            </a:r>
            <a:r>
              <a:rPr lang="en-US" altLang="ja-JP" sz="3200" b="1">
                <a:solidFill>
                  <a:srgbClr val="FFFF00"/>
                </a:solidFill>
                <a:effectLst>
                  <a:outerShdw blurRad="38100" dist="38100" dir="2700000" algn="tl">
                    <a:srgbClr val="FFFFFF"/>
                  </a:outerShdw>
                </a:effectLst>
                <a:latin typeface="SimSun" charset="0"/>
                <a:cs typeface="Arial" charset="0"/>
              </a:rPr>
              <a:t>2,000 </a:t>
            </a:r>
            <a:r>
              <a:rPr lang="zh-CN" altLang="en-US" sz="3200" b="1">
                <a:solidFill>
                  <a:srgbClr val="FFFF00"/>
                </a:solidFill>
                <a:effectLst>
                  <a:outerShdw blurRad="38100" dist="38100" dir="2700000" algn="tl">
                    <a:srgbClr val="FFFFFF"/>
                  </a:outerShdw>
                </a:effectLst>
                <a:latin typeface="SimSun" charset="0"/>
                <a:ea typeface="SimSun" charset="0"/>
                <a:cs typeface="SimSun" charset="0"/>
              </a:rPr>
              <a:t>年</a:t>
            </a:r>
            <a:endParaRPr lang="en-US" altLang="ja-JP" sz="3200" b="1">
              <a:solidFill>
                <a:srgbClr val="FFFF00"/>
              </a:solidFill>
              <a:effectLst>
                <a:outerShdw blurRad="38100" dist="38100" dir="2700000" algn="tl">
                  <a:srgbClr val="FFFFFF"/>
                </a:outerShdw>
              </a:effectLst>
              <a:latin typeface="SimSun" charset="0"/>
              <a:cs typeface="Arial" charset="0"/>
            </a:endParaRPr>
          </a:p>
          <a:p>
            <a:pPr eaLnBrk="1" hangingPunct="1">
              <a:lnSpc>
                <a:spcPct val="90000"/>
              </a:lnSpc>
              <a:spcBef>
                <a:spcPct val="15000"/>
              </a:spcBef>
            </a:pPr>
            <a:endParaRPr lang="en-US" sz="3200" b="1">
              <a:solidFill>
                <a:srgbClr val="FFFFFF"/>
              </a:solidFill>
              <a:effectLst>
                <a:outerShdw blurRad="38100" dist="38100" dir="2700000" algn="tl">
                  <a:srgbClr val="808080"/>
                </a:outerShdw>
              </a:effectLst>
              <a:cs typeface="Arial" charset="0"/>
            </a:endParaRPr>
          </a:p>
          <a:p>
            <a:pPr eaLnBrk="1" hangingPunct="1">
              <a:lnSpc>
                <a:spcPct val="90000"/>
              </a:lnSpc>
              <a:spcBef>
                <a:spcPct val="15000"/>
              </a:spcBef>
            </a:pPr>
            <a:r>
              <a:rPr lang="zh-CN" altLang="en-US" sz="3200" b="1">
                <a:solidFill>
                  <a:srgbClr val="FFFFFF"/>
                </a:solidFill>
                <a:effectLst>
                  <a:outerShdw blurRad="38100" dist="38100" dir="2700000" algn="tl">
                    <a:srgbClr val="808080"/>
                  </a:outerShdw>
                </a:effectLst>
                <a:latin typeface="SimSun" charset="0"/>
                <a:ea typeface="SimSun" charset="0"/>
                <a:cs typeface="SimSun" charset="0"/>
              </a:rPr>
              <a:t>总数</a:t>
            </a:r>
            <a:r>
              <a:rPr lang="en-US" altLang="zh-CN" sz="3200" b="1">
                <a:solidFill>
                  <a:srgbClr val="FFFFFF"/>
                </a:solidFill>
                <a:effectLst>
                  <a:outerShdw blurRad="38100" dist="38100" dir="2700000" algn="tl">
                    <a:srgbClr val="808080"/>
                  </a:outerShdw>
                </a:effectLst>
                <a:cs typeface="Arial" charset="0"/>
              </a:rPr>
              <a:t>	</a:t>
            </a:r>
            <a:r>
              <a:rPr lang="en-US" altLang="ja-JP" sz="3200" b="1">
                <a:solidFill>
                  <a:srgbClr val="FFFFFF"/>
                </a:solidFill>
                <a:effectLst>
                  <a:outerShdw blurRad="38100" dist="38100" dir="2700000" algn="tl">
                    <a:srgbClr val="808080"/>
                  </a:outerShdw>
                </a:effectLst>
                <a:cs typeface="Arial" charset="0"/>
              </a:rPr>
              <a:t>				= </a:t>
            </a:r>
            <a:r>
              <a:rPr lang="en-US" altLang="ja-JP" sz="3200" b="1">
                <a:solidFill>
                  <a:srgbClr val="FFFF00"/>
                </a:solidFill>
                <a:effectLst>
                  <a:outerShdw blurRad="38100" dist="38100" dir="2700000" algn="tl">
                    <a:srgbClr val="FFFFFF"/>
                  </a:outerShdw>
                </a:effectLst>
                <a:cs typeface="Arial" charset="0"/>
              </a:rPr>
              <a:t>~ </a:t>
            </a:r>
            <a:r>
              <a:rPr lang="en-US" altLang="ja-JP" sz="3200" b="1">
                <a:solidFill>
                  <a:srgbClr val="FFFF00"/>
                </a:solidFill>
                <a:effectLst>
                  <a:outerShdw blurRad="38100" dist="38100" dir="2700000" algn="tl">
                    <a:srgbClr val="FFFFFF"/>
                  </a:outerShdw>
                </a:effectLst>
                <a:latin typeface="SimSun" charset="0"/>
                <a:cs typeface="Arial" charset="0"/>
              </a:rPr>
              <a:t>6,000 </a:t>
            </a:r>
            <a:r>
              <a:rPr lang="zh-CN" altLang="en-US" sz="3200" b="1">
                <a:solidFill>
                  <a:srgbClr val="FFFF00"/>
                </a:solidFill>
                <a:effectLst>
                  <a:outerShdw blurRad="38100" dist="38100" dir="2700000" algn="tl">
                    <a:srgbClr val="FFFFFF"/>
                  </a:outerShdw>
                </a:effectLst>
                <a:latin typeface="SimSun" charset="0"/>
                <a:ea typeface="SimSun" charset="0"/>
                <a:cs typeface="SimSun" charset="0"/>
              </a:rPr>
              <a:t>年</a:t>
            </a:r>
            <a:endParaRPr lang="en-US" sz="3200" b="1">
              <a:solidFill>
                <a:srgbClr val="FFFF00"/>
              </a:solidFill>
              <a:effectLst>
                <a:outerShdw blurRad="38100" dist="38100" dir="2700000" algn="tl">
                  <a:srgbClr val="FFFFFF"/>
                </a:outerShdw>
              </a:effectLst>
              <a:latin typeface="SimSun" charset="0"/>
              <a:ea typeface="SimSun" charset="0"/>
              <a:cs typeface="SimSun" charset="0"/>
            </a:endParaRPr>
          </a:p>
        </p:txBody>
      </p:sp>
      <p:sp>
        <p:nvSpPr>
          <p:cNvPr id="1243141" name="Text Box 5"/>
          <p:cNvSpPr txBox="1">
            <a:spLocks noChangeArrowheads="1"/>
          </p:cNvSpPr>
          <p:nvPr/>
        </p:nvSpPr>
        <p:spPr bwMode="auto">
          <a:xfrm>
            <a:off x="304800" y="533400"/>
            <a:ext cx="8534400" cy="738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200" b="1">
                <a:solidFill>
                  <a:srgbClr val="00FF00"/>
                </a:solidFill>
                <a:latin typeface="SimSun" charset="0"/>
                <a:ea typeface="SimSun" charset="0"/>
              </a:rPr>
              <a:t>从上帝造物的第一天到现今的天数</a:t>
            </a:r>
            <a:endParaRPr lang="en-US" sz="4200" b="1">
              <a:solidFill>
                <a:srgbClr val="00FF00"/>
              </a:solidFill>
              <a:latin typeface="SimSun" charset="0"/>
              <a:ea typeface="SimSun" charset="0"/>
            </a:endParaRPr>
          </a:p>
        </p:txBody>
      </p:sp>
      <p:sp>
        <p:nvSpPr>
          <p:cNvPr id="1243142" name="Text Box 6"/>
          <p:cNvSpPr txBox="1">
            <a:spLocks noChangeArrowheads="1"/>
          </p:cNvSpPr>
          <p:nvPr/>
        </p:nvSpPr>
        <p:spPr bwMode="auto">
          <a:xfrm>
            <a:off x="1676400" y="2971800"/>
            <a:ext cx="36576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BBE0E3"/>
                </a:solidFill>
                <a:effectLst>
                  <a:outerShdw blurRad="38100" dist="38100" dir="2700000" algn="tl">
                    <a:srgbClr val="FFFFFF"/>
                  </a:outerShdw>
                </a:effectLst>
                <a:latin typeface="SimSun" charset="0"/>
                <a:ea typeface="SimSun" charset="0"/>
              </a:rPr>
              <a:t>（创世纪</a:t>
            </a:r>
            <a:r>
              <a:rPr lang="en-US" altLang="zh-CN" sz="3200" b="1">
                <a:solidFill>
                  <a:srgbClr val="BBE0E3"/>
                </a:solidFill>
                <a:effectLst>
                  <a:outerShdw blurRad="38100" dist="38100" dir="2700000" algn="tl">
                    <a:srgbClr val="FFFFFF"/>
                  </a:outerShdw>
                </a:effectLst>
                <a:latin typeface="SimSun" charset="0"/>
                <a:ea typeface="Arial" charset="0"/>
                <a:cs typeface="Arial" charset="0"/>
              </a:rPr>
              <a:t>5</a:t>
            </a:r>
            <a:r>
              <a:rPr lang="zh-CN" altLang="en-US" sz="3200" b="1">
                <a:solidFill>
                  <a:srgbClr val="BBE0E3"/>
                </a:solidFill>
                <a:effectLst>
                  <a:outerShdw blurRad="38100" dist="38100" dir="2700000" algn="tl">
                    <a:srgbClr val="FFFFFF"/>
                  </a:outerShdw>
                </a:effectLst>
                <a:latin typeface="SimSun" charset="0"/>
                <a:ea typeface="SimSun" charset="0"/>
              </a:rPr>
              <a:t>和</a:t>
            </a:r>
            <a:r>
              <a:rPr lang="en-US" altLang="zh-CN" sz="3200" b="1">
                <a:solidFill>
                  <a:srgbClr val="BBE0E3"/>
                </a:solidFill>
                <a:effectLst>
                  <a:outerShdw blurRad="38100" dist="38100" dir="2700000" algn="tl">
                    <a:srgbClr val="FFFFFF"/>
                  </a:outerShdw>
                </a:effectLst>
                <a:latin typeface="SimSun" charset="0"/>
                <a:ea typeface="Arial" charset="0"/>
                <a:cs typeface="Arial" charset="0"/>
              </a:rPr>
              <a:t>11</a:t>
            </a:r>
            <a:r>
              <a:rPr lang="zh-CN" altLang="en-US" sz="3200" b="1">
                <a:solidFill>
                  <a:srgbClr val="BBE0E3"/>
                </a:solidFill>
                <a:effectLst>
                  <a:outerShdw blurRad="38100" dist="38100" dir="2700000" algn="tl">
                    <a:srgbClr val="FFFFFF"/>
                  </a:outerShdw>
                </a:effectLst>
                <a:latin typeface="SimSun" charset="0"/>
                <a:ea typeface="SimSun" charset="0"/>
              </a:rPr>
              <a:t>）</a:t>
            </a:r>
            <a:endParaRPr lang="en-US" sz="3200" b="1">
              <a:solidFill>
                <a:srgbClr val="BBE0E3"/>
              </a:solidFill>
              <a:effectLst>
                <a:outerShdw blurRad="38100" dist="38100" dir="2700000" algn="tl">
                  <a:srgbClr val="FFFFFF"/>
                </a:outerShdw>
              </a:effectLst>
              <a:latin typeface="SimSun" charset="0"/>
              <a:ea typeface="SimSun" charset="0"/>
            </a:endParaRPr>
          </a:p>
        </p:txBody>
      </p:sp>
      <p:sp>
        <p:nvSpPr>
          <p:cNvPr id="1243143" name="Text Box 7"/>
          <p:cNvSpPr txBox="1">
            <a:spLocks noChangeArrowheads="1"/>
          </p:cNvSpPr>
          <p:nvPr/>
        </p:nvSpPr>
        <p:spPr bwMode="auto">
          <a:xfrm>
            <a:off x="1676400" y="1968500"/>
            <a:ext cx="3657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BBE0E3"/>
                </a:solidFill>
                <a:effectLst>
                  <a:outerShdw blurRad="38100" dist="38100" dir="2700000" algn="tl">
                    <a:srgbClr val="FFFFFF"/>
                  </a:outerShdw>
                </a:effectLst>
                <a:latin typeface="SimSun" charset="0"/>
                <a:ea typeface="SimSun" charset="0"/>
              </a:rPr>
              <a:t>（创世纪</a:t>
            </a:r>
            <a:r>
              <a:rPr lang="en-US" altLang="zh-CN" sz="3200" b="1">
                <a:solidFill>
                  <a:srgbClr val="BBE0E3"/>
                </a:solidFill>
                <a:effectLst>
                  <a:outerShdw blurRad="38100" dist="38100" dir="2700000" algn="tl">
                    <a:srgbClr val="FFFFFF"/>
                  </a:outerShdw>
                </a:effectLst>
                <a:latin typeface="SimSun" charset="0"/>
                <a:ea typeface="Arial" charset="0"/>
                <a:cs typeface="Arial" charset="0"/>
              </a:rPr>
              <a:t>1</a:t>
            </a:r>
            <a:r>
              <a:rPr lang="zh-CN" altLang="en-US" sz="3200" b="1">
                <a:solidFill>
                  <a:srgbClr val="BBE0E3"/>
                </a:solidFill>
                <a:effectLst>
                  <a:outerShdw blurRad="38100" dist="38100" dir="2700000" algn="tl">
                    <a:srgbClr val="FFFFFF"/>
                  </a:outerShdw>
                </a:effectLst>
                <a:latin typeface="SimSun" charset="0"/>
                <a:ea typeface="SimSun" charset="0"/>
              </a:rPr>
              <a:t>）</a:t>
            </a:r>
            <a:endParaRPr lang="en-US" sz="3200" b="1">
              <a:solidFill>
                <a:srgbClr val="BBE0E3"/>
              </a:solidFill>
              <a:effectLst>
                <a:outerShdw blurRad="38100" dist="38100" dir="2700000" algn="tl">
                  <a:srgbClr val="FFFFFF"/>
                </a:outerShdw>
              </a:effectLst>
              <a:latin typeface="SimSun" charset="0"/>
              <a:ea typeface="SimSun" charset="0"/>
            </a:endParaRPr>
          </a:p>
        </p:txBody>
      </p:sp>
      <p:sp>
        <p:nvSpPr>
          <p:cNvPr id="1243144"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50800" dist="76200" dir="2700000" algn="tl" rotWithShape="0">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43140">
                                            <p:txEl>
                                              <p:pRg st="2" end="2"/>
                                            </p:txEl>
                                          </p:spTgt>
                                        </p:tgtEl>
                                        <p:attrNameLst>
                                          <p:attrName>style.visibility</p:attrName>
                                        </p:attrNameLst>
                                      </p:cBhvr>
                                      <p:to>
                                        <p:strVal val="visible"/>
                                      </p:to>
                                    </p:set>
                                    <p:animEffect transition="in" filter="wipe(left)">
                                      <p:cBhvr>
                                        <p:cTn id="7" dur="500"/>
                                        <p:tgtEl>
                                          <p:spTgt spid="1243140">
                                            <p:txEl>
                                              <p:pRg st="2" end="2"/>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43142"/>
                                        </p:tgtEl>
                                        <p:attrNameLst>
                                          <p:attrName>style.visibility</p:attrName>
                                        </p:attrNameLst>
                                      </p:cBhvr>
                                      <p:to>
                                        <p:strVal val="visible"/>
                                      </p:to>
                                    </p:set>
                                    <p:animEffect transition="in" filter="wipe(left)">
                                      <p:cBhvr>
                                        <p:cTn id="10" dur="500"/>
                                        <p:tgtEl>
                                          <p:spTgt spid="12431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243140">
                                            <p:txEl>
                                              <p:pRg st="4" end="4"/>
                                            </p:txEl>
                                          </p:spTgt>
                                        </p:tgtEl>
                                        <p:attrNameLst>
                                          <p:attrName>style.visibility</p:attrName>
                                        </p:attrNameLst>
                                      </p:cBhvr>
                                      <p:to>
                                        <p:strVal val="visible"/>
                                      </p:to>
                                    </p:set>
                                    <p:animEffect transition="in" filter="wipe(left)">
                                      <p:cBhvr>
                                        <p:cTn id="15" dur="500"/>
                                        <p:tgtEl>
                                          <p:spTgt spid="1243140">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243140">
                                            <p:txEl>
                                              <p:pRg st="6" end="6"/>
                                            </p:txEl>
                                          </p:spTgt>
                                        </p:tgtEl>
                                        <p:attrNameLst>
                                          <p:attrName>style.visibility</p:attrName>
                                        </p:attrNameLst>
                                      </p:cBhvr>
                                      <p:to>
                                        <p:strVal val="visible"/>
                                      </p:to>
                                    </p:set>
                                    <p:animEffect transition="in" filter="wipe(left)">
                                      <p:cBhvr>
                                        <p:cTn id="20" dur="500"/>
                                        <p:tgtEl>
                                          <p:spTgt spid="1243140">
                                            <p:txEl>
                                              <p:pRg st="6" end="6"/>
                                            </p:txEl>
                                          </p:spTgt>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1243144"/>
                                        </p:tgtEl>
                                        <p:attrNameLst>
                                          <p:attrName>style.visibility</p:attrName>
                                        </p:attrNameLst>
                                      </p:cBhvr>
                                      <p:to>
                                        <p:strVal val="visible"/>
                                      </p:to>
                                    </p:set>
                                    <p:animEffect transition="in" filter="wipe(left)">
                                      <p:cBhvr>
                                        <p:cTn id="24" dur="500"/>
                                        <p:tgtEl>
                                          <p:spTgt spid="124314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243140">
                                            <p:txEl>
                                              <p:pRg st="8" end="8"/>
                                            </p:txEl>
                                          </p:spTgt>
                                        </p:tgtEl>
                                        <p:attrNameLst>
                                          <p:attrName>style.visibility</p:attrName>
                                        </p:attrNameLst>
                                      </p:cBhvr>
                                      <p:to>
                                        <p:strVal val="visible"/>
                                      </p:to>
                                    </p:set>
                                    <p:animEffect transition="in" filter="wipe(left)">
                                      <p:cBhvr>
                                        <p:cTn id="29" dur="500"/>
                                        <p:tgtEl>
                                          <p:spTgt spid="12431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31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Green – theological quote--blank</a:t>
            </a:r>
          </a:p>
        </p:txBody>
      </p:sp>
      <p:pic>
        <p:nvPicPr>
          <p:cNvPr id="29491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3780" name="Text Box 4"/>
          <p:cNvSpPr txBox="1">
            <a:spLocks noChangeArrowheads="1"/>
          </p:cNvSpPr>
          <p:nvPr/>
        </p:nvSpPr>
        <p:spPr bwMode="auto">
          <a:xfrm>
            <a:off x="838200" y="1011238"/>
            <a:ext cx="7467600" cy="3786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000" b="1">
                <a:solidFill>
                  <a:srgbClr val="FFFFFF"/>
                </a:solidFill>
                <a:latin typeface="SimSun" charset="0"/>
                <a:ea typeface="SimSun" charset="0"/>
                <a:cs typeface="SimSun" charset="0"/>
              </a:rPr>
              <a:t>“我所发表的论点是非常符合主流科学的见解。我不是为了说服对方，而在我的论点上乱用主流科学的观点，来恐吓对方。然而，我的论点是根据现代宇宙学和天体物理所相信是正确的理论。”</a:t>
            </a:r>
            <a:endParaRPr lang="en-US" sz="4000" b="1">
              <a:solidFill>
                <a:srgbClr val="FFFFFF"/>
              </a:solidFill>
              <a:latin typeface="SimSun" charset="0"/>
              <a:ea typeface="SimSun" charset="0"/>
              <a:cs typeface="SimSun" charset="0"/>
            </a:endParaRPr>
          </a:p>
        </p:txBody>
      </p:sp>
      <p:sp>
        <p:nvSpPr>
          <p:cNvPr id="1483781" name="Text Box 5"/>
          <p:cNvSpPr txBox="1">
            <a:spLocks noChangeArrowheads="1"/>
          </p:cNvSpPr>
          <p:nvPr/>
        </p:nvSpPr>
        <p:spPr bwMode="auto">
          <a:xfrm>
            <a:off x="914400" y="5280025"/>
            <a:ext cx="73152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pPr>
            <a:r>
              <a:rPr lang="zh-CN" altLang="en-US" sz="4400" b="1">
                <a:solidFill>
                  <a:srgbClr val="FFFFFF"/>
                </a:solidFill>
                <a:latin typeface="SimSun" charset="0"/>
                <a:ea typeface="SimSun" charset="0"/>
              </a:rPr>
              <a:t>威廉</a:t>
            </a:r>
            <a:r>
              <a:rPr lang="zh-CN" altLang="en-US" sz="4400" b="1">
                <a:solidFill>
                  <a:srgbClr val="FFFFFF"/>
                </a:solidFill>
                <a:latin typeface="SimSun" charset="0"/>
                <a:ea typeface="SimSun" charset="0"/>
                <a:sym typeface="Wingdings" charset="0"/>
              </a:rPr>
              <a:t></a:t>
            </a:r>
            <a:r>
              <a:rPr lang="zh-CN" altLang="en-US" sz="4400" b="1">
                <a:solidFill>
                  <a:srgbClr val="FFFFFF"/>
                </a:solidFill>
                <a:latin typeface="SimSun" charset="0"/>
                <a:ea typeface="SimSun" charset="0"/>
              </a:rPr>
              <a:t>莱恩</a:t>
            </a:r>
            <a:r>
              <a:rPr lang="zh-CN" altLang="en-US" sz="4400" b="1">
                <a:solidFill>
                  <a:srgbClr val="FFFFFF"/>
                </a:solidFill>
                <a:latin typeface="SimSun" charset="0"/>
                <a:ea typeface="SimSun" charset="0"/>
                <a:sym typeface="Wingdings" charset="0"/>
              </a:rPr>
              <a:t></a:t>
            </a:r>
            <a:r>
              <a:rPr lang="zh-CN" altLang="en-US" sz="4400" b="1">
                <a:solidFill>
                  <a:srgbClr val="FFFFFF"/>
                </a:solidFill>
                <a:latin typeface="SimSun" charset="0"/>
                <a:ea typeface="SimSun" charset="0"/>
              </a:rPr>
              <a:t>柯莱格博士</a:t>
            </a:r>
            <a:endParaRPr lang="en-US" sz="4400" b="1">
              <a:solidFill>
                <a:srgbClr val="FFFFFF"/>
              </a:solidFill>
              <a:cs typeface="Arial"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olidFill>
                <a:srgbClr val="FFFFFF"/>
              </a:solidFill>
            </a:endParaRPr>
          </a:p>
        </p:txBody>
      </p:sp>
      <p:sp>
        <p:nvSpPr>
          <p:cNvPr id="296962" name="Rectangle 3"/>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olidFill>
                <a:srgbClr val="FFFFFF"/>
              </a:solidFill>
            </a:endParaRPr>
          </a:p>
        </p:txBody>
      </p:sp>
      <p:pic>
        <p:nvPicPr>
          <p:cNvPr id="296963"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64"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65" name="Picture 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66" name="Picture 7"/>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86400" y="271463"/>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67" name="Picture 8"/>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68" name="Picture 9"/>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69" name="Picture 10"/>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96970" name="Picture 11"/>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6971" name="Rectangle 12"/>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olidFill>
                <a:srgbClr val="FFFFFF"/>
              </a:solidFill>
            </a:endParaRPr>
          </a:p>
        </p:txBody>
      </p:sp>
      <p:sp>
        <p:nvSpPr>
          <p:cNvPr id="296972" name="Rectangle 13"/>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olidFill>
                <a:srgbClr val="FFFFFF"/>
              </a:solidFill>
            </a:endParaRPr>
          </a:p>
        </p:txBody>
      </p:sp>
      <p:sp>
        <p:nvSpPr>
          <p:cNvPr id="296973" name="Rectangle 16"/>
          <p:cNvSpPr>
            <a:spLocks/>
          </p:cNvSpPr>
          <p:nvPr/>
        </p:nvSpPr>
        <p:spPr bwMode="auto">
          <a:xfrm>
            <a:off x="4200525" y="120650"/>
            <a:ext cx="71913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zh-CN" altLang="en-US" sz="2800">
                <a:solidFill>
                  <a:srgbClr val="FFFFFF"/>
                </a:solidFill>
                <a:latin typeface="SimSun" charset="0"/>
                <a:ea typeface="SimSun" charset="0"/>
                <a:cs typeface="SimSun" charset="0"/>
                <a:sym typeface="Arial" charset="0"/>
              </a:rPr>
              <a:t>太阳</a:t>
            </a:r>
            <a:endParaRPr lang="en-US" sz="2800">
              <a:solidFill>
                <a:srgbClr val="FFFFFF"/>
              </a:solidFill>
              <a:latin typeface="SimSun" charset="0"/>
              <a:ea typeface="SimSun" charset="0"/>
              <a:cs typeface="SimSun" charset="0"/>
              <a:sym typeface="Arial" charset="0"/>
            </a:endParaRPr>
          </a:p>
        </p:txBody>
      </p:sp>
      <p:sp>
        <p:nvSpPr>
          <p:cNvPr id="296974" name="Rectangle 17"/>
          <p:cNvSpPr>
            <a:spLocks/>
          </p:cNvSpPr>
          <p:nvPr/>
        </p:nvSpPr>
        <p:spPr bwMode="auto">
          <a:xfrm>
            <a:off x="5486400" y="176213"/>
            <a:ext cx="1795463"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800">
                <a:solidFill>
                  <a:srgbClr val="FFFFFF"/>
                </a:solidFill>
                <a:latin typeface="SimSun" charset="0"/>
                <a:ea typeface="SimSun" charset="0"/>
                <a:cs typeface="SimSun" charset="0"/>
                <a:sym typeface="Arial" charset="0"/>
              </a:rPr>
              <a:t>熔融的地球</a:t>
            </a:r>
            <a:endParaRPr lang="en-US" sz="2800">
              <a:solidFill>
                <a:srgbClr val="FFFFFF"/>
              </a:solidFill>
              <a:latin typeface="SimSun" charset="0"/>
              <a:ea typeface="SimSun" charset="0"/>
              <a:cs typeface="SimSun" charset="0"/>
              <a:sym typeface="Arial" charset="0"/>
            </a:endParaRPr>
          </a:p>
        </p:txBody>
      </p:sp>
      <p:sp>
        <p:nvSpPr>
          <p:cNvPr id="296975" name="Rectangle 18"/>
          <p:cNvSpPr>
            <a:spLocks/>
          </p:cNvSpPr>
          <p:nvPr/>
        </p:nvSpPr>
        <p:spPr bwMode="auto">
          <a:xfrm>
            <a:off x="7634288" y="74613"/>
            <a:ext cx="1230312"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rgbClr val="FFFFFF"/>
                </a:solidFill>
                <a:latin typeface="SimSun" charset="0"/>
                <a:ea typeface="SimSun" charset="0"/>
                <a:cs typeface="SimSun" charset="0"/>
                <a:sym typeface="Arial" charset="0"/>
              </a:rPr>
              <a:t>最先出现</a:t>
            </a:r>
            <a:endParaRPr lang="en-US" altLang="zh-CN" sz="2400">
              <a:solidFill>
                <a:srgbClr val="FFFFFF"/>
              </a:solidFill>
              <a:latin typeface="SimSun" charset="0"/>
              <a:ea typeface="SimSun" charset="0"/>
              <a:cs typeface="SimSun" charset="0"/>
              <a:sym typeface="Arial" charset="0"/>
            </a:endParaRPr>
          </a:p>
          <a:p>
            <a:pPr algn="ctr">
              <a:lnSpc>
                <a:spcPct val="80000"/>
              </a:lnSpc>
            </a:pPr>
            <a:r>
              <a:rPr lang="zh-CN" altLang="en-US" sz="2400">
                <a:solidFill>
                  <a:srgbClr val="FFFFFF"/>
                </a:solidFill>
                <a:latin typeface="SimSun" charset="0"/>
                <a:ea typeface="SimSun" charset="0"/>
                <a:cs typeface="SimSun" charset="0"/>
                <a:sym typeface="Arial" charset="0"/>
              </a:rPr>
              <a:t>的海洋</a:t>
            </a:r>
            <a:endParaRPr lang="en-US" sz="2400">
              <a:solidFill>
                <a:srgbClr val="FFFFFF"/>
              </a:solidFill>
              <a:latin typeface="SimSun" charset="0"/>
              <a:ea typeface="SimSun" charset="0"/>
              <a:cs typeface="SimSun" charset="0"/>
              <a:sym typeface="Arial" charset="0"/>
            </a:endParaRPr>
          </a:p>
        </p:txBody>
      </p:sp>
      <p:sp>
        <p:nvSpPr>
          <p:cNvPr id="296976" name="Rectangle 19"/>
          <p:cNvSpPr>
            <a:spLocks/>
          </p:cNvSpPr>
          <p:nvPr/>
        </p:nvSpPr>
        <p:spPr bwMode="auto">
          <a:xfrm>
            <a:off x="1290638" y="3675063"/>
            <a:ext cx="2154237"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800">
                <a:solidFill>
                  <a:srgbClr val="FFFFFF"/>
                </a:solidFill>
                <a:latin typeface="SimSun" charset="0"/>
                <a:ea typeface="SimSun" charset="0"/>
                <a:cs typeface="SimSun" charset="0"/>
                <a:sym typeface="Arial" charset="0"/>
              </a:rPr>
              <a:t>水覆盖着地球</a:t>
            </a:r>
            <a:endParaRPr lang="en-US" sz="2800">
              <a:solidFill>
                <a:srgbClr val="FFFFFF"/>
              </a:solidFill>
              <a:latin typeface="SimSun" charset="0"/>
              <a:ea typeface="SimSun" charset="0"/>
              <a:cs typeface="SimSun" charset="0"/>
              <a:sym typeface="Arial" charset="0"/>
            </a:endParaRPr>
          </a:p>
        </p:txBody>
      </p:sp>
      <p:sp>
        <p:nvSpPr>
          <p:cNvPr id="296977" name="Rectangle 20"/>
          <p:cNvSpPr>
            <a:spLocks/>
          </p:cNvSpPr>
          <p:nvPr/>
        </p:nvSpPr>
        <p:spPr bwMode="auto">
          <a:xfrm>
            <a:off x="3916363" y="3540125"/>
            <a:ext cx="12319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rgbClr val="FFFFFF"/>
                </a:solidFill>
                <a:latin typeface="SimSun" charset="0"/>
                <a:ea typeface="SimSun" charset="0"/>
                <a:cs typeface="SimSun" charset="0"/>
                <a:sym typeface="Arial" charset="0"/>
              </a:rPr>
              <a:t>旱地和</a:t>
            </a:r>
            <a:endParaRPr lang="en-US" altLang="ja-JP" sz="2400">
              <a:solidFill>
                <a:srgbClr val="FFFFFF"/>
              </a:solidFill>
              <a:latin typeface="SimSun" charset="0"/>
              <a:ea typeface="SimSun" charset="0"/>
              <a:cs typeface="SimSun" charset="0"/>
              <a:sym typeface="Arial" charset="0"/>
            </a:endParaRPr>
          </a:p>
          <a:p>
            <a:pPr algn="ctr">
              <a:lnSpc>
                <a:spcPct val="80000"/>
              </a:lnSpc>
            </a:pPr>
            <a:r>
              <a:rPr lang="zh-CN" altLang="en-US" sz="2400">
                <a:solidFill>
                  <a:srgbClr val="FFFFFF"/>
                </a:solidFill>
                <a:latin typeface="SimSun" charset="0"/>
                <a:ea typeface="SimSun" charset="0"/>
                <a:cs typeface="SimSun" charset="0"/>
                <a:sym typeface="Arial" charset="0"/>
              </a:rPr>
              <a:t>花草树木</a:t>
            </a:r>
            <a:endParaRPr lang="en-US" sz="2400">
              <a:solidFill>
                <a:srgbClr val="FFFFFF"/>
              </a:solidFill>
              <a:latin typeface="SimSun" charset="0"/>
              <a:ea typeface="SimSun" charset="0"/>
              <a:cs typeface="SimSun" charset="0"/>
              <a:sym typeface="Arial" charset="0"/>
            </a:endParaRPr>
          </a:p>
        </p:txBody>
      </p:sp>
      <p:sp>
        <p:nvSpPr>
          <p:cNvPr id="296978" name="Rectangle 21"/>
          <p:cNvSpPr>
            <a:spLocks/>
          </p:cNvSpPr>
          <p:nvPr/>
        </p:nvSpPr>
        <p:spPr bwMode="auto">
          <a:xfrm>
            <a:off x="5957888" y="3552825"/>
            <a:ext cx="15398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rgbClr val="FFFFFF"/>
                </a:solidFill>
                <a:latin typeface="SimSun" charset="0"/>
                <a:ea typeface="SimSun" charset="0"/>
                <a:cs typeface="SimSun" charset="0"/>
                <a:sym typeface="Arial" charset="0"/>
              </a:rPr>
              <a:t>太阳，月亮</a:t>
            </a:r>
            <a:endParaRPr lang="en-US" altLang="zh-CN" sz="2400">
              <a:solidFill>
                <a:srgbClr val="FFFFFF"/>
              </a:solidFill>
              <a:latin typeface="SimSun" charset="0"/>
              <a:ea typeface="SimSun" charset="0"/>
              <a:cs typeface="SimSun" charset="0"/>
              <a:sym typeface="Arial" charset="0"/>
            </a:endParaRPr>
          </a:p>
          <a:p>
            <a:pPr algn="ctr">
              <a:lnSpc>
                <a:spcPct val="80000"/>
              </a:lnSpc>
            </a:pPr>
            <a:r>
              <a:rPr lang="zh-CN" altLang="en-US" sz="2400">
                <a:solidFill>
                  <a:srgbClr val="FFFFFF"/>
                </a:solidFill>
                <a:latin typeface="SimSun" charset="0"/>
                <a:ea typeface="SimSun" charset="0"/>
                <a:cs typeface="SimSun" charset="0"/>
                <a:sym typeface="Arial" charset="0"/>
              </a:rPr>
              <a:t>和众星</a:t>
            </a:r>
            <a:endParaRPr lang="en-US" sz="2400">
              <a:solidFill>
                <a:srgbClr val="FFFFFF"/>
              </a:solidFill>
              <a:latin typeface="SimSun" charset="0"/>
              <a:ea typeface="SimSun" charset="0"/>
              <a:cs typeface="SimSun" charset="0"/>
              <a:sym typeface="Arial" charset="0"/>
            </a:endParaRPr>
          </a:p>
        </p:txBody>
      </p:sp>
      <p:sp>
        <p:nvSpPr>
          <p:cNvPr id="296979" name="Rectangle 22"/>
          <p:cNvSpPr>
            <a:spLocks/>
          </p:cNvSpPr>
          <p:nvPr/>
        </p:nvSpPr>
        <p:spPr bwMode="auto">
          <a:xfrm>
            <a:off x="1470025" y="6418263"/>
            <a:ext cx="1846263"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rgbClr val="FFFFFF"/>
                </a:solidFill>
                <a:latin typeface="SimSun" charset="0"/>
                <a:ea typeface="SimSun" charset="0"/>
                <a:cs typeface="SimSun" charset="0"/>
                <a:sym typeface="Arial" charset="0"/>
              </a:rPr>
              <a:t>第一至第</a:t>
            </a:r>
            <a:r>
              <a:rPr lang="en-US" altLang="ja-JP" sz="2400">
                <a:solidFill>
                  <a:srgbClr val="FFFFFF"/>
                </a:solidFill>
                <a:latin typeface="SimSun" charset="0"/>
                <a:ea typeface="SimSun" charset="0"/>
                <a:cs typeface="SimSun" charset="0"/>
                <a:sym typeface="Arial" charset="0"/>
              </a:rPr>
              <a:t>-2</a:t>
            </a:r>
            <a:r>
              <a:rPr lang="zh-CN" altLang="en-US" sz="2400">
                <a:solidFill>
                  <a:srgbClr val="FFFFFF"/>
                </a:solidFill>
                <a:latin typeface="SimSun" charset="0"/>
                <a:ea typeface="SimSun" charset="0"/>
                <a:cs typeface="SimSun" charset="0"/>
                <a:sym typeface="Arial" charset="0"/>
              </a:rPr>
              <a:t>天</a:t>
            </a:r>
            <a:endParaRPr lang="en-US" sz="2400">
              <a:solidFill>
                <a:srgbClr val="FFFFFF"/>
              </a:solidFill>
              <a:latin typeface="SimSun" charset="0"/>
              <a:ea typeface="SimSun" charset="0"/>
              <a:cs typeface="SimSun" charset="0"/>
              <a:sym typeface="Arial" charset="0"/>
            </a:endParaRPr>
          </a:p>
        </p:txBody>
      </p:sp>
      <p:sp>
        <p:nvSpPr>
          <p:cNvPr id="296980" name="Rectangle 23"/>
          <p:cNvSpPr>
            <a:spLocks/>
          </p:cNvSpPr>
          <p:nvPr/>
        </p:nvSpPr>
        <p:spPr bwMode="auto">
          <a:xfrm>
            <a:off x="4025900" y="6392863"/>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endParaRPr lang="en-US">
              <a:solidFill>
                <a:srgbClr val="FFFFFF"/>
              </a:solidFill>
            </a:endParaRPr>
          </a:p>
        </p:txBody>
      </p:sp>
      <p:sp>
        <p:nvSpPr>
          <p:cNvPr id="296981" name="Rectangle 24"/>
          <p:cNvSpPr>
            <a:spLocks/>
          </p:cNvSpPr>
          <p:nvPr/>
        </p:nvSpPr>
        <p:spPr bwMode="auto">
          <a:xfrm>
            <a:off x="6273800" y="63754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endParaRPr lang="en-US">
              <a:solidFill>
                <a:srgbClr val="FFFFFF"/>
              </a:solidFill>
            </a:endParaRPr>
          </a:p>
        </p:txBody>
      </p:sp>
      <p:sp>
        <p:nvSpPr>
          <p:cNvPr id="296982" name="Rectangle 25"/>
          <p:cNvSpPr>
            <a:spLocks/>
          </p:cNvSpPr>
          <p:nvPr/>
        </p:nvSpPr>
        <p:spPr bwMode="auto">
          <a:xfrm>
            <a:off x="4006850" y="6400800"/>
            <a:ext cx="92392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rgbClr val="FFFFFF"/>
                </a:solidFill>
                <a:latin typeface="SimSun" charset="0"/>
                <a:ea typeface="SimSun" charset="0"/>
                <a:cs typeface="SimSun" charset="0"/>
                <a:sym typeface="Arial" charset="0"/>
              </a:rPr>
              <a:t>第三天</a:t>
            </a:r>
            <a:endParaRPr lang="en-US" sz="2400">
              <a:solidFill>
                <a:srgbClr val="FFFFFF"/>
              </a:solidFill>
              <a:latin typeface="SimSun" charset="0"/>
              <a:ea typeface="SimSun" charset="0"/>
              <a:cs typeface="SimSun" charset="0"/>
              <a:sym typeface="Arial" charset="0"/>
            </a:endParaRPr>
          </a:p>
        </p:txBody>
      </p:sp>
      <p:sp>
        <p:nvSpPr>
          <p:cNvPr id="296983" name="Rectangle 26"/>
          <p:cNvSpPr>
            <a:spLocks/>
          </p:cNvSpPr>
          <p:nvPr/>
        </p:nvSpPr>
        <p:spPr bwMode="auto">
          <a:xfrm>
            <a:off x="6259513" y="6424613"/>
            <a:ext cx="92392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rgbClr val="FFFFFF"/>
                </a:solidFill>
                <a:latin typeface="SimSun" charset="0"/>
                <a:ea typeface="SimSun" charset="0"/>
                <a:cs typeface="SimSun" charset="0"/>
                <a:sym typeface="Arial" charset="0"/>
              </a:rPr>
              <a:t>第四天</a:t>
            </a:r>
            <a:endParaRPr lang="en-US" sz="2400">
              <a:solidFill>
                <a:srgbClr val="FFFFFF"/>
              </a:solidFill>
              <a:latin typeface="SimSun" charset="0"/>
              <a:ea typeface="SimSun" charset="0"/>
              <a:cs typeface="SimSun" charset="0"/>
              <a:sym typeface="Arial" charset="0"/>
            </a:endParaRPr>
          </a:p>
        </p:txBody>
      </p:sp>
      <p:sp>
        <p:nvSpPr>
          <p:cNvPr id="1245212" name="Rectangle 28"/>
          <p:cNvSpPr>
            <a:spLocks/>
          </p:cNvSpPr>
          <p:nvPr/>
        </p:nvSpPr>
        <p:spPr bwMode="auto">
          <a:xfrm>
            <a:off x="2000250" y="2973388"/>
            <a:ext cx="1454150" cy="2476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sz="2000" dirty="0">
                <a:solidFill>
                  <a:srgbClr val="FFFFFF"/>
                </a:solidFill>
                <a:latin typeface="SimSun" pitchFamily="2" charset="-122"/>
                <a:ea typeface="SimSun" pitchFamily="2" charset="-122"/>
                <a:cs typeface="Arial"/>
                <a:sym typeface="Arial" charset="0"/>
              </a:rPr>
              <a:t>100</a:t>
            </a:r>
            <a:r>
              <a:rPr lang="zh-CN" altLang="en-US" sz="2000" dirty="0">
                <a:solidFill>
                  <a:srgbClr val="FFFFFF"/>
                </a:solidFill>
                <a:latin typeface="SimSun" pitchFamily="2" charset="-122"/>
                <a:ea typeface="SimSun" pitchFamily="2" charset="-122"/>
                <a:cs typeface="Arial"/>
                <a:sym typeface="Arial" charset="0"/>
              </a:rPr>
              <a:t>亿年以前</a:t>
            </a:r>
            <a:endParaRPr lang="en-US" sz="2000" dirty="0">
              <a:solidFill>
                <a:srgbClr val="FFFFFF"/>
              </a:solidFill>
              <a:latin typeface="SimSun" pitchFamily="2" charset="-122"/>
              <a:ea typeface="SimSun" pitchFamily="2" charset="-122"/>
              <a:cs typeface="Arial"/>
              <a:sym typeface="Arial" charset="0"/>
            </a:endParaRPr>
          </a:p>
        </p:txBody>
      </p:sp>
      <p:sp>
        <p:nvSpPr>
          <p:cNvPr id="1245213" name="Rectangle 29"/>
          <p:cNvSpPr>
            <a:spLocks/>
          </p:cNvSpPr>
          <p:nvPr/>
        </p:nvSpPr>
        <p:spPr bwMode="auto">
          <a:xfrm>
            <a:off x="3898900" y="2960688"/>
            <a:ext cx="1282700" cy="2476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sz="2000" dirty="0">
                <a:solidFill>
                  <a:srgbClr val="FFFFFF"/>
                </a:solidFill>
                <a:latin typeface="SimSun" pitchFamily="2" charset="-122"/>
                <a:ea typeface="SimSun" pitchFamily="2" charset="-122"/>
                <a:cs typeface="Arial"/>
                <a:sym typeface="Arial" charset="0"/>
              </a:rPr>
              <a:t>50</a:t>
            </a:r>
            <a:r>
              <a:rPr lang="zh-CN" altLang="en-US" sz="2000" dirty="0">
                <a:solidFill>
                  <a:srgbClr val="FFFFFF"/>
                </a:solidFill>
                <a:latin typeface="SimSun" pitchFamily="2" charset="-122"/>
                <a:ea typeface="SimSun" pitchFamily="2" charset="-122"/>
                <a:cs typeface="Arial"/>
                <a:sym typeface="Arial" charset="0"/>
              </a:rPr>
              <a:t>亿年以前</a:t>
            </a:r>
            <a:endParaRPr lang="en-US" sz="2000" dirty="0">
              <a:solidFill>
                <a:srgbClr val="FFFFFF"/>
              </a:solidFill>
              <a:latin typeface="SimSun" pitchFamily="2" charset="-122"/>
              <a:ea typeface="SimSun" pitchFamily="2" charset="-122"/>
              <a:cs typeface="Arial"/>
              <a:sym typeface="Arial" charset="0"/>
            </a:endParaRPr>
          </a:p>
        </p:txBody>
      </p:sp>
      <p:sp>
        <p:nvSpPr>
          <p:cNvPr id="1245214" name="Rectangle 30"/>
          <p:cNvSpPr>
            <a:spLocks/>
          </p:cNvSpPr>
          <p:nvPr/>
        </p:nvSpPr>
        <p:spPr bwMode="auto">
          <a:xfrm>
            <a:off x="5745163" y="2952750"/>
            <a:ext cx="1282700" cy="2476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sz="2000" dirty="0">
                <a:solidFill>
                  <a:srgbClr val="FFFFFF"/>
                </a:solidFill>
                <a:latin typeface="SimSun" pitchFamily="2" charset="-122"/>
                <a:ea typeface="SimSun" pitchFamily="2" charset="-122"/>
                <a:cs typeface="Arial"/>
                <a:sym typeface="Arial" charset="0"/>
              </a:rPr>
              <a:t>45</a:t>
            </a:r>
            <a:r>
              <a:rPr lang="zh-CN" altLang="en-US" sz="2000" dirty="0">
                <a:solidFill>
                  <a:srgbClr val="FFFFFF"/>
                </a:solidFill>
                <a:latin typeface="SimSun" pitchFamily="2" charset="-122"/>
                <a:ea typeface="SimSun" pitchFamily="2" charset="-122"/>
                <a:cs typeface="Arial"/>
                <a:sym typeface="Arial" charset="0"/>
              </a:rPr>
              <a:t>亿年以前</a:t>
            </a:r>
            <a:endParaRPr lang="en-US" sz="2000" dirty="0">
              <a:solidFill>
                <a:srgbClr val="FFFFFF"/>
              </a:solidFill>
              <a:latin typeface="SimSun" pitchFamily="2" charset="-122"/>
              <a:ea typeface="SimSun" pitchFamily="2" charset="-122"/>
              <a:cs typeface="Arial"/>
              <a:sym typeface="Arial" charset="0"/>
            </a:endParaRPr>
          </a:p>
        </p:txBody>
      </p:sp>
      <p:sp>
        <p:nvSpPr>
          <p:cNvPr id="1245215" name="Rectangle 31"/>
          <p:cNvSpPr>
            <a:spLocks/>
          </p:cNvSpPr>
          <p:nvPr/>
        </p:nvSpPr>
        <p:spPr bwMode="auto">
          <a:xfrm>
            <a:off x="7602538" y="2949575"/>
            <a:ext cx="1282700" cy="2476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sz="2000" dirty="0">
                <a:solidFill>
                  <a:srgbClr val="FFFFFF"/>
                </a:solidFill>
                <a:latin typeface="SimSun" pitchFamily="2" charset="-122"/>
                <a:ea typeface="SimSun" pitchFamily="2" charset="-122"/>
                <a:cs typeface="Arial"/>
                <a:sym typeface="Arial" charset="0"/>
              </a:rPr>
              <a:t>38</a:t>
            </a:r>
            <a:r>
              <a:rPr lang="zh-CN" altLang="en-US" sz="2000" dirty="0">
                <a:solidFill>
                  <a:srgbClr val="FFFFFF"/>
                </a:solidFill>
                <a:latin typeface="SimSun" pitchFamily="2" charset="-122"/>
                <a:ea typeface="SimSun" pitchFamily="2" charset="-122"/>
                <a:cs typeface="Arial"/>
                <a:sym typeface="Arial" charset="0"/>
              </a:rPr>
              <a:t>亿年以前</a:t>
            </a:r>
            <a:endParaRPr lang="en-US" sz="2000" dirty="0">
              <a:solidFill>
                <a:srgbClr val="FFFFFF"/>
              </a:solidFill>
              <a:latin typeface="SimSun" pitchFamily="2" charset="-122"/>
              <a:ea typeface="SimSun" pitchFamily="2" charset="-122"/>
              <a:cs typeface="Arial"/>
              <a:sym typeface="Arial" charset="0"/>
            </a:endParaRPr>
          </a:p>
        </p:txBody>
      </p:sp>
      <p:sp>
        <p:nvSpPr>
          <p:cNvPr id="1245216" name="Rectangle 32"/>
          <p:cNvSpPr>
            <a:spLocks noGrp="1" noChangeArrowheads="1"/>
          </p:cNvSpPr>
          <p:nvPr>
            <p:ph type="title"/>
          </p:nvPr>
        </p:nvSpPr>
        <p:spPr bwMode="auto">
          <a:xfrm>
            <a:off x="457200" y="-3048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zh-CN" altLang="en-US" sz="1800" dirty="0">
                <a:solidFill>
                  <a:schemeClr val="bg1"/>
                </a:solidFill>
              </a:rPr>
              <a:t>大爆炸理论和圣经里创造历史次序的比较</a:t>
            </a:r>
            <a:endParaRPr lang="en-US" sz="1800" dirty="0">
              <a:solidFill>
                <a:schemeClr val="bg1"/>
              </a:solidFill>
            </a:endParaRPr>
          </a:p>
        </p:txBody>
      </p:sp>
      <p:sp>
        <p:nvSpPr>
          <p:cNvPr id="1245217" name="Rectangle 33"/>
          <p:cNvSpPr>
            <a:spLocks noChangeArrowheads="1"/>
          </p:cNvSpPr>
          <p:nvPr/>
        </p:nvSpPr>
        <p:spPr bwMode="auto">
          <a:xfrm>
            <a:off x="7292975" y="-76200"/>
            <a:ext cx="2286000" cy="3505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1245218" name="Rectangle 34"/>
          <p:cNvSpPr>
            <a:spLocks noChangeArrowheads="1"/>
          </p:cNvSpPr>
          <p:nvPr/>
        </p:nvSpPr>
        <p:spPr bwMode="auto">
          <a:xfrm>
            <a:off x="5432425" y="-152400"/>
            <a:ext cx="2286000" cy="35814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1245219" name="Rectangle 35"/>
          <p:cNvSpPr>
            <a:spLocks noChangeArrowheads="1"/>
          </p:cNvSpPr>
          <p:nvPr/>
        </p:nvSpPr>
        <p:spPr bwMode="auto">
          <a:xfrm>
            <a:off x="3581400" y="-42863"/>
            <a:ext cx="2286000" cy="3429001"/>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296992" name="Rectangle 15"/>
          <p:cNvSpPr>
            <a:spLocks/>
          </p:cNvSpPr>
          <p:nvPr/>
        </p:nvSpPr>
        <p:spPr bwMode="auto">
          <a:xfrm>
            <a:off x="2341563" y="120650"/>
            <a:ext cx="7191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zh-CN" altLang="en-US" sz="2800">
                <a:solidFill>
                  <a:srgbClr val="FFFFFF"/>
                </a:solidFill>
                <a:latin typeface="SimSun" charset="0"/>
                <a:ea typeface="SimSun" charset="0"/>
                <a:cs typeface="SimSun" charset="0"/>
                <a:sym typeface="Arial" charset="0"/>
              </a:rPr>
              <a:t>众星</a:t>
            </a:r>
            <a:endParaRPr lang="en-US" sz="2800">
              <a:solidFill>
                <a:srgbClr val="FFFFFF"/>
              </a:solidFill>
              <a:latin typeface="SimSun" charset="0"/>
              <a:ea typeface="SimSun" charset="0"/>
              <a:cs typeface="SimSun" charset="0"/>
              <a:sym typeface="Arial" charset="0"/>
            </a:endParaRPr>
          </a:p>
        </p:txBody>
      </p:sp>
      <p:sp>
        <p:nvSpPr>
          <p:cNvPr id="1245220" name="Rectangle 36"/>
          <p:cNvSpPr>
            <a:spLocks noChangeArrowheads="1"/>
          </p:cNvSpPr>
          <p:nvPr/>
        </p:nvSpPr>
        <p:spPr bwMode="auto">
          <a:xfrm>
            <a:off x="1730375" y="-22225"/>
            <a:ext cx="21336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296994" name="Rectangle 14"/>
          <p:cNvSpPr>
            <a:spLocks/>
          </p:cNvSpPr>
          <p:nvPr/>
        </p:nvSpPr>
        <p:spPr bwMode="auto">
          <a:xfrm>
            <a:off x="-33338" y="114300"/>
            <a:ext cx="1793876"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zh-CN" altLang="en-US" sz="2700">
                <a:solidFill>
                  <a:srgbClr val="FFFFFF"/>
                </a:solidFill>
                <a:latin typeface="SimSun" charset="0"/>
                <a:ea typeface="SimSun" charset="0"/>
                <a:cs typeface="SimSun" charset="0"/>
                <a:sym typeface="Arial" charset="0"/>
              </a:rPr>
              <a:t>宇宙大爆炸</a:t>
            </a:r>
            <a:endParaRPr lang="en-US" sz="2700">
              <a:solidFill>
                <a:srgbClr val="FFFFFF"/>
              </a:solidFill>
              <a:latin typeface="SimSun" charset="0"/>
              <a:ea typeface="SimSun" charset="0"/>
              <a:cs typeface="SimSun" charset="0"/>
              <a:sym typeface="Arial" charset="0"/>
            </a:endParaRPr>
          </a:p>
        </p:txBody>
      </p:sp>
      <p:sp>
        <p:nvSpPr>
          <p:cNvPr id="1245211" name="Rectangle 27"/>
          <p:cNvSpPr>
            <a:spLocks/>
          </p:cNvSpPr>
          <p:nvPr/>
        </p:nvSpPr>
        <p:spPr bwMode="auto">
          <a:xfrm>
            <a:off x="147638" y="2970213"/>
            <a:ext cx="1454150" cy="2476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sz="2000" dirty="0">
                <a:solidFill>
                  <a:srgbClr val="FFFFFF"/>
                </a:solidFill>
                <a:latin typeface="SimSun" pitchFamily="2" charset="-122"/>
                <a:ea typeface="SimSun" pitchFamily="2" charset="-122"/>
                <a:cs typeface="Arial"/>
                <a:sym typeface="Arial" charset="0"/>
              </a:rPr>
              <a:t>150</a:t>
            </a:r>
            <a:r>
              <a:rPr lang="zh-CN" altLang="en-US" sz="2000" dirty="0">
                <a:solidFill>
                  <a:srgbClr val="FFFFFF"/>
                </a:solidFill>
                <a:latin typeface="SimSun" pitchFamily="2" charset="-122"/>
                <a:ea typeface="SimSun" pitchFamily="2" charset="-122"/>
                <a:cs typeface="Arial"/>
                <a:sym typeface="Arial" charset="0"/>
              </a:rPr>
              <a:t>亿年以前</a:t>
            </a:r>
            <a:endParaRPr lang="en-US" sz="2000" dirty="0">
              <a:solidFill>
                <a:srgbClr val="FFFFFF"/>
              </a:solidFill>
              <a:latin typeface="SimSun" pitchFamily="2" charset="-122"/>
              <a:ea typeface="SimSun" pitchFamily="2" charset="-122"/>
              <a:cs typeface="Arial"/>
              <a:sym typeface="Arial" charset="0"/>
            </a:endParaRPr>
          </a:p>
        </p:txBody>
      </p:sp>
      <p:sp>
        <p:nvSpPr>
          <p:cNvPr id="1245225" name="WordArt 41"/>
          <p:cNvSpPr>
            <a:spLocks noChangeArrowheads="1" noChangeShapeType="1" noTextEdit="1"/>
          </p:cNvSpPr>
          <p:nvPr/>
        </p:nvSpPr>
        <p:spPr bwMode="auto">
          <a:xfrm>
            <a:off x="609600" y="304800"/>
            <a:ext cx="8153400" cy="2930525"/>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3300"/>
                </a:solidFill>
                <a:latin typeface="Arial Black"/>
                <a:ea typeface="Arial Black"/>
                <a:cs typeface="Arial Black"/>
              </a:rPr>
              <a:t>X</a:t>
            </a:r>
          </a:p>
        </p:txBody>
      </p:sp>
      <p:sp>
        <p:nvSpPr>
          <p:cNvPr id="1245223" name="Rectangle 39"/>
          <p:cNvSpPr>
            <a:spLocks noChangeArrowheads="1"/>
          </p:cNvSpPr>
          <p:nvPr/>
        </p:nvSpPr>
        <p:spPr bwMode="auto">
          <a:xfrm>
            <a:off x="1066800" y="3505200"/>
            <a:ext cx="24384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1245221" name="Rectangle 37"/>
          <p:cNvSpPr>
            <a:spLocks noChangeArrowheads="1"/>
          </p:cNvSpPr>
          <p:nvPr/>
        </p:nvSpPr>
        <p:spPr bwMode="auto">
          <a:xfrm>
            <a:off x="3443288" y="3444875"/>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1245222" name="Rectangle 38"/>
          <p:cNvSpPr>
            <a:spLocks noChangeArrowheads="1"/>
          </p:cNvSpPr>
          <p:nvPr/>
        </p:nvSpPr>
        <p:spPr bwMode="auto">
          <a:xfrm>
            <a:off x="5429250" y="3505200"/>
            <a:ext cx="249555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245220"/>
                                        </p:tgtEl>
                                      </p:cBhvr>
                                    </p:animEffect>
                                    <p:set>
                                      <p:cBhvr>
                                        <p:cTn id="7" dur="1" fill="hold">
                                          <p:stCondLst>
                                            <p:cond delay="499"/>
                                          </p:stCondLst>
                                        </p:cTn>
                                        <p:tgtEl>
                                          <p:spTgt spid="12452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245219"/>
                                        </p:tgtEl>
                                      </p:cBhvr>
                                    </p:animEffect>
                                    <p:set>
                                      <p:cBhvr>
                                        <p:cTn id="12" dur="1" fill="hold">
                                          <p:stCondLst>
                                            <p:cond delay="499"/>
                                          </p:stCondLst>
                                        </p:cTn>
                                        <p:tgtEl>
                                          <p:spTgt spid="124521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245218"/>
                                        </p:tgtEl>
                                      </p:cBhvr>
                                    </p:animEffect>
                                    <p:set>
                                      <p:cBhvr>
                                        <p:cTn id="17" dur="1" fill="hold">
                                          <p:stCondLst>
                                            <p:cond delay="499"/>
                                          </p:stCondLst>
                                        </p:cTn>
                                        <p:tgtEl>
                                          <p:spTgt spid="124521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245217"/>
                                        </p:tgtEl>
                                      </p:cBhvr>
                                    </p:animEffect>
                                    <p:set>
                                      <p:cBhvr>
                                        <p:cTn id="22" dur="1" fill="hold">
                                          <p:stCondLst>
                                            <p:cond delay="499"/>
                                          </p:stCondLst>
                                        </p:cTn>
                                        <p:tgtEl>
                                          <p:spTgt spid="124521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245223"/>
                                        </p:tgtEl>
                                      </p:cBhvr>
                                    </p:animEffect>
                                    <p:set>
                                      <p:cBhvr>
                                        <p:cTn id="27" dur="1" fill="hold">
                                          <p:stCondLst>
                                            <p:cond delay="499"/>
                                          </p:stCondLst>
                                        </p:cTn>
                                        <p:tgtEl>
                                          <p:spTgt spid="124522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245221"/>
                                        </p:tgtEl>
                                      </p:cBhvr>
                                    </p:animEffect>
                                    <p:set>
                                      <p:cBhvr>
                                        <p:cTn id="32" dur="1" fill="hold">
                                          <p:stCondLst>
                                            <p:cond delay="499"/>
                                          </p:stCondLst>
                                        </p:cTn>
                                        <p:tgtEl>
                                          <p:spTgt spid="12452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1245222"/>
                                        </p:tgtEl>
                                      </p:cBhvr>
                                    </p:animEffect>
                                    <p:set>
                                      <p:cBhvr>
                                        <p:cTn id="37" dur="1" fill="hold">
                                          <p:stCondLst>
                                            <p:cond delay="499"/>
                                          </p:stCondLst>
                                        </p:cTn>
                                        <p:tgtEl>
                                          <p:spTgt spid="1245222"/>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245225"/>
                                        </p:tgtEl>
                                        <p:attrNameLst>
                                          <p:attrName>style.visibility</p:attrName>
                                        </p:attrNameLst>
                                      </p:cBhvr>
                                      <p:to>
                                        <p:strVal val="visible"/>
                                      </p:to>
                                    </p:set>
                                    <p:anim calcmode="lin" valueType="num">
                                      <p:cBhvr>
                                        <p:cTn id="42" dur="500" fill="hold"/>
                                        <p:tgtEl>
                                          <p:spTgt spid="1245225"/>
                                        </p:tgtEl>
                                        <p:attrNameLst>
                                          <p:attrName>ppt_w</p:attrName>
                                        </p:attrNameLst>
                                      </p:cBhvr>
                                      <p:tavLst>
                                        <p:tav tm="0">
                                          <p:val>
                                            <p:fltVal val="0"/>
                                          </p:val>
                                        </p:tav>
                                        <p:tav tm="100000">
                                          <p:val>
                                            <p:strVal val="#ppt_w"/>
                                          </p:val>
                                        </p:tav>
                                      </p:tavLst>
                                    </p:anim>
                                    <p:anim calcmode="lin" valueType="num">
                                      <p:cBhvr>
                                        <p:cTn id="43" dur="500" fill="hold"/>
                                        <p:tgtEl>
                                          <p:spTgt spid="1245225"/>
                                        </p:tgtEl>
                                        <p:attrNameLst>
                                          <p:attrName>ppt_h</p:attrName>
                                        </p:attrNameLst>
                                      </p:cBhvr>
                                      <p:tavLst>
                                        <p:tav tm="0">
                                          <p:val>
                                            <p:fltVal val="0"/>
                                          </p:val>
                                        </p:tav>
                                        <p:tav tm="100000">
                                          <p:val>
                                            <p:strVal val="#ppt_h"/>
                                          </p:val>
                                        </p:tav>
                                      </p:tavLst>
                                    </p:anim>
                                    <p:animEffect transition="in" filter="fade">
                                      <p:cBhvr>
                                        <p:cTn id="44" dur="500"/>
                                        <p:tgtEl>
                                          <p:spTgt spid="1245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217" grpId="0" animBg="1"/>
      <p:bldP spid="1245218" grpId="0" animBg="1"/>
      <p:bldP spid="1245219" grpId="0" animBg="1"/>
      <p:bldP spid="1245220" grpId="0" animBg="1"/>
      <p:bldP spid="1245225" grpId="0" animBg="1"/>
      <p:bldP spid="1245223" grpId="0" animBg="1"/>
      <p:bldP spid="1245221" grpId="0" animBg="1"/>
      <p:bldP spid="12452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4" name="Rectangle 2"/>
          <p:cNvSpPr>
            <a:spLocks noGrp="1" noChangeArrowheads="1"/>
          </p:cNvSpPr>
          <p:nvPr>
            <p:ph type="title"/>
          </p:nvPr>
        </p:nvSpPr>
        <p:spPr/>
        <p:txBody>
          <a:bodyPr/>
          <a:lstStyle/>
          <a:p>
            <a:pPr eaLnBrk="1" hangingPunct="1">
              <a:defRPr/>
            </a:pPr>
            <a:r>
              <a:rPr lang="en-US"/>
              <a:t>Evolution vs Bible timeline</a:t>
            </a:r>
          </a:p>
        </p:txBody>
      </p:sp>
      <p:pic>
        <p:nvPicPr>
          <p:cNvPr id="299010"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8916" name="Rectangle 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17" name="Text Box 5"/>
          <p:cNvSpPr txBox="1">
            <a:spLocks noChangeArrowheads="1"/>
          </p:cNvSpPr>
          <p:nvPr/>
        </p:nvSpPr>
        <p:spPr bwMode="auto">
          <a:xfrm>
            <a:off x="2590800" y="0"/>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FFFFFF"/>
                </a:solidFill>
                <a:latin typeface="SimSun" charset="0"/>
                <a:ea typeface="SimSun" charset="0"/>
              </a:rPr>
              <a:t>进化论</a:t>
            </a:r>
            <a:endParaRPr lang="en-US" sz="4000" b="1">
              <a:solidFill>
                <a:srgbClr val="FFFFFF"/>
              </a:solidFill>
              <a:latin typeface="SimSun" charset="0"/>
              <a:ea typeface="SimSun" charset="0"/>
            </a:endParaRPr>
          </a:p>
        </p:txBody>
      </p:sp>
      <p:sp>
        <p:nvSpPr>
          <p:cNvPr id="1318918" name="Rectangle 6"/>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19" name="Text Box 7"/>
          <p:cNvSpPr txBox="1">
            <a:spLocks noChangeArrowheads="1"/>
          </p:cNvSpPr>
          <p:nvPr/>
        </p:nvSpPr>
        <p:spPr bwMode="auto">
          <a:xfrm>
            <a:off x="2590800" y="3279775"/>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FFFFFF"/>
                </a:solidFill>
                <a:latin typeface="SimSun" charset="0"/>
                <a:ea typeface="SimSun" charset="0"/>
              </a:rPr>
              <a:t>圣经</a:t>
            </a:r>
            <a:endParaRPr lang="en-US" sz="4000" b="1">
              <a:solidFill>
                <a:srgbClr val="FFFFFF"/>
              </a:solidFill>
              <a:latin typeface="SimSun" charset="0"/>
              <a:ea typeface="SimSun" charset="0"/>
            </a:endParaRPr>
          </a:p>
        </p:txBody>
      </p:sp>
      <p:sp>
        <p:nvSpPr>
          <p:cNvPr id="1318920" name="Rectangle 8"/>
          <p:cNvSpPr>
            <a:spLocks noChangeArrowheads="1"/>
          </p:cNvSpPr>
          <p:nvPr/>
        </p:nvSpPr>
        <p:spPr bwMode="auto">
          <a:xfrm>
            <a:off x="723900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1" name="Rectangle 9"/>
          <p:cNvSpPr>
            <a:spLocks noChangeArrowheads="1"/>
          </p:cNvSpPr>
          <p:nvPr/>
        </p:nvSpPr>
        <p:spPr bwMode="auto">
          <a:xfrm>
            <a:off x="550545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2" name="Rectangle 10"/>
          <p:cNvSpPr>
            <a:spLocks noChangeArrowheads="1"/>
          </p:cNvSpPr>
          <p:nvPr/>
        </p:nvSpPr>
        <p:spPr bwMode="auto">
          <a:xfrm>
            <a:off x="375285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3" name="Rectangle 11"/>
          <p:cNvSpPr>
            <a:spLocks noChangeArrowheads="1"/>
          </p:cNvSpPr>
          <p:nvPr/>
        </p:nvSpPr>
        <p:spPr bwMode="auto">
          <a:xfrm>
            <a:off x="201930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4" name="Rectangle 12"/>
          <p:cNvSpPr>
            <a:spLocks noChangeArrowheads="1"/>
          </p:cNvSpPr>
          <p:nvPr/>
        </p:nvSpPr>
        <p:spPr bwMode="auto">
          <a:xfrm>
            <a:off x="6362700" y="3924300"/>
            <a:ext cx="2819400" cy="30099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5" name="Rectangle 13"/>
          <p:cNvSpPr>
            <a:spLocks noChangeArrowheads="1"/>
          </p:cNvSpPr>
          <p:nvPr/>
        </p:nvSpPr>
        <p:spPr bwMode="auto">
          <a:xfrm>
            <a:off x="4629150" y="3924300"/>
            <a:ext cx="1905000" cy="29337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6" name="Rectangle 14"/>
          <p:cNvSpPr>
            <a:spLocks noChangeArrowheads="1"/>
          </p:cNvSpPr>
          <p:nvPr/>
        </p:nvSpPr>
        <p:spPr bwMode="auto">
          <a:xfrm>
            <a:off x="2914650" y="3924300"/>
            <a:ext cx="1905000" cy="30099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7" name="Rectangle 15"/>
          <p:cNvSpPr>
            <a:spLocks noChangeArrowheads="1"/>
          </p:cNvSpPr>
          <p:nvPr/>
        </p:nvSpPr>
        <p:spPr bwMode="auto">
          <a:xfrm>
            <a:off x="87313" y="3924300"/>
            <a:ext cx="2819400" cy="30099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8" name="Rectangle 16"/>
          <p:cNvSpPr>
            <a:spLocks noChangeArrowheads="1"/>
          </p:cNvSpPr>
          <p:nvPr/>
        </p:nvSpPr>
        <p:spPr bwMode="auto">
          <a:xfrm>
            <a:off x="0" y="685800"/>
            <a:ext cx="20574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
        <p:nvSpPr>
          <p:cNvPr id="1318929" name="WordArt 17"/>
          <p:cNvSpPr>
            <a:spLocks noChangeArrowheads="1" noChangeShapeType="1" noTextEdit="1"/>
          </p:cNvSpPr>
          <p:nvPr/>
        </p:nvSpPr>
        <p:spPr bwMode="auto">
          <a:xfrm>
            <a:off x="609600" y="727075"/>
            <a:ext cx="8153400" cy="2508250"/>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318928"/>
                                        </p:tgtEl>
                                      </p:cBhvr>
                                    </p:animEffect>
                                    <p:set>
                                      <p:cBhvr>
                                        <p:cTn id="7" dur="1" fill="hold">
                                          <p:stCondLst>
                                            <p:cond delay="499"/>
                                          </p:stCondLst>
                                        </p:cTn>
                                        <p:tgtEl>
                                          <p:spTgt spid="13189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318923"/>
                                        </p:tgtEl>
                                      </p:cBhvr>
                                    </p:animEffect>
                                    <p:set>
                                      <p:cBhvr>
                                        <p:cTn id="12" dur="1" fill="hold">
                                          <p:stCondLst>
                                            <p:cond delay="499"/>
                                          </p:stCondLst>
                                        </p:cTn>
                                        <p:tgtEl>
                                          <p:spTgt spid="13189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318922"/>
                                        </p:tgtEl>
                                      </p:cBhvr>
                                    </p:animEffect>
                                    <p:set>
                                      <p:cBhvr>
                                        <p:cTn id="17" dur="1" fill="hold">
                                          <p:stCondLst>
                                            <p:cond delay="499"/>
                                          </p:stCondLst>
                                        </p:cTn>
                                        <p:tgtEl>
                                          <p:spTgt spid="131892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318921"/>
                                        </p:tgtEl>
                                      </p:cBhvr>
                                    </p:animEffect>
                                    <p:set>
                                      <p:cBhvr>
                                        <p:cTn id="22" dur="1" fill="hold">
                                          <p:stCondLst>
                                            <p:cond delay="499"/>
                                          </p:stCondLst>
                                        </p:cTn>
                                        <p:tgtEl>
                                          <p:spTgt spid="13189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318920"/>
                                        </p:tgtEl>
                                      </p:cBhvr>
                                    </p:animEffect>
                                    <p:set>
                                      <p:cBhvr>
                                        <p:cTn id="27" dur="1" fill="hold">
                                          <p:stCondLst>
                                            <p:cond delay="499"/>
                                          </p:stCondLst>
                                        </p:cTn>
                                        <p:tgtEl>
                                          <p:spTgt spid="131892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318927"/>
                                        </p:tgtEl>
                                      </p:cBhvr>
                                    </p:animEffect>
                                    <p:set>
                                      <p:cBhvr>
                                        <p:cTn id="32" dur="1" fill="hold">
                                          <p:stCondLst>
                                            <p:cond delay="499"/>
                                          </p:stCondLst>
                                        </p:cTn>
                                        <p:tgtEl>
                                          <p:spTgt spid="13189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1318926"/>
                                        </p:tgtEl>
                                      </p:cBhvr>
                                    </p:animEffect>
                                    <p:set>
                                      <p:cBhvr>
                                        <p:cTn id="37" dur="1" fill="hold">
                                          <p:stCondLst>
                                            <p:cond delay="499"/>
                                          </p:stCondLst>
                                        </p:cTn>
                                        <p:tgtEl>
                                          <p:spTgt spid="131892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8" fill="hold" grpId="0" nodeType="clickEffect">
                                  <p:stCondLst>
                                    <p:cond delay="0"/>
                                  </p:stCondLst>
                                  <p:childTnLst>
                                    <p:animEffect transition="out" filter="wipe(left)">
                                      <p:cBhvr>
                                        <p:cTn id="41" dur="500"/>
                                        <p:tgtEl>
                                          <p:spTgt spid="1318925"/>
                                        </p:tgtEl>
                                      </p:cBhvr>
                                    </p:animEffect>
                                    <p:set>
                                      <p:cBhvr>
                                        <p:cTn id="42" dur="1" fill="hold">
                                          <p:stCondLst>
                                            <p:cond delay="499"/>
                                          </p:stCondLst>
                                        </p:cTn>
                                        <p:tgtEl>
                                          <p:spTgt spid="13189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8" fill="hold" grpId="0" nodeType="clickEffect">
                                  <p:stCondLst>
                                    <p:cond delay="0"/>
                                  </p:stCondLst>
                                  <p:childTnLst>
                                    <p:animEffect transition="out" filter="wipe(left)">
                                      <p:cBhvr>
                                        <p:cTn id="46" dur="500"/>
                                        <p:tgtEl>
                                          <p:spTgt spid="1318924"/>
                                        </p:tgtEl>
                                      </p:cBhvr>
                                    </p:animEffect>
                                    <p:set>
                                      <p:cBhvr>
                                        <p:cTn id="47" dur="1" fill="hold">
                                          <p:stCondLst>
                                            <p:cond delay="499"/>
                                          </p:stCondLst>
                                        </p:cTn>
                                        <p:tgtEl>
                                          <p:spTgt spid="1318924"/>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318929"/>
                                        </p:tgtEl>
                                        <p:attrNameLst>
                                          <p:attrName>style.visibility</p:attrName>
                                        </p:attrNameLst>
                                      </p:cBhvr>
                                      <p:to>
                                        <p:strVal val="visible"/>
                                      </p:to>
                                    </p:set>
                                    <p:anim calcmode="lin" valueType="num">
                                      <p:cBhvr>
                                        <p:cTn id="52" dur="500" fill="hold"/>
                                        <p:tgtEl>
                                          <p:spTgt spid="1318929"/>
                                        </p:tgtEl>
                                        <p:attrNameLst>
                                          <p:attrName>ppt_w</p:attrName>
                                        </p:attrNameLst>
                                      </p:cBhvr>
                                      <p:tavLst>
                                        <p:tav tm="0">
                                          <p:val>
                                            <p:fltVal val="0"/>
                                          </p:val>
                                        </p:tav>
                                        <p:tav tm="100000">
                                          <p:val>
                                            <p:strVal val="#ppt_w"/>
                                          </p:val>
                                        </p:tav>
                                      </p:tavLst>
                                    </p:anim>
                                    <p:anim calcmode="lin" valueType="num">
                                      <p:cBhvr>
                                        <p:cTn id="53" dur="500" fill="hold"/>
                                        <p:tgtEl>
                                          <p:spTgt spid="1318929"/>
                                        </p:tgtEl>
                                        <p:attrNameLst>
                                          <p:attrName>ppt_h</p:attrName>
                                        </p:attrNameLst>
                                      </p:cBhvr>
                                      <p:tavLst>
                                        <p:tav tm="0">
                                          <p:val>
                                            <p:fltVal val="0"/>
                                          </p:val>
                                        </p:tav>
                                        <p:tav tm="100000">
                                          <p:val>
                                            <p:strVal val="#ppt_h"/>
                                          </p:val>
                                        </p:tav>
                                      </p:tavLst>
                                    </p:anim>
                                    <p:animEffect transition="in" filter="fade">
                                      <p:cBhvr>
                                        <p:cTn id="54" dur="500"/>
                                        <p:tgtEl>
                                          <p:spTgt spid="131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20" grpId="0" animBg="1"/>
      <p:bldP spid="1318921" grpId="0" animBg="1"/>
      <p:bldP spid="1318922" grpId="0" animBg="1"/>
      <p:bldP spid="1318923" grpId="0" animBg="1"/>
      <p:bldP spid="1318924" grpId="0" animBg="1"/>
      <p:bldP spid="1318925" grpId="0" animBg="1"/>
      <p:bldP spid="1318926" grpId="0" animBg="1"/>
      <p:bldP spid="1318927" grpId="0" animBg="1"/>
      <p:bldP spid="1318928" grpId="0" animBg="1"/>
      <p:bldP spid="13189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ctrTitle"/>
          </p:nvPr>
        </p:nvSpPr>
        <p:spPr/>
        <p:txBody>
          <a:bodyPr/>
          <a:lstStyle/>
          <a:p>
            <a:pPr eaLnBrk="1" hangingPunct="1">
              <a:defRPr/>
            </a:pPr>
            <a:r>
              <a:rPr lang="en-US"/>
              <a:t>Big Bang Time line</a:t>
            </a:r>
          </a:p>
        </p:txBody>
      </p:sp>
      <p:pic>
        <p:nvPicPr>
          <p:cNvPr id="301058"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3012"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4400" dirty="0">
                <a:solidFill>
                  <a:srgbClr val="000000"/>
                </a:solidFill>
                <a:cs typeface="Arial"/>
              </a:rPr>
              <a:t>Big Bang Time line</a:t>
            </a:r>
          </a:p>
        </p:txBody>
      </p:sp>
      <p:sp>
        <p:nvSpPr>
          <p:cNvPr id="1323013" name="Text Box 5"/>
          <p:cNvSpPr txBox="1">
            <a:spLocks noChangeArrowheads="1"/>
          </p:cNvSpPr>
          <p:nvPr/>
        </p:nvSpPr>
        <p:spPr bwMode="auto">
          <a:xfrm>
            <a:off x="0" y="228600"/>
            <a:ext cx="9144000" cy="48577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3200">
                <a:solidFill>
                  <a:srgbClr val="FFFFFF"/>
                </a:solidFill>
                <a:latin typeface="SimSun" charset="0"/>
                <a:ea typeface="SimSun" charset="0"/>
              </a:rPr>
              <a:t>宇宙的未来 </a:t>
            </a:r>
            <a:r>
              <a:rPr lang="en-US" altLang="zh-CN" sz="3200">
                <a:solidFill>
                  <a:srgbClr val="FFFFFF"/>
                </a:solidFill>
                <a:latin typeface="SimSun" charset="0"/>
                <a:ea typeface="Arial" charset="0"/>
                <a:cs typeface="Arial" charset="0"/>
              </a:rPr>
              <a:t>-</a:t>
            </a:r>
            <a:r>
              <a:rPr lang="zh-CN" altLang="en-US" sz="3200">
                <a:solidFill>
                  <a:srgbClr val="FFFFFF"/>
                </a:solidFill>
                <a:latin typeface="SimSun" charset="0"/>
                <a:ea typeface="SimSun" charset="0"/>
              </a:rPr>
              <a:t> 根据大爆炸理论</a:t>
            </a:r>
            <a:endParaRPr lang="en-US" sz="3200">
              <a:solidFill>
                <a:srgbClr val="FFFFFF"/>
              </a:solidFill>
              <a:latin typeface="SimSun" charset="0"/>
              <a:ea typeface="SimSun" charset="0"/>
            </a:endParaRPr>
          </a:p>
        </p:txBody>
      </p:sp>
      <p:sp>
        <p:nvSpPr>
          <p:cNvPr id="1323014" name="Text Box 6"/>
          <p:cNvSpPr txBox="1">
            <a:spLocks noChangeArrowheads="1"/>
          </p:cNvSpPr>
          <p:nvPr/>
        </p:nvSpPr>
        <p:spPr bwMode="auto">
          <a:xfrm>
            <a:off x="1295400" y="5257800"/>
            <a:ext cx="3048000" cy="48577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3200" b="1">
                <a:solidFill>
                  <a:srgbClr val="FFFFFF"/>
                </a:solidFill>
                <a:latin typeface="SimSun" charset="0"/>
                <a:ea typeface="SimSun" charset="0"/>
              </a:rPr>
              <a:t>几千年</a:t>
            </a:r>
            <a:endParaRPr lang="en-US" sz="3200" b="1">
              <a:solidFill>
                <a:srgbClr val="FFFFFF"/>
              </a:solidFill>
              <a:latin typeface="SimSun" charset="0"/>
              <a:ea typeface="SimSun" charset="0"/>
            </a:endParaRPr>
          </a:p>
        </p:txBody>
      </p:sp>
      <p:sp>
        <p:nvSpPr>
          <p:cNvPr id="1323015" name="Text Box 7"/>
          <p:cNvSpPr txBox="1">
            <a:spLocks noChangeArrowheads="1"/>
          </p:cNvSpPr>
          <p:nvPr/>
        </p:nvSpPr>
        <p:spPr bwMode="auto">
          <a:xfrm>
            <a:off x="4224338" y="4648200"/>
            <a:ext cx="1676400" cy="8302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rgbClr val="000000"/>
                </a:solidFill>
                <a:latin typeface="SimSun" charset="0"/>
                <a:ea typeface="SimSun" charset="0"/>
                <a:cs typeface="SimSun" charset="0"/>
              </a:rPr>
              <a:t>烈火</a:t>
            </a:r>
            <a:endParaRPr lang="en-US" altLang="zh-CN" b="1">
              <a:solidFill>
                <a:srgbClr val="000000"/>
              </a:solidFill>
              <a:latin typeface="SimSun" charset="0"/>
              <a:cs typeface="Arial" charset="0"/>
            </a:endParaRPr>
          </a:p>
          <a:p>
            <a:pPr algn="ctr" eaLnBrk="1" hangingPunct="1"/>
            <a:r>
              <a:rPr lang="zh-CN" altLang="en-US" b="1">
                <a:solidFill>
                  <a:srgbClr val="000000"/>
                </a:solidFill>
                <a:latin typeface="SimSun" charset="0"/>
                <a:ea typeface="SimSun" charset="0"/>
                <a:cs typeface="SimSun" charset="0"/>
              </a:rPr>
              <a:t>沉沦</a:t>
            </a:r>
            <a:endParaRPr lang="en-US" b="1">
              <a:solidFill>
                <a:srgbClr val="000000"/>
              </a:solidFill>
              <a:latin typeface="SimSun" charset="0"/>
              <a:ea typeface="SimSun" charset="0"/>
              <a:cs typeface="SimSun" charset="0"/>
            </a:endParaRPr>
          </a:p>
        </p:txBody>
      </p:sp>
      <p:sp>
        <p:nvSpPr>
          <p:cNvPr id="1323016" name="Text Box 8"/>
          <p:cNvSpPr txBox="1">
            <a:spLocks noChangeArrowheads="1"/>
          </p:cNvSpPr>
          <p:nvPr/>
        </p:nvSpPr>
        <p:spPr bwMode="auto">
          <a:xfrm>
            <a:off x="347663" y="1176338"/>
            <a:ext cx="1463675" cy="1077912"/>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b="1">
                <a:solidFill>
                  <a:srgbClr val="000000"/>
                </a:solidFill>
                <a:latin typeface="SimSun" charset="0"/>
                <a:ea typeface="SimSun" charset="0"/>
                <a:cs typeface="SimSun" charset="0"/>
              </a:rPr>
              <a:t>宇宙</a:t>
            </a:r>
            <a:endParaRPr lang="en-US" altLang="zh-CN" sz="3200" b="1">
              <a:solidFill>
                <a:srgbClr val="000000"/>
              </a:solidFill>
              <a:latin typeface="SimSun" charset="0"/>
              <a:cs typeface="Arial" charset="0"/>
            </a:endParaRPr>
          </a:p>
          <a:p>
            <a:pPr algn="ctr" eaLnBrk="1" hangingPunct="1"/>
            <a:r>
              <a:rPr lang="zh-CN" altLang="en-US" sz="3200" b="1">
                <a:solidFill>
                  <a:srgbClr val="000000"/>
                </a:solidFill>
                <a:latin typeface="SimSun" charset="0"/>
                <a:ea typeface="SimSun" charset="0"/>
                <a:cs typeface="SimSun" charset="0"/>
              </a:rPr>
              <a:t>大爆炸</a:t>
            </a:r>
            <a:endParaRPr lang="en-US" sz="3200" b="1">
              <a:solidFill>
                <a:srgbClr val="000000"/>
              </a:solidFill>
              <a:latin typeface="SimSun" charset="0"/>
              <a:ea typeface="SimSun" charset="0"/>
              <a:cs typeface="SimSun" charset="0"/>
            </a:endParaRPr>
          </a:p>
        </p:txBody>
      </p:sp>
      <p:sp>
        <p:nvSpPr>
          <p:cNvPr id="1323017" name="Text Box 9"/>
          <p:cNvSpPr txBox="1">
            <a:spLocks noChangeArrowheads="1"/>
          </p:cNvSpPr>
          <p:nvPr/>
        </p:nvSpPr>
        <p:spPr bwMode="auto">
          <a:xfrm>
            <a:off x="7894638" y="1201738"/>
            <a:ext cx="1066800" cy="1077912"/>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b="1">
                <a:solidFill>
                  <a:srgbClr val="1541B2"/>
                </a:solidFill>
                <a:latin typeface="SimSun" charset="0"/>
                <a:ea typeface="SimSun" charset="0"/>
              </a:rPr>
              <a:t>能源耗竭</a:t>
            </a:r>
            <a:endParaRPr lang="en-US" sz="3200" b="1">
              <a:solidFill>
                <a:srgbClr val="1541B2"/>
              </a:solidFill>
              <a:latin typeface="SimSun" charset="0"/>
              <a:ea typeface="SimSun" charset="0"/>
            </a:endParaRPr>
          </a:p>
        </p:txBody>
      </p:sp>
      <p:sp>
        <p:nvSpPr>
          <p:cNvPr id="1323018" name="Text Box 10"/>
          <p:cNvSpPr txBox="1">
            <a:spLocks noChangeArrowheads="1"/>
          </p:cNvSpPr>
          <p:nvPr/>
        </p:nvSpPr>
        <p:spPr bwMode="auto">
          <a:xfrm>
            <a:off x="1447800" y="5868988"/>
            <a:ext cx="2743200" cy="388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000000"/>
                </a:solidFill>
                <a:latin typeface="SimSun" charset="0"/>
                <a:ea typeface="SimSun" charset="0"/>
              </a:rPr>
              <a:t>罪与死亡</a:t>
            </a:r>
            <a:endParaRPr lang="en-US" b="1">
              <a:solidFill>
                <a:srgbClr val="000000"/>
              </a:solidFill>
              <a:latin typeface="SimSun" charset="0"/>
              <a:ea typeface="SimSun" charset="0"/>
            </a:endParaRPr>
          </a:p>
        </p:txBody>
      </p:sp>
      <p:sp>
        <p:nvSpPr>
          <p:cNvPr id="1323019" name="Text Box 11"/>
          <p:cNvSpPr txBox="1">
            <a:spLocks noChangeArrowheads="1"/>
          </p:cNvSpPr>
          <p:nvPr/>
        </p:nvSpPr>
        <p:spPr bwMode="auto">
          <a:xfrm>
            <a:off x="-203200" y="6076950"/>
            <a:ext cx="18288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b="1">
                <a:solidFill>
                  <a:srgbClr val="000000"/>
                </a:solidFill>
                <a:latin typeface="SimSun" charset="0"/>
                <a:ea typeface="SimSun" charset="0"/>
              </a:rPr>
              <a:t>创世纪</a:t>
            </a:r>
            <a:endParaRPr lang="en-US" sz="2000" b="1">
              <a:solidFill>
                <a:srgbClr val="000000"/>
              </a:solidFill>
              <a:latin typeface="SimSun" charset="0"/>
              <a:ea typeface="SimSun" charset="0"/>
            </a:endParaRPr>
          </a:p>
        </p:txBody>
      </p:sp>
      <p:sp>
        <p:nvSpPr>
          <p:cNvPr id="1323020" name="Text Box 12"/>
          <p:cNvSpPr txBox="1">
            <a:spLocks noChangeArrowheads="1"/>
          </p:cNvSpPr>
          <p:nvPr/>
        </p:nvSpPr>
        <p:spPr bwMode="auto">
          <a:xfrm>
            <a:off x="4152900" y="6229350"/>
            <a:ext cx="18288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b="1">
                <a:solidFill>
                  <a:srgbClr val="000000"/>
                </a:solidFill>
                <a:latin typeface="SimSun" charset="0"/>
                <a:ea typeface="SimSun" charset="0"/>
                <a:cs typeface="SimSun" charset="0"/>
              </a:rPr>
              <a:t>彼得后书</a:t>
            </a:r>
            <a:r>
              <a:rPr lang="en-US" altLang="zh-CN" sz="2000" b="1">
                <a:solidFill>
                  <a:srgbClr val="000000"/>
                </a:solidFill>
                <a:latin typeface="SimSun" charset="0"/>
                <a:ea typeface="SimSun" charset="0"/>
                <a:cs typeface="SimSun" charset="0"/>
              </a:rPr>
              <a:t>3</a:t>
            </a:r>
            <a:endParaRPr lang="en-US" sz="2000" b="1">
              <a:solidFill>
                <a:srgbClr val="000000"/>
              </a:solidFill>
              <a:latin typeface="SimSun" charset="0"/>
              <a:ea typeface="SimSun" charset="0"/>
              <a:cs typeface="SimSun" charset="0"/>
            </a:endParaRPr>
          </a:p>
        </p:txBody>
      </p:sp>
      <p:sp>
        <p:nvSpPr>
          <p:cNvPr id="1323021" name="Text Box 13"/>
          <p:cNvSpPr txBox="1">
            <a:spLocks noChangeArrowheads="1"/>
          </p:cNvSpPr>
          <p:nvPr/>
        </p:nvSpPr>
        <p:spPr bwMode="auto">
          <a:xfrm>
            <a:off x="5499100" y="6224588"/>
            <a:ext cx="18288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b="1">
                <a:solidFill>
                  <a:srgbClr val="000000"/>
                </a:solidFill>
                <a:latin typeface="SimSun" charset="0"/>
                <a:ea typeface="SimSun" charset="0"/>
              </a:rPr>
              <a:t>启示录</a:t>
            </a:r>
            <a:endParaRPr lang="en-US" sz="2000" b="1">
              <a:solidFill>
                <a:srgbClr val="000000"/>
              </a:solidFill>
              <a:latin typeface="SimSun" charset="0"/>
              <a:ea typeface="SimSun" charset="0"/>
            </a:endParaRPr>
          </a:p>
        </p:txBody>
      </p:sp>
      <p:sp>
        <p:nvSpPr>
          <p:cNvPr id="3010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zh-TW" altLang="en-US" sz="4400" b="1" kern="10">
                <a:ln w="19050">
                  <a:solidFill>
                    <a:srgbClr val="000000"/>
                  </a:solidFill>
                  <a:round/>
                  <a:headEnd/>
                  <a:tailEnd/>
                </a:ln>
                <a:solidFill>
                  <a:srgbClr val="FFFFFF"/>
                </a:solidFill>
                <a:latin typeface="SimSun"/>
                <a:ea typeface="SimSun"/>
                <a:cs typeface="SimSun"/>
              </a:rPr>
              <a:t>几十亿年</a:t>
            </a:r>
            <a:endParaRPr lang="en-US" sz="4400" b="1" kern="10">
              <a:ln w="19050">
                <a:solidFill>
                  <a:srgbClr val="000000"/>
                </a:solidFill>
                <a:round/>
                <a:headEnd/>
                <a:tailEnd/>
              </a:ln>
              <a:solidFill>
                <a:srgbClr val="FFFFFF"/>
              </a:solidFill>
              <a:latin typeface="SimSun"/>
              <a:ea typeface="SimSun"/>
              <a:cs typeface="SimSun"/>
            </a:endParaRPr>
          </a:p>
        </p:txBody>
      </p:sp>
      <p:sp>
        <p:nvSpPr>
          <p:cNvPr id="2" name="WordArt 15"/>
          <p:cNvSpPr>
            <a:spLocks noChangeArrowheads="1" noChangeShapeType="1" noTextEdit="1"/>
          </p:cNvSpPr>
          <p:nvPr/>
        </p:nvSpPr>
        <p:spPr bwMode="auto">
          <a:xfrm>
            <a:off x="1473202" y="3589867"/>
            <a:ext cx="6156000" cy="396000"/>
          </a:xfrm>
          <a:prstGeom prst="rect">
            <a:avLst/>
          </a:prstGeom>
        </p:spPr>
        <p:txBody>
          <a:bodyPr wrap="none" fromWordArt="1">
            <a:prstTxWarp prst="textPlain">
              <a:avLst>
                <a:gd name="adj" fmla="val 50000"/>
              </a:avLst>
            </a:prstTxWarp>
          </a:bodyPr>
          <a:lstStyle/>
          <a:p>
            <a:pPr algn="ctr">
              <a:defRPr/>
            </a:pPr>
            <a:r>
              <a:rPr lang="zh-CN" altLang="en-US" sz="5400" kern="10" dirty="0">
                <a:ln w="19050">
                  <a:solidFill>
                    <a:srgbClr val="000000"/>
                  </a:solidFill>
                  <a:round/>
                  <a:headEnd/>
                  <a:tailEnd/>
                </a:ln>
                <a:solidFill>
                  <a:srgbClr val="FFFFFF"/>
                </a:solidFill>
                <a:latin typeface="SimSun" pitchFamily="2" charset="-122"/>
                <a:ea typeface="SimSun" pitchFamily="2" charset="-122"/>
                <a:cs typeface="Arial"/>
              </a:rPr>
              <a:t>宇宙的未来 </a:t>
            </a:r>
            <a:r>
              <a:rPr lang="en-US" altLang="zh-CN" sz="5400" kern="10" dirty="0">
                <a:ln w="19050">
                  <a:solidFill>
                    <a:srgbClr val="000000"/>
                  </a:solidFill>
                  <a:round/>
                  <a:headEnd/>
                  <a:tailEnd/>
                </a:ln>
                <a:solidFill>
                  <a:srgbClr val="FFFFFF"/>
                </a:solidFill>
                <a:latin typeface="SimSun" pitchFamily="2" charset="-122"/>
                <a:ea typeface="SimSun" pitchFamily="2" charset="-122"/>
                <a:cs typeface="Arial"/>
              </a:rPr>
              <a:t>–</a:t>
            </a:r>
            <a:r>
              <a:rPr lang="zh-CN" altLang="en-US" sz="5400" kern="10" dirty="0">
                <a:ln w="19050">
                  <a:solidFill>
                    <a:srgbClr val="000000"/>
                  </a:solidFill>
                  <a:round/>
                  <a:headEnd/>
                  <a:tailEnd/>
                </a:ln>
                <a:solidFill>
                  <a:srgbClr val="FFFFFF"/>
                </a:solidFill>
                <a:latin typeface="SimSun" pitchFamily="2" charset="-122"/>
                <a:ea typeface="SimSun" pitchFamily="2" charset="-122"/>
                <a:cs typeface="Arial"/>
              </a:rPr>
              <a:t> 根据圣经的教导</a:t>
            </a:r>
            <a:endParaRPr lang="en-SG" sz="5400" kern="10" dirty="0">
              <a:ln w="19050">
                <a:solidFill>
                  <a:srgbClr val="000000"/>
                </a:solidFill>
                <a:round/>
                <a:headEnd/>
                <a:tailEnd/>
              </a:ln>
              <a:solidFill>
                <a:srgbClr val="FFFFFF"/>
              </a:solidFill>
              <a:latin typeface="SimSun" pitchFamily="2" charset="-122"/>
              <a:ea typeface="SimSun" pitchFamily="2" charset="-122"/>
              <a:cs typeface="Arial"/>
            </a:endParaRPr>
          </a:p>
        </p:txBody>
      </p:sp>
      <p:sp>
        <p:nvSpPr>
          <p:cNvPr id="3010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zh-CHT" altLang="en-US" sz="2400" b="1" kern="10">
                <a:ln w="3175">
                  <a:solidFill>
                    <a:srgbClr val="000000"/>
                  </a:solidFill>
                  <a:round/>
                  <a:headEnd/>
                  <a:tailEnd/>
                </a:ln>
                <a:solidFill>
                  <a:srgbClr val="FFFFFF"/>
                </a:solidFill>
                <a:latin typeface="ＭＳ Ｐゴシック"/>
                <a:ea typeface="ＭＳ Ｐゴシック"/>
                <a:cs typeface="ＭＳ Ｐゴシック"/>
              </a:rPr>
              <a:t>六天中</a:t>
            </a:r>
            <a:endParaRPr lang="en-US" sz="2400" b="1" kern="10">
              <a:ln w="3175">
                <a:solidFill>
                  <a:srgbClr val="000000"/>
                </a:solidFill>
                <a:round/>
                <a:headEnd/>
                <a:tailEnd/>
              </a:ln>
              <a:solidFill>
                <a:srgbClr val="FFFFFF"/>
              </a:solidFill>
              <a:latin typeface="ＭＳ Ｐゴシック"/>
              <a:ea typeface="ＭＳ Ｐゴシック"/>
              <a:cs typeface="ＭＳ Ｐゴシック"/>
            </a:endParaRPr>
          </a:p>
        </p:txBody>
      </p:sp>
      <p:sp>
        <p:nvSpPr>
          <p:cNvPr id="301072" name="WordArt 17"/>
          <p:cNvSpPr>
            <a:spLocks noChangeArrowheads="1" noChangeShapeType="1" noTextEdit="1"/>
          </p:cNvSpPr>
          <p:nvPr/>
        </p:nvSpPr>
        <p:spPr bwMode="auto">
          <a:xfrm>
            <a:off x="5900738" y="5138738"/>
            <a:ext cx="990600" cy="317500"/>
          </a:xfrm>
          <a:prstGeom prst="rect">
            <a:avLst/>
          </a:prstGeom>
        </p:spPr>
        <p:txBody>
          <a:bodyPr wrap="none" fromWordArt="1">
            <a:prstTxWarp prst="textPlain">
              <a:avLst>
                <a:gd name="adj" fmla="val 50000"/>
              </a:avLst>
            </a:prstTxWarp>
          </a:bodyPr>
          <a:lstStyle/>
          <a:p>
            <a:pPr algn="ctr"/>
            <a:r>
              <a:rPr lang="en-US" sz="2400" b="1" kern="10">
                <a:ln w="3175">
                  <a:solidFill>
                    <a:srgbClr val="000000"/>
                  </a:solidFill>
                  <a:round/>
                  <a:headEnd/>
                  <a:tailEnd/>
                </a:ln>
                <a:solidFill>
                  <a:srgbClr val="FFFFFF"/>
                </a:solidFill>
                <a:latin typeface="ＭＳ Ｐゴシック"/>
                <a:ea typeface="ＭＳ Ｐゴシック"/>
                <a:cs typeface="ＭＳ Ｐゴシック"/>
              </a:rPr>
              <a:t>新天</a:t>
            </a:r>
          </a:p>
        </p:txBody>
      </p:sp>
      <p:sp>
        <p:nvSpPr>
          <p:cNvPr id="1323026" name="Text Box 18"/>
          <p:cNvSpPr txBox="1">
            <a:spLocks noChangeArrowheads="1"/>
          </p:cNvSpPr>
          <p:nvPr/>
        </p:nvSpPr>
        <p:spPr bwMode="auto">
          <a:xfrm>
            <a:off x="7005638" y="5245100"/>
            <a:ext cx="1752600" cy="48577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3200" b="1">
                <a:solidFill>
                  <a:srgbClr val="FFFFFF"/>
                </a:solidFill>
                <a:latin typeface="SimSun" charset="0"/>
                <a:ea typeface="SimSun" charset="0"/>
              </a:rPr>
              <a:t>永恒</a:t>
            </a:r>
            <a:endParaRPr lang="en-US" sz="3200" b="1">
              <a:solidFill>
                <a:srgbClr val="FFFFFF"/>
              </a:solidFill>
              <a:latin typeface="SimSun" charset="0"/>
              <a:ea typeface="SimSun" charset="0"/>
            </a:endParaRPr>
          </a:p>
        </p:txBody>
      </p:sp>
      <p:sp>
        <p:nvSpPr>
          <p:cNvPr id="301074" name="WordArt 19"/>
          <p:cNvSpPr>
            <a:spLocks noChangeArrowheads="1" noChangeShapeType="1" noTextEdit="1"/>
          </p:cNvSpPr>
          <p:nvPr/>
        </p:nvSpPr>
        <p:spPr bwMode="auto">
          <a:xfrm>
            <a:off x="5910263" y="5575300"/>
            <a:ext cx="989012" cy="317500"/>
          </a:xfrm>
          <a:prstGeom prst="rect">
            <a:avLst/>
          </a:prstGeom>
        </p:spPr>
        <p:txBody>
          <a:bodyPr wrap="none" fromWordArt="1">
            <a:prstTxWarp prst="textPlain">
              <a:avLst>
                <a:gd name="adj" fmla="val 50000"/>
              </a:avLst>
            </a:prstTxWarp>
          </a:bodyPr>
          <a:lstStyle/>
          <a:p>
            <a:pPr algn="ctr"/>
            <a:r>
              <a:rPr lang="en-US" sz="2800" b="1" kern="10">
                <a:ln w="3175">
                  <a:solidFill>
                    <a:srgbClr val="000000"/>
                  </a:solidFill>
                  <a:round/>
                  <a:headEnd/>
                  <a:tailEnd/>
                </a:ln>
                <a:solidFill>
                  <a:srgbClr val="FFFFFF"/>
                </a:solidFill>
                <a:latin typeface="ＭＳ Ｐゴシック"/>
                <a:ea typeface="ＭＳ Ｐゴシック"/>
                <a:cs typeface="ＭＳ Ｐゴシック"/>
              </a:rPr>
              <a:t>新地</a:t>
            </a:r>
          </a:p>
        </p:txBody>
      </p:sp>
      <p:sp>
        <p:nvSpPr>
          <p:cNvPr id="3010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zh-TW" altLang="en-US" sz="2400" b="1" kern="10">
                <a:ln w="3175">
                  <a:solidFill>
                    <a:srgbClr val="000000"/>
                  </a:solidFill>
                  <a:round/>
                  <a:headEnd/>
                  <a:tailEnd/>
                </a:ln>
                <a:solidFill>
                  <a:srgbClr val="FFFFFF"/>
                </a:solidFill>
                <a:latin typeface="ＭＳ Ｐゴシック"/>
                <a:ea typeface="ＭＳ Ｐゴシック"/>
                <a:cs typeface="ＭＳ Ｐゴシック"/>
              </a:rPr>
              <a:t>创造万物</a:t>
            </a:r>
            <a:endParaRPr lang="en-US" sz="2400" b="1" kern="10">
              <a:ln w="3175">
                <a:solidFill>
                  <a:srgbClr val="000000"/>
                </a:solidFill>
                <a:round/>
                <a:headEnd/>
                <a:tailEnd/>
              </a:ln>
              <a:solidFill>
                <a:srgbClr val="FFFFFF"/>
              </a:solidFill>
              <a:latin typeface="ＭＳ Ｐゴシック"/>
              <a:ea typeface="ＭＳ Ｐゴシック"/>
              <a:cs typeface="ＭＳ Ｐゴシック"/>
            </a:endParaRPr>
          </a:p>
        </p:txBody>
      </p:sp>
      <p:sp>
        <p:nvSpPr>
          <p:cNvPr id="1323029" name="Rectangle 21"/>
          <p:cNvSpPr>
            <a:spLocks noChangeArrowheads="1"/>
          </p:cNvSpPr>
          <p:nvPr/>
        </p:nvSpPr>
        <p:spPr bwMode="auto">
          <a:xfrm>
            <a:off x="0" y="3429000"/>
            <a:ext cx="9220200"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23029"/>
                                        </p:tgtEl>
                                      </p:cBhvr>
                                    </p:animEffect>
                                    <p:set>
                                      <p:cBhvr>
                                        <p:cTn id="7" dur="1" fill="hold">
                                          <p:stCondLst>
                                            <p:cond delay="499"/>
                                          </p:stCondLst>
                                        </p:cTn>
                                        <p:tgtEl>
                                          <p:spTgt spid="1323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8" name="Rectangle 2"/>
          <p:cNvSpPr>
            <a:spLocks noGrp="1" noChangeArrowheads="1"/>
          </p:cNvSpPr>
          <p:nvPr>
            <p:ph type="title" idx="4294967295"/>
          </p:nvPr>
        </p:nvSpPr>
        <p:spPr>
          <a:xfrm>
            <a:off x="457200" y="-381000"/>
            <a:ext cx="8229600" cy="1143000"/>
          </a:xfrm>
        </p:spPr>
        <p:txBody>
          <a:bodyPr/>
          <a:lstStyle/>
          <a:p>
            <a:pPr eaLnBrk="1" hangingPunct="1">
              <a:defRPr/>
            </a:pPr>
            <a:r>
              <a:rPr lang="en-US" sz="1800"/>
              <a:t>Bill Craig interview Canada 2009--still</a:t>
            </a:r>
          </a:p>
        </p:txBody>
      </p:sp>
      <p:pic>
        <p:nvPicPr>
          <p:cNvPr id="1366019" name="Craig Age of earth 2009.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635000"/>
            <a:ext cx="8382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660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41347" name="Rectangle 3" hidden="1"/>
          <p:cNvSpPr>
            <a:spLocks noGrp="1" noChangeArrowheads="1"/>
          </p:cNvSpPr>
          <p:nvPr>
            <p:ph type="ctrTitle"/>
          </p:nvPr>
        </p:nvSpPr>
        <p:spPr/>
        <p:txBody>
          <a:bodyPr/>
          <a:lstStyle/>
          <a:p>
            <a:pPr eaLnBrk="1" hangingPunct="1">
              <a:defRPr/>
            </a:pPr>
            <a:r>
              <a:rPr lang="en-US"/>
              <a:t>Template Suite 1-Title 01359</a:t>
            </a:r>
          </a:p>
        </p:txBody>
      </p:sp>
      <p:sp>
        <p:nvSpPr>
          <p:cNvPr id="441349"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3200" b="1">
                <a:solidFill>
                  <a:srgbClr val="FFFF00"/>
                </a:solidFill>
                <a:latin typeface="SimSun" charset="0"/>
                <a:ea typeface="SimSun" charset="0"/>
              </a:rPr>
              <a:t>泰瑞</a:t>
            </a:r>
            <a:r>
              <a:rPr lang="zh-CN" altLang="en-US" sz="3200" b="1">
                <a:solidFill>
                  <a:srgbClr val="FFFF00"/>
                </a:solidFill>
                <a:latin typeface="Wingdings" charset="0"/>
                <a:ea typeface="Arial" charset="0"/>
                <a:cs typeface="Arial" charset="0"/>
                <a:sym typeface="Wingdings" charset="0"/>
              </a:rPr>
              <a:t></a:t>
            </a:r>
            <a:r>
              <a:rPr lang="zh-CN" altLang="en-US" sz="3200" b="1">
                <a:solidFill>
                  <a:srgbClr val="FFFF00"/>
                </a:solidFill>
                <a:latin typeface="SimSun" charset="0"/>
                <a:ea typeface="SimSun" charset="0"/>
              </a:rPr>
              <a:t>摩顿森博士</a:t>
            </a:r>
            <a:endParaRPr lang="en-US" sz="3200" b="1">
              <a:solidFill>
                <a:srgbClr val="FFFF00"/>
              </a:solidFill>
              <a:latin typeface="SimSun" charset="0"/>
              <a:ea typeface="SimSun" charset="0"/>
            </a:endParaRPr>
          </a:p>
        </p:txBody>
      </p:sp>
      <p:sp>
        <p:nvSpPr>
          <p:cNvPr id="441350" name="Text Box 6"/>
          <p:cNvSpPr txBox="1">
            <a:spLocks noChangeArrowheads="1"/>
          </p:cNvSpPr>
          <p:nvPr>
            <p:custDataLst>
              <p:tags r:id="rId2"/>
            </p:custDataLst>
          </p:nvPr>
        </p:nvSpPr>
        <p:spPr bwMode="auto">
          <a:xfrm>
            <a:off x="762000" y="1831975"/>
            <a:ext cx="6553200" cy="2862263"/>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000" b="1" i="1">
                <a:solidFill>
                  <a:srgbClr val="FFFFFF"/>
                </a:solidFill>
                <a:latin typeface="SimSun" charset="0"/>
                <a:ea typeface="SimSun" charset="0"/>
                <a:cs typeface="SimSun" charset="0"/>
              </a:rPr>
              <a:t>创造论</a:t>
            </a:r>
            <a:r>
              <a:rPr lang="en-US" altLang="ja-JP" sz="6000" b="1" i="1">
                <a:solidFill>
                  <a:srgbClr val="FFFFFF"/>
                </a:solidFill>
                <a:latin typeface="SimSun" charset="0"/>
                <a:cs typeface="Arial" charset="0"/>
              </a:rPr>
              <a:t>: </a:t>
            </a:r>
          </a:p>
          <a:p>
            <a:pPr eaLnBrk="1" hangingPunct="1"/>
            <a:r>
              <a:rPr lang="zh-CN" altLang="en-US" sz="6000" b="1" i="1">
                <a:solidFill>
                  <a:srgbClr val="FFFFFF"/>
                </a:solidFill>
                <a:latin typeface="SimSun" charset="0"/>
                <a:ea typeface="SimSun" charset="0"/>
                <a:cs typeface="SimSun" charset="0"/>
              </a:rPr>
              <a:t>加强你的</a:t>
            </a:r>
            <a:endParaRPr lang="en-US" altLang="zh-CN" sz="6000" b="1" i="1">
              <a:solidFill>
                <a:srgbClr val="FFFFFF"/>
              </a:solidFill>
              <a:latin typeface="SimSun" charset="0"/>
              <a:cs typeface="Arial" charset="0"/>
            </a:endParaRPr>
          </a:p>
          <a:p>
            <a:pPr eaLnBrk="1" hangingPunct="1"/>
            <a:r>
              <a:rPr lang="zh-CN" altLang="en-US" sz="6000" b="1" i="1">
                <a:solidFill>
                  <a:srgbClr val="FFFFFF"/>
                </a:solidFill>
                <a:latin typeface="SimSun" charset="0"/>
                <a:ea typeface="SimSun" charset="0"/>
                <a:cs typeface="SimSun" charset="0"/>
              </a:rPr>
              <a:t>防御功能</a:t>
            </a:r>
            <a:endParaRPr lang="en-US" sz="6000" b="1" i="1">
              <a:solidFill>
                <a:srgbClr val="FFFFFF"/>
              </a:solidFill>
              <a:latin typeface="SimSun" charset="0"/>
              <a:ea typeface="SimSun" charset="0"/>
              <a:cs typeface="SimSun" charset="0"/>
            </a:endParaRPr>
          </a:p>
        </p:txBody>
      </p:sp>
      <p:sp>
        <p:nvSpPr>
          <p:cNvPr id="6" name="TextBox 5"/>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7"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68066" name="Text Box 2"/>
          <p:cNvSpPr txBox="1">
            <a:spLocks noChangeArrowheads="1"/>
          </p:cNvSpPr>
          <p:nvPr/>
        </p:nvSpPr>
        <p:spPr bwMode="auto">
          <a:xfrm>
            <a:off x="609600" y="609600"/>
            <a:ext cx="7924800" cy="4694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600" b="1">
                <a:solidFill>
                  <a:srgbClr val="FFFF00"/>
                </a:solidFill>
                <a:latin typeface="SimSun" charset="0"/>
                <a:ea typeface="SimSun" charset="0"/>
                <a:cs typeface="SimSun" charset="0"/>
              </a:rPr>
              <a:t>相信</a:t>
            </a:r>
            <a:r>
              <a:rPr lang="zh-CN" altLang="en-US" sz="4600" b="1">
                <a:solidFill>
                  <a:srgbClr val="FFFFFF"/>
                </a:solidFill>
                <a:latin typeface="SimSun" charset="0"/>
                <a:ea typeface="SimSun" charset="0"/>
                <a:cs typeface="SimSun" charset="0"/>
              </a:rPr>
              <a:t>耶稣是由童女玛利亚所生和耶稣已经从死力复活，因为这是圣经的教导，</a:t>
            </a:r>
            <a:endParaRPr lang="en-US" altLang="zh-CN" sz="4600" b="1">
              <a:solidFill>
                <a:srgbClr val="FFFFFF"/>
              </a:solidFill>
              <a:latin typeface="SimSun" charset="0"/>
              <a:cs typeface="Arial" charset="0"/>
            </a:endParaRPr>
          </a:p>
          <a:p>
            <a:pPr algn="ctr" eaLnBrk="1" hangingPunct="1">
              <a:spcBef>
                <a:spcPct val="50000"/>
              </a:spcBef>
            </a:pPr>
            <a:r>
              <a:rPr lang="zh-CN" altLang="en-US" sz="4600" b="1">
                <a:solidFill>
                  <a:srgbClr val="FFFFFF"/>
                </a:solidFill>
                <a:latin typeface="SimSun" charset="0"/>
                <a:ea typeface="SimSun" charset="0"/>
                <a:cs typeface="SimSun" charset="0"/>
              </a:rPr>
              <a:t>但</a:t>
            </a:r>
            <a:r>
              <a:rPr lang="zh-CN" altLang="en-US" sz="4600" b="1">
                <a:solidFill>
                  <a:srgbClr val="FFFF00"/>
                </a:solidFill>
                <a:latin typeface="SimSun" charset="0"/>
                <a:ea typeface="SimSun" charset="0"/>
                <a:cs typeface="SimSun" charset="0"/>
              </a:rPr>
              <a:t>否认</a:t>
            </a:r>
            <a:r>
              <a:rPr lang="zh-CN" altLang="en-US" sz="4600" b="1">
                <a:solidFill>
                  <a:srgbClr val="FFFFFF"/>
                </a:solidFill>
                <a:latin typeface="SimSun" charset="0"/>
                <a:ea typeface="SimSun" charset="0"/>
                <a:cs typeface="SimSun" charset="0"/>
              </a:rPr>
              <a:t>创世纪</a:t>
            </a:r>
            <a:r>
              <a:rPr lang="en-US" altLang="zh-CN" sz="4600" b="1">
                <a:solidFill>
                  <a:srgbClr val="FFFFFF"/>
                </a:solidFill>
                <a:latin typeface="SimSun" charset="0"/>
                <a:cs typeface="Arial" charset="0"/>
              </a:rPr>
              <a:t>1-11</a:t>
            </a:r>
            <a:r>
              <a:rPr lang="zh-CN" altLang="en-US" sz="4600" b="1">
                <a:solidFill>
                  <a:srgbClr val="FFFFFF"/>
                </a:solidFill>
                <a:latin typeface="SimSun" charset="0"/>
                <a:ea typeface="SimSun" charset="0"/>
                <a:cs typeface="SimSun" charset="0"/>
              </a:rPr>
              <a:t>是真实历史的记载，因为这是主流科学所拒绝的观点，是</a:t>
            </a:r>
            <a:r>
              <a:rPr lang="zh-CN" altLang="en-US" sz="4600" b="1">
                <a:solidFill>
                  <a:srgbClr val="FFFF00"/>
                </a:solidFill>
                <a:latin typeface="SimSun" charset="0"/>
                <a:ea typeface="SimSun" charset="0"/>
                <a:cs typeface="SimSun" charset="0"/>
              </a:rPr>
              <a:t>不符连贯</a:t>
            </a:r>
            <a:r>
              <a:rPr lang="zh-CN" altLang="en-US" sz="4600" b="1">
                <a:solidFill>
                  <a:srgbClr val="FFFFFF"/>
                </a:solidFill>
                <a:latin typeface="SimSun" charset="0"/>
                <a:ea typeface="SimSun" charset="0"/>
                <a:cs typeface="SimSun" charset="0"/>
              </a:rPr>
              <a:t>的。</a:t>
            </a:r>
            <a:endParaRPr lang="en-US" sz="4600" b="1">
              <a:solidFill>
                <a:srgbClr val="FFFFFF"/>
              </a:solidFill>
              <a:latin typeface="SimSun" charset="0"/>
              <a:ea typeface="SimSun" charset="0"/>
              <a:cs typeface="SimSun" charset="0"/>
            </a:endParaRPr>
          </a:p>
        </p:txBody>
      </p:sp>
      <p:sp>
        <p:nvSpPr>
          <p:cNvPr id="1368067" name="Rectangle 3"/>
          <p:cNvSpPr>
            <a:spLocks noGrp="1" noChangeArrowheads="1"/>
          </p:cNvSpPr>
          <p:nvPr>
            <p:ph type="title" idx="4294967295"/>
          </p:nvPr>
        </p:nvSpPr>
        <p:spPr>
          <a:xfrm>
            <a:off x="457200" y="-685800"/>
            <a:ext cx="8229600" cy="762000"/>
          </a:xfrm>
        </p:spPr>
        <p:txBody>
          <a:bodyPr/>
          <a:lstStyle/>
          <a:p>
            <a:pPr eaLnBrk="1" hangingPunct="1"/>
            <a:r>
              <a:rPr lang="zh-CN" altLang="en-US">
                <a:solidFill>
                  <a:schemeClr val="accent2"/>
                </a:solidFill>
                <a:latin typeface="SimSun" charset="0"/>
                <a:ea typeface="SimSun" charset="0"/>
                <a:cs typeface="SimSun" charset="0"/>
              </a:rPr>
              <a:t>不符连贯的信仰</a:t>
            </a:r>
            <a:endParaRPr lang="en-US">
              <a:solidFill>
                <a:schemeClr val="accent2"/>
              </a:solidFill>
              <a:latin typeface="SimSun" charset="0"/>
              <a:ea typeface="SimSun" charset="0"/>
              <a:cs typeface="SimSun"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Coyne, Jerry 2009—Theistic Evol inconsistent #2</a:t>
            </a:r>
          </a:p>
        </p:txBody>
      </p:sp>
      <p:pic>
        <p:nvPicPr>
          <p:cNvPr id="137011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370117" name="Text Box 5"/>
          <p:cNvSpPr txBox="1">
            <a:spLocks noChangeArrowheads="1"/>
          </p:cNvSpPr>
          <p:nvPr/>
        </p:nvSpPr>
        <p:spPr bwMode="auto">
          <a:xfrm>
            <a:off x="5943600" y="3357563"/>
            <a:ext cx="3028950" cy="479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800" b="1">
                <a:solidFill>
                  <a:srgbClr val="FFFF00"/>
                </a:solidFill>
                <a:latin typeface="SimSun" charset="0"/>
                <a:ea typeface="SimSun" charset="0"/>
              </a:rPr>
              <a:t>杰里</a:t>
            </a:r>
            <a:r>
              <a:rPr lang="en-US" altLang="zh-CN" sz="2800" b="1">
                <a:solidFill>
                  <a:srgbClr val="FFFF00"/>
                </a:solidFill>
                <a:latin typeface="SimSun" charset="0"/>
                <a:ea typeface="Arial" charset="0"/>
                <a:cs typeface="Arial" charset="0"/>
                <a:sym typeface="Symbol" charset="0"/>
              </a:rPr>
              <a:t></a:t>
            </a:r>
            <a:r>
              <a:rPr lang="zh-CN" altLang="en-US" sz="2800" b="1">
                <a:solidFill>
                  <a:srgbClr val="FFFF00"/>
                </a:solidFill>
                <a:latin typeface="SimSun" charset="0"/>
                <a:ea typeface="SimSun" charset="0"/>
              </a:rPr>
              <a:t>科因</a:t>
            </a:r>
            <a:endParaRPr lang="en-US" sz="2800" b="1">
              <a:solidFill>
                <a:srgbClr val="FFFF00"/>
              </a:solidFill>
              <a:latin typeface="SimSun" charset="0"/>
              <a:ea typeface="SimSun" charset="0"/>
            </a:endParaRPr>
          </a:p>
        </p:txBody>
      </p:sp>
      <p:pic>
        <p:nvPicPr>
          <p:cNvPr id="307204" name="Picture 6" descr="Coyne, Jerry U of Chicago 2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99200" y="461963"/>
            <a:ext cx="2235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0119" name="Rectangle 7"/>
          <p:cNvSpPr>
            <a:spLocks noChangeArrowheads="1"/>
          </p:cNvSpPr>
          <p:nvPr/>
        </p:nvSpPr>
        <p:spPr bwMode="auto">
          <a:xfrm>
            <a:off x="1143000" y="62071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defRPr/>
            </a:pPr>
            <a:endParaRPr lang="en-US" sz="2400">
              <a:solidFill>
                <a:srgbClr val="FFFFFF"/>
              </a:solidFill>
              <a:sym typeface="Arial" charset="0"/>
            </a:endParaRPr>
          </a:p>
        </p:txBody>
      </p:sp>
      <p:sp>
        <p:nvSpPr>
          <p:cNvPr id="1370120" name="Text Box 8"/>
          <p:cNvSpPr txBox="1">
            <a:spLocks noChangeArrowheads="1"/>
          </p:cNvSpPr>
          <p:nvPr/>
        </p:nvSpPr>
        <p:spPr bwMode="auto">
          <a:xfrm>
            <a:off x="533400" y="5622925"/>
            <a:ext cx="78486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2000" b="1">
                <a:solidFill>
                  <a:srgbClr val="FFFFFF"/>
                </a:solidFill>
              </a:rPr>
              <a:t>杰里</a:t>
            </a:r>
            <a:r>
              <a:rPr lang="en-US" altLang="ja-JP" sz="2000" b="1">
                <a:solidFill>
                  <a:srgbClr val="FFFFFF"/>
                </a:solidFill>
                <a:sym typeface="Symbol" charset="0"/>
              </a:rPr>
              <a:t></a:t>
            </a:r>
            <a:r>
              <a:rPr lang="en-US" altLang="ja-JP" sz="2000" b="1">
                <a:solidFill>
                  <a:srgbClr val="FFFFFF"/>
                </a:solidFill>
              </a:rPr>
              <a:t>A.</a:t>
            </a:r>
            <a:r>
              <a:rPr lang="zh-CN" altLang="en-US" sz="2000" b="1">
                <a:solidFill>
                  <a:srgbClr val="FFFFFF"/>
                </a:solidFill>
              </a:rPr>
              <a:t>科因，“看见和相信：为了和解科学和宗教永不窒息的挣扎，和为什么这是必定失败的，”</a:t>
            </a:r>
            <a:r>
              <a:rPr lang="en-US" altLang="ja-JP" sz="2000" b="1" i="1">
                <a:solidFill>
                  <a:srgbClr val="FFFFFF"/>
                </a:solidFill>
              </a:rPr>
              <a:t>The New Republic</a:t>
            </a:r>
            <a:r>
              <a:rPr lang="en-US" altLang="ja-JP" sz="2000" b="1">
                <a:solidFill>
                  <a:srgbClr val="FFFFFF"/>
                </a:solidFill>
              </a:rPr>
              <a:t>, </a:t>
            </a:r>
            <a:r>
              <a:rPr lang="en-US" altLang="zh-CN" sz="2000" b="1">
                <a:solidFill>
                  <a:srgbClr val="FFFFFF"/>
                </a:solidFill>
              </a:rPr>
              <a:t>2009</a:t>
            </a:r>
            <a:r>
              <a:rPr lang="zh-CN" altLang="en-US" sz="2000" b="1">
                <a:solidFill>
                  <a:srgbClr val="FFFFFF"/>
                </a:solidFill>
              </a:rPr>
              <a:t>年</a:t>
            </a:r>
            <a:r>
              <a:rPr lang="en-US" altLang="zh-CN" sz="2000" b="1">
                <a:solidFill>
                  <a:srgbClr val="FFFFFF"/>
                </a:solidFill>
              </a:rPr>
              <a:t>2</a:t>
            </a:r>
            <a:r>
              <a:rPr lang="zh-CN" altLang="en-US" sz="2000" b="1">
                <a:solidFill>
                  <a:srgbClr val="FFFFFF"/>
                </a:solidFill>
              </a:rPr>
              <a:t>月</a:t>
            </a:r>
            <a:r>
              <a:rPr lang="en-US" altLang="zh-CN" sz="2000" b="1">
                <a:solidFill>
                  <a:srgbClr val="FFFFFF"/>
                </a:solidFill>
              </a:rPr>
              <a:t>4</a:t>
            </a:r>
            <a:r>
              <a:rPr lang="zh-CN" altLang="en-US" sz="2000" b="1">
                <a:solidFill>
                  <a:srgbClr val="FFFFFF"/>
                </a:solidFill>
              </a:rPr>
              <a:t>日</a:t>
            </a:r>
            <a:r>
              <a:rPr lang="en-US" altLang="ja-JP" sz="2000" b="1">
                <a:solidFill>
                  <a:srgbClr val="FFFFFF"/>
                </a:solidFill>
              </a:rPr>
              <a:t>, http://www.tnr.com.</a:t>
            </a:r>
            <a:endParaRPr lang="en-US" sz="2000" b="1">
              <a:solidFill>
                <a:srgbClr val="FFFFFF"/>
              </a:solidFill>
            </a:endParaRPr>
          </a:p>
        </p:txBody>
      </p:sp>
      <p:sp>
        <p:nvSpPr>
          <p:cNvPr id="1370116" name="Text Box 4"/>
          <p:cNvSpPr txBox="1">
            <a:spLocks noChangeArrowheads="1"/>
          </p:cNvSpPr>
          <p:nvPr/>
        </p:nvSpPr>
        <p:spPr bwMode="auto">
          <a:xfrm>
            <a:off x="533400" y="381000"/>
            <a:ext cx="8153400" cy="4662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3300" b="1">
                <a:solidFill>
                  <a:srgbClr val="FFFFFF"/>
                </a:solidFill>
                <a:latin typeface="SimSun" charset="0"/>
                <a:ea typeface="SimSun" charset="0"/>
                <a:cs typeface="SimSun" charset="0"/>
              </a:rPr>
              <a:t>“为什么我们因为知道各类动</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物都是经过进化而产生的，所</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以才拒绝上帝创造万物的理论</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和诺亚方舟的发生，但仍然接</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受耶稣是由童女所生和耶稣是</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从死里复活的，虽然这些观点</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也都不符合科学的观点？毕竟，</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生物研究已经显现人类女性是</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不可能经过无性的方法来复制。</a:t>
            </a:r>
            <a:endParaRPr lang="en-US" altLang="zh-CN" sz="3300" b="1">
              <a:solidFill>
                <a:srgbClr val="FFFFFF"/>
              </a:solidFill>
              <a:latin typeface="SimSun" charset="0"/>
              <a:ea typeface="SimSun" charset="0"/>
              <a:cs typeface="SimSun" charset="0"/>
            </a:endParaRPr>
          </a:p>
          <a:p>
            <a:pPr eaLnBrk="1" hangingPunct="1">
              <a:lnSpc>
                <a:spcPct val="90000"/>
              </a:lnSpc>
            </a:pPr>
            <a:r>
              <a:rPr lang="zh-CN" altLang="en-US" sz="3300" b="1">
                <a:solidFill>
                  <a:srgbClr val="FFFFFF"/>
                </a:solidFill>
                <a:latin typeface="SimSun" charset="0"/>
                <a:ea typeface="SimSun" charset="0"/>
                <a:cs typeface="SimSun" charset="0"/>
              </a:rPr>
              <a:t>任何人也不可能死了后，三天后再复活。</a:t>
            </a:r>
            <a:endParaRPr lang="en-US" altLang="ja-JP" sz="3300" b="1">
              <a:solidFill>
                <a:srgbClr val="FFFFFF"/>
              </a:solidFill>
              <a:latin typeface="SimSu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70116"/>
                                        </p:tgtEl>
                                        <p:attrNameLst>
                                          <p:attrName>style.visibility</p:attrName>
                                        </p:attrNameLst>
                                      </p:cBhvr>
                                      <p:to>
                                        <p:strVal val="visible"/>
                                      </p:to>
                                    </p:set>
                                    <p:animEffect transition="in" filter="wipe(up)">
                                      <p:cBhvr>
                                        <p:cTn id="7" dur="500"/>
                                        <p:tgtEl>
                                          <p:spTgt spid="137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01990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19908" name="Rectangle 4"/>
          <p:cNvSpPr>
            <a:spLocks noGrp="1" noChangeArrowheads="1"/>
          </p:cNvSpPr>
          <p:nvPr>
            <p:ph type="body" idx="1"/>
          </p:nvPr>
        </p:nvSpPr>
        <p:spPr>
          <a:xfrm>
            <a:off x="1524000" y="1600200"/>
            <a:ext cx="6705600" cy="4191000"/>
          </a:xfrm>
          <a:effectLst>
            <a:outerShdw blurRad="63500" dist="38099" dir="2700000" algn="ctr" rotWithShape="0">
              <a:schemeClr val="tx1">
                <a:alpha val="74997"/>
              </a:schemeClr>
            </a:outerShdw>
          </a:effectLst>
        </p:spPr>
        <p:txBody>
          <a:bodyPr/>
          <a:lstStyle/>
          <a:p>
            <a:pPr eaLnBrk="1" hangingPunct="1"/>
            <a:r>
              <a:rPr lang="zh-CN" altLang="en-US" b="1">
                <a:solidFill>
                  <a:schemeClr val="bg1"/>
                </a:solidFill>
                <a:latin typeface="SimSun" charset="0"/>
                <a:ea typeface="SimSun" charset="0"/>
                <a:cs typeface="SimSun" charset="0"/>
              </a:rPr>
              <a:t>时沟论</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一日千年论</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间隔论</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架构假设</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迷思</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应许之地</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等等。。。</a:t>
            </a:r>
            <a:endParaRPr lang="en-US" b="1">
              <a:solidFill>
                <a:schemeClr val="bg1"/>
              </a:solidFill>
              <a:latin typeface="SimSun" charset="0"/>
              <a:ea typeface="SimSun" charset="0"/>
              <a:cs typeface="SimSun" charset="0"/>
            </a:endParaRPr>
          </a:p>
        </p:txBody>
      </p:sp>
      <p:sp>
        <p:nvSpPr>
          <p:cNvPr id="1019909" name="Text Box 5"/>
          <p:cNvSpPr txBox="1">
            <a:spLocks noChangeArrowheads="1"/>
          </p:cNvSpPr>
          <p:nvPr/>
        </p:nvSpPr>
        <p:spPr bwMode="auto">
          <a:xfrm>
            <a:off x="914400" y="381000"/>
            <a:ext cx="73152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200" b="1">
                <a:solidFill>
                  <a:srgbClr val="FFFF00"/>
                </a:solidFill>
                <a:latin typeface="SimSun" charset="0"/>
                <a:ea typeface="SimSun" charset="0"/>
                <a:cs typeface="SimSun" charset="0"/>
              </a:rPr>
              <a:t>为了向创世纪</a:t>
            </a:r>
            <a:r>
              <a:rPr lang="en-US" altLang="zh-CN" sz="4200" b="1">
                <a:solidFill>
                  <a:srgbClr val="FFFF00"/>
                </a:solidFill>
                <a:latin typeface="SimSun" charset="0"/>
                <a:cs typeface="Arial" charset="0"/>
              </a:rPr>
              <a:t>1</a:t>
            </a:r>
            <a:r>
              <a:rPr lang="zh-CN" altLang="en-US" sz="4200" b="1">
                <a:solidFill>
                  <a:srgbClr val="FFFF00"/>
                </a:solidFill>
                <a:latin typeface="SimSun" charset="0"/>
                <a:ea typeface="SimSun" charset="0"/>
                <a:cs typeface="SimSun" charset="0"/>
              </a:rPr>
              <a:t>作出妥协，</a:t>
            </a:r>
            <a:endParaRPr lang="en-US" altLang="zh-CN" sz="4200" b="1">
              <a:solidFill>
                <a:srgbClr val="FFFF00"/>
              </a:solidFill>
              <a:latin typeface="SimSun" charset="0"/>
              <a:cs typeface="Arial" charset="0"/>
            </a:endParaRPr>
          </a:p>
          <a:p>
            <a:pPr algn="ctr" eaLnBrk="1" hangingPunct="1"/>
            <a:r>
              <a:rPr lang="zh-CN" altLang="en-US" sz="4200" b="1">
                <a:solidFill>
                  <a:srgbClr val="FFFF00"/>
                </a:solidFill>
                <a:latin typeface="SimSun" charset="0"/>
                <a:ea typeface="SimSun" charset="0"/>
                <a:cs typeface="SimSun" charset="0"/>
              </a:rPr>
              <a:t>而提出的意见</a:t>
            </a:r>
            <a:endParaRPr lang="en-US" sz="4200" b="1">
              <a:solidFill>
                <a:srgbClr val="FFFF00"/>
              </a:solidFill>
              <a:latin typeface="SimSun" charset="0"/>
              <a:ea typeface="SimSun" charset="0"/>
              <a:cs typeface="SimSun"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42812" name="Text Box 28"/>
          <p:cNvSpPr txBox="1">
            <a:spLocks noChangeArrowheads="1"/>
          </p:cNvSpPr>
          <p:nvPr/>
        </p:nvSpPr>
        <p:spPr bwMode="auto">
          <a:xfrm>
            <a:off x="1828800" y="5735638"/>
            <a:ext cx="5410200" cy="427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200" b="1">
                <a:solidFill>
                  <a:srgbClr val="FFFFFF"/>
                </a:solidFill>
                <a:latin typeface="SimSun" charset="0"/>
                <a:ea typeface="SimSun" charset="0"/>
              </a:rPr>
              <a:t>（大约</a:t>
            </a:r>
            <a:r>
              <a:rPr lang="en-US" altLang="ja-JP" sz="2200" b="1">
                <a:solidFill>
                  <a:srgbClr val="FFFFFF"/>
                </a:solidFill>
                <a:latin typeface="SimSun" charset="0"/>
                <a:ea typeface="Arial" charset="0"/>
                <a:cs typeface="Arial" charset="0"/>
              </a:rPr>
              <a:t>15</a:t>
            </a:r>
            <a:r>
              <a:rPr lang="en-US" altLang="zh-CN" sz="2200" b="1">
                <a:solidFill>
                  <a:srgbClr val="FFFFFF"/>
                </a:solidFill>
                <a:latin typeface="SimSun" charset="0"/>
                <a:ea typeface="Arial" charset="0"/>
                <a:cs typeface="Arial" charset="0"/>
              </a:rPr>
              <a:t>0</a:t>
            </a:r>
            <a:r>
              <a:rPr lang="zh-CN" altLang="en-US" sz="2200" b="1">
                <a:solidFill>
                  <a:srgbClr val="FFFFFF"/>
                </a:solidFill>
                <a:latin typeface="SimSun" charset="0"/>
                <a:ea typeface="SimSun" charset="0"/>
              </a:rPr>
              <a:t>亿年）</a:t>
            </a:r>
            <a:endParaRPr lang="en-US" sz="2200" b="1">
              <a:solidFill>
                <a:srgbClr val="FFFFFF"/>
              </a:solidFill>
              <a:latin typeface="SimSun" charset="0"/>
              <a:ea typeface="SimSun" charset="0"/>
            </a:endParaRPr>
          </a:p>
        </p:txBody>
      </p:sp>
      <p:sp>
        <p:nvSpPr>
          <p:cNvPr id="1142796" name="Text Box 12"/>
          <p:cNvSpPr txBox="1">
            <a:spLocks noChangeArrowheads="1"/>
          </p:cNvSpPr>
          <p:nvPr/>
        </p:nvSpPr>
        <p:spPr bwMode="auto">
          <a:xfrm>
            <a:off x="958850" y="4800600"/>
            <a:ext cx="7096125"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FF"/>
                </a:solidFill>
                <a:latin typeface="SimSun" charset="0"/>
                <a:ea typeface="SimSun" charset="0"/>
              </a:rPr>
              <a:t>神导进化论者</a:t>
            </a:r>
            <a:endParaRPr lang="en-US" sz="3200" b="1">
              <a:solidFill>
                <a:srgbClr val="FFFFFF"/>
              </a:solidFill>
              <a:latin typeface="SimSun" charset="0"/>
              <a:ea typeface="SimSun" charset="0"/>
            </a:endParaRPr>
          </a:p>
        </p:txBody>
      </p:sp>
      <p:sp>
        <p:nvSpPr>
          <p:cNvPr id="1142808" name="Text Box 24"/>
          <p:cNvSpPr txBox="1">
            <a:spLocks noChangeArrowheads="1"/>
          </p:cNvSpPr>
          <p:nvPr/>
        </p:nvSpPr>
        <p:spPr bwMode="auto">
          <a:xfrm>
            <a:off x="950913" y="2971800"/>
            <a:ext cx="7470775"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FF"/>
                </a:solidFill>
                <a:latin typeface="SimSun" charset="0"/>
                <a:ea typeface="SimSun" charset="0"/>
              </a:rPr>
              <a:t>渐进创造论者</a:t>
            </a:r>
            <a:endParaRPr lang="en-US" sz="3200" b="1">
              <a:solidFill>
                <a:srgbClr val="FFFFFF"/>
              </a:solidFill>
              <a:latin typeface="SimSun" charset="0"/>
              <a:ea typeface="SimSun" charset="0"/>
            </a:endParaRPr>
          </a:p>
        </p:txBody>
      </p:sp>
      <p:sp>
        <p:nvSpPr>
          <p:cNvPr id="1142786" name="Rectangle 2"/>
          <p:cNvSpPr>
            <a:spLocks noGrp="1" noChangeArrowheads="1"/>
          </p:cNvSpPr>
          <p:nvPr>
            <p:ph type="title"/>
          </p:nvPr>
        </p:nvSpPr>
        <p:spPr>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eaLnBrk="1" hangingPunct="1">
              <a:defRPr/>
            </a:pPr>
            <a:r>
              <a:rPr lang="en-US">
                <a:solidFill>
                  <a:srgbClr val="000066"/>
                </a:solidFill>
              </a:rPr>
              <a:t>Three views of Earth history</a:t>
            </a:r>
          </a:p>
        </p:txBody>
      </p:sp>
      <p:sp>
        <p:nvSpPr>
          <p:cNvPr id="1142787" name="Text Box 3"/>
          <p:cNvSpPr txBox="1">
            <a:spLocks noChangeArrowheads="1"/>
          </p:cNvSpPr>
          <p:nvPr/>
        </p:nvSpPr>
        <p:spPr bwMode="auto">
          <a:xfrm>
            <a:off x="304800" y="568325"/>
            <a:ext cx="8534400" cy="650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400"/>
              </a:lnSpc>
              <a:spcBef>
                <a:spcPct val="20000"/>
              </a:spcBef>
            </a:pPr>
            <a:r>
              <a:rPr lang="zh-CN" altLang="en-US" sz="4800" b="1">
                <a:solidFill>
                  <a:srgbClr val="FFFF00"/>
                </a:solidFill>
                <a:latin typeface="SimSun" charset="0"/>
                <a:ea typeface="SimSun" charset="0"/>
              </a:rPr>
              <a:t>各种关于地球历史的观点</a:t>
            </a:r>
            <a:endParaRPr lang="en-US" sz="4800" b="1">
              <a:solidFill>
                <a:srgbClr val="FFFF00"/>
              </a:solidFill>
              <a:latin typeface="SimSun" charset="0"/>
              <a:ea typeface="SimSun" charset="0"/>
            </a:endParaRPr>
          </a:p>
        </p:txBody>
      </p:sp>
      <p:sp>
        <p:nvSpPr>
          <p:cNvPr id="1142788" name="Text Box 4"/>
          <p:cNvSpPr txBox="1">
            <a:spLocks noChangeArrowheads="1"/>
          </p:cNvSpPr>
          <p:nvPr/>
        </p:nvSpPr>
        <p:spPr bwMode="auto">
          <a:xfrm>
            <a:off x="914400" y="1295400"/>
            <a:ext cx="735965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FFFF"/>
                </a:solidFill>
                <a:latin typeface="SimSun" charset="0"/>
                <a:ea typeface="SimSun" charset="0"/>
              </a:rPr>
              <a:t>符合圣经教导的年轻地球创造论者</a:t>
            </a:r>
            <a:endParaRPr lang="en-US" sz="3200" b="1">
              <a:solidFill>
                <a:srgbClr val="FFFFFF"/>
              </a:solidFill>
              <a:latin typeface="SimSun" charset="0"/>
              <a:ea typeface="SimSun" charset="0"/>
            </a:endParaRPr>
          </a:p>
        </p:txBody>
      </p:sp>
      <p:sp>
        <p:nvSpPr>
          <p:cNvPr id="1142789" name="Line 5"/>
          <p:cNvSpPr>
            <a:spLocks noChangeShapeType="1"/>
          </p:cNvSpPr>
          <p:nvPr/>
        </p:nvSpPr>
        <p:spPr bwMode="auto">
          <a:xfrm>
            <a:off x="4895850" y="2170113"/>
            <a:ext cx="609600" cy="0"/>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790" name="Text Box 6"/>
          <p:cNvSpPr txBox="1">
            <a:spLocks noChangeArrowheads="1"/>
          </p:cNvSpPr>
          <p:nvPr/>
        </p:nvSpPr>
        <p:spPr bwMode="auto">
          <a:xfrm>
            <a:off x="4038600" y="1905000"/>
            <a:ext cx="914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sz="2400" b="1" dirty="0">
                <a:solidFill>
                  <a:srgbClr val="FFFFFF"/>
                </a:solidFill>
                <a:cs typeface="Arial"/>
              </a:rPr>
              <a:t>Q</a:t>
            </a:r>
          </a:p>
        </p:txBody>
      </p:sp>
      <p:sp>
        <p:nvSpPr>
          <p:cNvPr id="1142791" name="Text Box 7"/>
          <p:cNvSpPr txBox="1">
            <a:spLocks noChangeArrowheads="1"/>
          </p:cNvSpPr>
          <p:nvPr/>
        </p:nvSpPr>
        <p:spPr bwMode="auto">
          <a:xfrm>
            <a:off x="5497513" y="1905000"/>
            <a:ext cx="407987"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D</a:t>
            </a:r>
          </a:p>
        </p:txBody>
      </p:sp>
      <p:sp>
        <p:nvSpPr>
          <p:cNvPr id="1142792" name="Line 8"/>
          <p:cNvSpPr>
            <a:spLocks noChangeShapeType="1"/>
          </p:cNvSpPr>
          <p:nvPr/>
        </p:nvSpPr>
        <p:spPr bwMode="auto">
          <a:xfrm flipV="1">
            <a:off x="5867400" y="2133600"/>
            <a:ext cx="1981200" cy="0"/>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793" name="Text Box 9"/>
          <p:cNvSpPr txBox="1">
            <a:spLocks noChangeArrowheads="1"/>
          </p:cNvSpPr>
          <p:nvPr/>
        </p:nvSpPr>
        <p:spPr bwMode="auto">
          <a:xfrm>
            <a:off x="7924800" y="1905000"/>
            <a:ext cx="3556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J</a:t>
            </a:r>
          </a:p>
        </p:txBody>
      </p:sp>
      <p:sp>
        <p:nvSpPr>
          <p:cNvPr id="1142794" name="Text Box 10"/>
          <p:cNvSpPr txBox="1">
            <a:spLocks noChangeArrowheads="1"/>
          </p:cNvSpPr>
          <p:nvPr/>
        </p:nvSpPr>
        <p:spPr bwMode="auto">
          <a:xfrm>
            <a:off x="5121275" y="2262188"/>
            <a:ext cx="1979613" cy="4302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2200" b="1">
                <a:solidFill>
                  <a:srgbClr val="FFFFFF"/>
                </a:solidFill>
              </a:rPr>
              <a:t>（大约</a:t>
            </a:r>
            <a:r>
              <a:rPr lang="en-US" sz="2200" b="1">
                <a:solidFill>
                  <a:srgbClr val="FFFFFF"/>
                </a:solidFill>
              </a:rPr>
              <a:t>6,000</a:t>
            </a:r>
            <a:r>
              <a:rPr lang="zh-CN" altLang="en-US" sz="2200" b="1">
                <a:solidFill>
                  <a:srgbClr val="FFFFFF"/>
                </a:solidFill>
              </a:rPr>
              <a:t>年</a:t>
            </a:r>
            <a:r>
              <a:rPr lang="en-US" sz="2200" b="1">
                <a:solidFill>
                  <a:srgbClr val="FFFFFF"/>
                </a:solidFill>
              </a:rPr>
              <a:t>)</a:t>
            </a:r>
          </a:p>
        </p:txBody>
      </p:sp>
      <p:sp>
        <p:nvSpPr>
          <p:cNvPr id="1142795" name="Line 11"/>
          <p:cNvSpPr>
            <a:spLocks noChangeShapeType="1"/>
          </p:cNvSpPr>
          <p:nvPr/>
        </p:nvSpPr>
        <p:spPr bwMode="auto">
          <a:xfrm>
            <a:off x="1447800" y="5599113"/>
            <a:ext cx="6400800" cy="39687"/>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797" name="Text Box 13"/>
          <p:cNvSpPr txBox="1">
            <a:spLocks noChangeArrowheads="1"/>
          </p:cNvSpPr>
          <p:nvPr/>
        </p:nvSpPr>
        <p:spPr bwMode="auto">
          <a:xfrm>
            <a:off x="393700" y="3617913"/>
            <a:ext cx="606425" cy="461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2400" b="1" dirty="0">
                <a:solidFill>
                  <a:srgbClr val="FFFFFF"/>
                </a:solidFill>
                <a:cs typeface="Arial"/>
              </a:rPr>
              <a:t>C</a:t>
            </a:r>
          </a:p>
        </p:txBody>
      </p:sp>
      <p:sp>
        <p:nvSpPr>
          <p:cNvPr id="1142798" name="Line 14"/>
          <p:cNvSpPr>
            <a:spLocks noChangeShapeType="1"/>
          </p:cNvSpPr>
          <p:nvPr/>
        </p:nvSpPr>
        <p:spPr bwMode="auto">
          <a:xfrm>
            <a:off x="1001713" y="3846513"/>
            <a:ext cx="762000" cy="0"/>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799" name="Line 15"/>
          <p:cNvSpPr>
            <a:spLocks noChangeShapeType="1"/>
          </p:cNvSpPr>
          <p:nvPr/>
        </p:nvSpPr>
        <p:spPr bwMode="auto">
          <a:xfrm>
            <a:off x="2298700" y="3846513"/>
            <a:ext cx="990600" cy="0"/>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800" name="Text Box 16"/>
          <p:cNvSpPr txBox="1">
            <a:spLocks noChangeArrowheads="1"/>
          </p:cNvSpPr>
          <p:nvPr/>
        </p:nvSpPr>
        <p:spPr bwMode="auto">
          <a:xfrm>
            <a:off x="1763713" y="3581400"/>
            <a:ext cx="595312"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CZ</a:t>
            </a:r>
          </a:p>
        </p:txBody>
      </p:sp>
      <p:sp>
        <p:nvSpPr>
          <p:cNvPr id="1142801" name="Line 17"/>
          <p:cNvSpPr>
            <a:spLocks noChangeShapeType="1"/>
          </p:cNvSpPr>
          <p:nvPr/>
        </p:nvSpPr>
        <p:spPr bwMode="auto">
          <a:xfrm>
            <a:off x="3789363" y="3846513"/>
            <a:ext cx="1066800" cy="0"/>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802" name="Text Box 18"/>
          <p:cNvSpPr txBox="1">
            <a:spLocks noChangeArrowheads="1"/>
          </p:cNvSpPr>
          <p:nvPr/>
        </p:nvSpPr>
        <p:spPr bwMode="auto">
          <a:xfrm>
            <a:off x="3265488" y="3581400"/>
            <a:ext cx="595312"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CZ</a:t>
            </a:r>
          </a:p>
        </p:txBody>
      </p:sp>
      <p:sp>
        <p:nvSpPr>
          <p:cNvPr id="1142803" name="Line 19"/>
          <p:cNvSpPr>
            <a:spLocks noChangeShapeType="1"/>
          </p:cNvSpPr>
          <p:nvPr/>
        </p:nvSpPr>
        <p:spPr bwMode="auto">
          <a:xfrm>
            <a:off x="5364163" y="3846513"/>
            <a:ext cx="914400" cy="0"/>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804" name="Text Box 20"/>
          <p:cNvSpPr txBox="1">
            <a:spLocks noChangeArrowheads="1"/>
          </p:cNvSpPr>
          <p:nvPr/>
        </p:nvSpPr>
        <p:spPr bwMode="auto">
          <a:xfrm>
            <a:off x="4832350" y="3581400"/>
            <a:ext cx="593725"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CZ</a:t>
            </a:r>
          </a:p>
        </p:txBody>
      </p:sp>
      <p:sp>
        <p:nvSpPr>
          <p:cNvPr id="1142805" name="Text Box 21"/>
          <p:cNvSpPr txBox="1">
            <a:spLocks noChangeArrowheads="1"/>
          </p:cNvSpPr>
          <p:nvPr/>
        </p:nvSpPr>
        <p:spPr bwMode="auto">
          <a:xfrm>
            <a:off x="6278563" y="3581400"/>
            <a:ext cx="593725"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CZ</a:t>
            </a:r>
          </a:p>
        </p:txBody>
      </p:sp>
      <p:sp>
        <p:nvSpPr>
          <p:cNvPr id="1142806" name="Text Box 22"/>
          <p:cNvSpPr txBox="1">
            <a:spLocks noChangeArrowheads="1"/>
          </p:cNvSpPr>
          <p:nvPr/>
        </p:nvSpPr>
        <p:spPr bwMode="auto">
          <a:xfrm>
            <a:off x="1066800" y="5334000"/>
            <a:ext cx="407988"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C</a:t>
            </a:r>
          </a:p>
        </p:txBody>
      </p:sp>
      <p:sp>
        <p:nvSpPr>
          <p:cNvPr id="1142807" name="Text Box 23"/>
          <p:cNvSpPr txBox="1">
            <a:spLocks noChangeArrowheads="1"/>
          </p:cNvSpPr>
          <p:nvPr/>
        </p:nvSpPr>
        <p:spPr bwMode="auto">
          <a:xfrm>
            <a:off x="304800" y="5334000"/>
            <a:ext cx="800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US" sz="2400" b="1">
              <a:solidFill>
                <a:srgbClr val="FFFFFF"/>
              </a:solidFill>
            </a:endParaRPr>
          </a:p>
        </p:txBody>
      </p:sp>
      <p:sp>
        <p:nvSpPr>
          <p:cNvPr id="1142809" name="Text Box 25"/>
          <p:cNvSpPr txBox="1">
            <a:spLocks noChangeArrowheads="1"/>
          </p:cNvSpPr>
          <p:nvPr/>
        </p:nvSpPr>
        <p:spPr bwMode="auto">
          <a:xfrm>
            <a:off x="8178800" y="3581400"/>
            <a:ext cx="3556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J</a:t>
            </a:r>
          </a:p>
        </p:txBody>
      </p:sp>
      <p:sp>
        <p:nvSpPr>
          <p:cNvPr id="1142810" name="Text Box 26"/>
          <p:cNvSpPr txBox="1">
            <a:spLocks noChangeArrowheads="1"/>
          </p:cNvSpPr>
          <p:nvPr/>
        </p:nvSpPr>
        <p:spPr bwMode="auto">
          <a:xfrm>
            <a:off x="7924800" y="5349875"/>
            <a:ext cx="355600"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2400" b="1" dirty="0">
                <a:solidFill>
                  <a:srgbClr val="FFFFFF"/>
                </a:solidFill>
                <a:cs typeface="Arial"/>
              </a:rPr>
              <a:t>J</a:t>
            </a:r>
          </a:p>
        </p:txBody>
      </p:sp>
      <p:sp>
        <p:nvSpPr>
          <p:cNvPr id="1142811" name="Text Box 27"/>
          <p:cNvSpPr txBox="1">
            <a:spLocks noChangeArrowheads="1"/>
          </p:cNvSpPr>
          <p:nvPr/>
        </p:nvSpPr>
        <p:spPr bwMode="auto">
          <a:xfrm>
            <a:off x="1828800" y="3983038"/>
            <a:ext cx="5486400" cy="427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200" b="1">
                <a:solidFill>
                  <a:srgbClr val="FFFFFF"/>
                </a:solidFill>
                <a:latin typeface="SimSun" charset="0"/>
                <a:ea typeface="SimSun" charset="0"/>
              </a:rPr>
              <a:t>（大约</a:t>
            </a:r>
            <a:r>
              <a:rPr lang="en-US" altLang="ja-JP" sz="2200" b="1">
                <a:solidFill>
                  <a:srgbClr val="FFFFFF"/>
                </a:solidFill>
                <a:latin typeface="SimSun" charset="0"/>
                <a:ea typeface="Arial" charset="0"/>
                <a:cs typeface="Arial" charset="0"/>
              </a:rPr>
              <a:t>15</a:t>
            </a:r>
            <a:r>
              <a:rPr lang="en-US" altLang="zh-CN" sz="2200" b="1">
                <a:solidFill>
                  <a:srgbClr val="FFFFFF"/>
                </a:solidFill>
                <a:latin typeface="SimSun" charset="0"/>
                <a:ea typeface="Arial" charset="0"/>
                <a:cs typeface="Arial" charset="0"/>
              </a:rPr>
              <a:t>0</a:t>
            </a:r>
            <a:r>
              <a:rPr lang="zh-CN" altLang="en-US" sz="2200" b="1">
                <a:solidFill>
                  <a:srgbClr val="FFFFFF"/>
                </a:solidFill>
                <a:latin typeface="SimSun" charset="0"/>
                <a:ea typeface="SimSun" charset="0"/>
              </a:rPr>
              <a:t>亿年）</a:t>
            </a:r>
            <a:endParaRPr lang="en-US" sz="2200" b="1">
              <a:solidFill>
                <a:srgbClr val="FFFFFF"/>
              </a:solidFill>
              <a:latin typeface="SimSun" charset="0"/>
              <a:ea typeface="SimSun" charset="0"/>
            </a:endParaRPr>
          </a:p>
        </p:txBody>
      </p:sp>
      <p:sp>
        <p:nvSpPr>
          <p:cNvPr id="1142813" name="Line 29"/>
          <p:cNvSpPr>
            <a:spLocks noChangeShapeType="1"/>
          </p:cNvSpPr>
          <p:nvPr/>
        </p:nvSpPr>
        <p:spPr bwMode="auto">
          <a:xfrm>
            <a:off x="6813550" y="3810000"/>
            <a:ext cx="1295400" cy="28575"/>
          </a:xfrm>
          <a:prstGeom prst="line">
            <a:avLst/>
          </a:prstGeom>
          <a:noFill/>
          <a:ln w="38100">
            <a:solidFill>
              <a:srgbClr val="FFFFFF"/>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
        <p:nvSpPr>
          <p:cNvPr id="1142815" name="WordArt 31"/>
          <p:cNvSpPr>
            <a:spLocks noChangeArrowheads="1" noChangeShapeType="1" noTextEdit="1"/>
          </p:cNvSpPr>
          <p:nvPr/>
        </p:nvSpPr>
        <p:spPr bwMode="auto">
          <a:xfrm>
            <a:off x="1744663" y="5013325"/>
            <a:ext cx="5419725" cy="1143000"/>
          </a:xfrm>
          <a:prstGeom prst="rect">
            <a:avLst/>
          </a:prstGeom>
        </p:spPr>
        <p:txBody>
          <a:bodyPr wrap="none" fromWordArt="1">
            <a:prstTxWarp prst="textPlain">
              <a:avLst>
                <a:gd name="adj" fmla="val 50000"/>
              </a:avLst>
            </a:prstTxWarp>
          </a:bodyPr>
          <a:lstStyle/>
          <a:p>
            <a:pPr algn="ctr"/>
            <a:r>
              <a:rPr lang="zh-TW" altLang="en-US" sz="3600" b="1" kern="10">
                <a:ln w="38100">
                  <a:solidFill>
                    <a:srgbClr val="000000"/>
                  </a:solidFill>
                  <a:round/>
                  <a:headEnd/>
                  <a:tailEnd/>
                </a:ln>
                <a:solidFill>
                  <a:srgbClr val="FFFF00"/>
                </a:solidFill>
                <a:latin typeface="黑体"/>
                <a:ea typeface="黑体"/>
                <a:cs typeface="黑体"/>
              </a:rPr>
              <a:t>错误</a:t>
            </a:r>
            <a:endParaRPr lang="en-US" sz="3600" b="1" kern="10">
              <a:ln w="38100">
                <a:solidFill>
                  <a:srgbClr val="000000"/>
                </a:solidFill>
                <a:round/>
                <a:headEnd/>
                <a:tailEnd/>
              </a:ln>
              <a:solidFill>
                <a:srgbClr val="FFFF00"/>
              </a:solidFill>
              <a:latin typeface="黑体"/>
              <a:ea typeface="黑体"/>
              <a:cs typeface="黑体"/>
            </a:endParaRPr>
          </a:p>
        </p:txBody>
      </p:sp>
      <p:sp>
        <p:nvSpPr>
          <p:cNvPr id="1142814" name="WordArt 30"/>
          <p:cNvSpPr>
            <a:spLocks noChangeArrowheads="1" noChangeShapeType="1" noTextEdit="1"/>
          </p:cNvSpPr>
          <p:nvPr/>
        </p:nvSpPr>
        <p:spPr bwMode="auto">
          <a:xfrm>
            <a:off x="1744663" y="3184525"/>
            <a:ext cx="5419725" cy="1143000"/>
          </a:xfrm>
          <a:prstGeom prst="rect">
            <a:avLst/>
          </a:prstGeom>
        </p:spPr>
        <p:txBody>
          <a:bodyPr wrap="none" fromWordArt="1">
            <a:prstTxWarp prst="textPlain">
              <a:avLst>
                <a:gd name="adj" fmla="val 50000"/>
              </a:avLst>
            </a:prstTxWarp>
          </a:bodyPr>
          <a:lstStyle/>
          <a:p>
            <a:pPr algn="ctr"/>
            <a:r>
              <a:rPr lang="zh-TW" altLang="en-US" sz="3600" b="1" kern="10">
                <a:ln w="38100">
                  <a:solidFill>
                    <a:srgbClr val="000000"/>
                  </a:solidFill>
                  <a:round/>
                  <a:headEnd/>
                  <a:tailEnd/>
                </a:ln>
                <a:solidFill>
                  <a:srgbClr val="FFFF00"/>
                </a:solidFill>
                <a:latin typeface="黑体"/>
                <a:ea typeface="黑体"/>
                <a:cs typeface="黑体"/>
              </a:rPr>
              <a:t>错误</a:t>
            </a:r>
            <a:endParaRPr lang="en-US" sz="3600" b="1" kern="10">
              <a:ln w="38100">
                <a:solidFill>
                  <a:srgbClr val="000000"/>
                </a:solidFill>
                <a:round/>
                <a:headEnd/>
                <a:tailEnd/>
              </a:ln>
              <a:solidFill>
                <a:srgbClr val="FFFF00"/>
              </a:solidFill>
              <a:latin typeface="黑体"/>
              <a:ea typeface="黑体"/>
              <a:cs typeface="黑体"/>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2788"/>
                                        </p:tgtEl>
                                        <p:attrNameLst>
                                          <p:attrName>style.visibility</p:attrName>
                                        </p:attrNameLst>
                                      </p:cBhvr>
                                      <p:to>
                                        <p:strVal val="visible"/>
                                      </p:to>
                                    </p:set>
                                    <p:animEffect transition="in" filter="wipe(up)">
                                      <p:cBhvr>
                                        <p:cTn id="7" dur="500"/>
                                        <p:tgtEl>
                                          <p:spTgt spid="114278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42790"/>
                                        </p:tgtEl>
                                        <p:attrNameLst>
                                          <p:attrName>style.visibility</p:attrName>
                                        </p:attrNameLst>
                                      </p:cBhvr>
                                      <p:to>
                                        <p:strVal val="visible"/>
                                      </p:to>
                                    </p:set>
                                    <p:animEffect transition="in" filter="wipe(up)">
                                      <p:cBhvr>
                                        <p:cTn id="10" dur="500"/>
                                        <p:tgtEl>
                                          <p:spTgt spid="1142790"/>
                                        </p:tgtEl>
                                      </p:cBhvr>
                                    </p:animEffect>
                                  </p:childTnLst>
                                </p:cTn>
                              </p:par>
                              <p:par>
                                <p:cTn id="11" presetID="22" presetClass="entr" presetSubtype="1" fill="hold" nodeType="withEffect">
                                  <p:stCondLst>
                                    <p:cond delay="0"/>
                                  </p:stCondLst>
                                  <p:childTnLst>
                                    <p:set>
                                      <p:cBhvr>
                                        <p:cTn id="12" dur="1" fill="hold">
                                          <p:stCondLst>
                                            <p:cond delay="0"/>
                                          </p:stCondLst>
                                        </p:cTn>
                                        <p:tgtEl>
                                          <p:spTgt spid="1142789"/>
                                        </p:tgtEl>
                                        <p:attrNameLst>
                                          <p:attrName>style.visibility</p:attrName>
                                        </p:attrNameLst>
                                      </p:cBhvr>
                                      <p:to>
                                        <p:strVal val="visible"/>
                                      </p:to>
                                    </p:set>
                                    <p:animEffect transition="in" filter="wipe(up)">
                                      <p:cBhvr>
                                        <p:cTn id="13" dur="500"/>
                                        <p:tgtEl>
                                          <p:spTgt spid="114278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42791"/>
                                        </p:tgtEl>
                                        <p:attrNameLst>
                                          <p:attrName>style.visibility</p:attrName>
                                        </p:attrNameLst>
                                      </p:cBhvr>
                                      <p:to>
                                        <p:strVal val="visible"/>
                                      </p:to>
                                    </p:set>
                                    <p:animEffect transition="in" filter="wipe(up)">
                                      <p:cBhvr>
                                        <p:cTn id="16" dur="500"/>
                                        <p:tgtEl>
                                          <p:spTgt spid="1142791"/>
                                        </p:tgtEl>
                                      </p:cBhvr>
                                    </p:animEffect>
                                  </p:childTnLst>
                                </p:cTn>
                              </p:par>
                              <p:par>
                                <p:cTn id="17" presetID="22" presetClass="entr" presetSubtype="1" fill="hold" nodeType="withEffect">
                                  <p:stCondLst>
                                    <p:cond delay="0"/>
                                  </p:stCondLst>
                                  <p:childTnLst>
                                    <p:set>
                                      <p:cBhvr>
                                        <p:cTn id="18" dur="1" fill="hold">
                                          <p:stCondLst>
                                            <p:cond delay="0"/>
                                          </p:stCondLst>
                                        </p:cTn>
                                        <p:tgtEl>
                                          <p:spTgt spid="1142792"/>
                                        </p:tgtEl>
                                        <p:attrNameLst>
                                          <p:attrName>style.visibility</p:attrName>
                                        </p:attrNameLst>
                                      </p:cBhvr>
                                      <p:to>
                                        <p:strVal val="visible"/>
                                      </p:to>
                                    </p:set>
                                    <p:animEffect transition="in" filter="wipe(up)">
                                      <p:cBhvr>
                                        <p:cTn id="19" dur="500"/>
                                        <p:tgtEl>
                                          <p:spTgt spid="114279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42793"/>
                                        </p:tgtEl>
                                        <p:attrNameLst>
                                          <p:attrName>style.visibility</p:attrName>
                                        </p:attrNameLst>
                                      </p:cBhvr>
                                      <p:to>
                                        <p:strVal val="visible"/>
                                      </p:to>
                                    </p:set>
                                    <p:animEffect transition="in" filter="wipe(up)">
                                      <p:cBhvr>
                                        <p:cTn id="22" dur="500"/>
                                        <p:tgtEl>
                                          <p:spTgt spid="114279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42794"/>
                                        </p:tgtEl>
                                        <p:attrNameLst>
                                          <p:attrName>style.visibility</p:attrName>
                                        </p:attrNameLst>
                                      </p:cBhvr>
                                      <p:to>
                                        <p:strVal val="visible"/>
                                      </p:to>
                                    </p:set>
                                    <p:animEffect transition="in" filter="wipe(up)">
                                      <p:cBhvr>
                                        <p:cTn id="25" dur="500"/>
                                        <p:tgtEl>
                                          <p:spTgt spid="11427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42808"/>
                                        </p:tgtEl>
                                        <p:attrNameLst>
                                          <p:attrName>style.visibility</p:attrName>
                                        </p:attrNameLst>
                                      </p:cBhvr>
                                      <p:to>
                                        <p:strVal val="visible"/>
                                      </p:to>
                                    </p:set>
                                    <p:animEffect transition="in" filter="wipe(up)">
                                      <p:cBhvr>
                                        <p:cTn id="30" dur="500"/>
                                        <p:tgtEl>
                                          <p:spTgt spid="114280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42797"/>
                                        </p:tgtEl>
                                        <p:attrNameLst>
                                          <p:attrName>style.visibility</p:attrName>
                                        </p:attrNameLst>
                                      </p:cBhvr>
                                      <p:to>
                                        <p:strVal val="visible"/>
                                      </p:to>
                                    </p:set>
                                    <p:animEffect transition="in" filter="wipe(up)">
                                      <p:cBhvr>
                                        <p:cTn id="33" dur="500"/>
                                        <p:tgtEl>
                                          <p:spTgt spid="1142797"/>
                                        </p:tgtEl>
                                      </p:cBhvr>
                                    </p:animEffect>
                                  </p:childTnLst>
                                </p:cTn>
                              </p:par>
                              <p:par>
                                <p:cTn id="34" presetID="22" presetClass="entr" presetSubtype="1" fill="hold" nodeType="withEffect">
                                  <p:stCondLst>
                                    <p:cond delay="0"/>
                                  </p:stCondLst>
                                  <p:childTnLst>
                                    <p:set>
                                      <p:cBhvr>
                                        <p:cTn id="35" dur="1" fill="hold">
                                          <p:stCondLst>
                                            <p:cond delay="0"/>
                                          </p:stCondLst>
                                        </p:cTn>
                                        <p:tgtEl>
                                          <p:spTgt spid="1142798"/>
                                        </p:tgtEl>
                                        <p:attrNameLst>
                                          <p:attrName>style.visibility</p:attrName>
                                        </p:attrNameLst>
                                      </p:cBhvr>
                                      <p:to>
                                        <p:strVal val="visible"/>
                                      </p:to>
                                    </p:set>
                                    <p:animEffect transition="in" filter="wipe(up)">
                                      <p:cBhvr>
                                        <p:cTn id="36" dur="500"/>
                                        <p:tgtEl>
                                          <p:spTgt spid="114279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142800"/>
                                        </p:tgtEl>
                                        <p:attrNameLst>
                                          <p:attrName>style.visibility</p:attrName>
                                        </p:attrNameLst>
                                      </p:cBhvr>
                                      <p:to>
                                        <p:strVal val="visible"/>
                                      </p:to>
                                    </p:set>
                                    <p:animEffect transition="in" filter="wipe(up)">
                                      <p:cBhvr>
                                        <p:cTn id="39" dur="500"/>
                                        <p:tgtEl>
                                          <p:spTgt spid="1142800"/>
                                        </p:tgtEl>
                                      </p:cBhvr>
                                    </p:animEffect>
                                  </p:childTnLst>
                                </p:cTn>
                              </p:par>
                              <p:par>
                                <p:cTn id="40" presetID="22" presetClass="entr" presetSubtype="1" fill="hold" nodeType="withEffect">
                                  <p:stCondLst>
                                    <p:cond delay="0"/>
                                  </p:stCondLst>
                                  <p:childTnLst>
                                    <p:set>
                                      <p:cBhvr>
                                        <p:cTn id="41" dur="1" fill="hold">
                                          <p:stCondLst>
                                            <p:cond delay="0"/>
                                          </p:stCondLst>
                                        </p:cTn>
                                        <p:tgtEl>
                                          <p:spTgt spid="1142799"/>
                                        </p:tgtEl>
                                        <p:attrNameLst>
                                          <p:attrName>style.visibility</p:attrName>
                                        </p:attrNameLst>
                                      </p:cBhvr>
                                      <p:to>
                                        <p:strVal val="visible"/>
                                      </p:to>
                                    </p:set>
                                    <p:animEffect transition="in" filter="wipe(up)">
                                      <p:cBhvr>
                                        <p:cTn id="42" dur="500"/>
                                        <p:tgtEl>
                                          <p:spTgt spid="114279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142802"/>
                                        </p:tgtEl>
                                        <p:attrNameLst>
                                          <p:attrName>style.visibility</p:attrName>
                                        </p:attrNameLst>
                                      </p:cBhvr>
                                      <p:to>
                                        <p:strVal val="visible"/>
                                      </p:to>
                                    </p:set>
                                    <p:animEffect transition="in" filter="wipe(up)">
                                      <p:cBhvr>
                                        <p:cTn id="45" dur="500"/>
                                        <p:tgtEl>
                                          <p:spTgt spid="1142802"/>
                                        </p:tgtEl>
                                      </p:cBhvr>
                                    </p:animEffect>
                                  </p:childTnLst>
                                </p:cTn>
                              </p:par>
                              <p:par>
                                <p:cTn id="46" presetID="22" presetClass="entr" presetSubtype="1" fill="hold" nodeType="withEffect">
                                  <p:stCondLst>
                                    <p:cond delay="0"/>
                                  </p:stCondLst>
                                  <p:childTnLst>
                                    <p:set>
                                      <p:cBhvr>
                                        <p:cTn id="47" dur="1" fill="hold">
                                          <p:stCondLst>
                                            <p:cond delay="0"/>
                                          </p:stCondLst>
                                        </p:cTn>
                                        <p:tgtEl>
                                          <p:spTgt spid="1142801"/>
                                        </p:tgtEl>
                                        <p:attrNameLst>
                                          <p:attrName>style.visibility</p:attrName>
                                        </p:attrNameLst>
                                      </p:cBhvr>
                                      <p:to>
                                        <p:strVal val="visible"/>
                                      </p:to>
                                    </p:set>
                                    <p:animEffect transition="in" filter="wipe(up)">
                                      <p:cBhvr>
                                        <p:cTn id="48" dur="500"/>
                                        <p:tgtEl>
                                          <p:spTgt spid="114280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142804"/>
                                        </p:tgtEl>
                                        <p:attrNameLst>
                                          <p:attrName>style.visibility</p:attrName>
                                        </p:attrNameLst>
                                      </p:cBhvr>
                                      <p:to>
                                        <p:strVal val="visible"/>
                                      </p:to>
                                    </p:set>
                                    <p:animEffect transition="in" filter="wipe(up)">
                                      <p:cBhvr>
                                        <p:cTn id="51" dur="500"/>
                                        <p:tgtEl>
                                          <p:spTgt spid="1142804"/>
                                        </p:tgtEl>
                                      </p:cBhvr>
                                    </p:animEffect>
                                  </p:childTnLst>
                                </p:cTn>
                              </p:par>
                              <p:par>
                                <p:cTn id="52" presetID="22" presetClass="entr" presetSubtype="1" fill="hold" nodeType="withEffect">
                                  <p:stCondLst>
                                    <p:cond delay="0"/>
                                  </p:stCondLst>
                                  <p:childTnLst>
                                    <p:set>
                                      <p:cBhvr>
                                        <p:cTn id="53" dur="1" fill="hold">
                                          <p:stCondLst>
                                            <p:cond delay="0"/>
                                          </p:stCondLst>
                                        </p:cTn>
                                        <p:tgtEl>
                                          <p:spTgt spid="1142803"/>
                                        </p:tgtEl>
                                        <p:attrNameLst>
                                          <p:attrName>style.visibility</p:attrName>
                                        </p:attrNameLst>
                                      </p:cBhvr>
                                      <p:to>
                                        <p:strVal val="visible"/>
                                      </p:to>
                                    </p:set>
                                    <p:animEffect transition="in" filter="wipe(up)">
                                      <p:cBhvr>
                                        <p:cTn id="54" dur="500"/>
                                        <p:tgtEl>
                                          <p:spTgt spid="114280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142805"/>
                                        </p:tgtEl>
                                        <p:attrNameLst>
                                          <p:attrName>style.visibility</p:attrName>
                                        </p:attrNameLst>
                                      </p:cBhvr>
                                      <p:to>
                                        <p:strVal val="visible"/>
                                      </p:to>
                                    </p:set>
                                    <p:animEffect transition="in" filter="wipe(up)">
                                      <p:cBhvr>
                                        <p:cTn id="57" dur="500"/>
                                        <p:tgtEl>
                                          <p:spTgt spid="1142805"/>
                                        </p:tgtEl>
                                      </p:cBhvr>
                                    </p:animEffect>
                                  </p:childTnLst>
                                </p:cTn>
                              </p:par>
                              <p:par>
                                <p:cTn id="58" presetID="22" presetClass="entr" presetSubtype="1" fill="hold" nodeType="withEffect">
                                  <p:stCondLst>
                                    <p:cond delay="0"/>
                                  </p:stCondLst>
                                  <p:childTnLst>
                                    <p:set>
                                      <p:cBhvr>
                                        <p:cTn id="59" dur="1" fill="hold">
                                          <p:stCondLst>
                                            <p:cond delay="0"/>
                                          </p:stCondLst>
                                        </p:cTn>
                                        <p:tgtEl>
                                          <p:spTgt spid="1142813"/>
                                        </p:tgtEl>
                                        <p:attrNameLst>
                                          <p:attrName>style.visibility</p:attrName>
                                        </p:attrNameLst>
                                      </p:cBhvr>
                                      <p:to>
                                        <p:strVal val="visible"/>
                                      </p:to>
                                    </p:set>
                                    <p:animEffect transition="in" filter="wipe(up)">
                                      <p:cBhvr>
                                        <p:cTn id="60" dur="500"/>
                                        <p:tgtEl>
                                          <p:spTgt spid="1142813"/>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142809"/>
                                        </p:tgtEl>
                                        <p:attrNameLst>
                                          <p:attrName>style.visibility</p:attrName>
                                        </p:attrNameLst>
                                      </p:cBhvr>
                                      <p:to>
                                        <p:strVal val="visible"/>
                                      </p:to>
                                    </p:set>
                                    <p:animEffect transition="in" filter="wipe(up)">
                                      <p:cBhvr>
                                        <p:cTn id="63" dur="500"/>
                                        <p:tgtEl>
                                          <p:spTgt spid="1142809"/>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42811"/>
                                        </p:tgtEl>
                                        <p:attrNameLst>
                                          <p:attrName>style.visibility</p:attrName>
                                        </p:attrNameLst>
                                      </p:cBhvr>
                                      <p:to>
                                        <p:strVal val="visible"/>
                                      </p:to>
                                    </p:set>
                                    <p:animEffect transition="in" filter="wipe(up)">
                                      <p:cBhvr>
                                        <p:cTn id="66" dur="500"/>
                                        <p:tgtEl>
                                          <p:spTgt spid="114281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142796"/>
                                        </p:tgtEl>
                                        <p:attrNameLst>
                                          <p:attrName>style.visibility</p:attrName>
                                        </p:attrNameLst>
                                      </p:cBhvr>
                                      <p:to>
                                        <p:strVal val="visible"/>
                                      </p:to>
                                    </p:set>
                                    <p:animEffect transition="in" filter="wipe(up)">
                                      <p:cBhvr>
                                        <p:cTn id="71" dur="500"/>
                                        <p:tgtEl>
                                          <p:spTgt spid="114279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142806"/>
                                        </p:tgtEl>
                                        <p:attrNameLst>
                                          <p:attrName>style.visibility</p:attrName>
                                        </p:attrNameLst>
                                      </p:cBhvr>
                                      <p:to>
                                        <p:strVal val="visible"/>
                                      </p:to>
                                    </p:set>
                                    <p:animEffect transition="in" filter="wipe(up)">
                                      <p:cBhvr>
                                        <p:cTn id="74" dur="500"/>
                                        <p:tgtEl>
                                          <p:spTgt spid="1142806"/>
                                        </p:tgtEl>
                                      </p:cBhvr>
                                    </p:animEffect>
                                  </p:childTnLst>
                                </p:cTn>
                              </p:par>
                              <p:par>
                                <p:cTn id="75" presetID="22" presetClass="entr" presetSubtype="1" fill="hold" nodeType="withEffect">
                                  <p:stCondLst>
                                    <p:cond delay="0"/>
                                  </p:stCondLst>
                                  <p:childTnLst>
                                    <p:set>
                                      <p:cBhvr>
                                        <p:cTn id="76" dur="1" fill="hold">
                                          <p:stCondLst>
                                            <p:cond delay="0"/>
                                          </p:stCondLst>
                                        </p:cTn>
                                        <p:tgtEl>
                                          <p:spTgt spid="1142795"/>
                                        </p:tgtEl>
                                        <p:attrNameLst>
                                          <p:attrName>style.visibility</p:attrName>
                                        </p:attrNameLst>
                                      </p:cBhvr>
                                      <p:to>
                                        <p:strVal val="visible"/>
                                      </p:to>
                                    </p:set>
                                    <p:animEffect transition="in" filter="wipe(up)">
                                      <p:cBhvr>
                                        <p:cTn id="77" dur="500"/>
                                        <p:tgtEl>
                                          <p:spTgt spid="1142795"/>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142810"/>
                                        </p:tgtEl>
                                        <p:attrNameLst>
                                          <p:attrName>style.visibility</p:attrName>
                                        </p:attrNameLst>
                                      </p:cBhvr>
                                      <p:to>
                                        <p:strVal val="visible"/>
                                      </p:to>
                                    </p:set>
                                    <p:animEffect transition="in" filter="wipe(up)">
                                      <p:cBhvr>
                                        <p:cTn id="80" dur="500"/>
                                        <p:tgtEl>
                                          <p:spTgt spid="114281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142812"/>
                                        </p:tgtEl>
                                        <p:attrNameLst>
                                          <p:attrName>style.visibility</p:attrName>
                                        </p:attrNameLst>
                                      </p:cBhvr>
                                      <p:to>
                                        <p:strVal val="visible"/>
                                      </p:to>
                                    </p:set>
                                    <p:animEffect transition="in" filter="wipe(up)">
                                      <p:cBhvr>
                                        <p:cTn id="83" dur="500"/>
                                        <p:tgtEl>
                                          <p:spTgt spid="114281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1142814"/>
                                        </p:tgtEl>
                                        <p:attrNameLst>
                                          <p:attrName>style.visibility</p:attrName>
                                        </p:attrNameLst>
                                      </p:cBhvr>
                                      <p:to>
                                        <p:strVal val="visible"/>
                                      </p:to>
                                    </p:set>
                                    <p:anim calcmode="lin" valueType="num">
                                      <p:cBhvr>
                                        <p:cTn id="88" dur="500" fill="hold"/>
                                        <p:tgtEl>
                                          <p:spTgt spid="1142814"/>
                                        </p:tgtEl>
                                        <p:attrNameLst>
                                          <p:attrName>ppt_w</p:attrName>
                                        </p:attrNameLst>
                                      </p:cBhvr>
                                      <p:tavLst>
                                        <p:tav tm="0">
                                          <p:val>
                                            <p:fltVal val="0"/>
                                          </p:val>
                                        </p:tav>
                                        <p:tav tm="100000">
                                          <p:val>
                                            <p:strVal val="#ppt_w"/>
                                          </p:val>
                                        </p:tav>
                                      </p:tavLst>
                                    </p:anim>
                                    <p:anim calcmode="lin" valueType="num">
                                      <p:cBhvr>
                                        <p:cTn id="89" dur="500" fill="hold"/>
                                        <p:tgtEl>
                                          <p:spTgt spid="1142814"/>
                                        </p:tgtEl>
                                        <p:attrNameLst>
                                          <p:attrName>ppt_h</p:attrName>
                                        </p:attrNameLst>
                                      </p:cBhvr>
                                      <p:tavLst>
                                        <p:tav tm="0">
                                          <p:val>
                                            <p:fltVal val="0"/>
                                          </p:val>
                                        </p:tav>
                                        <p:tav tm="100000">
                                          <p:val>
                                            <p:strVal val="#ppt_h"/>
                                          </p:val>
                                        </p:tav>
                                      </p:tavLst>
                                    </p:anim>
                                    <p:animEffect transition="in" filter="fade">
                                      <p:cBhvr>
                                        <p:cTn id="90" dur="500"/>
                                        <p:tgtEl>
                                          <p:spTgt spid="1142814"/>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1142815"/>
                                        </p:tgtEl>
                                        <p:attrNameLst>
                                          <p:attrName>style.visibility</p:attrName>
                                        </p:attrNameLst>
                                      </p:cBhvr>
                                      <p:to>
                                        <p:strVal val="visible"/>
                                      </p:to>
                                    </p:set>
                                    <p:anim calcmode="lin" valueType="num">
                                      <p:cBhvr>
                                        <p:cTn id="93" dur="500" fill="hold"/>
                                        <p:tgtEl>
                                          <p:spTgt spid="1142815"/>
                                        </p:tgtEl>
                                        <p:attrNameLst>
                                          <p:attrName>ppt_w</p:attrName>
                                        </p:attrNameLst>
                                      </p:cBhvr>
                                      <p:tavLst>
                                        <p:tav tm="0">
                                          <p:val>
                                            <p:fltVal val="0"/>
                                          </p:val>
                                        </p:tav>
                                        <p:tav tm="100000">
                                          <p:val>
                                            <p:strVal val="#ppt_w"/>
                                          </p:val>
                                        </p:tav>
                                      </p:tavLst>
                                    </p:anim>
                                    <p:anim calcmode="lin" valueType="num">
                                      <p:cBhvr>
                                        <p:cTn id="94" dur="500" fill="hold"/>
                                        <p:tgtEl>
                                          <p:spTgt spid="1142815"/>
                                        </p:tgtEl>
                                        <p:attrNameLst>
                                          <p:attrName>ppt_h</p:attrName>
                                        </p:attrNameLst>
                                      </p:cBhvr>
                                      <p:tavLst>
                                        <p:tav tm="0">
                                          <p:val>
                                            <p:fltVal val="0"/>
                                          </p:val>
                                        </p:tav>
                                        <p:tav tm="100000">
                                          <p:val>
                                            <p:strVal val="#ppt_h"/>
                                          </p:val>
                                        </p:tav>
                                      </p:tavLst>
                                    </p:anim>
                                    <p:animEffect transition="in" filter="fade">
                                      <p:cBhvr>
                                        <p:cTn id="95" dur="500"/>
                                        <p:tgtEl>
                                          <p:spTgt spid="1142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812" grpId="0"/>
      <p:bldP spid="1142796" grpId="0"/>
      <p:bldP spid="1142808" grpId="0"/>
      <p:bldP spid="1142788" grpId="0"/>
      <p:bldP spid="1142790" grpId="0"/>
      <p:bldP spid="1142791" grpId="0"/>
      <p:bldP spid="1142793" grpId="0"/>
      <p:bldP spid="1142794" grpId="0"/>
      <p:bldP spid="1142797" grpId="0"/>
      <p:bldP spid="1142800" grpId="0"/>
      <p:bldP spid="1142802" grpId="0"/>
      <p:bldP spid="1142804" grpId="0"/>
      <p:bldP spid="1142805" grpId="0"/>
      <p:bldP spid="1142806" grpId="0"/>
      <p:bldP spid="1142809" grpId="0"/>
      <p:bldP spid="1142810" grpId="0"/>
      <p:bldP spid="1142811" grpId="0"/>
      <p:bldP spid="1142815" grpId="0" animBg="1"/>
      <p:bldP spid="11428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7715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77156" name="Rectangle 4"/>
          <p:cNvSpPr>
            <a:spLocks noGrp="1" noChangeArrowheads="1"/>
          </p:cNvSpPr>
          <p:nvPr>
            <p:ph type="body" idx="1"/>
          </p:nvPr>
        </p:nvSpPr>
        <p:spPr>
          <a:xfrm>
            <a:off x="914400" y="1447800"/>
            <a:ext cx="7315200" cy="4191000"/>
          </a:xfrm>
          <a:effectLst>
            <a:outerShdw blurRad="63500" dist="38099" dir="2700000" algn="ctr" rotWithShape="0">
              <a:schemeClr val="tx1">
                <a:alpha val="74997"/>
              </a:schemeClr>
            </a:outerShdw>
          </a:effectLst>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990600" lvl="1" indent="-533400" eaLnBrk="1" hangingPunct="1">
              <a:buFontTx/>
              <a:buAutoNum type="alphaLcPeriod"/>
            </a:pPr>
            <a:r>
              <a:rPr lang="zh-CN" altLang="en-US" sz="4000" b="1">
                <a:solidFill>
                  <a:schemeClr val="bg1"/>
                </a:solidFill>
                <a:latin typeface="SimSun" charset="0"/>
                <a:ea typeface="SimSun" charset="0"/>
                <a:cs typeface="SimSun" charset="0"/>
              </a:rPr>
              <a:t>句子结构</a:t>
            </a:r>
            <a:endParaRPr lang="en-US" sz="4000" b="1">
              <a:solidFill>
                <a:schemeClr val="bg1"/>
              </a:solidFill>
              <a:latin typeface="SimSun" charset="0"/>
              <a:ea typeface="SimSun" charset="0"/>
              <a:cs typeface="SimSun" charset="0"/>
            </a:endParaRPr>
          </a:p>
        </p:txBody>
      </p:sp>
      <p:sp>
        <p:nvSpPr>
          <p:cNvPr id="177158"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rPr>
              <a:t>创世纪</a:t>
            </a:r>
            <a:r>
              <a:rPr lang="en-US" altLang="zh-CN" sz="4400" b="1">
                <a:solidFill>
                  <a:srgbClr val="FFFFFF"/>
                </a:solidFill>
                <a:latin typeface="SimSun" charset="0"/>
                <a:ea typeface="Arial" charset="0"/>
                <a:cs typeface="Arial" charset="0"/>
              </a:rPr>
              <a:t>1-11</a:t>
            </a:r>
            <a:r>
              <a:rPr lang="zh-CN" altLang="en-US" sz="4400" b="1">
                <a:solidFill>
                  <a:srgbClr val="FFFFFF"/>
                </a:solidFill>
                <a:latin typeface="SimSun" charset="0"/>
                <a:ea typeface="SimSun" charset="0"/>
              </a:rPr>
              <a:t> 是历史记载！</a:t>
            </a:r>
            <a:endParaRPr lang="en-US" sz="4400" b="1">
              <a:solidFill>
                <a:srgbClr val="FFFFFF"/>
              </a:solidFill>
              <a:latin typeface="SimSun" charset="0"/>
              <a:ea typeface="SimSun"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p:cNvSpPr>
            <a:spLocks noGrp="1" noChangeArrowheads="1"/>
          </p:cNvSpPr>
          <p:nvPr>
            <p:ph type="title"/>
          </p:nvPr>
        </p:nvSpPr>
        <p:spPr/>
        <p:txBody>
          <a:bodyPr/>
          <a:lstStyle/>
          <a:p>
            <a:pPr eaLnBrk="1" hangingPunct="1">
              <a:defRPr/>
            </a:pPr>
            <a:r>
              <a:rPr lang="en-US"/>
              <a:t>Gen. 1:1-5 NAS</a:t>
            </a:r>
          </a:p>
        </p:txBody>
      </p:sp>
      <p:pic>
        <p:nvPicPr>
          <p:cNvPr id="3153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6516" name="Text Box 4"/>
          <p:cNvSpPr txBox="1">
            <a:spLocks noChangeArrowheads="1"/>
          </p:cNvSpPr>
          <p:nvPr/>
        </p:nvSpPr>
        <p:spPr bwMode="auto">
          <a:xfrm>
            <a:off x="914400" y="304800"/>
            <a:ext cx="73152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cs typeface="SimSun" charset="0"/>
              </a:rPr>
              <a:t>创世纪</a:t>
            </a:r>
            <a:r>
              <a:rPr lang="en-US" altLang="zh-CN" sz="5400" b="1">
                <a:solidFill>
                  <a:srgbClr val="00FF00"/>
                </a:solidFill>
                <a:latin typeface="SimSun" charset="0"/>
                <a:ea typeface="SimSun" charset="0"/>
                <a:cs typeface="SimSun" charset="0"/>
              </a:rPr>
              <a:t>1:1-5</a:t>
            </a:r>
            <a:endParaRPr lang="en-US" sz="5400" b="1">
              <a:solidFill>
                <a:srgbClr val="00FF00"/>
              </a:solidFill>
              <a:latin typeface="SimSun" charset="0"/>
              <a:ea typeface="SimSun" charset="0"/>
              <a:cs typeface="SimSun" charset="0"/>
            </a:endParaRPr>
          </a:p>
        </p:txBody>
      </p:sp>
      <p:sp>
        <p:nvSpPr>
          <p:cNvPr id="1216517" name="Text Box 5"/>
          <p:cNvSpPr txBox="1">
            <a:spLocks noChangeArrowheads="1"/>
          </p:cNvSpPr>
          <p:nvPr/>
        </p:nvSpPr>
        <p:spPr bwMode="auto">
          <a:xfrm>
            <a:off x="457200" y="1266825"/>
            <a:ext cx="822960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b="1">
                <a:solidFill>
                  <a:srgbClr val="FFFFFF"/>
                </a:solidFill>
                <a:latin typeface="SimSun" charset="0"/>
                <a:ea typeface="SimSun" charset="0"/>
                <a:cs typeface="SimSun" charset="0"/>
              </a:rPr>
              <a:t>1.</a:t>
            </a:r>
            <a:r>
              <a:rPr lang="zh-CN" altLang="en-US" sz="4000" b="1">
                <a:solidFill>
                  <a:srgbClr val="FFFFFF"/>
                </a:solidFill>
                <a:latin typeface="SimSun" charset="0"/>
                <a:ea typeface="SimSun" charset="0"/>
                <a:cs typeface="SimSun" charset="0"/>
              </a:rPr>
              <a:t>起初，神</a:t>
            </a:r>
            <a:r>
              <a:rPr lang="zh-CN" altLang="en-US" sz="4000" b="1">
                <a:solidFill>
                  <a:srgbClr val="FF00FF"/>
                </a:solidFill>
                <a:latin typeface="SimSun" charset="0"/>
                <a:ea typeface="SimSun" charset="0"/>
                <a:cs typeface="SimSun" charset="0"/>
              </a:rPr>
              <a:t>创造</a:t>
            </a:r>
            <a:r>
              <a:rPr lang="zh-CN" altLang="en-US" sz="4000" b="1">
                <a:solidFill>
                  <a:srgbClr val="FFFFFF"/>
                </a:solidFill>
                <a:latin typeface="SimSun" charset="0"/>
                <a:ea typeface="SimSun" charset="0"/>
                <a:cs typeface="SimSun" charset="0"/>
              </a:rPr>
              <a:t>天地。</a:t>
            </a:r>
            <a:endParaRPr lang="en-US" altLang="ja-JP" sz="4000" b="1">
              <a:solidFill>
                <a:srgbClr val="FFFFFF"/>
              </a:solidFill>
              <a:latin typeface="SimSun" charset="0"/>
              <a:cs typeface="Arial" charset="0"/>
            </a:endParaRPr>
          </a:p>
          <a:p>
            <a:pPr lvl="2" eaLnBrk="1" hangingPunct="1">
              <a:lnSpc>
                <a:spcPct val="90000"/>
              </a:lnSpc>
            </a:pPr>
            <a:r>
              <a:rPr lang="en-US" sz="4000" b="1">
                <a:solidFill>
                  <a:srgbClr val="FFFFFF"/>
                </a:solidFill>
                <a:latin typeface="SimSun" charset="0"/>
                <a:cs typeface="Arial" charset="0"/>
              </a:rPr>
              <a:t>2.  </a:t>
            </a:r>
            <a:r>
              <a:rPr lang="en-US" altLang="zh-CN" sz="4000" b="1">
                <a:solidFill>
                  <a:srgbClr val="00FF00"/>
                </a:solidFill>
                <a:latin typeface="SimSun" charset="0"/>
                <a:cs typeface="Arial" charset="0"/>
              </a:rPr>
              <a:t>[</a:t>
            </a:r>
            <a:r>
              <a:rPr lang="zh-CN" altLang="en-US" sz="4000" b="1">
                <a:solidFill>
                  <a:srgbClr val="00FF00"/>
                </a:solidFill>
                <a:latin typeface="SimSun" charset="0"/>
                <a:ea typeface="SimSun" charset="0"/>
                <a:cs typeface="SimSun" charset="0"/>
              </a:rPr>
              <a:t>而</a:t>
            </a:r>
            <a:r>
              <a:rPr lang="en-US" altLang="zh-CN" sz="4000" b="1">
                <a:solidFill>
                  <a:srgbClr val="00FF00"/>
                </a:solidFill>
                <a:latin typeface="SimSun" charset="0"/>
                <a:cs typeface="Arial" charset="0"/>
              </a:rPr>
              <a:t>]</a:t>
            </a:r>
            <a:r>
              <a:rPr lang="zh-CN" altLang="en-US" sz="4000" b="1">
                <a:solidFill>
                  <a:srgbClr val="00FF00"/>
                </a:solidFill>
                <a:latin typeface="SimSun" charset="0"/>
                <a:ea typeface="SimSun" charset="0"/>
                <a:cs typeface="SimSun" charset="0"/>
              </a:rPr>
              <a:t> 地</a:t>
            </a:r>
            <a:r>
              <a:rPr lang="zh-CN" altLang="en-US" sz="4000" b="1">
                <a:solidFill>
                  <a:srgbClr val="FFFFFF"/>
                </a:solidFill>
                <a:latin typeface="SimSun" charset="0"/>
                <a:ea typeface="SimSun" charset="0"/>
                <a:cs typeface="SimSun" charset="0"/>
              </a:rPr>
              <a:t>是空虚混沌，渊面黑暗；神的灵运行在水面上。</a:t>
            </a:r>
            <a:endParaRPr lang="en-US" altLang="ja-JP" sz="4000" b="1">
              <a:solidFill>
                <a:srgbClr val="FFFFFF"/>
              </a:solidFill>
              <a:latin typeface="SimSun" charset="0"/>
              <a:cs typeface="Arial" charset="0"/>
            </a:endParaRPr>
          </a:p>
          <a:p>
            <a:pPr eaLnBrk="1" hangingPunct="1">
              <a:lnSpc>
                <a:spcPct val="90000"/>
              </a:lnSpc>
            </a:pPr>
            <a:r>
              <a:rPr lang="en-US" sz="4000" b="1">
                <a:solidFill>
                  <a:srgbClr val="FFFFFF"/>
                </a:solidFill>
                <a:latin typeface="SimSun" charset="0"/>
                <a:cs typeface="Arial" charset="0"/>
              </a:rPr>
              <a:t>3.</a:t>
            </a:r>
            <a:r>
              <a:rPr lang="en-US" altLang="zh-CN" sz="4000" b="1">
                <a:solidFill>
                  <a:srgbClr val="FFFF00"/>
                </a:solidFill>
                <a:latin typeface="SimSun" charset="0"/>
                <a:cs typeface="Arial" charset="0"/>
              </a:rPr>
              <a:t>[</a:t>
            </a:r>
            <a:r>
              <a:rPr lang="zh-CN" altLang="en-US" sz="4000" b="1">
                <a:solidFill>
                  <a:srgbClr val="FFFF00"/>
                </a:solidFill>
                <a:latin typeface="SimSun" charset="0"/>
                <a:ea typeface="SimSun" charset="0"/>
                <a:cs typeface="SimSun" charset="0"/>
              </a:rPr>
              <a:t>然后</a:t>
            </a:r>
            <a:r>
              <a:rPr lang="en-US" altLang="zh-CN" sz="4000" b="1">
                <a:solidFill>
                  <a:srgbClr val="FFFF00"/>
                </a:solidFill>
                <a:latin typeface="SimSun" charset="0"/>
                <a:cs typeface="Arial" charset="0"/>
              </a:rPr>
              <a:t>]</a:t>
            </a:r>
            <a:r>
              <a:rPr lang="zh-CN" altLang="en-US" sz="4000" b="1">
                <a:solidFill>
                  <a:srgbClr val="FFFFFF"/>
                </a:solidFill>
                <a:latin typeface="SimSun" charset="0"/>
                <a:ea typeface="SimSun" charset="0"/>
                <a:cs typeface="SimSun" charset="0"/>
              </a:rPr>
              <a:t>神</a:t>
            </a:r>
            <a:r>
              <a:rPr lang="zh-CN" altLang="en-US" sz="4000" b="1">
                <a:solidFill>
                  <a:srgbClr val="FFFF00"/>
                </a:solidFill>
                <a:latin typeface="SimSun" charset="0"/>
                <a:ea typeface="SimSun" charset="0"/>
                <a:cs typeface="SimSun" charset="0"/>
              </a:rPr>
              <a:t>说</a:t>
            </a:r>
            <a:r>
              <a:rPr lang="zh-CN" altLang="en-US" sz="4000" b="1">
                <a:solidFill>
                  <a:srgbClr val="FFFFFF"/>
                </a:solidFill>
                <a:latin typeface="SimSun" charset="0"/>
                <a:ea typeface="SimSun" charset="0"/>
                <a:cs typeface="SimSun" charset="0"/>
              </a:rPr>
              <a:t>：要有光，</a:t>
            </a:r>
            <a:r>
              <a:rPr lang="zh-CN" altLang="en-US" sz="4000" b="1">
                <a:solidFill>
                  <a:srgbClr val="FFFF00"/>
                </a:solidFill>
                <a:latin typeface="SimSun" charset="0"/>
                <a:ea typeface="SimSun" charset="0"/>
                <a:cs typeface="SimSun" charset="0"/>
              </a:rPr>
              <a:t>就有了</a:t>
            </a:r>
            <a:r>
              <a:rPr lang="zh-CN" altLang="en-US" sz="4000" b="1">
                <a:solidFill>
                  <a:srgbClr val="FFFFFF"/>
                </a:solidFill>
                <a:latin typeface="SimSun" charset="0"/>
                <a:ea typeface="SimSun" charset="0"/>
                <a:cs typeface="SimSun" charset="0"/>
              </a:rPr>
              <a:t>光。</a:t>
            </a:r>
            <a:endParaRPr lang="en-US" altLang="ja-JP" sz="4000" b="1">
              <a:solidFill>
                <a:srgbClr val="FFFFFF"/>
              </a:solidFill>
              <a:latin typeface="SimSun" charset="0"/>
              <a:cs typeface="Arial" charset="0"/>
            </a:endParaRPr>
          </a:p>
          <a:p>
            <a:pPr eaLnBrk="1" hangingPunct="1">
              <a:lnSpc>
                <a:spcPct val="90000"/>
              </a:lnSpc>
            </a:pPr>
            <a:r>
              <a:rPr lang="en-US" sz="4000" b="1">
                <a:solidFill>
                  <a:srgbClr val="FFFFFF"/>
                </a:solidFill>
                <a:latin typeface="SimSun" charset="0"/>
                <a:cs typeface="Arial" charset="0"/>
              </a:rPr>
              <a:t>4.</a:t>
            </a:r>
            <a:r>
              <a:rPr lang="en-US" altLang="zh-CN" sz="4000" b="1">
                <a:solidFill>
                  <a:srgbClr val="FFFF00"/>
                </a:solidFill>
                <a:latin typeface="SimSun" charset="0"/>
                <a:cs typeface="Arial" charset="0"/>
              </a:rPr>
              <a:t>[</a:t>
            </a:r>
            <a:r>
              <a:rPr lang="zh-CN" altLang="en-US" sz="4000" b="1">
                <a:solidFill>
                  <a:srgbClr val="FFFF00"/>
                </a:solidFill>
                <a:latin typeface="SimSun" charset="0"/>
                <a:ea typeface="SimSun" charset="0"/>
                <a:cs typeface="SimSun" charset="0"/>
              </a:rPr>
              <a:t>而</a:t>
            </a:r>
            <a:r>
              <a:rPr lang="en-US" altLang="zh-CN" sz="4000" b="1">
                <a:solidFill>
                  <a:srgbClr val="FFFF00"/>
                </a:solidFill>
                <a:latin typeface="SimSun" charset="0"/>
                <a:cs typeface="Arial" charset="0"/>
              </a:rPr>
              <a:t>]</a:t>
            </a:r>
            <a:r>
              <a:rPr lang="zh-CN" altLang="en-US" sz="4000" b="1">
                <a:solidFill>
                  <a:srgbClr val="FFFFFF"/>
                </a:solidFill>
                <a:latin typeface="SimSun" charset="0"/>
                <a:ea typeface="SimSun" charset="0"/>
                <a:cs typeface="SimSun" charset="0"/>
              </a:rPr>
              <a:t>神</a:t>
            </a:r>
            <a:r>
              <a:rPr lang="zh-CN" altLang="en-US" sz="4000" b="1">
                <a:solidFill>
                  <a:srgbClr val="FFFF00"/>
                </a:solidFill>
                <a:latin typeface="SimSun" charset="0"/>
                <a:ea typeface="SimSun" charset="0"/>
                <a:cs typeface="SimSun" charset="0"/>
              </a:rPr>
              <a:t>看</a:t>
            </a:r>
            <a:r>
              <a:rPr lang="zh-CN" altLang="en-US" sz="4000" b="1">
                <a:solidFill>
                  <a:srgbClr val="FFFFFF"/>
                </a:solidFill>
                <a:latin typeface="SimSun" charset="0"/>
                <a:ea typeface="SimSun" charset="0"/>
                <a:cs typeface="SimSun" charset="0"/>
              </a:rPr>
              <a:t>光是好的，</a:t>
            </a:r>
            <a:r>
              <a:rPr lang="zh-CN" altLang="en-US" sz="4000" b="1">
                <a:solidFill>
                  <a:srgbClr val="FFFF00"/>
                </a:solidFill>
                <a:latin typeface="SimSun" charset="0"/>
                <a:ea typeface="SimSun" charset="0"/>
                <a:cs typeface="SimSun" charset="0"/>
              </a:rPr>
              <a:t>就</a:t>
            </a:r>
            <a:r>
              <a:rPr lang="zh-CN" altLang="en-US" sz="4000" b="1">
                <a:solidFill>
                  <a:srgbClr val="FFFFFF"/>
                </a:solidFill>
                <a:latin typeface="SimSun" charset="0"/>
                <a:ea typeface="SimSun" charset="0"/>
                <a:cs typeface="SimSun" charset="0"/>
              </a:rPr>
              <a:t>把光暗</a:t>
            </a:r>
            <a:r>
              <a:rPr lang="zh-CN" altLang="en-US" sz="4000" b="1">
                <a:solidFill>
                  <a:srgbClr val="FFFF00"/>
                </a:solidFill>
                <a:latin typeface="SimSun" charset="0"/>
                <a:ea typeface="SimSun" charset="0"/>
                <a:cs typeface="SimSun" charset="0"/>
              </a:rPr>
              <a:t>分开</a:t>
            </a:r>
            <a:r>
              <a:rPr lang="zh-CN" altLang="en-US" sz="4000" b="1">
                <a:solidFill>
                  <a:srgbClr val="FFFFFF"/>
                </a:solidFill>
                <a:latin typeface="SimSun" charset="0"/>
                <a:ea typeface="SimSun" charset="0"/>
                <a:cs typeface="SimSun" charset="0"/>
              </a:rPr>
              <a:t>了。</a:t>
            </a:r>
            <a:endParaRPr lang="en-US" altLang="ja-JP" sz="4000" b="1">
              <a:solidFill>
                <a:srgbClr val="FFFFFF"/>
              </a:solidFill>
              <a:latin typeface="SimSun" charset="0"/>
              <a:cs typeface="Arial" charset="0"/>
            </a:endParaRPr>
          </a:p>
          <a:p>
            <a:pPr eaLnBrk="1" hangingPunct="1">
              <a:lnSpc>
                <a:spcPct val="90000"/>
              </a:lnSpc>
            </a:pPr>
            <a:r>
              <a:rPr lang="en-US" sz="4000" b="1">
                <a:solidFill>
                  <a:srgbClr val="FFFFFF"/>
                </a:solidFill>
                <a:latin typeface="SimSun" charset="0"/>
                <a:cs typeface="Arial" charset="0"/>
              </a:rPr>
              <a:t>5.</a:t>
            </a:r>
            <a:r>
              <a:rPr lang="en-US" altLang="zh-CN" sz="4000" b="1">
                <a:solidFill>
                  <a:srgbClr val="FFFF00"/>
                </a:solidFill>
                <a:latin typeface="SimSun" charset="0"/>
                <a:cs typeface="Arial" charset="0"/>
              </a:rPr>
              <a:t>[</a:t>
            </a:r>
            <a:r>
              <a:rPr lang="zh-CN" altLang="en-US" sz="4000" b="1">
                <a:solidFill>
                  <a:srgbClr val="FFFF00"/>
                </a:solidFill>
                <a:latin typeface="SimSun" charset="0"/>
                <a:ea typeface="SimSun" charset="0"/>
                <a:cs typeface="SimSun" charset="0"/>
              </a:rPr>
              <a:t>而</a:t>
            </a:r>
            <a:r>
              <a:rPr lang="en-US" altLang="zh-CN" sz="4000" b="1">
                <a:solidFill>
                  <a:srgbClr val="FFFF00"/>
                </a:solidFill>
                <a:latin typeface="SimSun" charset="0"/>
                <a:cs typeface="Arial" charset="0"/>
              </a:rPr>
              <a:t>]</a:t>
            </a:r>
            <a:r>
              <a:rPr lang="zh-CN" altLang="en-US" sz="4000" b="1">
                <a:solidFill>
                  <a:srgbClr val="FFFFFF"/>
                </a:solidFill>
                <a:latin typeface="SimSun" charset="0"/>
                <a:ea typeface="SimSun" charset="0"/>
                <a:cs typeface="SimSun" charset="0"/>
              </a:rPr>
              <a:t>神</a:t>
            </a:r>
            <a:r>
              <a:rPr lang="zh-CN" altLang="en-US" sz="4000" b="1">
                <a:solidFill>
                  <a:srgbClr val="FFFF00"/>
                </a:solidFill>
                <a:latin typeface="SimSun" charset="0"/>
                <a:ea typeface="SimSun" charset="0"/>
                <a:cs typeface="SimSun" charset="0"/>
              </a:rPr>
              <a:t>称</a:t>
            </a:r>
            <a:r>
              <a:rPr lang="zh-CN" altLang="en-US" sz="4000" b="1">
                <a:solidFill>
                  <a:srgbClr val="FFFFFF"/>
                </a:solidFill>
                <a:latin typeface="SimSun" charset="0"/>
                <a:ea typeface="SimSun" charset="0"/>
                <a:cs typeface="SimSun" charset="0"/>
              </a:rPr>
              <a:t>光为昼，</a:t>
            </a:r>
            <a:r>
              <a:rPr lang="en-US" altLang="zh-CN" sz="4000" b="1">
                <a:solidFill>
                  <a:srgbClr val="FFFF00"/>
                </a:solidFill>
                <a:latin typeface="SimSun" charset="0"/>
                <a:cs typeface="Arial" charset="0"/>
              </a:rPr>
              <a:t>[</a:t>
            </a:r>
            <a:r>
              <a:rPr lang="zh-CN" altLang="en-US" sz="4000" b="1">
                <a:solidFill>
                  <a:srgbClr val="FFFF00"/>
                </a:solidFill>
                <a:latin typeface="SimSun" charset="0"/>
                <a:ea typeface="SimSun" charset="0"/>
                <a:cs typeface="SimSun" charset="0"/>
              </a:rPr>
              <a:t>也</a:t>
            </a:r>
            <a:r>
              <a:rPr lang="en-US" altLang="zh-CN" sz="4000" b="1">
                <a:solidFill>
                  <a:srgbClr val="FFFF00"/>
                </a:solidFill>
                <a:latin typeface="SimSun" charset="0"/>
                <a:cs typeface="Arial" charset="0"/>
              </a:rPr>
              <a:t>]</a:t>
            </a:r>
            <a:r>
              <a:rPr lang="zh-CN" altLang="en-US" sz="4000" b="1">
                <a:solidFill>
                  <a:srgbClr val="FFFF00"/>
                </a:solidFill>
                <a:latin typeface="SimSun" charset="0"/>
                <a:ea typeface="SimSun" charset="0"/>
                <a:cs typeface="SimSun" charset="0"/>
              </a:rPr>
              <a:t>称</a:t>
            </a:r>
            <a:r>
              <a:rPr lang="zh-CN" altLang="en-US" sz="4000" b="1">
                <a:solidFill>
                  <a:srgbClr val="FFFFFF"/>
                </a:solidFill>
                <a:latin typeface="SimSun" charset="0"/>
                <a:ea typeface="SimSun" charset="0"/>
                <a:cs typeface="SimSun" charset="0"/>
              </a:rPr>
              <a:t>暗为夜。</a:t>
            </a:r>
            <a:r>
              <a:rPr lang="zh-CN" altLang="en-US" sz="4000" b="1">
                <a:solidFill>
                  <a:srgbClr val="FFFF00"/>
                </a:solidFill>
                <a:latin typeface="SimSun" charset="0"/>
                <a:ea typeface="SimSun" charset="0"/>
                <a:cs typeface="SimSun" charset="0"/>
              </a:rPr>
              <a:t>有</a:t>
            </a:r>
            <a:r>
              <a:rPr lang="zh-CN" altLang="en-US" sz="4000" b="1">
                <a:solidFill>
                  <a:srgbClr val="FFFFFF"/>
                </a:solidFill>
                <a:latin typeface="SimSun" charset="0"/>
                <a:ea typeface="SimSun" charset="0"/>
                <a:cs typeface="SimSun" charset="0"/>
              </a:rPr>
              <a:t>晚上，</a:t>
            </a:r>
            <a:r>
              <a:rPr lang="zh-CN" altLang="en-US" sz="4000" b="1">
                <a:solidFill>
                  <a:srgbClr val="FFFF00"/>
                </a:solidFill>
                <a:latin typeface="SimSun" charset="0"/>
                <a:ea typeface="SimSun" charset="0"/>
                <a:cs typeface="SimSun" charset="0"/>
              </a:rPr>
              <a:t>有</a:t>
            </a:r>
            <a:r>
              <a:rPr lang="zh-CN" altLang="en-US" sz="4000" b="1">
                <a:solidFill>
                  <a:srgbClr val="FFFFFF"/>
                </a:solidFill>
                <a:latin typeface="SimSun" charset="0"/>
                <a:ea typeface="SimSun" charset="0"/>
                <a:cs typeface="SimSun" charset="0"/>
              </a:rPr>
              <a:t>早晨，这是头一日。</a:t>
            </a:r>
            <a:endParaRPr lang="en-US" sz="4000" b="1">
              <a:solidFill>
                <a:srgbClr val="FFFFFF"/>
              </a:solidFill>
              <a:latin typeface="SimSun" charset="0"/>
              <a:ea typeface="SimSun" charset="0"/>
              <a:cs typeface="SimSun" charset="0"/>
            </a:endParaRPr>
          </a:p>
        </p:txBody>
      </p:sp>
      <p:sp>
        <p:nvSpPr>
          <p:cNvPr id="1216518" name="Line 6"/>
          <p:cNvSpPr>
            <a:spLocks noChangeShapeType="1"/>
          </p:cNvSpPr>
          <p:nvPr/>
        </p:nvSpPr>
        <p:spPr bwMode="auto">
          <a:xfrm>
            <a:off x="685800" y="1790700"/>
            <a:ext cx="0" cy="107950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16518"/>
                                        </p:tgtEl>
                                        <p:attrNameLst>
                                          <p:attrName>style.visibility</p:attrName>
                                        </p:attrNameLst>
                                      </p:cBhvr>
                                      <p:to>
                                        <p:strVal val="visible"/>
                                      </p:to>
                                    </p:set>
                                    <p:animEffect transition="in" filter="wipe(up)">
                                      <p:cBhvr>
                                        <p:cTn id="7" dur="500"/>
                                        <p:tgtEl>
                                          <p:spTgt spid="121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zh-CN" altLang="en-US" sz="1200">
                <a:effectLst>
                  <a:outerShdw blurRad="38100" dist="38100" dir="2700000" algn="tl">
                    <a:srgbClr val="000000"/>
                  </a:outerShdw>
                </a:effectLst>
                <a:latin typeface="SimSun" charset="0"/>
                <a:ea typeface="SimSun" charset="0"/>
                <a:cs typeface="SimSun" charset="0"/>
              </a:rPr>
              <a:t>掌握创世纪</a:t>
            </a:r>
            <a:r>
              <a:rPr lang="en-US" altLang="ja-JP" sz="1200">
                <a:effectLst>
                  <a:outerShdw blurRad="38100" dist="38100" dir="2700000" algn="tl">
                    <a:srgbClr val="000000"/>
                  </a:outerShdw>
                </a:effectLst>
                <a:latin typeface="Candara" charset="0"/>
                <a:ea typeface="ＭＳ Ｐゴシック" charset="0"/>
              </a:rPr>
              <a:t>04702</a:t>
            </a:r>
            <a:endParaRPr lang="en-US" sz="1200">
              <a:effectLst>
                <a:outerShdw blurRad="38100" dist="38100" dir="2700000" algn="tl">
                  <a:srgbClr val="000000"/>
                </a:outerShdw>
              </a:effectLst>
              <a:latin typeface="Candara" charset="0"/>
              <a:ea typeface="ＭＳ Ｐゴシック" charset="0"/>
            </a:endParaRPr>
          </a:p>
        </p:txBody>
      </p:sp>
      <p:pic>
        <p:nvPicPr>
          <p:cNvPr id="317442"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1375238" name="Text Box 6"/>
          <p:cNvSpPr txBox="1">
            <a:spLocks noChangeArrowheads="1"/>
          </p:cNvSpPr>
          <p:nvPr/>
        </p:nvSpPr>
        <p:spPr bwMode="auto">
          <a:xfrm>
            <a:off x="3962400" y="2354263"/>
            <a:ext cx="4800600" cy="26400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pPr>
            <a:r>
              <a:rPr lang="en-US" altLang="zh-CN" sz="4600" b="1">
                <a:solidFill>
                  <a:srgbClr val="FFFF00"/>
                </a:solidFill>
                <a:latin typeface="SimSun" charset="0"/>
                <a:ea typeface="Arial" charset="0"/>
                <a:cs typeface="Arial" charset="0"/>
              </a:rPr>
              <a:t>14</a:t>
            </a:r>
            <a:r>
              <a:rPr lang="zh-CN" altLang="en-US" sz="4600" b="1">
                <a:solidFill>
                  <a:srgbClr val="FFFF00"/>
                </a:solidFill>
                <a:latin typeface="SimSun" charset="0"/>
                <a:ea typeface="SimSun" charset="0"/>
              </a:rPr>
              <a:t>位学者为年轻地球创造论提供细心，根据圣经和历史的抵抗</a:t>
            </a:r>
            <a:endParaRPr lang="en-US" sz="4600" b="1">
              <a:solidFill>
                <a:srgbClr val="FFFF00"/>
              </a:solidFill>
              <a:latin typeface="SimSun" charset="0"/>
              <a:ea typeface="SimSun" charset="0"/>
            </a:endParaRPr>
          </a:p>
        </p:txBody>
      </p:sp>
      <p:sp>
        <p:nvSpPr>
          <p:cNvPr id="317445" name="TextBox 3"/>
          <p:cNvSpPr txBox="1">
            <a:spLocks noChangeArrowheads="1"/>
          </p:cNvSpPr>
          <p:nvPr/>
        </p:nvSpPr>
        <p:spPr bwMode="auto">
          <a:xfrm>
            <a:off x="5638800" y="111125"/>
            <a:ext cx="3124200" cy="450850"/>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rgbClr val="000000"/>
                </a:solidFill>
                <a:latin typeface="SimSun" charset="0"/>
                <a:ea typeface="SimSun" charset="0"/>
                <a:cs typeface="SimSun" charset="0"/>
              </a:rPr>
              <a:t>一般书籍</a:t>
            </a:r>
            <a:endParaRPr lang="en-US" sz="2000" b="1">
              <a:solidFill>
                <a:srgbClr val="000000"/>
              </a:solidFill>
              <a:latin typeface="SimSun" charset="0"/>
              <a:ea typeface="SimSun" charset="0"/>
              <a:cs typeface="SimSun" charset="0"/>
            </a:endParaRP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pPr>
            <a:r>
              <a:rPr lang="zh-CN" altLang="en-US" sz="4400">
                <a:effectLst>
                  <a:outerShdw blurRad="38100" dist="38100" dir="2700000" algn="tl">
                    <a:srgbClr val="000000"/>
                  </a:outerShdw>
                </a:effectLst>
                <a:latin typeface="SimSun" charset="0"/>
                <a:ea typeface="SimSun" charset="0"/>
                <a:cs typeface="SimSun" charset="0"/>
              </a:rPr>
              <a:t>掌握创世纪</a:t>
            </a:r>
            <a:endParaRPr lang="en-US" altLang="ja-JP" sz="4400">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endParaRPr lang="en-US" sz="2200" i="1">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r>
              <a:rPr lang="zh-CN" altLang="en-US" sz="2200" i="1">
                <a:effectLst>
                  <a:outerShdw blurRad="38100" dist="38100" dir="2700000" algn="tl">
                    <a:srgbClr val="000000"/>
                  </a:outerShdw>
                </a:effectLst>
                <a:latin typeface="SimSun" charset="0"/>
                <a:ea typeface="SimSun" charset="0"/>
                <a:cs typeface="SimSun" charset="0"/>
              </a:rPr>
              <a:t>编辑   </a:t>
            </a:r>
            <a:r>
              <a:rPr lang="zh-CN" altLang="en-US" sz="2200">
                <a:latin typeface="SimSun" charset="0"/>
                <a:ea typeface="SimSun" charset="0"/>
                <a:cs typeface="SimSun" charset="0"/>
              </a:rPr>
              <a:t>泰瑞</a:t>
            </a:r>
            <a:r>
              <a:rPr lang="zh-CN" altLang="en-US" sz="2200">
                <a:latin typeface="SimSun" charset="0"/>
                <a:ea typeface="SimSun" charset="0"/>
                <a:cs typeface="SimSun" charset="0"/>
                <a:sym typeface="Wingdings" charset="0"/>
              </a:rPr>
              <a:t></a:t>
            </a:r>
            <a:r>
              <a:rPr lang="zh-CN" altLang="en-US" sz="2200">
                <a:latin typeface="SimSun" charset="0"/>
                <a:ea typeface="SimSun" charset="0"/>
                <a:cs typeface="SimSun" charset="0"/>
              </a:rPr>
              <a:t>摩顿森博士</a:t>
            </a:r>
            <a:endParaRPr lang="en-US" altLang="ja-JP" sz="2200">
              <a:latin typeface="SimSun" charset="0"/>
              <a:ea typeface="SimSun" charset="0"/>
              <a:cs typeface="SimSun" charset="0"/>
            </a:endParaRPr>
          </a:p>
          <a:p>
            <a:pPr marL="0" lvl="1" indent="0" algn="r" eaLnBrk="1" hangingPunct="1">
              <a:lnSpc>
                <a:spcPct val="70000"/>
              </a:lnSpc>
              <a:spcBef>
                <a:spcPct val="0"/>
              </a:spcBef>
              <a:buFont typeface="Arial" charset="0"/>
              <a:buNone/>
            </a:pPr>
            <a:r>
              <a:rPr lang="en-US" sz="2200">
                <a:effectLst>
                  <a:outerShdw blurRad="38100" dist="38100" dir="2700000" algn="tl">
                    <a:srgbClr val="000000"/>
                  </a:outerShdw>
                </a:effectLst>
                <a:latin typeface="SimSun" charset="0"/>
                <a:ea typeface="SimSun" charset="0"/>
                <a:cs typeface="SimSun" charset="0"/>
              </a:rPr>
              <a:t> </a:t>
            </a:r>
            <a:br>
              <a:rPr lang="en-US" sz="2200">
                <a:effectLst>
                  <a:outerShdw blurRad="38100" dist="38100" dir="2700000" algn="tl">
                    <a:srgbClr val="000000"/>
                  </a:outerShdw>
                </a:effectLst>
                <a:latin typeface="SimSun" charset="0"/>
                <a:ea typeface="SimSun" charset="0"/>
                <a:cs typeface="SimSun" charset="0"/>
              </a:rPr>
            </a:br>
            <a:r>
              <a:rPr lang="zh-CN" altLang="en-US" sz="2200">
                <a:effectLst>
                  <a:outerShdw blurRad="38100" dist="38100" dir="2700000" algn="tl">
                    <a:srgbClr val="000000"/>
                  </a:outerShdw>
                </a:effectLst>
                <a:latin typeface="SimSun" charset="0"/>
                <a:ea typeface="SimSun" charset="0"/>
                <a:cs typeface="SimSun" charset="0"/>
              </a:rPr>
              <a:t>和 塔那</a:t>
            </a:r>
            <a:r>
              <a:rPr lang="zh-CN" altLang="en-US" sz="2200">
                <a:latin typeface="SimSun" charset="0"/>
                <a:ea typeface="SimSun" charset="0"/>
                <a:cs typeface="SimSun" charset="0"/>
                <a:sym typeface="Wingdings" charset="0"/>
              </a:rPr>
              <a:t>尤瑞</a:t>
            </a:r>
            <a:r>
              <a:rPr lang="zh-CN" altLang="en-US" sz="2200">
                <a:effectLst>
                  <a:outerShdw blurRad="38100" dist="38100" dir="2700000" algn="tl">
                    <a:srgbClr val="000000"/>
                  </a:outerShdw>
                </a:effectLst>
                <a:latin typeface="SimSun" charset="0"/>
                <a:ea typeface="SimSun" charset="0"/>
                <a:cs typeface="SimSun" charset="0"/>
              </a:rPr>
              <a:t>博士</a:t>
            </a:r>
            <a:endParaRPr lang="en-US" sz="2200">
              <a:effectLst>
                <a:outerShdw blurRad="38100" dist="38100" dir="2700000" algn="tl">
                  <a:srgbClr val="000000"/>
                </a:outerShdw>
              </a:effectLst>
              <a:latin typeface="SimSun" charset="0"/>
              <a:ea typeface="SimSun" charset="0"/>
              <a:cs typeface="SimSun"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68403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84036" name="Rectangle 4"/>
          <p:cNvSpPr>
            <a:spLocks noGrp="1" noChangeArrowheads="1"/>
          </p:cNvSpPr>
          <p:nvPr>
            <p:ph type="body" idx="1"/>
          </p:nvPr>
        </p:nvSpPr>
        <p:spPr>
          <a:xfrm>
            <a:off x="914400" y="1447800"/>
            <a:ext cx="7315200" cy="4191000"/>
          </a:xfrm>
          <a:effectLst>
            <a:outerShdw blurRad="63500" dist="38099" dir="2700000" algn="ctr" rotWithShape="0">
              <a:schemeClr val="tx1">
                <a:alpha val="74997"/>
              </a:schemeClr>
            </a:outerShdw>
          </a:effectLst>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990600" lvl="1" indent="-533400" eaLnBrk="1" hangingPunct="1">
              <a:buFontTx/>
              <a:buAutoNum type="alphaLcPeriod"/>
            </a:pPr>
            <a:r>
              <a:rPr lang="zh-CN" altLang="en-US" sz="4000" b="1">
                <a:solidFill>
                  <a:schemeClr val="bg1"/>
                </a:solidFill>
                <a:latin typeface="SimSun" charset="0"/>
                <a:ea typeface="SimSun" charset="0"/>
                <a:cs typeface="SimSun" charset="0"/>
              </a:rPr>
              <a:t>句子结构</a:t>
            </a:r>
            <a:endParaRPr lang="en-US" altLang="ja-JP" sz="4000" b="1">
              <a:solidFill>
                <a:schemeClr val="bg1"/>
              </a:solidFill>
              <a:latin typeface="SimSun" charset="0"/>
              <a:ea typeface="SimSun" charset="0"/>
              <a:cs typeface="SimSun" charset="0"/>
            </a:endParaRPr>
          </a:p>
          <a:p>
            <a:pPr marL="990600" lvl="1" indent="-533400" eaLnBrk="1" hangingPunct="1">
              <a:buFontTx/>
              <a:buAutoNum type="alphaLcPeriod"/>
            </a:pPr>
            <a:r>
              <a:rPr lang="zh-CN" altLang="en-US" sz="4000" b="1">
                <a:solidFill>
                  <a:schemeClr val="bg1"/>
                </a:solidFill>
                <a:latin typeface="SimSun" charset="0"/>
                <a:ea typeface="SimSun" charset="0"/>
                <a:cs typeface="SimSun" charset="0"/>
              </a:rPr>
              <a:t>缺少着属于韵文的特点</a:t>
            </a:r>
            <a:endParaRPr lang="en-US" altLang="ja-JP" sz="4000" b="1">
              <a:solidFill>
                <a:schemeClr val="bg1"/>
              </a:solidFill>
              <a:latin typeface="SimSun" charset="0"/>
              <a:ea typeface="SimSun" charset="0"/>
              <a:cs typeface="SimSun" charset="0"/>
            </a:endParaRPr>
          </a:p>
          <a:p>
            <a:pPr marL="1371600" lvl="2" indent="-457200" eaLnBrk="1" hangingPunct="1">
              <a:buFontTx/>
              <a:buAutoNum type="alphaLcPeriod"/>
            </a:pPr>
            <a:r>
              <a:rPr lang="zh-CN" altLang="en-US" sz="3300" b="1">
                <a:solidFill>
                  <a:schemeClr val="bg1"/>
                </a:solidFill>
                <a:latin typeface="SimSun" charset="0"/>
                <a:ea typeface="SimSun" charset="0"/>
                <a:cs typeface="SimSun" charset="0"/>
              </a:rPr>
              <a:t>对应</a:t>
            </a:r>
            <a:endParaRPr lang="en-US" sz="3300" b="1">
              <a:solidFill>
                <a:schemeClr val="bg1"/>
              </a:solidFill>
              <a:latin typeface="SimSun" charset="0"/>
              <a:ea typeface="SimSun" charset="0"/>
              <a:cs typeface="SimSun" charset="0"/>
            </a:endParaRPr>
          </a:p>
        </p:txBody>
      </p:sp>
      <p:sp>
        <p:nvSpPr>
          <p:cNvPr id="684038"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rPr>
              <a:t>创世纪</a:t>
            </a:r>
            <a:r>
              <a:rPr lang="en-US" altLang="zh-CN" sz="4400" b="1">
                <a:solidFill>
                  <a:srgbClr val="FFFFFF"/>
                </a:solidFill>
                <a:latin typeface="SimSun" charset="0"/>
                <a:ea typeface="Arial" charset="0"/>
                <a:cs typeface="Arial" charset="0"/>
              </a:rPr>
              <a:t>1-11</a:t>
            </a:r>
            <a:r>
              <a:rPr lang="zh-CN" altLang="en-US" sz="4400" b="1">
                <a:solidFill>
                  <a:srgbClr val="FFFFFF"/>
                </a:solidFill>
                <a:latin typeface="SimSun" charset="0"/>
                <a:ea typeface="SimSun" charset="0"/>
              </a:rPr>
              <a:t> 是历史记载！</a:t>
            </a:r>
            <a:endParaRPr lang="en-US" sz="4400" b="1">
              <a:solidFill>
                <a:srgbClr val="FFFFFF"/>
              </a:solidFill>
              <a:latin typeface="SimSun" charset="0"/>
              <a:ea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4036">
                                            <p:txEl>
                                              <p:pRg st="2" end="2"/>
                                            </p:txEl>
                                          </p:spTgt>
                                        </p:tgtEl>
                                        <p:attrNameLst>
                                          <p:attrName>style.visibility</p:attrName>
                                        </p:attrNameLst>
                                      </p:cBhvr>
                                      <p:to>
                                        <p:strVal val="visible"/>
                                      </p:to>
                                    </p:set>
                                    <p:animEffect transition="in" filter="wipe(left)">
                                      <p:cBhvr>
                                        <p:cTn id="7" dur="500"/>
                                        <p:tgtEl>
                                          <p:spTgt spid="68403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84036">
                                            <p:txEl>
                                              <p:pRg st="3" end="3"/>
                                            </p:txEl>
                                          </p:spTgt>
                                        </p:tgtEl>
                                        <p:attrNameLst>
                                          <p:attrName>style.visibility</p:attrName>
                                        </p:attrNameLst>
                                      </p:cBhvr>
                                      <p:to>
                                        <p:strVal val="visible"/>
                                      </p:to>
                                    </p:set>
                                    <p:animEffect transition="in" filter="wipe(left)">
                                      <p:cBhvr>
                                        <p:cTn id="12" dur="500"/>
                                        <p:tgtEl>
                                          <p:spTgt spid="6840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lstStyle/>
          <a:p>
            <a:pPr eaLnBrk="1" hangingPunct="1">
              <a:defRPr/>
            </a:pPr>
            <a:r>
              <a:rPr lang="en-US"/>
              <a:t>Gen. 1:1-5 NAS</a:t>
            </a:r>
          </a:p>
        </p:txBody>
      </p:sp>
      <p:pic>
        <p:nvPicPr>
          <p:cNvPr id="3215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1204" name="Text Box 4"/>
          <p:cNvSpPr txBox="1">
            <a:spLocks noChangeArrowheads="1"/>
          </p:cNvSpPr>
          <p:nvPr/>
        </p:nvSpPr>
        <p:spPr bwMode="auto">
          <a:xfrm>
            <a:off x="914400" y="457200"/>
            <a:ext cx="73152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cs typeface="SimSun" charset="0"/>
              </a:rPr>
              <a:t>诗篇</a:t>
            </a:r>
            <a:r>
              <a:rPr lang="en-US" altLang="zh-CN" sz="5400" b="1">
                <a:solidFill>
                  <a:srgbClr val="00FF00"/>
                </a:solidFill>
                <a:latin typeface="Times New Roman" charset="0"/>
                <a:ea typeface="Times New Roman" charset="0"/>
                <a:cs typeface="Times New Roman" charset="0"/>
              </a:rPr>
              <a:t>92:1-2</a:t>
            </a:r>
            <a:endParaRPr lang="en-US" sz="5400" b="1">
              <a:solidFill>
                <a:srgbClr val="00FF00"/>
              </a:solidFill>
              <a:latin typeface="Times New Roman" charset="0"/>
              <a:ea typeface="Times New Roman" charset="0"/>
              <a:cs typeface="Times New Roman" charset="0"/>
            </a:endParaRPr>
          </a:p>
        </p:txBody>
      </p:sp>
      <p:sp>
        <p:nvSpPr>
          <p:cNvPr id="691205" name="Text Box 5"/>
          <p:cNvSpPr txBox="1">
            <a:spLocks noChangeArrowheads="1"/>
          </p:cNvSpPr>
          <p:nvPr/>
        </p:nvSpPr>
        <p:spPr bwMode="auto">
          <a:xfrm>
            <a:off x="914400" y="1631950"/>
            <a:ext cx="7315200" cy="37480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400" b="1">
                <a:solidFill>
                  <a:srgbClr val="FFFFFF"/>
                </a:solidFill>
                <a:latin typeface="SimSun" charset="0"/>
                <a:ea typeface="SimSun" charset="0"/>
                <a:cs typeface="SimSun" charset="0"/>
              </a:rPr>
              <a:t>1. </a:t>
            </a:r>
            <a:r>
              <a:rPr lang="zh-CN" altLang="en-US" sz="4400" b="1">
                <a:solidFill>
                  <a:srgbClr val="FFFFFF"/>
                </a:solidFill>
                <a:latin typeface="SimSun" charset="0"/>
                <a:ea typeface="SimSun" charset="0"/>
                <a:cs typeface="SimSun" charset="0"/>
              </a:rPr>
              <a:t>称谢耶和华！</a:t>
            </a:r>
            <a:r>
              <a:rPr lang="zh-CN" altLang="en-US" sz="4400" b="1">
                <a:solidFill>
                  <a:srgbClr val="FFFF00"/>
                </a:solidFill>
                <a:latin typeface="SimSun" charset="0"/>
                <a:ea typeface="SimSun" charset="0"/>
                <a:cs typeface="SimSun" charset="0"/>
              </a:rPr>
              <a:t>歌颂你至高者的名！</a:t>
            </a:r>
            <a:endParaRPr lang="en-US" altLang="ja-JP" sz="4400" b="1">
              <a:solidFill>
                <a:srgbClr val="FFFFFF"/>
              </a:solidFill>
              <a:latin typeface="SimSun" charset="0"/>
              <a:cs typeface="Arial" charset="0"/>
            </a:endParaRPr>
          </a:p>
          <a:p>
            <a:pPr eaLnBrk="1" hangingPunct="1">
              <a:lnSpc>
                <a:spcPct val="90000"/>
              </a:lnSpc>
            </a:pPr>
            <a:r>
              <a:rPr lang="en-US" sz="4400" b="1">
                <a:solidFill>
                  <a:srgbClr val="FFFFFF"/>
                </a:solidFill>
                <a:latin typeface="SimSun" charset="0"/>
                <a:cs typeface="Arial" charset="0"/>
              </a:rPr>
              <a:t>2. </a:t>
            </a:r>
            <a:r>
              <a:rPr lang="zh-CN" altLang="en-US" sz="4400" b="1">
                <a:solidFill>
                  <a:srgbClr val="FFFFFF"/>
                </a:solidFill>
                <a:latin typeface="SimSun" charset="0"/>
                <a:ea typeface="SimSun" charset="0"/>
                <a:cs typeface="SimSun" charset="0"/>
              </a:rPr>
              <a:t>用十弦的乐器和瑟，用琴弹幽雅的声音，早晨传扬你的慈爱</a:t>
            </a:r>
            <a:r>
              <a:rPr lang="en-US" altLang="zh-CN" sz="4400" b="1">
                <a:solidFill>
                  <a:srgbClr val="FFFFFF"/>
                </a:solidFill>
                <a:latin typeface="SimSun" charset="0"/>
                <a:cs typeface="Arial" charset="0"/>
              </a:rPr>
              <a:t>;</a:t>
            </a:r>
            <a:r>
              <a:rPr lang="zh-CN" altLang="en-US" sz="4400" b="1">
                <a:solidFill>
                  <a:srgbClr val="FFFF00"/>
                </a:solidFill>
                <a:latin typeface="SimSun" charset="0"/>
                <a:ea typeface="SimSun" charset="0"/>
                <a:cs typeface="SimSun" charset="0"/>
              </a:rPr>
              <a:t>每夜传扬你的信实</a:t>
            </a:r>
            <a:r>
              <a:rPr lang="zh-CN" altLang="en-US" sz="4400" b="1">
                <a:solidFill>
                  <a:srgbClr val="FFFFFF"/>
                </a:solidFill>
                <a:latin typeface="SimSun" charset="0"/>
                <a:ea typeface="SimSun" charset="0"/>
                <a:cs typeface="SimSun" charset="0"/>
              </a:rPr>
              <a:t>。这本为美事。</a:t>
            </a:r>
            <a:endParaRPr lang="en-US" sz="4400" b="1">
              <a:solidFill>
                <a:srgbClr val="FFFF00"/>
              </a:solidFill>
              <a:latin typeface="SimSun" charset="0"/>
              <a:ea typeface="SimSun" charset="0"/>
              <a:cs typeface="SimSun"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Psa. 136:1-2 NAS</a:t>
            </a:r>
          </a:p>
        </p:txBody>
      </p:sp>
      <p:pic>
        <p:nvPicPr>
          <p:cNvPr id="3235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6" name="Text Box 4"/>
          <p:cNvSpPr txBox="1">
            <a:spLocks noChangeArrowheads="1"/>
          </p:cNvSpPr>
          <p:nvPr/>
        </p:nvSpPr>
        <p:spPr bwMode="auto">
          <a:xfrm>
            <a:off x="914400" y="1662113"/>
            <a:ext cx="7391400" cy="2800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4400" b="1">
                <a:solidFill>
                  <a:srgbClr val="FFFFFF"/>
                </a:solidFill>
                <a:latin typeface="SimSun" charset="0"/>
                <a:ea typeface="SimSun" charset="0"/>
                <a:cs typeface="SimSun" charset="0"/>
              </a:rPr>
              <a:t> </a:t>
            </a:r>
            <a:r>
              <a:rPr lang="zh-CN" altLang="en-US" sz="4400" b="1">
                <a:solidFill>
                  <a:srgbClr val="FFFFFF"/>
                </a:solidFill>
                <a:latin typeface="SimSun" charset="0"/>
                <a:ea typeface="SimSun" charset="0"/>
                <a:cs typeface="SimSun" charset="0"/>
              </a:rPr>
              <a:t>你们要称谢耶和华，因他本为善；</a:t>
            </a:r>
            <a:r>
              <a:rPr lang="zh-CN" altLang="en-US" sz="4400" b="1">
                <a:solidFill>
                  <a:srgbClr val="FFFF00"/>
                </a:solidFill>
                <a:latin typeface="SimSun" charset="0"/>
                <a:ea typeface="SimSun" charset="0"/>
                <a:cs typeface="SimSun" charset="0"/>
              </a:rPr>
              <a:t>他的慈爱永远长存。</a:t>
            </a:r>
            <a:endParaRPr lang="en-US" altLang="ja-JP" sz="4400" b="1">
              <a:solidFill>
                <a:srgbClr val="FFFF00"/>
              </a:solidFill>
              <a:latin typeface="SimSun" charset="0"/>
              <a:cs typeface="Arial" charset="0"/>
            </a:endParaRPr>
          </a:p>
          <a:p>
            <a:pPr eaLnBrk="1" hangingPunct="1">
              <a:buFontTx/>
              <a:buAutoNum type="arabicPeriod" startAt="2"/>
            </a:pPr>
            <a:r>
              <a:rPr lang="en-US" sz="4400" b="1">
                <a:solidFill>
                  <a:srgbClr val="FFFFFF"/>
                </a:solidFill>
                <a:latin typeface="SimSun" charset="0"/>
                <a:cs typeface="Arial" charset="0"/>
              </a:rPr>
              <a:t> </a:t>
            </a:r>
            <a:r>
              <a:rPr lang="zh-CN" altLang="en-US" sz="4400" b="1">
                <a:solidFill>
                  <a:srgbClr val="FFFFFF"/>
                </a:solidFill>
                <a:latin typeface="SimSun" charset="0"/>
                <a:ea typeface="SimSun" charset="0"/>
                <a:cs typeface="SimSun" charset="0"/>
              </a:rPr>
              <a:t>你们要称谢万神之神，</a:t>
            </a:r>
            <a:r>
              <a:rPr lang="zh-CN" altLang="en-US" sz="4400" b="1">
                <a:solidFill>
                  <a:srgbClr val="FFFF00"/>
                </a:solidFill>
                <a:latin typeface="SimSun" charset="0"/>
                <a:ea typeface="SimSun" charset="0"/>
                <a:cs typeface="SimSun" charset="0"/>
              </a:rPr>
              <a:t>因他的慈爱永远长存。</a:t>
            </a:r>
            <a:endParaRPr lang="en-US" sz="4400" b="1">
              <a:solidFill>
                <a:srgbClr val="FFFF00"/>
              </a:solidFill>
              <a:latin typeface="SimSun" charset="0"/>
              <a:ea typeface="SimSun" charset="0"/>
              <a:cs typeface="SimSun" charset="0"/>
            </a:endParaRPr>
          </a:p>
        </p:txBody>
      </p:sp>
      <p:sp>
        <p:nvSpPr>
          <p:cNvPr id="76083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诗篇</a:t>
            </a:r>
            <a:r>
              <a:rPr lang="en-US" altLang="ja-JP" sz="5400" b="1">
                <a:solidFill>
                  <a:srgbClr val="00FF00"/>
                </a:solidFill>
                <a:ea typeface="Arial" charset="0"/>
                <a:cs typeface="Arial" charset="0"/>
              </a:rPr>
              <a:t>136:1-2</a:t>
            </a:r>
            <a:endParaRPr lang="en-US" sz="5400" b="1">
              <a:solidFill>
                <a:srgbClr val="00FF00"/>
              </a:solidFill>
              <a:ea typeface="Arial" charset="0"/>
              <a:cs typeface="Arial"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53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345539" name="Rectangle 3" hidden="1"/>
          <p:cNvSpPr>
            <a:spLocks noGrp="1" noChangeArrowheads="1"/>
          </p:cNvSpPr>
          <p:nvPr>
            <p:ph type="ctrTitle" idx="4294967295"/>
          </p:nvPr>
        </p:nvSpPr>
        <p:spPr>
          <a:xfrm>
            <a:off x="685800" y="2130425"/>
            <a:ext cx="7772400" cy="1470025"/>
          </a:xfrm>
        </p:spPr>
        <p:txBody>
          <a:bodyPr/>
          <a:lstStyle/>
          <a:p>
            <a:pPr eaLnBrk="1" hangingPunct="1">
              <a:defRPr/>
            </a:pPr>
            <a:r>
              <a:rPr lang="en-US"/>
              <a:t>Template Suite 1-Title 01359</a:t>
            </a:r>
          </a:p>
        </p:txBody>
      </p:sp>
      <p:sp>
        <p:nvSpPr>
          <p:cNvPr id="1345540"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3200" b="1">
                <a:solidFill>
                  <a:srgbClr val="FFFF00"/>
                </a:solidFill>
                <a:latin typeface="SimSun" charset="0"/>
                <a:ea typeface="SimSun" charset="0"/>
              </a:rPr>
              <a:t>泰瑞</a:t>
            </a:r>
            <a:r>
              <a:rPr lang="zh-CN" altLang="en-US" sz="3200" b="1">
                <a:solidFill>
                  <a:srgbClr val="FFFF00"/>
                </a:solidFill>
                <a:latin typeface="SimSun" charset="0"/>
                <a:ea typeface="SimSun" charset="0"/>
                <a:sym typeface="Wingdings" charset="0"/>
              </a:rPr>
              <a:t></a:t>
            </a:r>
            <a:r>
              <a:rPr lang="zh-CN" altLang="en-US" sz="3200" b="1">
                <a:solidFill>
                  <a:srgbClr val="FFFF00"/>
                </a:solidFill>
                <a:latin typeface="SimSun" charset="0"/>
                <a:ea typeface="SimSun" charset="0"/>
              </a:rPr>
              <a:t>摩顿森博士</a:t>
            </a:r>
            <a:endParaRPr lang="en-US" sz="3200" b="1">
              <a:solidFill>
                <a:srgbClr val="FFFF00"/>
              </a:solidFill>
              <a:latin typeface="SimSun" charset="0"/>
              <a:ea typeface="SimSun" charset="0"/>
            </a:endParaRPr>
          </a:p>
        </p:txBody>
      </p:sp>
      <p:sp>
        <p:nvSpPr>
          <p:cNvPr id="1345541" name="Text Box 6"/>
          <p:cNvSpPr txBox="1">
            <a:spLocks noChangeArrowheads="1"/>
          </p:cNvSpPr>
          <p:nvPr>
            <p:custDataLst>
              <p:tags r:id="rId2"/>
            </p:custDataLst>
          </p:nvPr>
        </p:nvSpPr>
        <p:spPr bwMode="auto">
          <a:xfrm>
            <a:off x="762000" y="1958975"/>
            <a:ext cx="6553200" cy="258603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5400" b="1" i="1">
                <a:solidFill>
                  <a:srgbClr val="FFFFFF"/>
                </a:solidFill>
                <a:latin typeface="SimSun" charset="0"/>
                <a:ea typeface="SimSun" charset="0"/>
                <a:cs typeface="SimSun" charset="0"/>
              </a:rPr>
              <a:t>创造论</a:t>
            </a:r>
            <a:r>
              <a:rPr lang="en-US" altLang="ja-JP" sz="5400" b="1" i="1">
                <a:solidFill>
                  <a:srgbClr val="FFFFFF"/>
                </a:solidFill>
                <a:latin typeface="SimSun" charset="0"/>
                <a:cs typeface="Arial" charset="0"/>
              </a:rPr>
              <a:t>: </a:t>
            </a:r>
          </a:p>
          <a:p>
            <a:pPr eaLnBrk="1" hangingPunct="1"/>
            <a:r>
              <a:rPr lang="zh-CN" altLang="en-US" sz="5400" b="1" i="1">
                <a:solidFill>
                  <a:srgbClr val="FFFFFF"/>
                </a:solidFill>
                <a:latin typeface="SimSun" charset="0"/>
                <a:ea typeface="SimSun" charset="0"/>
                <a:cs typeface="SimSun" charset="0"/>
              </a:rPr>
              <a:t>释经中必须的考量与</a:t>
            </a:r>
            <a:endParaRPr lang="en-US" altLang="zh-CN" sz="5400" b="1" i="1">
              <a:solidFill>
                <a:srgbClr val="FFFFFF"/>
              </a:solidFill>
              <a:latin typeface="SimSun" charset="0"/>
              <a:cs typeface="Arial" charset="0"/>
            </a:endParaRPr>
          </a:p>
          <a:p>
            <a:pPr eaLnBrk="1" hangingPunct="1"/>
            <a:r>
              <a:rPr lang="zh-CN" altLang="en-US" sz="5400" b="1" i="1">
                <a:solidFill>
                  <a:srgbClr val="FFFFFF"/>
                </a:solidFill>
                <a:latin typeface="SimSun" charset="0"/>
                <a:ea typeface="SimSun" charset="0"/>
                <a:cs typeface="SimSun" charset="0"/>
              </a:rPr>
              <a:t>异议的反驳</a:t>
            </a:r>
            <a:endParaRPr lang="en-US" sz="5400" b="1" i="1">
              <a:solidFill>
                <a:srgbClr val="FFFFFF"/>
              </a:solidFill>
              <a:latin typeface="SimSun" charset="0"/>
              <a:ea typeface="SimSun" charset="0"/>
              <a:cs typeface="SimSun"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914400" y="152400"/>
            <a:ext cx="73152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00"/>
                </a:solidFill>
                <a:latin typeface="SimSun" charset="0"/>
                <a:ea typeface="SimSun" charset="0"/>
              </a:rPr>
              <a:t>在圣经里所谓的对应</a:t>
            </a:r>
            <a:endParaRPr lang="en-US" sz="4800" b="1">
              <a:solidFill>
                <a:srgbClr val="FFFF00"/>
              </a:solidFill>
              <a:latin typeface="SimSun" charset="0"/>
              <a:ea typeface="SimSun" charset="0"/>
            </a:endParaRPr>
          </a:p>
        </p:txBody>
      </p:sp>
      <p:sp>
        <p:nvSpPr>
          <p:cNvPr id="940035" name="Text Box 3"/>
          <p:cNvSpPr txBox="1">
            <a:spLocks noChangeArrowheads="1"/>
          </p:cNvSpPr>
          <p:nvPr/>
        </p:nvSpPr>
        <p:spPr bwMode="auto">
          <a:xfrm>
            <a:off x="457200" y="1676400"/>
            <a:ext cx="4038600" cy="18653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en-US" sz="3200" b="1">
                <a:solidFill>
                  <a:srgbClr val="FFFFFF"/>
                </a:solidFill>
                <a:cs typeface="Arial" charset="0"/>
              </a:rPr>
              <a:t>D1: </a:t>
            </a:r>
            <a:r>
              <a:rPr lang="zh-CN" altLang="en-US" sz="3200" b="1">
                <a:solidFill>
                  <a:srgbClr val="FFFFFF"/>
                </a:solidFill>
                <a:latin typeface="SimSun" charset="0"/>
                <a:ea typeface="SimSun" charset="0"/>
                <a:cs typeface="SimSun" charset="0"/>
              </a:rPr>
              <a:t>天</a:t>
            </a:r>
            <a:endParaRPr lang="en-US" altLang="ja-JP" sz="3200" b="1">
              <a:solidFill>
                <a:srgbClr val="FFFFFF"/>
              </a:solidFill>
              <a:latin typeface="SimSun" charset="0"/>
              <a:cs typeface="Arial" charset="0"/>
            </a:endParaRPr>
          </a:p>
          <a:p>
            <a:pPr eaLnBrk="1" hangingPunct="1">
              <a:spcBef>
                <a:spcPct val="30000"/>
              </a:spcBef>
            </a:pPr>
            <a:r>
              <a:rPr lang="en-US" sz="3200" b="1">
                <a:solidFill>
                  <a:srgbClr val="FFFFFF"/>
                </a:solidFill>
                <a:cs typeface="Arial" charset="0"/>
              </a:rPr>
              <a:t>D2: </a:t>
            </a:r>
            <a:r>
              <a:rPr lang="zh-CN" altLang="en-US" sz="3200" b="1">
                <a:solidFill>
                  <a:srgbClr val="FFFFFF"/>
                </a:solidFill>
                <a:latin typeface="SimSun" charset="0"/>
                <a:ea typeface="SimSun" charset="0"/>
                <a:cs typeface="SimSun" charset="0"/>
              </a:rPr>
              <a:t>海和天</a:t>
            </a:r>
            <a:endParaRPr lang="en-US" altLang="ja-JP" sz="3200" b="1">
              <a:solidFill>
                <a:srgbClr val="FFFFFF"/>
              </a:solidFill>
              <a:latin typeface="SimSun" charset="0"/>
              <a:cs typeface="Arial" charset="0"/>
            </a:endParaRPr>
          </a:p>
          <a:p>
            <a:pPr eaLnBrk="1" hangingPunct="1">
              <a:spcBef>
                <a:spcPct val="30000"/>
              </a:spcBef>
            </a:pPr>
            <a:r>
              <a:rPr lang="en-US" sz="3200" b="1">
                <a:solidFill>
                  <a:srgbClr val="FFFFFF"/>
                </a:solidFill>
                <a:cs typeface="Arial" charset="0"/>
              </a:rPr>
              <a:t>D3: </a:t>
            </a:r>
            <a:r>
              <a:rPr lang="zh-CN" altLang="en-US" sz="3200" b="1">
                <a:solidFill>
                  <a:srgbClr val="FFFFFF"/>
                </a:solidFill>
                <a:latin typeface="SimSun" charset="0"/>
                <a:ea typeface="SimSun" charset="0"/>
                <a:cs typeface="SimSun" charset="0"/>
              </a:rPr>
              <a:t>地和青草</a:t>
            </a:r>
            <a:endParaRPr lang="en-US" sz="3200" b="1">
              <a:solidFill>
                <a:srgbClr val="FFFFFF"/>
              </a:solidFill>
              <a:latin typeface="SimSun" charset="0"/>
              <a:ea typeface="SimSun" charset="0"/>
              <a:cs typeface="SimSun" charset="0"/>
            </a:endParaRPr>
          </a:p>
        </p:txBody>
      </p:sp>
      <p:sp>
        <p:nvSpPr>
          <p:cNvPr id="940036" name="Text Box 4"/>
          <p:cNvSpPr txBox="1">
            <a:spLocks noChangeArrowheads="1"/>
          </p:cNvSpPr>
          <p:nvPr/>
        </p:nvSpPr>
        <p:spPr bwMode="auto">
          <a:xfrm>
            <a:off x="4267200" y="1676400"/>
            <a:ext cx="4648200" cy="18653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en-US" sz="3200" b="1">
                <a:solidFill>
                  <a:srgbClr val="FFFFFF"/>
                </a:solidFill>
                <a:cs typeface="Arial" charset="0"/>
              </a:rPr>
              <a:t>D4: </a:t>
            </a:r>
            <a:r>
              <a:rPr lang="zh-CN" altLang="en-US" sz="3200" b="1">
                <a:solidFill>
                  <a:srgbClr val="FFFFFF"/>
                </a:solidFill>
                <a:latin typeface="SimSun" charset="0"/>
                <a:ea typeface="SimSun" charset="0"/>
                <a:cs typeface="SimSun" charset="0"/>
              </a:rPr>
              <a:t>太阳，月亮，众星</a:t>
            </a:r>
            <a:endParaRPr lang="en-US" altLang="ja-JP" sz="3200" b="1">
              <a:solidFill>
                <a:srgbClr val="FFFFFF"/>
              </a:solidFill>
              <a:latin typeface="SimSun" charset="0"/>
              <a:cs typeface="Arial" charset="0"/>
            </a:endParaRPr>
          </a:p>
          <a:p>
            <a:pPr eaLnBrk="1" hangingPunct="1">
              <a:spcBef>
                <a:spcPct val="30000"/>
              </a:spcBef>
            </a:pPr>
            <a:r>
              <a:rPr lang="en-US" sz="3200" b="1">
                <a:solidFill>
                  <a:srgbClr val="FFFFFF"/>
                </a:solidFill>
                <a:cs typeface="Arial" charset="0"/>
              </a:rPr>
              <a:t>D5: </a:t>
            </a:r>
            <a:r>
              <a:rPr lang="zh-CN" altLang="en-US" sz="3200" b="1">
                <a:solidFill>
                  <a:srgbClr val="FFFFFF"/>
                </a:solidFill>
                <a:latin typeface="SimSun" charset="0"/>
                <a:ea typeface="SimSun" charset="0"/>
                <a:cs typeface="SimSun" charset="0"/>
              </a:rPr>
              <a:t>水中动物和飞鸟</a:t>
            </a:r>
            <a:endParaRPr lang="en-US" altLang="ja-JP" sz="3200" b="1">
              <a:solidFill>
                <a:srgbClr val="FFFFFF"/>
              </a:solidFill>
              <a:latin typeface="SimSun" charset="0"/>
              <a:cs typeface="Arial" charset="0"/>
            </a:endParaRPr>
          </a:p>
          <a:p>
            <a:pPr eaLnBrk="1" hangingPunct="1">
              <a:spcBef>
                <a:spcPct val="30000"/>
              </a:spcBef>
            </a:pPr>
            <a:r>
              <a:rPr lang="en-US" sz="3200" b="1">
                <a:solidFill>
                  <a:srgbClr val="FFFFFF"/>
                </a:solidFill>
                <a:cs typeface="Arial" charset="0"/>
              </a:rPr>
              <a:t>D6: </a:t>
            </a:r>
            <a:r>
              <a:rPr lang="zh-CN" altLang="en-US" sz="3200" b="1">
                <a:solidFill>
                  <a:srgbClr val="FFFFFF"/>
                </a:solidFill>
                <a:latin typeface="SimSun" charset="0"/>
                <a:ea typeface="SimSun" charset="0"/>
                <a:cs typeface="SimSun" charset="0"/>
              </a:rPr>
              <a:t>地上活物，人</a:t>
            </a:r>
            <a:endParaRPr lang="en-US" sz="3200" b="1">
              <a:solidFill>
                <a:srgbClr val="FFFFFF"/>
              </a:solidFill>
              <a:latin typeface="SimSun" charset="0"/>
              <a:ea typeface="SimSun" charset="0"/>
              <a:cs typeface="SimSun" charset="0"/>
            </a:endParaRPr>
          </a:p>
        </p:txBody>
      </p:sp>
      <p:sp>
        <p:nvSpPr>
          <p:cNvPr id="940037" name="Text Box 5"/>
          <p:cNvSpPr txBox="1">
            <a:spLocks noChangeArrowheads="1"/>
          </p:cNvSpPr>
          <p:nvPr/>
        </p:nvSpPr>
        <p:spPr bwMode="auto">
          <a:xfrm>
            <a:off x="533400" y="3581400"/>
            <a:ext cx="8305800" cy="2954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pP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为了太阳，月亮，众星而被造的“空气”（不是天空）不是在第一天，而是在第二天被造。</a:t>
            </a:r>
            <a:endParaRPr lang="en-US" altLang="ja-JP" sz="3100" b="1">
              <a:solidFill>
                <a:srgbClr val="FFFF00"/>
              </a:solidFill>
              <a:effectLst>
                <a:outerShdw blurRad="38100" dist="38100" dir="2700000" algn="tl">
                  <a:srgbClr val="000000"/>
                </a:outerShdw>
              </a:effectLst>
              <a:latin typeface="SimSun" charset="0"/>
              <a:ea typeface="SimSun" charset="0"/>
              <a:cs typeface="SimSun" charset="0"/>
            </a:endParaRPr>
          </a:p>
          <a:p>
            <a:pPr eaLnBrk="1" hangingPunct="1">
              <a:lnSpc>
                <a:spcPct val="90000"/>
              </a:lnSpc>
              <a:spcBef>
                <a:spcPct val="30000"/>
              </a:spcBef>
            </a:pP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水在第一天被造，海在第三天被造，和鱼儿遍满了海中的水。</a:t>
            </a:r>
            <a:endParaRPr lang="en-US" altLang="ja-JP" sz="3100" b="1">
              <a:solidFill>
                <a:srgbClr val="FFFF00"/>
              </a:solidFill>
              <a:effectLst>
                <a:outerShdw blurRad="38100" dist="38100" dir="2700000" algn="tl">
                  <a:srgbClr val="000000"/>
                </a:outerShdw>
              </a:effectLst>
              <a:latin typeface="SimSun" charset="0"/>
              <a:ea typeface="SimSun" charset="0"/>
              <a:cs typeface="SimSun" charset="0"/>
            </a:endParaRPr>
          </a:p>
          <a:p>
            <a:pPr eaLnBrk="1" hangingPunct="1">
              <a:lnSpc>
                <a:spcPct val="90000"/>
              </a:lnSpc>
              <a:spcBef>
                <a:spcPct val="30000"/>
              </a:spcBef>
            </a:pP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上帝没有在第六天创造任何能够在第三天添满海的。</a:t>
            </a:r>
            <a:endParaRPr lang="en-US" sz="3100" b="1">
              <a:solidFill>
                <a:srgbClr val="FFFF00"/>
              </a:solidFill>
              <a:effectLst>
                <a:outerShdw blurRad="38100" dist="38100" dir="2700000" algn="tl">
                  <a:srgbClr val="000000"/>
                </a:outerShdw>
              </a:effectLst>
              <a:latin typeface="SimSun" charset="0"/>
              <a:ea typeface="SimSun" charset="0"/>
              <a:cs typeface="SimSun" charset="0"/>
            </a:endParaRPr>
          </a:p>
        </p:txBody>
      </p:sp>
      <p:sp>
        <p:nvSpPr>
          <p:cNvPr id="940038" name="Text Box 6"/>
          <p:cNvSpPr txBox="1">
            <a:spLocks noChangeArrowheads="1"/>
          </p:cNvSpPr>
          <p:nvPr/>
        </p:nvSpPr>
        <p:spPr bwMode="auto">
          <a:xfrm>
            <a:off x="457200" y="990600"/>
            <a:ext cx="3505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u="sng">
                <a:solidFill>
                  <a:srgbClr val="00FF00"/>
                </a:solidFill>
                <a:latin typeface="SimSun" charset="0"/>
                <a:ea typeface="SimSun" charset="0"/>
              </a:rPr>
              <a:t>环境</a:t>
            </a:r>
            <a:endParaRPr lang="en-US" sz="3600" b="1" u="sng">
              <a:solidFill>
                <a:srgbClr val="00FF00"/>
              </a:solidFill>
              <a:latin typeface="SimSun" charset="0"/>
              <a:ea typeface="SimSun" charset="0"/>
            </a:endParaRPr>
          </a:p>
        </p:txBody>
      </p:sp>
      <p:sp>
        <p:nvSpPr>
          <p:cNvPr id="940039" name="Text Box 7"/>
          <p:cNvSpPr txBox="1">
            <a:spLocks noChangeArrowheads="1"/>
          </p:cNvSpPr>
          <p:nvPr/>
        </p:nvSpPr>
        <p:spPr bwMode="auto">
          <a:xfrm>
            <a:off x="4267200" y="990600"/>
            <a:ext cx="3505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u="sng">
                <a:solidFill>
                  <a:srgbClr val="00FF00"/>
                </a:solidFill>
                <a:latin typeface="SimSun" charset="0"/>
                <a:ea typeface="SimSun" charset="0"/>
              </a:rPr>
              <a:t>内容</a:t>
            </a:r>
            <a:endParaRPr lang="en-US" sz="3600" b="1" u="sng">
              <a:solidFill>
                <a:srgbClr val="00FF00"/>
              </a:solidFill>
              <a:latin typeface="SimSun" charset="0"/>
              <a:ea typeface="SimSun" charset="0"/>
            </a:endParaRPr>
          </a:p>
        </p:txBody>
      </p:sp>
      <p:sp>
        <p:nvSpPr>
          <p:cNvPr id="940040" name="Rectangle 8"/>
          <p:cNvSpPr>
            <a:spLocks noGrp="1" noChangeArrowheads="1"/>
          </p:cNvSpPr>
          <p:nvPr>
            <p:ph type="title"/>
          </p:nvPr>
        </p:nvSpPr>
        <p:spPr>
          <a:xfrm>
            <a:off x="457200" y="-762000"/>
            <a:ext cx="8229600" cy="1143000"/>
          </a:xfrm>
        </p:spPr>
        <p:txBody>
          <a:bodyPr/>
          <a:lstStyle/>
          <a:p>
            <a:pPr eaLnBrk="1" hangingPunct="1"/>
            <a:r>
              <a:rPr lang="zh-CN" altLang="en-US" sz="2400">
                <a:latin typeface="SimSun" charset="0"/>
                <a:ea typeface="SimSun" charset="0"/>
                <a:cs typeface="SimSun" charset="0"/>
              </a:rPr>
              <a:t>在圣经里所谓的对应</a:t>
            </a:r>
            <a:r>
              <a:rPr lang="en-US" altLang="ja-JP" sz="2400">
                <a:latin typeface="SimSun" charset="0"/>
                <a:ea typeface="SimSun" charset="0"/>
                <a:cs typeface="SimSun" charset="0"/>
              </a:rPr>
              <a:t> </a:t>
            </a:r>
            <a:r>
              <a:rPr lang="zh-CN" altLang="en-US" sz="2400">
                <a:latin typeface="SimSun" charset="0"/>
                <a:ea typeface="SimSun" charset="0"/>
                <a:cs typeface="SimSun" charset="0"/>
              </a:rPr>
              <a:t>新美国标准版圣经</a:t>
            </a:r>
            <a:endParaRPr lang="en-US" sz="2400">
              <a:latin typeface="SimSu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0039"/>
                                        </p:tgtEl>
                                        <p:attrNameLst>
                                          <p:attrName>style.visibility</p:attrName>
                                        </p:attrNameLst>
                                      </p:cBhvr>
                                      <p:to>
                                        <p:strVal val="visible"/>
                                      </p:to>
                                    </p:set>
                                    <p:animEffect transition="in" filter="wipe(left)">
                                      <p:cBhvr>
                                        <p:cTn id="7" dur="500"/>
                                        <p:tgtEl>
                                          <p:spTgt spid="9400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40036"/>
                                        </p:tgtEl>
                                        <p:attrNameLst>
                                          <p:attrName>style.visibility</p:attrName>
                                        </p:attrNameLst>
                                      </p:cBhvr>
                                      <p:to>
                                        <p:strVal val="visible"/>
                                      </p:to>
                                    </p:set>
                                    <p:animEffect transition="in" filter="wipe(left)">
                                      <p:cBhvr>
                                        <p:cTn id="10" dur="500"/>
                                        <p:tgtEl>
                                          <p:spTgt spid="9400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940037">
                                            <p:txEl>
                                              <p:pRg st="0" end="0"/>
                                            </p:txEl>
                                          </p:spTgt>
                                        </p:tgtEl>
                                        <p:attrNameLst>
                                          <p:attrName>style.visibility</p:attrName>
                                        </p:attrNameLst>
                                      </p:cBhvr>
                                      <p:to>
                                        <p:strVal val="visible"/>
                                      </p:to>
                                    </p:set>
                                    <p:animEffect transition="in" filter="wipe(left)">
                                      <p:cBhvr>
                                        <p:cTn id="15" dur="500"/>
                                        <p:tgtEl>
                                          <p:spTgt spid="94003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940037">
                                            <p:txEl>
                                              <p:pRg st="1" end="1"/>
                                            </p:txEl>
                                          </p:spTgt>
                                        </p:tgtEl>
                                        <p:attrNameLst>
                                          <p:attrName>style.visibility</p:attrName>
                                        </p:attrNameLst>
                                      </p:cBhvr>
                                      <p:to>
                                        <p:strVal val="visible"/>
                                      </p:to>
                                    </p:set>
                                    <p:animEffect transition="in" filter="wipe(left)">
                                      <p:cBhvr>
                                        <p:cTn id="20" dur="500"/>
                                        <p:tgtEl>
                                          <p:spTgt spid="94003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940037">
                                            <p:txEl>
                                              <p:pRg st="2" end="2"/>
                                            </p:txEl>
                                          </p:spTgt>
                                        </p:tgtEl>
                                        <p:attrNameLst>
                                          <p:attrName>style.visibility</p:attrName>
                                        </p:attrNameLst>
                                      </p:cBhvr>
                                      <p:to>
                                        <p:strVal val="visible"/>
                                      </p:to>
                                    </p:set>
                                    <p:animEffect transition="in" filter="wipe(left)">
                                      <p:cBhvr>
                                        <p:cTn id="25" dur="500"/>
                                        <p:tgtEl>
                                          <p:spTgt spid="9400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6" grpId="0"/>
      <p:bldP spid="9400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zh-CN" altLang="en-US" sz="1200">
                <a:effectLst>
                  <a:outerShdw blurRad="38100" dist="38100" dir="2700000" algn="tl">
                    <a:srgbClr val="000000"/>
                  </a:outerShdw>
                </a:effectLst>
                <a:latin typeface="SimSun" charset="0"/>
                <a:ea typeface="SimSun" charset="0"/>
                <a:cs typeface="SimSun" charset="0"/>
              </a:rPr>
              <a:t>掌握创世纪</a:t>
            </a:r>
            <a:r>
              <a:rPr lang="en-US" altLang="ja-JP" sz="1200">
                <a:effectLst>
                  <a:outerShdw blurRad="38100" dist="38100" dir="2700000" algn="tl">
                    <a:srgbClr val="000000"/>
                  </a:outerShdw>
                </a:effectLst>
                <a:latin typeface="Candara" charset="0"/>
                <a:ea typeface="ＭＳ Ｐゴシック" charset="0"/>
              </a:rPr>
              <a:t>04702</a:t>
            </a:r>
            <a:endParaRPr lang="en-US" sz="1200">
              <a:effectLst>
                <a:outerShdw blurRad="38100" dist="38100" dir="2700000" algn="tl">
                  <a:srgbClr val="000000"/>
                </a:outerShdw>
              </a:effectLst>
              <a:latin typeface="Candara" charset="0"/>
              <a:ea typeface="ＭＳ Ｐゴシック" charset="0"/>
            </a:endParaRPr>
          </a:p>
        </p:txBody>
      </p:sp>
      <p:pic>
        <p:nvPicPr>
          <p:cNvPr id="327682"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3"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327684" name="TextBox 3"/>
          <p:cNvSpPr txBox="1">
            <a:spLocks noChangeArrowheads="1"/>
          </p:cNvSpPr>
          <p:nvPr/>
        </p:nvSpPr>
        <p:spPr bwMode="auto">
          <a:xfrm>
            <a:off x="5638800" y="111125"/>
            <a:ext cx="3124200" cy="450850"/>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rgbClr val="000000"/>
                </a:solidFill>
                <a:latin typeface="SimSun" charset="0"/>
                <a:ea typeface="SimSun" charset="0"/>
                <a:cs typeface="SimSun" charset="0"/>
              </a:rPr>
              <a:t>一般书籍</a:t>
            </a:r>
            <a:endParaRPr lang="en-US" sz="2000" b="1">
              <a:solidFill>
                <a:srgbClr val="000000"/>
              </a:solidFill>
              <a:latin typeface="SimSun" charset="0"/>
              <a:ea typeface="SimSun" charset="0"/>
              <a:cs typeface="SimSun" charset="0"/>
            </a:endParaRP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pPr>
            <a:r>
              <a:rPr lang="zh-CN" altLang="en-US" sz="4400">
                <a:effectLst>
                  <a:outerShdw blurRad="38100" dist="38100" dir="2700000" algn="tl">
                    <a:srgbClr val="000000"/>
                  </a:outerShdw>
                </a:effectLst>
                <a:latin typeface="SimSun" charset="0"/>
                <a:ea typeface="SimSun" charset="0"/>
                <a:cs typeface="SimSun" charset="0"/>
              </a:rPr>
              <a:t>掌握创世纪</a:t>
            </a:r>
            <a:endParaRPr lang="en-US" altLang="ja-JP" sz="4400">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endParaRPr lang="en-US" sz="2200" i="1">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r>
              <a:rPr lang="zh-CN" altLang="en-US" sz="2200" i="1">
                <a:effectLst>
                  <a:outerShdw blurRad="38100" dist="38100" dir="2700000" algn="tl">
                    <a:srgbClr val="000000"/>
                  </a:outerShdw>
                </a:effectLst>
                <a:latin typeface="SimSun" charset="0"/>
                <a:ea typeface="SimSun" charset="0"/>
                <a:cs typeface="SimSun" charset="0"/>
              </a:rPr>
              <a:t>编辑   </a:t>
            </a:r>
            <a:r>
              <a:rPr lang="zh-CN" altLang="en-US" sz="2200">
                <a:latin typeface="SimSun" charset="0"/>
                <a:ea typeface="SimSun" charset="0"/>
                <a:cs typeface="SimSun" charset="0"/>
              </a:rPr>
              <a:t>泰瑞</a:t>
            </a:r>
            <a:r>
              <a:rPr lang="zh-CN" altLang="en-US" sz="2200">
                <a:latin typeface="SimSun" charset="0"/>
                <a:ea typeface="SimSun" charset="0"/>
                <a:cs typeface="SimSun" charset="0"/>
                <a:sym typeface="Wingdings" charset="0"/>
              </a:rPr>
              <a:t></a:t>
            </a:r>
            <a:r>
              <a:rPr lang="zh-CN" altLang="en-US" sz="2200">
                <a:latin typeface="SimSun" charset="0"/>
                <a:ea typeface="SimSun" charset="0"/>
                <a:cs typeface="SimSun" charset="0"/>
              </a:rPr>
              <a:t>摩顿森博士</a:t>
            </a:r>
            <a:endParaRPr lang="en-US" altLang="ja-JP" sz="2200">
              <a:latin typeface="SimSun" charset="0"/>
              <a:ea typeface="SimSun" charset="0"/>
              <a:cs typeface="SimSun" charset="0"/>
            </a:endParaRPr>
          </a:p>
          <a:p>
            <a:pPr marL="0" lvl="1" indent="0" algn="r" eaLnBrk="1" hangingPunct="1">
              <a:lnSpc>
                <a:spcPct val="70000"/>
              </a:lnSpc>
              <a:spcBef>
                <a:spcPct val="0"/>
              </a:spcBef>
              <a:buFont typeface="Arial" charset="0"/>
              <a:buNone/>
            </a:pPr>
            <a:r>
              <a:rPr lang="en-US" sz="2200">
                <a:effectLst>
                  <a:outerShdw blurRad="38100" dist="38100" dir="2700000" algn="tl">
                    <a:srgbClr val="000000"/>
                  </a:outerShdw>
                </a:effectLst>
                <a:latin typeface="SimSun" charset="0"/>
                <a:ea typeface="SimSun" charset="0"/>
                <a:cs typeface="SimSun" charset="0"/>
              </a:rPr>
              <a:t> </a:t>
            </a:r>
            <a:br>
              <a:rPr lang="en-US" sz="2200">
                <a:effectLst>
                  <a:outerShdw blurRad="38100" dist="38100" dir="2700000" algn="tl">
                    <a:srgbClr val="000000"/>
                  </a:outerShdw>
                </a:effectLst>
                <a:latin typeface="SimSun" charset="0"/>
                <a:ea typeface="SimSun" charset="0"/>
                <a:cs typeface="SimSun" charset="0"/>
              </a:rPr>
            </a:br>
            <a:r>
              <a:rPr lang="zh-CN" altLang="en-US" sz="2200">
                <a:effectLst>
                  <a:outerShdw blurRad="38100" dist="38100" dir="2700000" algn="tl">
                    <a:srgbClr val="000000"/>
                  </a:outerShdw>
                </a:effectLst>
                <a:latin typeface="SimSun" charset="0"/>
                <a:ea typeface="SimSun" charset="0"/>
                <a:cs typeface="SimSun" charset="0"/>
              </a:rPr>
              <a:t>和 塔那</a:t>
            </a:r>
            <a:r>
              <a:rPr lang="zh-CN" altLang="en-US" sz="2200">
                <a:latin typeface="SimSun" charset="0"/>
                <a:ea typeface="SimSun" charset="0"/>
                <a:cs typeface="SimSun" charset="0"/>
                <a:sym typeface="Wingdings" charset="0"/>
              </a:rPr>
              <a:t>尤瑞</a:t>
            </a:r>
            <a:r>
              <a:rPr lang="zh-CN" altLang="en-US" sz="2200">
                <a:effectLst>
                  <a:outerShdw blurRad="38100" dist="38100" dir="2700000" algn="tl">
                    <a:srgbClr val="000000"/>
                  </a:outerShdw>
                </a:effectLst>
                <a:latin typeface="SimSun" charset="0"/>
                <a:ea typeface="SimSun" charset="0"/>
                <a:cs typeface="SimSun" charset="0"/>
              </a:rPr>
              <a:t>博士</a:t>
            </a:r>
            <a:endParaRPr lang="en-US" sz="2200">
              <a:effectLst>
                <a:outerShdw blurRad="38100" dist="38100" dir="2700000" algn="tl">
                  <a:srgbClr val="000000"/>
                </a:outerShdw>
              </a:effectLst>
              <a:latin typeface="SimSun" charset="0"/>
              <a:ea typeface="SimSun" charset="0"/>
              <a:cs typeface="SimSun"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68915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89156" name="Rectangle 4"/>
          <p:cNvSpPr>
            <a:spLocks noGrp="1" noChangeArrowheads="1"/>
          </p:cNvSpPr>
          <p:nvPr>
            <p:ph type="body" idx="1"/>
          </p:nvPr>
        </p:nvSpPr>
        <p:spPr>
          <a:xfrm>
            <a:off x="914400" y="1447800"/>
            <a:ext cx="7315200" cy="4191000"/>
          </a:xfrm>
          <a:effectLst>
            <a:outerShdw blurRad="63500" dist="38099" dir="2700000" algn="ctr" rotWithShape="0">
              <a:schemeClr val="tx1">
                <a:alpha val="74997"/>
              </a:schemeClr>
            </a:outerShdw>
          </a:effectLst>
        </p:spPr>
        <p:txBody>
          <a:bodyPr/>
          <a:lstStyle/>
          <a:p>
            <a:pPr marL="609600" indent="-609600" eaLnBrk="1" hangingPunct="1">
              <a:lnSpc>
                <a:spcPct val="90000"/>
              </a:lnSpc>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990600" lvl="1" indent="-533400" eaLnBrk="1" hangingPunct="1">
              <a:lnSpc>
                <a:spcPct val="90000"/>
              </a:lnSpc>
              <a:buFontTx/>
              <a:buAutoNum type="alphaLcPeriod"/>
            </a:pPr>
            <a:r>
              <a:rPr lang="zh-CN" altLang="en-US" sz="4000" b="1">
                <a:solidFill>
                  <a:schemeClr val="bg1"/>
                </a:solidFill>
                <a:latin typeface="SimSun" charset="0"/>
                <a:ea typeface="SimSun" charset="0"/>
                <a:cs typeface="SimSun" charset="0"/>
              </a:rPr>
              <a:t>句子结构</a:t>
            </a:r>
            <a:endParaRPr lang="en-US" altLang="ja-JP" sz="4000" b="1">
              <a:solidFill>
                <a:schemeClr val="bg1"/>
              </a:solidFill>
              <a:latin typeface="SimSun" charset="0"/>
              <a:ea typeface="SimSun" charset="0"/>
              <a:cs typeface="SimSun" charset="0"/>
            </a:endParaRPr>
          </a:p>
          <a:p>
            <a:pPr marL="990600" lvl="1" indent="-533400" eaLnBrk="1" hangingPunct="1">
              <a:lnSpc>
                <a:spcPct val="90000"/>
              </a:lnSpc>
              <a:buFontTx/>
              <a:buAutoNum type="alphaLcPeriod"/>
            </a:pPr>
            <a:r>
              <a:rPr lang="zh-CN" altLang="en-US" sz="4000" b="1">
                <a:solidFill>
                  <a:schemeClr val="bg1"/>
                </a:solidFill>
                <a:latin typeface="SimSun" charset="0"/>
                <a:ea typeface="SimSun" charset="0"/>
                <a:cs typeface="SimSun" charset="0"/>
              </a:rPr>
              <a:t>缺少着属于韵文的特点</a:t>
            </a:r>
            <a:endParaRPr lang="en-US" altLang="ja-JP" sz="4000" b="1">
              <a:solidFill>
                <a:schemeClr val="bg1"/>
              </a:solidFill>
              <a:latin typeface="SimSun" charset="0"/>
              <a:ea typeface="SimSun" charset="0"/>
              <a:cs typeface="SimSun" charset="0"/>
            </a:endParaRPr>
          </a:p>
          <a:p>
            <a:pPr marL="1371600" lvl="2" indent="-457200" eaLnBrk="1" hangingPunct="1">
              <a:lnSpc>
                <a:spcPct val="90000"/>
              </a:lnSpc>
              <a:buFontTx/>
              <a:buAutoNum type="alphaLcPeriod"/>
            </a:pPr>
            <a:r>
              <a:rPr lang="zh-CN" altLang="en-US" sz="3300" b="1">
                <a:solidFill>
                  <a:schemeClr val="bg1"/>
                </a:solidFill>
                <a:latin typeface="SimSun" charset="0"/>
                <a:ea typeface="SimSun" charset="0"/>
                <a:cs typeface="SimSun" charset="0"/>
              </a:rPr>
              <a:t>对应</a:t>
            </a:r>
            <a:endParaRPr lang="en-US" altLang="ja-JP" sz="3300" b="1">
              <a:solidFill>
                <a:schemeClr val="bg1"/>
              </a:solidFill>
              <a:latin typeface="SimSun" charset="0"/>
              <a:ea typeface="SimSun" charset="0"/>
              <a:cs typeface="SimSun" charset="0"/>
            </a:endParaRPr>
          </a:p>
          <a:p>
            <a:pPr marL="1371600" lvl="2" indent="-457200" eaLnBrk="1" hangingPunct="1">
              <a:lnSpc>
                <a:spcPct val="90000"/>
              </a:lnSpc>
              <a:buFontTx/>
              <a:buAutoNum type="alphaLcPeriod"/>
            </a:pPr>
            <a:r>
              <a:rPr lang="zh-CN" altLang="en-US" sz="3300" b="1">
                <a:solidFill>
                  <a:schemeClr val="bg1"/>
                </a:solidFill>
                <a:latin typeface="SimSun" charset="0"/>
                <a:ea typeface="SimSun" charset="0"/>
                <a:cs typeface="SimSun" charset="0"/>
              </a:rPr>
              <a:t>比喻词</a:t>
            </a:r>
            <a:endParaRPr lang="en-US" altLang="ja-JP" sz="3300" b="1">
              <a:solidFill>
                <a:schemeClr val="bg1"/>
              </a:solidFill>
              <a:latin typeface="SimSun" charset="0"/>
              <a:ea typeface="SimSun" charset="0"/>
              <a:cs typeface="SimSun" charset="0"/>
            </a:endParaRPr>
          </a:p>
          <a:p>
            <a:pPr marL="1371600" lvl="2" indent="-457200" eaLnBrk="1" hangingPunct="1">
              <a:lnSpc>
                <a:spcPct val="90000"/>
              </a:lnSpc>
              <a:buFontTx/>
              <a:buAutoNum type="alphaLcPeriod"/>
            </a:pPr>
            <a:r>
              <a:rPr lang="zh-CN" altLang="en-US" sz="3300" b="1">
                <a:solidFill>
                  <a:schemeClr val="bg1"/>
                </a:solidFill>
                <a:latin typeface="SimSun" charset="0"/>
                <a:ea typeface="SimSun" charset="0"/>
                <a:cs typeface="SimSun" charset="0"/>
              </a:rPr>
              <a:t>语音修辞手段</a:t>
            </a:r>
            <a:endParaRPr lang="en-US" altLang="ja-JP" sz="3300" b="1">
              <a:solidFill>
                <a:schemeClr val="bg1"/>
              </a:solidFill>
              <a:latin typeface="SimSun" charset="0"/>
              <a:ea typeface="SimSun" charset="0"/>
              <a:cs typeface="SimSun" charset="0"/>
            </a:endParaRPr>
          </a:p>
          <a:p>
            <a:pPr marL="1371600" lvl="2" indent="-457200" eaLnBrk="1" hangingPunct="1">
              <a:lnSpc>
                <a:spcPct val="90000"/>
              </a:lnSpc>
              <a:buFontTx/>
              <a:buAutoNum type="alphaLcPeriod"/>
            </a:pPr>
            <a:r>
              <a:rPr lang="zh-CN" altLang="en-US" sz="3300" b="1">
                <a:solidFill>
                  <a:srgbClr val="FFFF00"/>
                </a:solidFill>
                <a:latin typeface="SimSun" charset="0"/>
                <a:ea typeface="SimSun" charset="0"/>
                <a:cs typeface="SimSun" charset="0"/>
              </a:rPr>
              <a:t>但请注意：韵文可以传达历史</a:t>
            </a:r>
            <a:r>
              <a:rPr lang="zh-CN" altLang="en-US" sz="3300" b="1">
                <a:solidFill>
                  <a:schemeClr val="bg1"/>
                </a:solidFill>
                <a:latin typeface="SimSun" charset="0"/>
                <a:ea typeface="SimSun" charset="0"/>
                <a:cs typeface="SimSun" charset="0"/>
              </a:rPr>
              <a:t>（诗</a:t>
            </a:r>
            <a:r>
              <a:rPr lang="en-US" altLang="zh-CN" sz="3300" b="1">
                <a:solidFill>
                  <a:schemeClr val="bg1"/>
                </a:solidFill>
                <a:latin typeface="SimSun" charset="0"/>
                <a:ea typeface="SimSun" charset="0"/>
                <a:cs typeface="SimSun" charset="0"/>
              </a:rPr>
              <a:t>78</a:t>
            </a:r>
            <a:r>
              <a:rPr lang="zh-CN" altLang="en-US" sz="3300" b="1">
                <a:solidFill>
                  <a:schemeClr val="bg1"/>
                </a:solidFill>
                <a:latin typeface="SimSun" charset="0"/>
                <a:ea typeface="SimSun" charset="0"/>
                <a:cs typeface="SimSun" charset="0"/>
              </a:rPr>
              <a:t>； 诗</a:t>
            </a:r>
            <a:r>
              <a:rPr lang="en-US" altLang="ja-JP" sz="3300" b="1">
                <a:solidFill>
                  <a:schemeClr val="bg1"/>
                </a:solidFill>
                <a:latin typeface="SimSun" charset="0"/>
                <a:ea typeface="SimSun" charset="0"/>
                <a:cs typeface="SimSun" charset="0"/>
              </a:rPr>
              <a:t>136)</a:t>
            </a:r>
          </a:p>
          <a:p>
            <a:pPr marL="1371600" lvl="2" indent="-457200" eaLnBrk="1" hangingPunct="1">
              <a:lnSpc>
                <a:spcPct val="90000"/>
              </a:lnSpc>
              <a:buFontTx/>
              <a:buAutoNum type="alphaLcPeriod"/>
            </a:pPr>
            <a:endParaRPr lang="en-US" sz="2800" b="1">
              <a:solidFill>
                <a:schemeClr val="bg1"/>
              </a:solidFill>
              <a:latin typeface="Arial" charset="0"/>
              <a:cs typeface="Arial" charset="0"/>
            </a:endParaRPr>
          </a:p>
        </p:txBody>
      </p:sp>
      <p:sp>
        <p:nvSpPr>
          <p:cNvPr id="689158"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rPr>
              <a:t>创世纪</a:t>
            </a:r>
            <a:r>
              <a:rPr lang="en-US" altLang="zh-CN" sz="4400" b="1">
                <a:solidFill>
                  <a:srgbClr val="FFFFFF"/>
                </a:solidFill>
                <a:latin typeface="SimSun" charset="0"/>
                <a:ea typeface="Arial" charset="0"/>
                <a:cs typeface="Arial" charset="0"/>
              </a:rPr>
              <a:t>1-11</a:t>
            </a:r>
            <a:r>
              <a:rPr lang="zh-CN" altLang="en-US" sz="4400" b="1">
                <a:solidFill>
                  <a:srgbClr val="FFFFFF"/>
                </a:solidFill>
                <a:latin typeface="SimSun" charset="0"/>
                <a:ea typeface="SimSun" charset="0"/>
              </a:rPr>
              <a:t> 是历史记载！</a:t>
            </a:r>
            <a:endParaRPr lang="en-US" sz="4400" b="1">
              <a:solidFill>
                <a:srgbClr val="FFFFFF"/>
              </a:solidFill>
              <a:latin typeface="SimSun" charset="0"/>
              <a:ea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9156">
                                            <p:txEl>
                                              <p:pRg st="6" end="6"/>
                                            </p:txEl>
                                          </p:spTgt>
                                        </p:tgtEl>
                                        <p:attrNameLst>
                                          <p:attrName>style.visibility</p:attrName>
                                        </p:attrNameLst>
                                      </p:cBhvr>
                                      <p:to>
                                        <p:strVal val="visible"/>
                                      </p:to>
                                    </p:set>
                                    <p:animEffect transition="in" filter="wipe(left)">
                                      <p:cBhvr>
                                        <p:cTn id="7" dur="500"/>
                                        <p:tgtEl>
                                          <p:spTgt spid="68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Psa. 136:13-15 NAS</a:t>
            </a:r>
          </a:p>
        </p:txBody>
      </p:sp>
      <p:pic>
        <p:nvPicPr>
          <p:cNvPr id="3317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1316" name="Text Box 4"/>
          <p:cNvSpPr txBox="1">
            <a:spLocks noChangeArrowheads="1"/>
          </p:cNvSpPr>
          <p:nvPr/>
        </p:nvSpPr>
        <p:spPr bwMode="auto">
          <a:xfrm>
            <a:off x="914400" y="1425575"/>
            <a:ext cx="7391400" cy="4186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buFontTx/>
              <a:buAutoNum type="arabicPeriod" startAt="13"/>
            </a:pPr>
            <a:r>
              <a:rPr lang="en-US" sz="4000" b="1">
                <a:solidFill>
                  <a:srgbClr val="FFFFFF"/>
                </a:solidFill>
                <a:cs typeface="Arial" charset="0"/>
              </a:rPr>
              <a:t>  </a:t>
            </a:r>
            <a:r>
              <a:rPr lang="zh-CN" altLang="en-US" sz="4000" b="1">
                <a:solidFill>
                  <a:srgbClr val="FFFFFF"/>
                </a:solidFill>
                <a:latin typeface="SimSun" charset="0"/>
                <a:ea typeface="SimSun" charset="0"/>
                <a:cs typeface="SimSun" charset="0"/>
              </a:rPr>
              <a:t>称谢那分裂红海的，</a:t>
            </a:r>
            <a:endParaRPr lang="en-US" altLang="ja-JP" sz="4000" b="1">
              <a:solidFill>
                <a:srgbClr val="FFFFFF"/>
              </a:solidFill>
              <a:latin typeface="SimSun" charset="0"/>
              <a:cs typeface="Arial" charset="0"/>
            </a:endParaRPr>
          </a:p>
          <a:p>
            <a:pPr eaLnBrk="1" hangingPunct="1">
              <a:lnSpc>
                <a:spcPct val="95000"/>
              </a:lnSpc>
            </a:pPr>
            <a:r>
              <a:rPr lang="zh-CN" altLang="en-US" sz="4000" b="1">
                <a:solidFill>
                  <a:srgbClr val="FFFF00"/>
                </a:solidFill>
                <a:latin typeface="SimSun" charset="0"/>
                <a:ea typeface="SimSun" charset="0"/>
                <a:cs typeface="SimSun" charset="0"/>
              </a:rPr>
              <a:t>因他的慈爱永远长存。</a:t>
            </a:r>
            <a:endParaRPr lang="en-US" altLang="ja-JP" sz="4000" b="1">
              <a:solidFill>
                <a:srgbClr val="FFFF00"/>
              </a:solidFill>
              <a:latin typeface="SimSun" charset="0"/>
              <a:cs typeface="Arial" charset="0"/>
            </a:endParaRPr>
          </a:p>
          <a:p>
            <a:pPr eaLnBrk="1" hangingPunct="1">
              <a:lnSpc>
                <a:spcPct val="95000"/>
              </a:lnSpc>
              <a:buFontTx/>
              <a:buAutoNum type="arabicPeriod" startAt="14"/>
            </a:pPr>
            <a:r>
              <a:rPr lang="en-US" sz="4000" b="1">
                <a:solidFill>
                  <a:srgbClr val="FFFFFF"/>
                </a:solidFill>
                <a:cs typeface="Arial" charset="0"/>
              </a:rPr>
              <a:t>  </a:t>
            </a:r>
            <a:r>
              <a:rPr lang="zh-CN" altLang="en-US" sz="4000" b="1">
                <a:solidFill>
                  <a:srgbClr val="FFFFFF"/>
                </a:solidFill>
                <a:latin typeface="SimSun" charset="0"/>
                <a:ea typeface="SimSun" charset="0"/>
                <a:cs typeface="SimSun" charset="0"/>
              </a:rPr>
              <a:t>他领以色列从其中经过，</a:t>
            </a:r>
            <a:endParaRPr lang="en-US" altLang="ja-JP" sz="4000" b="1">
              <a:solidFill>
                <a:srgbClr val="FFFFFF"/>
              </a:solidFill>
              <a:latin typeface="SimSun" charset="0"/>
              <a:cs typeface="Arial" charset="0"/>
            </a:endParaRPr>
          </a:p>
          <a:p>
            <a:pPr eaLnBrk="1" hangingPunct="1">
              <a:lnSpc>
                <a:spcPct val="95000"/>
              </a:lnSpc>
            </a:pPr>
            <a:r>
              <a:rPr lang="zh-CN" altLang="en-US" sz="4000" b="1">
                <a:solidFill>
                  <a:srgbClr val="FFFF00"/>
                </a:solidFill>
                <a:latin typeface="SimSun" charset="0"/>
                <a:ea typeface="SimSun" charset="0"/>
                <a:cs typeface="SimSun" charset="0"/>
              </a:rPr>
              <a:t>因他的慈爱永远长存；</a:t>
            </a:r>
            <a:endParaRPr lang="en-US" altLang="ja-JP" sz="4000" b="1">
              <a:solidFill>
                <a:srgbClr val="FFFF00"/>
              </a:solidFill>
              <a:latin typeface="SimSun" charset="0"/>
              <a:cs typeface="Arial" charset="0"/>
            </a:endParaRPr>
          </a:p>
          <a:p>
            <a:pPr eaLnBrk="1" hangingPunct="1">
              <a:lnSpc>
                <a:spcPct val="95000"/>
              </a:lnSpc>
              <a:buFontTx/>
              <a:buAutoNum type="arabicPeriod" startAt="15"/>
            </a:pPr>
            <a:r>
              <a:rPr lang="en-US" sz="4000" b="1">
                <a:solidFill>
                  <a:srgbClr val="FFFFFF"/>
                </a:solidFill>
                <a:cs typeface="Arial" charset="0"/>
              </a:rPr>
              <a:t>  </a:t>
            </a:r>
            <a:r>
              <a:rPr lang="zh-CN" altLang="en-US" sz="4000" b="1">
                <a:solidFill>
                  <a:srgbClr val="FFFFFF"/>
                </a:solidFill>
                <a:latin typeface="SimSun" charset="0"/>
                <a:ea typeface="SimSun" charset="0"/>
                <a:cs typeface="SimSun" charset="0"/>
              </a:rPr>
              <a:t>却把法老和他的军兵推翻在红海里，</a:t>
            </a:r>
            <a:endParaRPr lang="en-US" altLang="ja-JP" sz="4000" b="1">
              <a:solidFill>
                <a:srgbClr val="FFFFFF"/>
              </a:solidFill>
              <a:latin typeface="SimSun" charset="0"/>
              <a:cs typeface="Arial" charset="0"/>
            </a:endParaRPr>
          </a:p>
          <a:p>
            <a:pPr eaLnBrk="1" hangingPunct="1">
              <a:lnSpc>
                <a:spcPct val="95000"/>
              </a:lnSpc>
            </a:pPr>
            <a:r>
              <a:rPr lang="zh-CN" altLang="en-US" sz="4000" b="1">
                <a:solidFill>
                  <a:srgbClr val="FFFF00"/>
                </a:solidFill>
                <a:latin typeface="SimSun" charset="0"/>
                <a:ea typeface="SimSun" charset="0"/>
                <a:cs typeface="SimSun" charset="0"/>
              </a:rPr>
              <a:t>因他的慈爱永远长存。</a:t>
            </a:r>
            <a:endParaRPr lang="en-US" sz="4000" b="1">
              <a:solidFill>
                <a:srgbClr val="FFFF00"/>
              </a:solidFill>
              <a:latin typeface="SimSun" charset="0"/>
              <a:ea typeface="SimSun" charset="0"/>
              <a:cs typeface="SimSun" charset="0"/>
            </a:endParaRPr>
          </a:p>
        </p:txBody>
      </p:sp>
      <p:sp>
        <p:nvSpPr>
          <p:cNvPr id="78131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诗篇</a:t>
            </a:r>
            <a:r>
              <a:rPr lang="en-US" altLang="ja-JP" sz="5400" b="1">
                <a:solidFill>
                  <a:srgbClr val="00FF00"/>
                </a:solidFill>
                <a:ea typeface="Arial" charset="0"/>
                <a:cs typeface="Arial" charset="0"/>
              </a:rPr>
              <a:t>136:13-15</a:t>
            </a:r>
            <a:endParaRPr lang="en-US" sz="5400" b="1">
              <a:solidFill>
                <a:srgbClr val="00FF00"/>
              </a:solidFill>
              <a:ea typeface="Arial" charset="0"/>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6860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86084" name="Rectangle 4"/>
          <p:cNvSpPr>
            <a:spLocks noGrp="1" noChangeArrowheads="1"/>
          </p:cNvSpPr>
          <p:nvPr>
            <p:ph type="body" idx="1"/>
          </p:nvPr>
        </p:nvSpPr>
        <p:spPr>
          <a:xfrm>
            <a:off x="914400" y="1447800"/>
            <a:ext cx="7315200" cy="4191000"/>
          </a:xfrm>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990600" lvl="1" indent="-533400" eaLnBrk="1" hangingPunct="1">
              <a:buFontTx/>
              <a:buAutoNum type="alphaLcPeriod"/>
            </a:pPr>
            <a:r>
              <a:rPr lang="zh-CN" altLang="en-US" sz="4000" b="1">
                <a:solidFill>
                  <a:schemeClr val="bg1"/>
                </a:solidFill>
                <a:latin typeface="SimSun" charset="0"/>
                <a:ea typeface="SimSun" charset="0"/>
                <a:cs typeface="SimSun" charset="0"/>
              </a:rPr>
              <a:t>句子结构</a:t>
            </a:r>
            <a:endParaRPr lang="en-US" altLang="ja-JP" sz="4000" b="1">
              <a:solidFill>
                <a:schemeClr val="bg1"/>
              </a:solidFill>
              <a:latin typeface="SimSun" charset="0"/>
              <a:ea typeface="SimSun" charset="0"/>
              <a:cs typeface="SimSun" charset="0"/>
            </a:endParaRPr>
          </a:p>
          <a:p>
            <a:pPr marL="990600" lvl="1" indent="-533400" eaLnBrk="1" hangingPunct="1">
              <a:buFontTx/>
              <a:buAutoNum type="alphaLcPeriod"/>
            </a:pPr>
            <a:r>
              <a:rPr lang="zh-CN" altLang="en-US" sz="4000" b="1">
                <a:solidFill>
                  <a:schemeClr val="bg1"/>
                </a:solidFill>
                <a:latin typeface="SimSun" charset="0"/>
                <a:ea typeface="SimSun" charset="0"/>
                <a:cs typeface="SimSun" charset="0"/>
              </a:rPr>
              <a:t>缺少着属于韵文的特点</a:t>
            </a:r>
            <a:endParaRPr lang="en-US" altLang="ja-JP" sz="4000" b="1">
              <a:solidFill>
                <a:schemeClr val="bg1"/>
              </a:solidFill>
              <a:latin typeface="SimSun" charset="0"/>
              <a:ea typeface="SimSun" charset="0"/>
              <a:cs typeface="SimSun" charset="0"/>
            </a:endParaRPr>
          </a:p>
          <a:p>
            <a:pPr marL="990600" lvl="1" indent="-533400" eaLnBrk="1" hangingPunct="1">
              <a:buFontTx/>
              <a:buAutoNum type="alphaLcPeriod"/>
            </a:pPr>
            <a:r>
              <a:rPr lang="zh-CN" altLang="en-US" sz="4000" b="1">
                <a:solidFill>
                  <a:schemeClr val="bg1"/>
                </a:solidFill>
                <a:latin typeface="SimSun" charset="0"/>
                <a:ea typeface="SimSun" charset="0"/>
                <a:cs typeface="SimSun" charset="0"/>
              </a:rPr>
              <a:t>创世纪</a:t>
            </a:r>
            <a:r>
              <a:rPr lang="en-US" altLang="zh-CN" sz="4000" b="1">
                <a:solidFill>
                  <a:schemeClr val="bg1"/>
                </a:solidFill>
                <a:latin typeface="SimSun" charset="0"/>
                <a:ea typeface="SimSun" charset="0"/>
                <a:cs typeface="SimSun" charset="0"/>
              </a:rPr>
              <a:t>1-11</a:t>
            </a:r>
            <a:r>
              <a:rPr lang="zh-CN" altLang="en-US" sz="4000" b="1">
                <a:solidFill>
                  <a:schemeClr val="bg1"/>
                </a:solidFill>
                <a:latin typeface="SimSun" charset="0"/>
                <a:ea typeface="SimSun" charset="0"/>
                <a:cs typeface="SimSun" charset="0"/>
              </a:rPr>
              <a:t>和</a:t>
            </a:r>
            <a:r>
              <a:rPr lang="en-US" altLang="ja-JP" sz="4000" b="1">
                <a:solidFill>
                  <a:schemeClr val="bg1"/>
                </a:solidFill>
                <a:latin typeface="SimSun" charset="0"/>
                <a:ea typeface="SimSun" charset="0"/>
                <a:cs typeface="SimSun" charset="0"/>
              </a:rPr>
              <a:t>12-50—</a:t>
            </a:r>
            <a:r>
              <a:rPr lang="zh-CN" altLang="en-US" sz="4000" b="1">
                <a:solidFill>
                  <a:schemeClr val="bg1"/>
                </a:solidFill>
                <a:latin typeface="SimSun" charset="0"/>
                <a:ea typeface="SimSun" charset="0"/>
                <a:cs typeface="SimSun" charset="0"/>
              </a:rPr>
              <a:t>在这两节经文没有文学风格上或者是内容方面的中断</a:t>
            </a:r>
            <a:endParaRPr lang="en-US" sz="4000" b="1">
              <a:solidFill>
                <a:schemeClr val="bg1"/>
              </a:solidFill>
              <a:latin typeface="SimSun" charset="0"/>
              <a:ea typeface="SimSun" charset="0"/>
              <a:cs typeface="SimSun" charset="0"/>
            </a:endParaRPr>
          </a:p>
        </p:txBody>
      </p:sp>
      <p:sp>
        <p:nvSpPr>
          <p:cNvPr id="686086"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cs typeface="SimSun" charset="0"/>
              </a:rPr>
              <a:t>创世纪</a:t>
            </a:r>
            <a:r>
              <a:rPr lang="en-US" altLang="zh-CN" sz="4400" b="1">
                <a:solidFill>
                  <a:srgbClr val="FFFFFF"/>
                </a:solidFill>
                <a:latin typeface="SimSun" charset="0"/>
                <a:ea typeface="SimSun" charset="0"/>
                <a:cs typeface="SimSun" charset="0"/>
              </a:rPr>
              <a:t>1-11</a:t>
            </a:r>
            <a:r>
              <a:rPr lang="zh-CN" altLang="en-US" sz="4400" b="1">
                <a:solidFill>
                  <a:srgbClr val="FFFFFF"/>
                </a:solidFill>
                <a:latin typeface="SimSun" charset="0"/>
                <a:ea typeface="SimSun" charset="0"/>
                <a:cs typeface="SimSun" charset="0"/>
              </a:rPr>
              <a:t> 是历史记载</a:t>
            </a:r>
            <a:r>
              <a:rPr lang="en-US" altLang="zh-CN" sz="4400" b="1">
                <a:solidFill>
                  <a:srgbClr val="FFFFFF"/>
                </a:solidFill>
                <a:latin typeface="SimSun" charset="0"/>
                <a:ea typeface="SimSun" charset="0"/>
                <a:cs typeface="SimSun" charset="0"/>
              </a:rPr>
              <a:t>!</a:t>
            </a:r>
            <a:endParaRPr lang="en-US" sz="4400" b="1">
              <a:solidFill>
                <a:srgbClr val="FFFFFF"/>
              </a:solidFill>
              <a:latin typeface="SimSun" charset="0"/>
              <a:ea typeface="SimSun" charset="0"/>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6084">
                                            <p:txEl>
                                              <p:pRg st="3" end="3"/>
                                            </p:txEl>
                                          </p:spTgt>
                                        </p:tgtEl>
                                        <p:attrNameLst>
                                          <p:attrName>style.visibility</p:attrName>
                                        </p:attrNameLst>
                                      </p:cBhvr>
                                      <p:to>
                                        <p:strVal val="visible"/>
                                      </p:to>
                                    </p:set>
                                    <p:animEffect transition="in" filter="wipe(left)">
                                      <p:cBhvr>
                                        <p:cTn id="7" dur="500"/>
                                        <p:tgtEl>
                                          <p:spTgt spid="6860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7510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75108" name="Rectangle 4"/>
          <p:cNvSpPr>
            <a:spLocks noGrp="1" noChangeArrowheads="1"/>
          </p:cNvSpPr>
          <p:nvPr>
            <p:ph type="body" idx="1"/>
          </p:nvPr>
        </p:nvSpPr>
        <p:spPr>
          <a:xfrm>
            <a:off x="914400" y="1447800"/>
            <a:ext cx="7543800" cy="4191000"/>
          </a:xfrm>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990600" lvl="1" indent="-533400" eaLnBrk="1" hangingPunct="1">
              <a:buFontTx/>
              <a:buAutoNum type="alphaLcPeriod" startAt="4"/>
            </a:pPr>
            <a:r>
              <a:rPr lang="zh-CN" altLang="en-US" sz="4000" b="1" i="1">
                <a:solidFill>
                  <a:schemeClr val="bg1"/>
                </a:solidFill>
                <a:latin typeface="SimSun" charset="0"/>
                <a:ea typeface="SimSun" charset="0"/>
                <a:cs typeface="SimSun" charset="0"/>
              </a:rPr>
              <a:t>“世代” （</a:t>
            </a:r>
            <a:r>
              <a:rPr lang="en-US" altLang="ja-JP" sz="4000" b="1" i="1">
                <a:solidFill>
                  <a:schemeClr val="bg1"/>
                </a:solidFill>
                <a:latin typeface="SimSun" charset="0"/>
                <a:ea typeface="SimSun" charset="0"/>
                <a:cs typeface="SimSun" charset="0"/>
              </a:rPr>
              <a:t>Toledot</a:t>
            </a:r>
            <a:r>
              <a:rPr lang="zh-CN" altLang="en-US" sz="4000" b="1" i="1">
                <a:solidFill>
                  <a:schemeClr val="bg1"/>
                </a:solidFill>
                <a:latin typeface="SimSun" charset="0"/>
                <a:ea typeface="SimSun" charset="0"/>
                <a:cs typeface="SimSun" charset="0"/>
              </a:rPr>
              <a:t>）：</a:t>
            </a:r>
            <a:r>
              <a:rPr lang="en-US" altLang="ja-JP" sz="4000" b="1">
                <a:solidFill>
                  <a:schemeClr val="bg1"/>
                </a:solidFill>
                <a:latin typeface="SimSun" charset="0"/>
                <a:ea typeface="SimSun" charset="0"/>
                <a:cs typeface="SimSun" charset="0"/>
              </a:rPr>
              <a:t> </a:t>
            </a:r>
            <a:r>
              <a:rPr lang="zh-CN" altLang="en-US" sz="4000" b="1">
                <a:solidFill>
                  <a:schemeClr val="bg1"/>
                </a:solidFill>
                <a:latin typeface="SimSun" charset="0"/>
                <a:ea typeface="SimSun" charset="0"/>
                <a:cs typeface="SimSun" charset="0"/>
              </a:rPr>
              <a:t>在创世纪里被用到</a:t>
            </a:r>
            <a:r>
              <a:rPr lang="en-US" altLang="zh-CN" sz="4000" b="1">
                <a:solidFill>
                  <a:schemeClr val="bg1"/>
                </a:solidFill>
                <a:latin typeface="SimSun" charset="0"/>
                <a:ea typeface="SimSun" charset="0"/>
                <a:cs typeface="SimSun" charset="0"/>
              </a:rPr>
              <a:t>11</a:t>
            </a:r>
            <a:r>
              <a:rPr lang="zh-CN" altLang="en-US" sz="4000" b="1">
                <a:solidFill>
                  <a:schemeClr val="bg1"/>
                </a:solidFill>
                <a:latin typeface="SimSun" charset="0"/>
                <a:ea typeface="SimSun" charset="0"/>
                <a:cs typeface="SimSun" charset="0"/>
              </a:rPr>
              <a:t>次</a:t>
            </a:r>
            <a:endParaRPr lang="en-US" altLang="ja-JP" sz="4000" b="1">
              <a:solidFill>
                <a:schemeClr val="bg1"/>
              </a:solidFill>
              <a:latin typeface="SimSun" charset="0"/>
              <a:ea typeface="SimSun" charset="0"/>
              <a:cs typeface="SimSun" charset="0"/>
            </a:endParaRPr>
          </a:p>
          <a:p>
            <a:pPr marL="990600" lvl="1" indent="-533400" eaLnBrk="1" hangingPunct="1">
              <a:buFontTx/>
              <a:buNone/>
            </a:pPr>
            <a:r>
              <a:rPr lang="en-US" sz="3600" b="1">
                <a:solidFill>
                  <a:schemeClr val="bg1"/>
                </a:solidFill>
                <a:latin typeface="SimSun" charset="0"/>
                <a:ea typeface="SimSun" charset="0"/>
                <a:cs typeface="SimSun" charset="0"/>
              </a:rPr>
              <a:t>	</a:t>
            </a:r>
            <a:r>
              <a:rPr lang="ja-JP" altLang="en-US" sz="3600" b="1">
                <a:solidFill>
                  <a:schemeClr val="bg1"/>
                </a:solidFill>
                <a:latin typeface="SimSun" charset="0"/>
                <a:ea typeface="SimSun" charset="0"/>
                <a:cs typeface="SimSun" charset="0"/>
              </a:rPr>
              <a:t>“</a:t>
            </a:r>
            <a:r>
              <a:rPr lang="zh-CN" altLang="en-US" sz="3600" b="1">
                <a:solidFill>
                  <a:schemeClr val="bg1"/>
                </a:solidFill>
                <a:latin typeface="SimSun" charset="0"/>
                <a:ea typeface="SimSun" charset="0"/>
                <a:cs typeface="SimSun" charset="0"/>
              </a:rPr>
              <a:t>挪亚的</a:t>
            </a:r>
            <a:r>
              <a:rPr lang="zh-CN" altLang="en-US" sz="3600" b="1">
                <a:solidFill>
                  <a:srgbClr val="FFFF00"/>
                </a:solidFill>
                <a:latin typeface="SimSun" charset="0"/>
                <a:ea typeface="SimSun" charset="0"/>
                <a:cs typeface="SimSun" charset="0"/>
              </a:rPr>
              <a:t>后代记在下面</a:t>
            </a:r>
            <a:r>
              <a:rPr lang="ja-JP" altLang="en-US" sz="3600" b="1">
                <a:solidFill>
                  <a:schemeClr val="bg1"/>
                </a:solidFill>
                <a:latin typeface="SimSun" charset="0"/>
                <a:ea typeface="SimSun" charset="0"/>
                <a:cs typeface="SimSun" charset="0"/>
              </a:rPr>
              <a:t>”</a:t>
            </a:r>
            <a:endParaRPr lang="en-US" altLang="ja-JP" sz="3600" b="1">
              <a:solidFill>
                <a:schemeClr val="bg1"/>
              </a:solidFill>
              <a:latin typeface="SimSun" charset="0"/>
              <a:ea typeface="SimSun" charset="0"/>
              <a:cs typeface="SimSun" charset="0"/>
            </a:endParaRPr>
          </a:p>
          <a:p>
            <a:pPr marL="990600" lvl="1" indent="-533400" eaLnBrk="1" hangingPunct="1">
              <a:buFontTx/>
              <a:buNone/>
            </a:pPr>
            <a:r>
              <a:rPr lang="en-US" sz="3600" b="1">
                <a:solidFill>
                  <a:schemeClr val="bg1"/>
                </a:solidFill>
                <a:latin typeface="SimSun" charset="0"/>
                <a:ea typeface="SimSun" charset="0"/>
                <a:cs typeface="SimSun" charset="0"/>
              </a:rPr>
              <a:t>	</a:t>
            </a:r>
            <a:r>
              <a:rPr lang="ja-JP" altLang="en-US" sz="3600" b="1">
                <a:solidFill>
                  <a:schemeClr val="bg1"/>
                </a:solidFill>
                <a:latin typeface="SimSun" charset="0"/>
                <a:ea typeface="SimSun" charset="0"/>
                <a:cs typeface="SimSun" charset="0"/>
              </a:rPr>
              <a:t>“</a:t>
            </a:r>
            <a:r>
              <a:rPr lang="zh-CN" altLang="en-US" sz="3600" b="1">
                <a:solidFill>
                  <a:schemeClr val="bg1"/>
                </a:solidFill>
                <a:latin typeface="SimSun" charset="0"/>
                <a:ea typeface="SimSun" charset="0"/>
                <a:cs typeface="SimSun" charset="0"/>
              </a:rPr>
              <a:t>创造天地</a:t>
            </a:r>
            <a:r>
              <a:rPr lang="zh-CN" altLang="en-US" sz="3600" b="1">
                <a:solidFill>
                  <a:srgbClr val="FFFF00"/>
                </a:solidFill>
                <a:latin typeface="SimSun" charset="0"/>
                <a:ea typeface="SimSun" charset="0"/>
                <a:cs typeface="SimSun" charset="0"/>
              </a:rPr>
              <a:t>的来历</a:t>
            </a:r>
            <a:r>
              <a:rPr lang="ja-JP" altLang="en-US" sz="3600" b="1">
                <a:solidFill>
                  <a:schemeClr val="bg1"/>
                </a:solidFill>
                <a:latin typeface="SimSun" charset="0"/>
                <a:ea typeface="SimSun" charset="0"/>
                <a:cs typeface="SimSun" charset="0"/>
              </a:rPr>
              <a:t>”</a:t>
            </a:r>
            <a:endParaRPr lang="en-US" sz="3600" b="1">
              <a:solidFill>
                <a:schemeClr val="bg1"/>
              </a:solidFill>
              <a:latin typeface="SimSun" charset="0"/>
              <a:ea typeface="SimSun" charset="0"/>
              <a:cs typeface="SimSun" charset="0"/>
            </a:endParaRPr>
          </a:p>
        </p:txBody>
      </p:sp>
      <p:sp>
        <p:nvSpPr>
          <p:cNvPr id="175110"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cs typeface="SimSun" charset="0"/>
              </a:rPr>
              <a:t>创世纪</a:t>
            </a:r>
            <a:r>
              <a:rPr lang="en-US" altLang="zh-CN" sz="4400" b="1">
                <a:solidFill>
                  <a:srgbClr val="FFFFFF"/>
                </a:solidFill>
                <a:latin typeface="SimSun" charset="0"/>
                <a:ea typeface="SimSun" charset="0"/>
                <a:cs typeface="SimSun" charset="0"/>
              </a:rPr>
              <a:t>1-11</a:t>
            </a:r>
            <a:r>
              <a:rPr lang="zh-CN" altLang="en-US" sz="4400" b="1">
                <a:solidFill>
                  <a:srgbClr val="FFFFFF"/>
                </a:solidFill>
                <a:latin typeface="SimSun" charset="0"/>
                <a:ea typeface="SimSun" charset="0"/>
                <a:cs typeface="SimSun" charset="0"/>
              </a:rPr>
              <a:t> 是历史记载</a:t>
            </a:r>
            <a:r>
              <a:rPr lang="en-US" altLang="zh-CN" sz="4400" b="1">
                <a:solidFill>
                  <a:srgbClr val="FFFFFF"/>
                </a:solidFill>
                <a:latin typeface="SimSun" charset="0"/>
                <a:ea typeface="SimSun" charset="0"/>
                <a:cs typeface="SimSun" charset="0"/>
              </a:rPr>
              <a:t>!</a:t>
            </a:r>
            <a:endParaRPr lang="en-US" sz="4400" b="1">
              <a:solidFill>
                <a:srgbClr val="FFFFFF"/>
              </a:solidFill>
              <a:latin typeface="SimSun" charset="0"/>
              <a:ea typeface="SimSun" charset="0"/>
              <a:cs typeface="SimSun"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09026" name="Text Box 2"/>
          <p:cNvSpPr txBox="1">
            <a:spLocks noChangeArrowheads="1"/>
          </p:cNvSpPr>
          <p:nvPr/>
        </p:nvSpPr>
        <p:spPr bwMode="auto">
          <a:xfrm>
            <a:off x="914400" y="1339850"/>
            <a:ext cx="1828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rPr>
              <a:t>创</a:t>
            </a:r>
            <a:r>
              <a:rPr lang="en-US" altLang="ja-JP" sz="3600" b="1">
                <a:solidFill>
                  <a:srgbClr val="FFFFFF"/>
                </a:solidFill>
                <a:latin typeface="SimSun" charset="0"/>
                <a:ea typeface="Arial" charset="0"/>
                <a:cs typeface="Arial" charset="0"/>
              </a:rPr>
              <a:t>2:4</a:t>
            </a:r>
            <a:endParaRPr lang="en-US" sz="3600" b="1">
              <a:solidFill>
                <a:srgbClr val="FFFFFF"/>
              </a:solidFill>
              <a:latin typeface="SimSun" charset="0"/>
              <a:ea typeface="Arial" charset="0"/>
              <a:cs typeface="Arial" charset="0"/>
            </a:endParaRPr>
          </a:p>
        </p:txBody>
      </p:sp>
      <p:sp>
        <p:nvSpPr>
          <p:cNvPr id="1409027" name="Text Box 3"/>
          <p:cNvSpPr txBox="1">
            <a:spLocks noChangeArrowheads="1"/>
          </p:cNvSpPr>
          <p:nvPr/>
        </p:nvSpPr>
        <p:spPr bwMode="auto">
          <a:xfrm>
            <a:off x="2743200" y="1339850"/>
            <a:ext cx="55626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rPr>
              <a:t>创造天地的</a:t>
            </a:r>
            <a:r>
              <a:rPr lang="zh-CN" altLang="en-US" sz="3600" b="1">
                <a:solidFill>
                  <a:srgbClr val="FFFF00"/>
                </a:solidFill>
                <a:latin typeface="SimSun" charset="0"/>
                <a:ea typeface="SimSun" charset="0"/>
              </a:rPr>
              <a:t>来历</a:t>
            </a:r>
            <a:r>
              <a:rPr lang="zh-CN" altLang="en-US" sz="3600" b="1">
                <a:solidFill>
                  <a:srgbClr val="FFFFFF"/>
                </a:solidFill>
                <a:latin typeface="SimSun" charset="0"/>
                <a:ea typeface="SimSun" charset="0"/>
              </a:rPr>
              <a:t>。。。</a:t>
            </a:r>
            <a:endParaRPr lang="en-US" sz="3600" b="1">
              <a:solidFill>
                <a:srgbClr val="FFFFFF"/>
              </a:solidFill>
              <a:latin typeface="SimSun" charset="0"/>
              <a:ea typeface="SimSun" charset="0"/>
            </a:endParaRPr>
          </a:p>
        </p:txBody>
      </p:sp>
      <p:sp>
        <p:nvSpPr>
          <p:cNvPr id="1409028" name="Text Box 4"/>
          <p:cNvSpPr txBox="1">
            <a:spLocks noChangeArrowheads="1"/>
          </p:cNvSpPr>
          <p:nvPr/>
        </p:nvSpPr>
        <p:spPr bwMode="auto">
          <a:xfrm>
            <a:off x="914400" y="2551113"/>
            <a:ext cx="1905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cs typeface="SimSun" charset="0"/>
              </a:rPr>
              <a:t>创</a:t>
            </a:r>
            <a:r>
              <a:rPr lang="en-US" altLang="ja-JP" sz="3600" b="1">
                <a:solidFill>
                  <a:srgbClr val="FFFFFF"/>
                </a:solidFill>
                <a:latin typeface="SimSun" charset="0"/>
                <a:ea typeface="SimSun" charset="0"/>
                <a:cs typeface="SimSun" charset="0"/>
              </a:rPr>
              <a:t>5:1</a:t>
            </a:r>
            <a:endParaRPr lang="en-US" sz="3600" b="1">
              <a:solidFill>
                <a:srgbClr val="000000"/>
              </a:solidFill>
              <a:latin typeface="SimSun" charset="0"/>
              <a:ea typeface="SimSun" charset="0"/>
              <a:cs typeface="SimSun" charset="0"/>
            </a:endParaRPr>
          </a:p>
        </p:txBody>
      </p:sp>
      <p:sp>
        <p:nvSpPr>
          <p:cNvPr id="1409029" name="Text Box 5"/>
          <p:cNvSpPr txBox="1">
            <a:spLocks noChangeArrowheads="1"/>
          </p:cNvSpPr>
          <p:nvPr/>
        </p:nvSpPr>
        <p:spPr bwMode="auto">
          <a:xfrm>
            <a:off x="2743200" y="2559050"/>
            <a:ext cx="5257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rPr>
              <a:t>亚当的</a:t>
            </a:r>
            <a:r>
              <a:rPr lang="zh-CN" altLang="en-US" sz="3600" b="1">
                <a:solidFill>
                  <a:srgbClr val="FFFF00"/>
                </a:solidFill>
                <a:latin typeface="SimSun" charset="0"/>
                <a:ea typeface="SimSun" charset="0"/>
              </a:rPr>
              <a:t>后代</a:t>
            </a:r>
            <a:r>
              <a:rPr lang="zh-CN" altLang="en-US" sz="3600" b="1">
                <a:solidFill>
                  <a:srgbClr val="00FF00"/>
                </a:solidFill>
                <a:latin typeface="SimSun" charset="0"/>
                <a:ea typeface="SimSun" charset="0"/>
              </a:rPr>
              <a:t>记在下面</a:t>
            </a:r>
            <a:r>
              <a:rPr lang="zh-CN" altLang="en-US" sz="3600" b="1">
                <a:solidFill>
                  <a:srgbClr val="FFFFFF"/>
                </a:solidFill>
                <a:latin typeface="SimSun" charset="0"/>
                <a:ea typeface="SimSun" charset="0"/>
              </a:rPr>
              <a:t>。。。</a:t>
            </a:r>
            <a:endParaRPr lang="en-US" sz="3600" b="1">
              <a:solidFill>
                <a:srgbClr val="FFFFFF"/>
              </a:solidFill>
              <a:latin typeface="SimSun" charset="0"/>
              <a:ea typeface="SimSun" charset="0"/>
            </a:endParaRPr>
          </a:p>
        </p:txBody>
      </p:sp>
      <p:sp>
        <p:nvSpPr>
          <p:cNvPr id="1409030" name="Text Box 6"/>
          <p:cNvSpPr txBox="1">
            <a:spLocks noChangeArrowheads="1"/>
          </p:cNvSpPr>
          <p:nvPr/>
        </p:nvSpPr>
        <p:spPr bwMode="auto">
          <a:xfrm>
            <a:off x="914400" y="3794125"/>
            <a:ext cx="1905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rPr>
              <a:t>创</a:t>
            </a:r>
            <a:r>
              <a:rPr lang="en-US" altLang="ja-JP" sz="3600" b="1">
                <a:solidFill>
                  <a:srgbClr val="FFFFFF"/>
                </a:solidFill>
                <a:latin typeface="SimSun" charset="0"/>
                <a:ea typeface="Arial" charset="0"/>
                <a:cs typeface="Arial" charset="0"/>
              </a:rPr>
              <a:t>6:9</a:t>
            </a:r>
            <a:endParaRPr lang="en-US" sz="3600" b="1">
              <a:solidFill>
                <a:srgbClr val="FFFFFF"/>
              </a:solidFill>
              <a:latin typeface="SimSun" charset="0"/>
              <a:ea typeface="Arial" charset="0"/>
              <a:cs typeface="Arial" charset="0"/>
            </a:endParaRPr>
          </a:p>
        </p:txBody>
      </p:sp>
      <p:sp>
        <p:nvSpPr>
          <p:cNvPr id="1409031" name="Text Box 7"/>
          <p:cNvSpPr txBox="1">
            <a:spLocks noChangeArrowheads="1"/>
          </p:cNvSpPr>
          <p:nvPr/>
        </p:nvSpPr>
        <p:spPr bwMode="auto">
          <a:xfrm>
            <a:off x="2743200" y="3794125"/>
            <a:ext cx="56388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rPr>
              <a:t>挪亚的</a:t>
            </a:r>
            <a:r>
              <a:rPr lang="zh-CN" altLang="en-US" sz="3600" b="1">
                <a:solidFill>
                  <a:srgbClr val="FFFF00"/>
                </a:solidFill>
                <a:latin typeface="SimSun" charset="0"/>
                <a:ea typeface="SimSun" charset="0"/>
              </a:rPr>
              <a:t>后代</a:t>
            </a:r>
            <a:r>
              <a:rPr lang="zh-CN" altLang="en-US" sz="3600" b="1">
                <a:solidFill>
                  <a:srgbClr val="FFFFFF"/>
                </a:solidFill>
                <a:latin typeface="SimSun" charset="0"/>
                <a:ea typeface="SimSun" charset="0"/>
              </a:rPr>
              <a:t>记在下面。。。</a:t>
            </a:r>
            <a:endParaRPr lang="en-US" sz="3600" b="1">
              <a:solidFill>
                <a:srgbClr val="FFFFFF"/>
              </a:solidFill>
              <a:latin typeface="SimSun" charset="0"/>
              <a:ea typeface="SimSun" charset="0"/>
            </a:endParaRPr>
          </a:p>
        </p:txBody>
      </p:sp>
      <p:sp>
        <p:nvSpPr>
          <p:cNvPr id="1409032" name="Text Box 8"/>
          <p:cNvSpPr txBox="1">
            <a:spLocks noChangeArrowheads="1"/>
          </p:cNvSpPr>
          <p:nvPr/>
        </p:nvSpPr>
        <p:spPr bwMode="auto">
          <a:xfrm>
            <a:off x="860425" y="5029200"/>
            <a:ext cx="7445375"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cs typeface="SimSun" charset="0"/>
              </a:rPr>
              <a:t>创</a:t>
            </a:r>
            <a:r>
              <a:rPr lang="en-US" altLang="ja-JP" sz="3600" b="1">
                <a:solidFill>
                  <a:srgbClr val="FFFFFF"/>
                </a:solidFill>
                <a:latin typeface="SimSun" charset="0"/>
                <a:ea typeface="SimSun" charset="0"/>
                <a:cs typeface="SimSun" charset="0"/>
              </a:rPr>
              <a:t>10:1, 11:10, 11:27, 25:12, 25:19, 36:1, 36:9, 37:2 </a:t>
            </a:r>
            <a:endParaRPr lang="en-US" sz="3600" b="1">
              <a:solidFill>
                <a:srgbClr val="FFFFFF"/>
              </a:solidFill>
              <a:latin typeface="SimSun" charset="0"/>
              <a:ea typeface="SimSun" charset="0"/>
              <a:cs typeface="SimSun" charset="0"/>
            </a:endParaRPr>
          </a:p>
        </p:txBody>
      </p:sp>
      <p:sp>
        <p:nvSpPr>
          <p:cNvPr id="1409033" name="Rectangle 9"/>
          <p:cNvSpPr>
            <a:spLocks noGrp="1" noChangeArrowheads="1"/>
          </p:cNvSpPr>
          <p:nvPr>
            <p:ph type="title" idx="4294967295"/>
          </p:nvPr>
        </p:nvSpPr>
        <p:spPr>
          <a:xfrm>
            <a:off x="457200" y="-762000"/>
            <a:ext cx="8229600" cy="1143000"/>
          </a:xfrm>
        </p:spPr>
        <p:txBody>
          <a:bodyPr/>
          <a:lstStyle/>
          <a:p>
            <a:pPr eaLnBrk="1" hangingPunct="1">
              <a:defRPr/>
            </a:pPr>
            <a:r>
              <a:rPr lang="en-US" sz="2000"/>
              <a:t>Toledoth examples NAS</a:t>
            </a:r>
          </a:p>
        </p:txBody>
      </p:sp>
      <p:sp>
        <p:nvSpPr>
          <p:cNvPr id="1409034" name="Text Box 10"/>
          <p:cNvSpPr txBox="1">
            <a:spLocks noChangeArrowheads="1"/>
          </p:cNvSpPr>
          <p:nvPr/>
        </p:nvSpPr>
        <p:spPr bwMode="auto">
          <a:xfrm>
            <a:off x="914400" y="533400"/>
            <a:ext cx="73152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i="1">
                <a:solidFill>
                  <a:srgbClr val="FFFF00"/>
                </a:solidFill>
                <a:latin typeface="SimSun" charset="0"/>
                <a:ea typeface="SimSun" charset="0"/>
                <a:cs typeface="SimSun" charset="0"/>
              </a:rPr>
              <a:t>“世代”（</a:t>
            </a:r>
            <a:r>
              <a:rPr lang="en-US" altLang="ja-JP" sz="4400" b="1" i="1">
                <a:solidFill>
                  <a:srgbClr val="FFFF00"/>
                </a:solidFill>
                <a:latin typeface="SimSun" charset="0"/>
                <a:ea typeface="SimSun" charset="0"/>
                <a:cs typeface="SimSun" charset="0"/>
              </a:rPr>
              <a:t>Toledoth</a:t>
            </a:r>
            <a:r>
              <a:rPr lang="zh-CN" altLang="en-US" sz="4400" b="1" i="1">
                <a:solidFill>
                  <a:srgbClr val="FFFF00"/>
                </a:solidFill>
                <a:latin typeface="SimSun" charset="0"/>
                <a:ea typeface="SimSun" charset="0"/>
                <a:cs typeface="SimSun" charset="0"/>
              </a:rPr>
              <a:t>）</a:t>
            </a:r>
            <a:endParaRPr lang="en-US" sz="4400" b="1" i="1">
              <a:solidFill>
                <a:srgbClr val="FFFF00"/>
              </a:solidFill>
              <a:latin typeface="SimSu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9028"/>
                                        </p:tgtEl>
                                        <p:attrNameLst>
                                          <p:attrName>style.visibility</p:attrName>
                                        </p:attrNameLst>
                                      </p:cBhvr>
                                      <p:to>
                                        <p:strVal val="visible"/>
                                      </p:to>
                                    </p:set>
                                    <p:animEffect transition="in" filter="wipe(left)">
                                      <p:cBhvr>
                                        <p:cTn id="7" dur="500"/>
                                        <p:tgtEl>
                                          <p:spTgt spid="140902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09029"/>
                                        </p:tgtEl>
                                        <p:attrNameLst>
                                          <p:attrName>style.visibility</p:attrName>
                                        </p:attrNameLst>
                                      </p:cBhvr>
                                      <p:to>
                                        <p:strVal val="visible"/>
                                      </p:to>
                                    </p:set>
                                    <p:animEffect transition="in" filter="wipe(left)">
                                      <p:cBhvr>
                                        <p:cTn id="11" dur="500"/>
                                        <p:tgtEl>
                                          <p:spTgt spid="140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028" grpId="0"/>
      <p:bldP spid="14090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41107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411076" name="Rectangle 4"/>
          <p:cNvSpPr>
            <a:spLocks noGrp="1" noChangeArrowheads="1"/>
          </p:cNvSpPr>
          <p:nvPr>
            <p:ph type="body" idx="1"/>
          </p:nvPr>
        </p:nvSpPr>
        <p:spPr>
          <a:xfrm>
            <a:off x="914400" y="1447800"/>
            <a:ext cx="7543800" cy="4191000"/>
          </a:xfrm>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990600" lvl="1" indent="-533400" eaLnBrk="1" hangingPunct="1">
              <a:buFontTx/>
              <a:buAutoNum type="alphaLcPeriod" startAt="4"/>
            </a:pPr>
            <a:r>
              <a:rPr lang="zh-CN" altLang="en-US" sz="4000" b="1" i="1">
                <a:solidFill>
                  <a:schemeClr val="bg1"/>
                </a:solidFill>
                <a:latin typeface="SimSun" charset="0"/>
                <a:ea typeface="SimSun" charset="0"/>
                <a:cs typeface="SimSun" charset="0"/>
              </a:rPr>
              <a:t>“世代” （</a:t>
            </a:r>
            <a:r>
              <a:rPr lang="en-US" altLang="ja-JP" sz="4000" b="1" i="1">
                <a:solidFill>
                  <a:schemeClr val="bg1"/>
                </a:solidFill>
                <a:latin typeface="SimSun" charset="0"/>
                <a:ea typeface="SimSun" charset="0"/>
                <a:cs typeface="SimSun" charset="0"/>
              </a:rPr>
              <a:t>Toledot</a:t>
            </a:r>
            <a:r>
              <a:rPr lang="zh-CN" altLang="en-US" sz="4000" b="1" i="1">
                <a:solidFill>
                  <a:schemeClr val="bg1"/>
                </a:solidFill>
                <a:latin typeface="SimSun" charset="0"/>
                <a:ea typeface="SimSun" charset="0"/>
                <a:cs typeface="SimSun" charset="0"/>
              </a:rPr>
              <a:t>）：</a:t>
            </a:r>
            <a:r>
              <a:rPr lang="en-US" altLang="ja-JP" sz="4000" b="1">
                <a:solidFill>
                  <a:schemeClr val="bg1"/>
                </a:solidFill>
                <a:latin typeface="SimSun" charset="0"/>
                <a:ea typeface="SimSun" charset="0"/>
                <a:cs typeface="SimSun" charset="0"/>
              </a:rPr>
              <a:t> </a:t>
            </a:r>
            <a:r>
              <a:rPr lang="zh-CN" altLang="en-US" sz="4000" b="1">
                <a:solidFill>
                  <a:schemeClr val="bg1"/>
                </a:solidFill>
                <a:latin typeface="SimSun" charset="0"/>
                <a:ea typeface="SimSun" charset="0"/>
                <a:cs typeface="SimSun" charset="0"/>
              </a:rPr>
              <a:t>在创世纪里被用到</a:t>
            </a:r>
            <a:r>
              <a:rPr lang="en-US" altLang="zh-CN" sz="4000" b="1">
                <a:solidFill>
                  <a:schemeClr val="bg1"/>
                </a:solidFill>
                <a:latin typeface="SimSun" charset="0"/>
                <a:ea typeface="SimSun" charset="0"/>
                <a:cs typeface="SimSun" charset="0"/>
              </a:rPr>
              <a:t>11</a:t>
            </a:r>
            <a:r>
              <a:rPr lang="zh-CN" altLang="en-US" sz="4000" b="1">
                <a:solidFill>
                  <a:schemeClr val="bg1"/>
                </a:solidFill>
                <a:latin typeface="SimSun" charset="0"/>
                <a:ea typeface="SimSun" charset="0"/>
                <a:cs typeface="SimSun" charset="0"/>
              </a:rPr>
              <a:t>次</a:t>
            </a:r>
            <a:endParaRPr lang="en-US" altLang="ja-JP" sz="4000" b="1">
              <a:solidFill>
                <a:schemeClr val="bg1"/>
              </a:solidFill>
              <a:latin typeface="SimSun" charset="0"/>
              <a:ea typeface="SimSun" charset="0"/>
              <a:cs typeface="SimSun" charset="0"/>
            </a:endParaRPr>
          </a:p>
          <a:p>
            <a:pPr marL="990600" lvl="1" indent="-533400" eaLnBrk="1" hangingPunct="1">
              <a:buFontTx/>
              <a:buAutoNum type="alphaLcPeriod" startAt="4"/>
            </a:pPr>
            <a:r>
              <a:rPr lang="zh-CN" altLang="en-US" sz="4000" b="1">
                <a:solidFill>
                  <a:schemeClr val="bg1"/>
                </a:solidFill>
                <a:latin typeface="SimSun" charset="0"/>
                <a:ea typeface="SimSun" charset="0"/>
                <a:cs typeface="SimSun" charset="0"/>
              </a:rPr>
              <a:t>真实时间和地方的描述</a:t>
            </a:r>
            <a:endParaRPr lang="en-US" altLang="ja-JP" sz="4000" b="1">
              <a:solidFill>
                <a:schemeClr val="bg1"/>
              </a:solidFill>
              <a:latin typeface="SimSun" charset="0"/>
              <a:ea typeface="SimSun" charset="0"/>
              <a:cs typeface="SimSun" charset="0"/>
            </a:endParaRPr>
          </a:p>
          <a:p>
            <a:pPr marL="990600" lvl="1" indent="-533400" eaLnBrk="1" hangingPunct="1">
              <a:buFontTx/>
              <a:buAutoNum type="alphaLcPeriod" startAt="4"/>
            </a:pPr>
            <a:r>
              <a:rPr lang="zh-CN" altLang="en-US" sz="4000" b="1">
                <a:solidFill>
                  <a:schemeClr val="bg1"/>
                </a:solidFill>
                <a:latin typeface="SimSun" charset="0"/>
                <a:ea typeface="SimSun" charset="0"/>
                <a:cs typeface="SimSun" charset="0"/>
              </a:rPr>
              <a:t>在创世纪</a:t>
            </a:r>
            <a:r>
              <a:rPr lang="en-US" altLang="ja-JP" sz="4000" b="1">
                <a:solidFill>
                  <a:schemeClr val="bg1"/>
                </a:solidFill>
                <a:latin typeface="SimSun" charset="0"/>
                <a:ea typeface="SimSun" charset="0"/>
                <a:cs typeface="SimSun" charset="0"/>
              </a:rPr>
              <a:t>1-11</a:t>
            </a:r>
            <a:r>
              <a:rPr lang="zh-CN" altLang="en-US" sz="4000" b="1">
                <a:solidFill>
                  <a:schemeClr val="bg1"/>
                </a:solidFill>
                <a:latin typeface="SimSun" charset="0"/>
                <a:ea typeface="SimSun" charset="0"/>
                <a:cs typeface="SimSun" charset="0"/>
              </a:rPr>
              <a:t>缺少寓言，梦和异象的迹象</a:t>
            </a:r>
            <a:endParaRPr lang="en-US" sz="4000" b="1">
              <a:solidFill>
                <a:schemeClr val="bg1"/>
              </a:solidFill>
              <a:latin typeface="SimSun" charset="0"/>
              <a:ea typeface="SimSun" charset="0"/>
              <a:cs typeface="SimSun" charset="0"/>
            </a:endParaRPr>
          </a:p>
        </p:txBody>
      </p:sp>
      <p:sp>
        <p:nvSpPr>
          <p:cNvPr id="1411077" name="Text Box 5"/>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cs typeface="SimSun" charset="0"/>
              </a:rPr>
              <a:t>创世纪</a:t>
            </a:r>
            <a:r>
              <a:rPr lang="en-US" altLang="zh-CN" sz="4400" b="1">
                <a:solidFill>
                  <a:srgbClr val="FFFFFF"/>
                </a:solidFill>
                <a:latin typeface="SimSun" charset="0"/>
                <a:ea typeface="SimSun" charset="0"/>
                <a:cs typeface="SimSun" charset="0"/>
              </a:rPr>
              <a:t>1-11</a:t>
            </a:r>
            <a:r>
              <a:rPr lang="zh-CN" altLang="en-US" sz="4400" b="1">
                <a:solidFill>
                  <a:srgbClr val="FFFFFF"/>
                </a:solidFill>
                <a:latin typeface="SimSun" charset="0"/>
                <a:ea typeface="SimSun" charset="0"/>
                <a:cs typeface="SimSun" charset="0"/>
              </a:rPr>
              <a:t> 是历史记载</a:t>
            </a:r>
            <a:r>
              <a:rPr lang="en-US" altLang="zh-CN" sz="4400" b="1">
                <a:solidFill>
                  <a:srgbClr val="FFFFFF"/>
                </a:solidFill>
                <a:latin typeface="SimSun" charset="0"/>
                <a:ea typeface="SimSun" charset="0"/>
                <a:cs typeface="SimSun" charset="0"/>
              </a:rPr>
              <a:t>!</a:t>
            </a:r>
            <a:endParaRPr lang="en-US" sz="4400" b="1">
              <a:solidFill>
                <a:srgbClr val="FFFFFF"/>
              </a:solidFill>
              <a:latin typeface="SimSun" charset="0"/>
              <a:ea typeface="SimSun" charset="0"/>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11076">
                                            <p:txEl>
                                              <p:pRg st="2" end="2"/>
                                            </p:txEl>
                                          </p:spTgt>
                                        </p:tgtEl>
                                        <p:attrNameLst>
                                          <p:attrName>style.visibility</p:attrName>
                                        </p:attrNameLst>
                                      </p:cBhvr>
                                      <p:to>
                                        <p:strVal val="visible"/>
                                      </p:to>
                                    </p:set>
                                    <p:animEffect transition="in" filter="wipe(left)">
                                      <p:cBhvr>
                                        <p:cTn id="7" dur="500"/>
                                        <p:tgtEl>
                                          <p:spTgt spid="141107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11076">
                                            <p:txEl>
                                              <p:pRg st="3" end="3"/>
                                            </p:txEl>
                                          </p:spTgt>
                                        </p:tgtEl>
                                        <p:attrNameLst>
                                          <p:attrName>style.visibility</p:attrName>
                                        </p:attrNameLst>
                                      </p:cBhvr>
                                      <p:to>
                                        <p:strVal val="visible"/>
                                      </p:to>
                                    </p:set>
                                    <p:animEffect transition="in" filter="wipe(left)">
                                      <p:cBhvr>
                                        <p:cTn id="12" dur="500"/>
                                        <p:tgtEl>
                                          <p:spTgt spid="14110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5632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63204" name="Rectangle 4"/>
          <p:cNvSpPr>
            <a:spLocks noGrp="1" noChangeArrowheads="1"/>
          </p:cNvSpPr>
          <p:nvPr>
            <p:ph type="body" idx="1"/>
          </p:nvPr>
        </p:nvSpPr>
        <p:spPr>
          <a:xfrm>
            <a:off x="914400" y="1447800"/>
            <a:ext cx="7315200" cy="4191000"/>
          </a:xfrm>
          <a:effectLst>
            <a:outerShdw blurRad="63500" dist="38099" dir="2700000" algn="ctr" rotWithShape="0">
              <a:schemeClr val="tx1">
                <a:alpha val="74997"/>
              </a:schemeClr>
            </a:outerShdw>
          </a:effectLst>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609600" indent="-609600" eaLnBrk="1" hangingPunct="1">
              <a:buFontTx/>
              <a:buAutoNum type="arabicPeriod"/>
            </a:pPr>
            <a:r>
              <a:rPr lang="zh-CN" altLang="en-US" sz="4400" b="1">
                <a:solidFill>
                  <a:schemeClr val="bg1"/>
                </a:solidFill>
                <a:latin typeface="SimSun" charset="0"/>
                <a:ea typeface="SimSun" charset="0"/>
                <a:cs typeface="SimSun" charset="0"/>
              </a:rPr>
              <a:t>耶稣的看法：历史</a:t>
            </a:r>
            <a:endParaRPr lang="en-US" sz="4400" b="1">
              <a:solidFill>
                <a:schemeClr val="bg1"/>
              </a:solidFill>
              <a:latin typeface="SimSun" charset="0"/>
              <a:ea typeface="SimSun" charset="0"/>
              <a:cs typeface="SimSun" charset="0"/>
            </a:endParaRPr>
          </a:p>
        </p:txBody>
      </p:sp>
      <p:sp>
        <p:nvSpPr>
          <p:cNvPr id="563206"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cs typeface="SimSun" charset="0"/>
              </a:rPr>
              <a:t>创世纪</a:t>
            </a:r>
            <a:r>
              <a:rPr lang="en-US" altLang="zh-CN" sz="4400" b="1">
                <a:solidFill>
                  <a:srgbClr val="FFFFFF"/>
                </a:solidFill>
                <a:latin typeface="SimSun" charset="0"/>
                <a:ea typeface="SimSun" charset="0"/>
                <a:cs typeface="SimSun" charset="0"/>
              </a:rPr>
              <a:t>1-11</a:t>
            </a:r>
            <a:r>
              <a:rPr lang="zh-CN" altLang="en-US" sz="4400" b="1">
                <a:solidFill>
                  <a:srgbClr val="FFFFFF"/>
                </a:solidFill>
                <a:latin typeface="SimSun" charset="0"/>
                <a:ea typeface="SimSun" charset="0"/>
                <a:cs typeface="SimSun" charset="0"/>
              </a:rPr>
              <a:t> 是历史记载</a:t>
            </a:r>
            <a:r>
              <a:rPr lang="en-US" altLang="zh-CN" sz="4400" b="1">
                <a:solidFill>
                  <a:srgbClr val="FFFFFF"/>
                </a:solidFill>
                <a:latin typeface="SimSun" charset="0"/>
                <a:ea typeface="SimSun" charset="0"/>
                <a:cs typeface="SimSun" charset="0"/>
              </a:rPr>
              <a:t>!</a:t>
            </a:r>
            <a:endParaRPr lang="en-US" sz="4400" b="1">
              <a:solidFill>
                <a:srgbClr val="FFFFFF"/>
              </a:solidFill>
              <a:latin typeface="SimSun" charset="0"/>
              <a:ea typeface="SimSun" charset="0"/>
              <a:cs typeface="SimSun" charset="0"/>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Text Box 2"/>
          <p:cNvSpPr txBox="1">
            <a:spLocks noChangeArrowheads="1"/>
          </p:cNvSpPr>
          <p:nvPr/>
        </p:nvSpPr>
        <p:spPr bwMode="auto">
          <a:xfrm>
            <a:off x="914400" y="1984375"/>
            <a:ext cx="7315200" cy="442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离婚（马太</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19:3-9</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a:t>
            </a:r>
            <a:endParaRPr lang="en-US" altLang="ja-JP" sz="3200" b="1">
              <a:solidFill>
                <a:srgbClr val="FFFFFF"/>
              </a:solidFill>
              <a:effectLst>
                <a:outerShdw blurRad="38100" dist="38100" dir="2700000" algn="tl">
                  <a:srgbClr val="000000"/>
                </a:outerShdw>
              </a:effectLst>
              <a:latin typeface="SimSun" charset="0"/>
              <a:ea typeface="SimSun" charset="0"/>
              <a:cs typeface="SimSun" charset="0"/>
            </a:endParaRPr>
          </a:p>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洁净圣殿（马太</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21:12-17</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a:t>
            </a:r>
            <a:endParaRPr lang="en-US" altLang="ja-JP" sz="3200" b="1">
              <a:solidFill>
                <a:srgbClr val="FFFFFF"/>
              </a:solidFill>
              <a:effectLst>
                <a:outerShdw blurRad="38100" dist="38100" dir="2700000" algn="tl">
                  <a:srgbClr val="000000"/>
                </a:outerShdw>
              </a:effectLst>
              <a:latin typeface="SimSun" charset="0"/>
              <a:ea typeface="SimSun" charset="0"/>
              <a:cs typeface="SimSun" charset="0"/>
            </a:endParaRPr>
          </a:p>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在安息日掐麦穗（路加</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6:3-4</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a:t>
            </a:r>
            <a:endParaRPr lang="en-US" altLang="ja-JP" sz="3200" b="1">
              <a:solidFill>
                <a:srgbClr val="FFFFFF"/>
              </a:solidFill>
              <a:effectLst>
                <a:outerShdw blurRad="38100" dist="38100" dir="2700000" algn="tl">
                  <a:srgbClr val="000000"/>
                </a:outerShdw>
              </a:effectLst>
              <a:latin typeface="SimSun" charset="0"/>
              <a:ea typeface="SimSun" charset="0"/>
              <a:cs typeface="SimSun" charset="0"/>
            </a:endParaRPr>
          </a:p>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耶稣受试探（马太</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4:1‑10</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a:t>
            </a:r>
            <a:endParaRPr lang="en-US" altLang="ja-JP" sz="3200" b="1">
              <a:solidFill>
                <a:srgbClr val="FFFFFF"/>
              </a:solidFill>
              <a:effectLst>
                <a:outerShdw blurRad="38100" dist="38100" dir="2700000" algn="tl">
                  <a:srgbClr val="000000"/>
                </a:outerShdw>
              </a:effectLst>
              <a:latin typeface="SimSun" charset="0"/>
              <a:ea typeface="SimSun" charset="0"/>
              <a:cs typeface="SimSun" charset="0"/>
            </a:endParaRPr>
          </a:p>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人的遗传（马可</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7:5-13</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a:t>
            </a:r>
            <a:endParaRPr lang="en-US" altLang="ja-JP" sz="3200" b="1">
              <a:solidFill>
                <a:srgbClr val="FFFFFF"/>
              </a:solidFill>
              <a:effectLst>
                <a:outerShdw blurRad="38100" dist="38100" dir="2700000" algn="tl">
                  <a:srgbClr val="000000"/>
                </a:outerShdw>
              </a:effectLst>
              <a:latin typeface="SimSun" charset="0"/>
              <a:ea typeface="SimSun" charset="0"/>
              <a:cs typeface="SimSun" charset="0"/>
            </a:endParaRPr>
          </a:p>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“你们没有念过麽？”</a:t>
            </a:r>
            <a:r>
              <a:rPr lang="en-US" altLang="zh-CN" sz="3200" b="1">
                <a:solidFill>
                  <a:srgbClr val="FFFFFF"/>
                </a:solidFill>
                <a:effectLst>
                  <a:outerShdw blurRad="38100" dist="38100" dir="2700000" algn="tl">
                    <a:srgbClr val="000000"/>
                  </a:outerShdw>
                </a:effectLst>
                <a:latin typeface="SimSun" charset="0"/>
                <a:ea typeface="SimSun" charset="0"/>
                <a:cs typeface="SimSun" charset="0"/>
              </a:rPr>
              <a:t>—</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11</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次</a:t>
            </a:r>
            <a:endParaRPr lang="en-US" altLang="ja-JP" sz="3200" b="1">
              <a:solidFill>
                <a:srgbClr val="FFFFFF"/>
              </a:solidFill>
              <a:effectLst>
                <a:outerShdw blurRad="38100" dist="38100" dir="2700000" algn="tl">
                  <a:srgbClr val="000000"/>
                </a:outerShdw>
              </a:effectLst>
              <a:latin typeface="SimSun" charset="0"/>
              <a:ea typeface="SimSun" charset="0"/>
              <a:cs typeface="SimSun" charset="0"/>
            </a:endParaRPr>
          </a:p>
          <a:p>
            <a:pPr eaLnBrk="1" hangingPunct="1">
              <a:spcBef>
                <a:spcPct val="30000"/>
              </a:spcBef>
              <a:buClr>
                <a:srgbClr val="FFFF00"/>
              </a:buClr>
              <a:buFont typeface="Wingdings" charset="0"/>
              <a:buChar char="Ø"/>
            </a:pPr>
            <a:r>
              <a:rPr lang="en-US" sz="32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“经上说”</a:t>
            </a:r>
            <a:r>
              <a:rPr lang="en-US" altLang="zh-CN" sz="3200" b="1">
                <a:solidFill>
                  <a:srgbClr val="FFFFFF"/>
                </a:solidFill>
                <a:effectLst>
                  <a:outerShdw blurRad="38100" dist="38100" dir="2700000" algn="tl">
                    <a:srgbClr val="000000"/>
                  </a:outerShdw>
                </a:effectLst>
                <a:latin typeface="SimSun" charset="0"/>
                <a:ea typeface="SimSun" charset="0"/>
                <a:cs typeface="SimSun" charset="0"/>
              </a:rPr>
              <a:t>—</a:t>
            </a:r>
            <a:r>
              <a:rPr lang="en-US" altLang="ja-JP" sz="3200" b="1">
                <a:solidFill>
                  <a:srgbClr val="FFFFFF"/>
                </a:solidFill>
                <a:effectLst>
                  <a:outerShdw blurRad="38100" dist="38100" dir="2700000" algn="tl">
                    <a:srgbClr val="000000"/>
                  </a:outerShdw>
                </a:effectLst>
                <a:latin typeface="SimSun" charset="0"/>
                <a:ea typeface="SimSun" charset="0"/>
                <a:cs typeface="SimSun" charset="0"/>
              </a:rPr>
              <a:t>30</a:t>
            </a:r>
            <a:r>
              <a:rPr lang="zh-CN" altLang="en-US" sz="3200" b="1">
                <a:solidFill>
                  <a:srgbClr val="FFFFFF"/>
                </a:solidFill>
                <a:effectLst>
                  <a:outerShdw blurRad="38100" dist="38100" dir="2700000" algn="tl">
                    <a:srgbClr val="000000"/>
                  </a:outerShdw>
                </a:effectLst>
                <a:latin typeface="SimSun" charset="0"/>
                <a:ea typeface="SimSun" charset="0"/>
                <a:cs typeface="SimSun" charset="0"/>
              </a:rPr>
              <a:t>次</a:t>
            </a:r>
            <a:endParaRPr lang="en-US" sz="3200" b="1">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950275" name="Rectangle 3"/>
          <p:cNvSpPr>
            <a:spLocks noGrp="1" noRot="1" noChangeArrowheads="1"/>
          </p:cNvSpPr>
          <p:nvPr>
            <p:ph type="title"/>
          </p:nvPr>
        </p:nvSpPr>
        <p:spPr>
          <a:xfrm>
            <a:off x="1066800" y="609600"/>
            <a:ext cx="7010400" cy="1143000"/>
          </a:xfrm>
          <a:effectLst>
            <a:outerShdw blurRad="63500" dist="38099" dir="2700000" algn="ctr" rotWithShape="0">
              <a:schemeClr val="bg2">
                <a:alpha val="74997"/>
              </a:schemeClr>
            </a:outerShdw>
          </a:effectLst>
        </p:spPr>
        <p:txBody>
          <a:bodyPr/>
          <a:lstStyle/>
          <a:p>
            <a:pPr eaLnBrk="1" hangingPunct="1">
              <a:lnSpc>
                <a:spcPct val="70000"/>
              </a:lnSpc>
            </a:pPr>
            <a:r>
              <a:rPr lang="zh-CN" altLang="en-US" sz="5000">
                <a:solidFill>
                  <a:srgbClr val="FFFF00"/>
                </a:solidFill>
                <a:latin typeface="SimSun" charset="0"/>
                <a:ea typeface="SimSun" charset="0"/>
                <a:cs typeface="SimSun" charset="0"/>
              </a:rPr>
              <a:t>耶稣坚持着圣经的权威</a:t>
            </a:r>
            <a:endParaRPr lang="en-US" sz="5000">
              <a:solidFill>
                <a:srgbClr val="FFFF00"/>
              </a:solidFill>
              <a:latin typeface="SimSun" charset="0"/>
              <a:ea typeface="SimSun" charset="0"/>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0274">
                                            <p:txEl>
                                              <p:pRg st="0" end="0"/>
                                            </p:txEl>
                                          </p:spTgt>
                                        </p:tgtEl>
                                        <p:attrNameLst>
                                          <p:attrName>style.visibility</p:attrName>
                                        </p:attrNameLst>
                                      </p:cBhvr>
                                      <p:to>
                                        <p:strVal val="visible"/>
                                      </p:to>
                                    </p:set>
                                    <p:animEffect transition="in" filter="wipe(left)">
                                      <p:cBhvr>
                                        <p:cTn id="7" dur="500"/>
                                        <p:tgtEl>
                                          <p:spTgt spid="9502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50274">
                                            <p:txEl>
                                              <p:pRg st="1" end="1"/>
                                            </p:txEl>
                                          </p:spTgt>
                                        </p:tgtEl>
                                        <p:attrNameLst>
                                          <p:attrName>style.visibility</p:attrName>
                                        </p:attrNameLst>
                                      </p:cBhvr>
                                      <p:to>
                                        <p:strVal val="visible"/>
                                      </p:to>
                                    </p:set>
                                    <p:animEffect transition="in" filter="wipe(left)">
                                      <p:cBhvr>
                                        <p:cTn id="12" dur="500"/>
                                        <p:tgtEl>
                                          <p:spTgt spid="9502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50274">
                                            <p:txEl>
                                              <p:pRg st="2" end="2"/>
                                            </p:txEl>
                                          </p:spTgt>
                                        </p:tgtEl>
                                        <p:attrNameLst>
                                          <p:attrName>style.visibility</p:attrName>
                                        </p:attrNameLst>
                                      </p:cBhvr>
                                      <p:to>
                                        <p:strVal val="visible"/>
                                      </p:to>
                                    </p:set>
                                    <p:animEffect transition="in" filter="wipe(left)">
                                      <p:cBhvr>
                                        <p:cTn id="17" dur="500"/>
                                        <p:tgtEl>
                                          <p:spTgt spid="9502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50274">
                                            <p:txEl>
                                              <p:pRg st="3" end="3"/>
                                            </p:txEl>
                                          </p:spTgt>
                                        </p:tgtEl>
                                        <p:attrNameLst>
                                          <p:attrName>style.visibility</p:attrName>
                                        </p:attrNameLst>
                                      </p:cBhvr>
                                      <p:to>
                                        <p:strVal val="visible"/>
                                      </p:to>
                                    </p:set>
                                    <p:animEffect transition="in" filter="wipe(left)">
                                      <p:cBhvr>
                                        <p:cTn id="22" dur="500"/>
                                        <p:tgtEl>
                                          <p:spTgt spid="9502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50274">
                                            <p:txEl>
                                              <p:pRg st="4" end="4"/>
                                            </p:txEl>
                                          </p:spTgt>
                                        </p:tgtEl>
                                        <p:attrNameLst>
                                          <p:attrName>style.visibility</p:attrName>
                                        </p:attrNameLst>
                                      </p:cBhvr>
                                      <p:to>
                                        <p:strVal val="visible"/>
                                      </p:to>
                                    </p:set>
                                    <p:animEffect transition="in" filter="wipe(left)">
                                      <p:cBhvr>
                                        <p:cTn id="27" dur="500"/>
                                        <p:tgtEl>
                                          <p:spTgt spid="95027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50274">
                                            <p:txEl>
                                              <p:pRg st="5" end="5"/>
                                            </p:txEl>
                                          </p:spTgt>
                                        </p:tgtEl>
                                        <p:attrNameLst>
                                          <p:attrName>style.visibility</p:attrName>
                                        </p:attrNameLst>
                                      </p:cBhvr>
                                      <p:to>
                                        <p:strVal val="visible"/>
                                      </p:to>
                                    </p:set>
                                    <p:animEffect transition="in" filter="wipe(left)">
                                      <p:cBhvr>
                                        <p:cTn id="32" dur="500"/>
                                        <p:tgtEl>
                                          <p:spTgt spid="95027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50274">
                                            <p:txEl>
                                              <p:pRg st="6" end="6"/>
                                            </p:txEl>
                                          </p:spTgt>
                                        </p:tgtEl>
                                        <p:attrNameLst>
                                          <p:attrName>style.visibility</p:attrName>
                                        </p:attrNameLst>
                                      </p:cBhvr>
                                      <p:to>
                                        <p:strVal val="visible"/>
                                      </p:to>
                                    </p:set>
                                    <p:animEffect transition="in" filter="wipe(left)">
                                      <p:cBhvr>
                                        <p:cTn id="37" dur="500"/>
                                        <p:tgtEl>
                                          <p:spTgt spid="9502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9667" name="Rectangle 4" hidden="1"/>
          <p:cNvSpPr>
            <a:spLocks noGrp="1"/>
          </p:cNvSpPr>
          <p:nvPr>
            <p:ph type="title" idx="4294967295"/>
          </p:nvPr>
        </p:nvSpPr>
        <p:spPr/>
        <p:txBody>
          <a:bodyPr/>
          <a:lstStyle/>
          <a:p>
            <a:pPr eaLnBrk="1" hangingPunct="1">
              <a:defRPr/>
            </a:pPr>
            <a:r>
              <a:rPr lang="en-US"/>
              <a:t>AiG web site #1</a:t>
            </a:r>
          </a:p>
        </p:txBody>
      </p:sp>
      <p:sp>
        <p:nvSpPr>
          <p:cNvPr id="268291" name="TextBox 3"/>
          <p:cNvSpPr txBox="1">
            <a:spLocks noChangeArrowheads="1"/>
          </p:cNvSpPr>
          <p:nvPr/>
        </p:nvSpPr>
        <p:spPr bwMode="auto">
          <a:xfrm>
            <a:off x="1616075" y="3933825"/>
            <a:ext cx="65532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rgbClr val="FFFFFF"/>
                </a:solidFill>
                <a:latin typeface="SimSun" charset="0"/>
                <a:ea typeface="SimSun" charset="0"/>
                <a:cs typeface="SimSun" charset="0"/>
              </a:rPr>
              <a:t>相信真理。</a:t>
            </a:r>
            <a:r>
              <a:rPr lang="en-US" altLang="zh-CN" sz="2800" b="1">
                <a:solidFill>
                  <a:srgbClr val="FFFFFF"/>
                </a:solidFill>
                <a:latin typeface="SimSun" charset="0"/>
                <a:ea typeface="SimSun" charset="0"/>
                <a:cs typeface="SimSun" charset="0"/>
              </a:rPr>
              <a:t> </a:t>
            </a:r>
            <a:r>
              <a:rPr lang="zh-CN" altLang="en-US" sz="2800" b="1">
                <a:solidFill>
                  <a:srgbClr val="FFFFFF"/>
                </a:solidFill>
                <a:latin typeface="SimSun" charset="0"/>
                <a:ea typeface="SimSun" charset="0"/>
                <a:cs typeface="SimSun" charset="0"/>
              </a:rPr>
              <a:t>辩护真理。</a:t>
            </a:r>
            <a:r>
              <a:rPr lang="en-US" altLang="zh-CN" sz="2800" b="1">
                <a:solidFill>
                  <a:srgbClr val="FFFFFF"/>
                </a:solidFill>
                <a:latin typeface="SimSun" charset="0"/>
                <a:ea typeface="SimSun" charset="0"/>
                <a:cs typeface="SimSun" charset="0"/>
              </a:rPr>
              <a:t> </a:t>
            </a:r>
            <a:r>
              <a:rPr lang="zh-CN" altLang="en-US" sz="2800" b="1">
                <a:solidFill>
                  <a:srgbClr val="FFFFFF"/>
                </a:solidFill>
                <a:latin typeface="SimSun" charset="0"/>
                <a:ea typeface="SimSun" charset="0"/>
                <a:cs typeface="SimSun" charset="0"/>
              </a:rPr>
              <a:t>传扬真理。</a:t>
            </a:r>
            <a:endParaRPr lang="en-US" sz="2800" b="1">
              <a:solidFill>
                <a:srgbClr val="FFFFFF"/>
              </a:solidFill>
              <a:latin typeface="SimSun" charset="0"/>
              <a:ea typeface="SimSun" charset="0"/>
              <a:cs typeface="SimSun"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74500" name="Text Box 4"/>
          <p:cNvSpPr txBox="1">
            <a:spLocks noChangeArrowheads="1"/>
          </p:cNvSpPr>
          <p:nvPr/>
        </p:nvSpPr>
        <p:spPr bwMode="auto">
          <a:xfrm>
            <a:off x="914400" y="381000"/>
            <a:ext cx="72390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4400" b="1">
                <a:solidFill>
                  <a:srgbClr val="FFFF00"/>
                </a:solidFill>
                <a:latin typeface="SimSun" charset="0"/>
                <a:ea typeface="SimSun" charset="0"/>
              </a:rPr>
              <a:t>耶稣相信旧约所记载的历史是真理：</a:t>
            </a:r>
            <a:endParaRPr lang="en-US" sz="4000" b="1">
              <a:solidFill>
                <a:srgbClr val="000000"/>
              </a:solidFill>
              <a:latin typeface="SimSun" charset="0"/>
              <a:ea typeface="SimSun" charset="0"/>
            </a:endParaRPr>
          </a:p>
        </p:txBody>
      </p:sp>
      <p:sp>
        <p:nvSpPr>
          <p:cNvPr id="874501" name="Text Box 5"/>
          <p:cNvSpPr txBox="1">
            <a:spLocks noChangeArrowheads="1"/>
          </p:cNvSpPr>
          <p:nvPr/>
        </p:nvSpPr>
        <p:spPr bwMode="auto">
          <a:xfrm>
            <a:off x="762000" y="1600200"/>
            <a:ext cx="7620000" cy="4832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5000"/>
              </a:spcBef>
            </a:pPr>
            <a:r>
              <a:rPr lang="zh-CN" altLang="en-US" sz="2800" b="1">
                <a:solidFill>
                  <a:srgbClr val="FFFFFF"/>
                </a:solidFill>
                <a:latin typeface="SimSun" charset="0"/>
                <a:ea typeface="SimSun" charset="0"/>
                <a:cs typeface="SimSun" charset="0"/>
              </a:rPr>
              <a:t>亚当和夏娃</a:t>
            </a:r>
            <a:r>
              <a:rPr lang="en-US" altLang="zh-CN" sz="2800" b="1">
                <a:solidFill>
                  <a:srgbClr val="FFFFFF"/>
                </a:solidFill>
                <a:latin typeface="SimSun" charset="0"/>
                <a:ea typeface="SimSun" charset="0"/>
                <a:cs typeface="SimSun" charset="0"/>
              </a:rPr>
              <a:t>—</a:t>
            </a:r>
            <a:r>
              <a:rPr lang="zh-CN" altLang="en-US" sz="2800" b="1">
                <a:solidFill>
                  <a:srgbClr val="FFFFFF"/>
                </a:solidFill>
                <a:latin typeface="SimSun" charset="0"/>
                <a:ea typeface="SimSun" charset="0"/>
                <a:cs typeface="SimSun" charset="0"/>
              </a:rPr>
              <a:t>第一个婚礼（马太</a:t>
            </a:r>
            <a:r>
              <a:rPr lang="en-US" altLang="ja-JP" sz="2800" b="1">
                <a:solidFill>
                  <a:srgbClr val="FFFFFF"/>
                </a:solidFill>
                <a:latin typeface="SimSun" charset="0"/>
                <a:ea typeface="SimSun" charset="0"/>
                <a:cs typeface="SimSun" charset="0"/>
              </a:rPr>
              <a:t>19:4-6</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亚伯（第一个先知）被杀（路加</a:t>
            </a:r>
            <a:r>
              <a:rPr lang="en-US" altLang="ja-JP" sz="2800" b="1">
                <a:solidFill>
                  <a:srgbClr val="FFFFFF"/>
                </a:solidFill>
                <a:latin typeface="SimSun" charset="0"/>
                <a:ea typeface="SimSun" charset="0"/>
                <a:cs typeface="SimSun" charset="0"/>
              </a:rPr>
              <a:t>11:50-51</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挪亚和洪水泛滥（马太</a:t>
            </a:r>
            <a:r>
              <a:rPr lang="en-US" altLang="ja-JP" sz="2800" b="1">
                <a:solidFill>
                  <a:srgbClr val="FFFFFF"/>
                </a:solidFill>
                <a:latin typeface="SimSun" charset="0"/>
                <a:ea typeface="SimSun" charset="0"/>
                <a:cs typeface="SimSun" charset="0"/>
              </a:rPr>
              <a:t>24:37-39</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罗得和所多玛的毁灭（马太</a:t>
            </a:r>
            <a:r>
              <a:rPr lang="en-US" altLang="ja-JP" sz="2800" b="1">
                <a:solidFill>
                  <a:srgbClr val="FFFFFF"/>
                </a:solidFill>
                <a:latin typeface="SimSun" charset="0"/>
                <a:ea typeface="SimSun" charset="0"/>
                <a:cs typeface="SimSun" charset="0"/>
              </a:rPr>
              <a:t>10:15</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罗得的妻子变成盐柱（路加</a:t>
            </a:r>
            <a:r>
              <a:rPr lang="en-US" altLang="ja-JP" sz="2800" b="1">
                <a:solidFill>
                  <a:srgbClr val="FFFFFF"/>
                </a:solidFill>
                <a:latin typeface="SimSun" charset="0"/>
                <a:ea typeface="SimSun" charset="0"/>
                <a:cs typeface="SimSun" charset="0"/>
              </a:rPr>
              <a:t>17:28-32</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摩西和蛇（约翰</a:t>
            </a:r>
            <a:r>
              <a:rPr lang="en-US" altLang="ja-JP" sz="2800" b="1">
                <a:solidFill>
                  <a:srgbClr val="FFFFFF"/>
                </a:solidFill>
                <a:latin typeface="SimSun" charset="0"/>
                <a:ea typeface="SimSun" charset="0"/>
                <a:cs typeface="SimSun" charset="0"/>
              </a:rPr>
              <a:t>3:14</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摩西和吗哪（约翰</a:t>
            </a:r>
            <a:r>
              <a:rPr lang="en-US" altLang="ja-JP" sz="2800" b="1">
                <a:solidFill>
                  <a:srgbClr val="FFFFFF"/>
                </a:solidFill>
                <a:latin typeface="SimSun" charset="0"/>
                <a:ea typeface="SimSun" charset="0"/>
                <a:cs typeface="SimSun" charset="0"/>
              </a:rPr>
              <a:t>6:32-33, 49</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以利亚的神迹（路加</a:t>
            </a:r>
            <a:r>
              <a:rPr lang="en-US" altLang="ja-JP" sz="2800" b="1">
                <a:solidFill>
                  <a:srgbClr val="FFFFFF"/>
                </a:solidFill>
                <a:latin typeface="SimSun" charset="0"/>
                <a:ea typeface="SimSun" charset="0"/>
                <a:cs typeface="SimSun" charset="0"/>
              </a:rPr>
              <a:t>4:25-27</a:t>
            </a:r>
            <a:r>
              <a:rPr lang="zh-CN" altLang="en-US" sz="2800" b="1">
                <a:solidFill>
                  <a:srgbClr val="FFFFFF"/>
                </a:solidFill>
                <a:latin typeface="SimSun" charset="0"/>
                <a:ea typeface="SimSun" charset="0"/>
                <a:cs typeface="SimSun" charset="0"/>
              </a:rPr>
              <a:t>）</a:t>
            </a:r>
            <a:endParaRPr lang="en-US" altLang="ja-JP" sz="2800" b="1">
              <a:solidFill>
                <a:srgbClr val="FFFFFF"/>
              </a:solidFill>
              <a:latin typeface="SimSun" charset="0"/>
              <a:ea typeface="SimSun" charset="0"/>
              <a:cs typeface="SimSun" charset="0"/>
            </a:endParaRPr>
          </a:p>
          <a:p>
            <a:pPr eaLnBrk="1" hangingPunct="1">
              <a:spcBef>
                <a:spcPct val="25000"/>
              </a:spcBef>
            </a:pPr>
            <a:r>
              <a:rPr lang="zh-CN" altLang="en-US" sz="2800" b="1">
                <a:solidFill>
                  <a:srgbClr val="FFFFFF"/>
                </a:solidFill>
                <a:latin typeface="SimSun" charset="0"/>
                <a:ea typeface="SimSun" charset="0"/>
                <a:cs typeface="SimSun" charset="0"/>
              </a:rPr>
              <a:t>约拿在鱼腹里（马太</a:t>
            </a:r>
            <a:r>
              <a:rPr lang="en-US" altLang="ja-JP" sz="2800" b="1">
                <a:solidFill>
                  <a:srgbClr val="FFFFFF"/>
                </a:solidFill>
                <a:latin typeface="SimSun" charset="0"/>
                <a:ea typeface="SimSun" charset="0"/>
                <a:cs typeface="SimSun" charset="0"/>
              </a:rPr>
              <a:t>12:40-41</a:t>
            </a:r>
            <a:r>
              <a:rPr lang="zh-CN" altLang="en-US" sz="2800" b="1">
                <a:solidFill>
                  <a:srgbClr val="FFFFFF"/>
                </a:solidFill>
                <a:latin typeface="SimSun" charset="0"/>
                <a:ea typeface="SimSun" charset="0"/>
                <a:cs typeface="SimSun" charset="0"/>
              </a:rPr>
              <a:t>）</a:t>
            </a:r>
            <a:endParaRPr lang="en-US" sz="2800">
              <a:solidFill>
                <a:srgbClr val="FFFFFF"/>
              </a:solidFill>
              <a:latin typeface="SimSun" charset="0"/>
              <a:ea typeface="SimSun" charset="0"/>
              <a:cs typeface="SimSun"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Rot="1" noChangeArrowheads="1"/>
          </p:cNvSpPr>
          <p:nvPr>
            <p:ph type="title"/>
          </p:nvPr>
        </p:nvSpPr>
        <p:spPr>
          <a:xfrm>
            <a:off x="395288" y="188913"/>
            <a:ext cx="7772400" cy="719137"/>
          </a:xfrm>
        </p:spPr>
        <p:txBody>
          <a:bodyPr/>
          <a:lstStyle/>
          <a:p>
            <a:pPr eaLnBrk="1" hangingPunct="1"/>
            <a:r>
              <a:rPr lang="zh-CN" altLang="en-US" sz="4800">
                <a:latin typeface="SimSun" charset="0"/>
                <a:ea typeface="SimSun" charset="0"/>
                <a:cs typeface="SimSun" charset="0"/>
              </a:rPr>
              <a:t>耶稣和宇宙的年数</a:t>
            </a:r>
            <a:endParaRPr lang="en-AU" sz="4800">
              <a:latin typeface="SimSun" charset="0"/>
              <a:ea typeface="SimSun" charset="0"/>
              <a:cs typeface="SimSun" charset="0"/>
            </a:endParaRPr>
          </a:p>
        </p:txBody>
      </p:sp>
      <p:sp>
        <p:nvSpPr>
          <p:cNvPr id="872451"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0000" tIns="46800" rIns="90000" bIns="46800" anchor="ctr">
            <a:spAutoFit/>
          </a:bodyPr>
          <a:lstStyle/>
          <a:p>
            <a:pPr>
              <a:defRPr/>
            </a:pPr>
            <a:endParaRPr lang="en-US">
              <a:solidFill>
                <a:srgbClr val="FFFFFF"/>
              </a:solidFill>
            </a:endParaRPr>
          </a:p>
        </p:txBody>
      </p:sp>
      <p:sp>
        <p:nvSpPr>
          <p:cNvPr id="872452" name="Text Box 4"/>
          <p:cNvSpPr txBox="1">
            <a:spLocks noChangeArrowheads="1"/>
          </p:cNvSpPr>
          <p:nvPr/>
        </p:nvSpPr>
        <p:spPr bwMode="auto">
          <a:xfrm>
            <a:off x="1879600" y="1893888"/>
            <a:ext cx="18097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AU" sz="3200">
              <a:solidFill>
                <a:srgbClr val="FFFF00"/>
              </a:solidFill>
              <a:latin typeface="Helvetica" charset="0"/>
            </a:endParaRPr>
          </a:p>
        </p:txBody>
      </p:sp>
      <p:sp>
        <p:nvSpPr>
          <p:cNvPr id="872453" name="Rectangle 5"/>
          <p:cNvSpPr>
            <a:spLocks noChangeArrowheads="1"/>
          </p:cNvSpPr>
          <p:nvPr/>
        </p:nvSpPr>
        <p:spPr bwMode="auto">
          <a:xfrm>
            <a:off x="3476625" y="2092325"/>
            <a:ext cx="2165350" cy="525463"/>
          </a:xfrm>
          <a:prstGeom prst="rect">
            <a:avLst/>
          </a:prstGeom>
          <a:solidFill>
            <a:schemeClr val="bg1"/>
          </a:solidFill>
          <a:ln>
            <a:noFill/>
          </a:ln>
          <a:effectLst/>
          <a:extLst>
            <a:ext uri="{91240B29-F687-4f45-9708-019B960494DF}">
              <a14:hiddenLine xmlns:a14="http://schemas.microsoft.com/office/drawing/2010/main" xmlns="" w="127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0000" tIns="46800" rIns="90000" bIns="46800">
            <a:spAutoFit/>
          </a:bodyPr>
          <a:lstStyle/>
          <a:p>
            <a:pPr eaLnBrk="0" hangingPunct="0"/>
            <a:r>
              <a:rPr lang="zh-CN" altLang="en-US" sz="2800" b="1">
                <a:solidFill>
                  <a:srgbClr val="FFFFFF"/>
                </a:solidFill>
                <a:latin typeface="SimSun" charset="0"/>
                <a:ea typeface="SimSun" charset="0"/>
              </a:rPr>
              <a:t>公元前</a:t>
            </a:r>
            <a:r>
              <a:rPr lang="en-US" altLang="zh-CN" sz="2800" b="1">
                <a:solidFill>
                  <a:srgbClr val="FFFFFF"/>
                </a:solidFill>
                <a:latin typeface="SimSun" charset="0"/>
                <a:ea typeface="Arial" charset="0"/>
                <a:cs typeface="Arial" charset="0"/>
              </a:rPr>
              <a:t>4</a:t>
            </a:r>
            <a:r>
              <a:rPr lang="zh-CN" altLang="en-US" sz="2800" b="1">
                <a:solidFill>
                  <a:srgbClr val="FFFFFF"/>
                </a:solidFill>
                <a:latin typeface="SimSun" charset="0"/>
                <a:ea typeface="SimSun" charset="0"/>
              </a:rPr>
              <a:t>千年</a:t>
            </a:r>
            <a:endParaRPr lang="en-AU" sz="2400" b="1">
              <a:solidFill>
                <a:srgbClr val="FFFFFF"/>
              </a:solidFill>
              <a:latin typeface="SimSun" charset="0"/>
              <a:ea typeface="SimSun" charset="0"/>
            </a:endParaRPr>
          </a:p>
        </p:txBody>
      </p:sp>
      <p:grpSp>
        <p:nvGrpSpPr>
          <p:cNvPr id="872454" name="Group 6"/>
          <p:cNvGrpSpPr>
            <a:grpSpLocks/>
          </p:cNvGrpSpPr>
          <p:nvPr/>
        </p:nvGrpSpPr>
        <p:grpSpPr bwMode="auto">
          <a:xfrm>
            <a:off x="539750" y="4468813"/>
            <a:ext cx="8137525" cy="976312"/>
            <a:chOff x="340" y="2815"/>
            <a:chExt cx="5126" cy="615"/>
          </a:xfrm>
        </p:grpSpPr>
        <p:sp>
          <p:nvSpPr>
            <p:cNvPr id="872455" name="Rectangle 7"/>
            <p:cNvSpPr>
              <a:spLocks noChangeArrowheads="1"/>
            </p:cNvSpPr>
            <p:nvPr/>
          </p:nvSpPr>
          <p:spPr bwMode="auto">
            <a:xfrm>
              <a:off x="1281" y="2815"/>
              <a:ext cx="3183" cy="331"/>
            </a:xfrm>
            <a:prstGeom prst="rect">
              <a:avLst/>
            </a:prstGeom>
            <a:solidFill>
              <a:schemeClr val="bg1"/>
            </a:solidFill>
            <a:ln>
              <a:noFill/>
            </a:ln>
            <a:effectLst/>
            <a:extLst>
              <a:ext uri="{91240B29-F687-4f45-9708-019B960494DF}">
                <a14:hiddenLine xmlns:a14="http://schemas.microsoft.com/office/drawing/2010/main" xmlns="" w="127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90000" tIns="46800" rIns="90000" bIns="46800">
              <a:spAutoFit/>
            </a:bodyPr>
            <a:lstStyle/>
            <a:p>
              <a:pPr eaLnBrk="0" hangingPunct="0"/>
              <a:r>
                <a:rPr lang="zh-CN" altLang="en-US" sz="2800" b="1">
                  <a:solidFill>
                    <a:srgbClr val="FFFFFF"/>
                  </a:solidFill>
                  <a:latin typeface="SimSun" charset="0"/>
                  <a:ea typeface="SimSun" charset="0"/>
                </a:rPr>
                <a:t>从宇宙大爆炸</a:t>
              </a:r>
              <a:r>
                <a:rPr lang="en-US" altLang="zh-CN" sz="2800" b="1">
                  <a:solidFill>
                    <a:srgbClr val="FFFFFF"/>
                  </a:solidFill>
                  <a:latin typeface="SimSun" charset="0"/>
                  <a:ea typeface="Arial" charset="0"/>
                  <a:cs typeface="Arial" charset="0"/>
                </a:rPr>
                <a:t>140</a:t>
              </a:r>
              <a:r>
                <a:rPr lang="zh-CN" altLang="en-US" sz="2800" b="1">
                  <a:solidFill>
                    <a:srgbClr val="FFFFFF"/>
                  </a:solidFill>
                  <a:latin typeface="SimSun" charset="0"/>
                  <a:ea typeface="SimSun" charset="0"/>
                </a:rPr>
                <a:t>亿年的时间表</a:t>
              </a:r>
              <a:endParaRPr lang="en-AU" sz="2400" b="1">
                <a:solidFill>
                  <a:srgbClr val="FFFFFF"/>
                </a:solidFill>
                <a:latin typeface="SimSun" charset="0"/>
                <a:ea typeface="SimSun" charset="0"/>
              </a:endParaRPr>
            </a:p>
          </p:txBody>
        </p:sp>
        <p:sp>
          <p:nvSpPr>
            <p:cNvPr id="872456"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grpSp>
      <p:sp>
        <p:nvSpPr>
          <p:cNvPr id="872457" name="Text Box 9"/>
          <p:cNvSpPr txBox="1">
            <a:spLocks noChangeArrowheads="1"/>
          </p:cNvSpPr>
          <p:nvPr/>
        </p:nvSpPr>
        <p:spPr bwMode="auto">
          <a:xfrm>
            <a:off x="1116013" y="981075"/>
            <a:ext cx="7189787" cy="1077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00"/>
                </a:solidFill>
                <a:latin typeface="SimSun" charset="0"/>
                <a:ea typeface="SimSun" charset="0"/>
                <a:cs typeface="SimSun" charset="0"/>
              </a:rPr>
              <a:t>“但从</a:t>
            </a:r>
            <a:r>
              <a:rPr lang="zh-CN" altLang="en-US" sz="3200" b="1" u="sng">
                <a:solidFill>
                  <a:srgbClr val="FFFF00"/>
                </a:solidFill>
                <a:latin typeface="SimSun" charset="0"/>
                <a:ea typeface="SimSun" charset="0"/>
                <a:cs typeface="SimSun" charset="0"/>
              </a:rPr>
              <a:t>起初</a:t>
            </a:r>
            <a:r>
              <a:rPr lang="zh-CN" altLang="en-US" sz="3200" b="1" u="sng">
                <a:solidFill>
                  <a:srgbClr val="00FF00"/>
                </a:solidFill>
                <a:latin typeface="SimSun" charset="0"/>
                <a:ea typeface="SimSun" charset="0"/>
                <a:cs typeface="SimSun" charset="0"/>
              </a:rPr>
              <a:t>创造的时候</a:t>
            </a:r>
            <a:r>
              <a:rPr lang="zh-CN" altLang="en-US" sz="3200" b="1">
                <a:solidFill>
                  <a:srgbClr val="FFFF00"/>
                </a:solidFill>
                <a:latin typeface="SimSun" charset="0"/>
                <a:ea typeface="SimSun" charset="0"/>
                <a:cs typeface="SimSun" charset="0"/>
              </a:rPr>
              <a:t>，神造人是造男造女。”</a:t>
            </a:r>
            <a:r>
              <a:rPr lang="zh-CN" altLang="en-US" sz="3200" b="1">
                <a:solidFill>
                  <a:srgbClr val="FFFFFF"/>
                </a:solidFill>
                <a:latin typeface="SimSun" charset="0"/>
                <a:ea typeface="SimSun" charset="0"/>
                <a:cs typeface="SimSun" charset="0"/>
              </a:rPr>
              <a:t>马可</a:t>
            </a:r>
            <a:r>
              <a:rPr lang="en-AU" altLang="ja-JP" sz="3200" b="1">
                <a:solidFill>
                  <a:srgbClr val="FFFFFF"/>
                </a:solidFill>
                <a:latin typeface="SimSun" charset="0"/>
                <a:ea typeface="SimSun" charset="0"/>
                <a:cs typeface="SimSun" charset="0"/>
              </a:rPr>
              <a:t>10:6</a:t>
            </a:r>
            <a:endParaRPr lang="en-US" sz="3200" b="1">
              <a:solidFill>
                <a:srgbClr val="FFFFFF"/>
              </a:solidFill>
              <a:latin typeface="SimSun" charset="0"/>
              <a:ea typeface="SimSun" charset="0"/>
              <a:cs typeface="SimSun" charset="0"/>
            </a:endParaRPr>
          </a:p>
        </p:txBody>
      </p:sp>
      <p:sp>
        <p:nvSpPr>
          <p:cNvPr id="8724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grpSp>
        <p:nvGrpSpPr>
          <p:cNvPr id="872459" name="Group 11"/>
          <p:cNvGrpSpPr>
            <a:grpSpLocks/>
          </p:cNvGrpSpPr>
          <p:nvPr/>
        </p:nvGrpSpPr>
        <p:grpSpPr bwMode="auto">
          <a:xfrm>
            <a:off x="250825" y="2924175"/>
            <a:ext cx="2035175" cy="1233488"/>
            <a:chOff x="158" y="1842"/>
            <a:chExt cx="1134" cy="777"/>
          </a:xfrm>
        </p:grpSpPr>
        <p:sp>
          <p:nvSpPr>
            <p:cNvPr id="872460" name="Text Box 12"/>
            <p:cNvSpPr txBox="1">
              <a:spLocks noChangeArrowheads="1"/>
            </p:cNvSpPr>
            <p:nvPr/>
          </p:nvSpPr>
          <p:spPr bwMode="auto">
            <a:xfrm>
              <a:off x="158" y="2096"/>
              <a:ext cx="1134" cy="52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FF00"/>
                  </a:solidFill>
                  <a:latin typeface="SimSun" charset="0"/>
                  <a:ea typeface="SimSun" charset="0"/>
                </a:rPr>
                <a:t>亚当和夏娃（第六天）</a:t>
              </a:r>
              <a:endParaRPr lang="en-US" b="1">
                <a:solidFill>
                  <a:srgbClr val="FFFF00"/>
                </a:solidFill>
                <a:latin typeface="SimSun" charset="0"/>
                <a:ea typeface="SimSun" charset="0"/>
              </a:endParaRPr>
            </a:p>
          </p:txBody>
        </p:sp>
        <p:sp>
          <p:nvSpPr>
            <p:cNvPr id="872461"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grpSp>
      <p:grpSp>
        <p:nvGrpSpPr>
          <p:cNvPr id="872462" name="Group 14"/>
          <p:cNvGrpSpPr>
            <a:grpSpLocks/>
          </p:cNvGrpSpPr>
          <p:nvPr/>
        </p:nvGrpSpPr>
        <p:grpSpPr bwMode="auto">
          <a:xfrm>
            <a:off x="6553200" y="5291138"/>
            <a:ext cx="2590800" cy="1038225"/>
            <a:chOff x="4241" y="3294"/>
            <a:chExt cx="1519" cy="654"/>
          </a:xfrm>
        </p:grpSpPr>
        <p:sp>
          <p:nvSpPr>
            <p:cNvPr id="872463" name="Text Box 15"/>
            <p:cNvSpPr txBox="1">
              <a:spLocks noChangeArrowheads="1"/>
            </p:cNvSpPr>
            <p:nvPr/>
          </p:nvSpPr>
          <p:spPr bwMode="auto">
            <a:xfrm>
              <a:off x="4241" y="3657"/>
              <a:ext cx="1519" cy="29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rgbClr val="FFFF00"/>
                  </a:solidFill>
                  <a:latin typeface="SimSun" charset="0"/>
                  <a:ea typeface="SimSun" charset="0"/>
                  <a:cs typeface="SimSun" charset="0"/>
                </a:rPr>
                <a:t>  ‘亚当和夏娃’</a:t>
              </a:r>
              <a:endParaRPr lang="en-AU" b="1">
                <a:solidFill>
                  <a:srgbClr val="FFFF00"/>
                </a:solidFill>
                <a:latin typeface="SimSun" charset="0"/>
                <a:ea typeface="SimSun" charset="0"/>
                <a:cs typeface="SimSun" charset="0"/>
              </a:endParaRPr>
            </a:p>
          </p:txBody>
        </p:sp>
        <p:sp>
          <p:nvSpPr>
            <p:cNvPr id="872464" name="AutoShape 1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grpSp>
      <p:sp>
        <p:nvSpPr>
          <p:cNvPr id="872465" name="AutoShape 17"/>
          <p:cNvSpPr>
            <a:spLocks noChangeArrowheads="1"/>
          </p:cNvSpPr>
          <p:nvPr/>
        </p:nvSpPr>
        <p:spPr bwMode="auto">
          <a:xfrm rot="10800000">
            <a:off x="323850" y="1400175"/>
            <a:ext cx="792163" cy="1165225"/>
          </a:xfrm>
          <a:custGeom>
            <a:avLst/>
            <a:gdLst>
              <a:gd name="T0" fmla="*/ 20751957 w 21600"/>
              <a:gd name="T1" fmla="*/ 0 h 21600"/>
              <a:gd name="T2" fmla="*/ 12450639 w 21600"/>
              <a:gd name="T3" fmla="*/ 21764839 h 21600"/>
              <a:gd name="T4" fmla="*/ 0 w 21600"/>
              <a:gd name="T5" fmla="*/ 54850108 h 21600"/>
              <a:gd name="T6" fmla="*/ 11891137 w 21600"/>
              <a:gd name="T7" fmla="*/ 62858764 h 21600"/>
              <a:gd name="T8" fmla="*/ 23782237 w 21600"/>
              <a:gd name="T9" fmla="*/ 44725759 h 21600"/>
              <a:gd name="T10" fmla="*/ 29051955 w 21600"/>
              <a:gd name="T11" fmla="*/ 21764839 h 21600"/>
              <a:gd name="T12" fmla="*/ 17694720 60000 65536"/>
              <a:gd name="T13" fmla="*/ 11796480 60000 65536"/>
              <a:gd name="T14" fmla="*/ 11796480 60000 65536"/>
              <a:gd name="T15" fmla="*/ 5898240 60000 65536"/>
              <a:gd name="T16" fmla="*/ 0 60000 65536"/>
              <a:gd name="T17" fmla="*/ 0 60000 65536"/>
              <a:gd name="T18" fmla="*/ 0 w 21600"/>
              <a:gd name="T19" fmla="*/ 16094 h 21600"/>
              <a:gd name="T20" fmla="*/ 1768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lnTo>
                  <a:pt x="15429" y="0"/>
                </a:lnTo>
                <a:close/>
              </a:path>
            </a:pathLst>
          </a:custGeom>
          <a:solidFill>
            <a:srgbClr val="FF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grpSp>
        <p:nvGrpSpPr>
          <p:cNvPr id="872466" name="Group 18"/>
          <p:cNvGrpSpPr>
            <a:grpSpLocks/>
          </p:cNvGrpSpPr>
          <p:nvPr/>
        </p:nvGrpSpPr>
        <p:grpSpPr bwMode="auto">
          <a:xfrm>
            <a:off x="250825" y="5373688"/>
            <a:ext cx="2416175" cy="889000"/>
            <a:chOff x="158" y="3385"/>
            <a:chExt cx="1271" cy="560"/>
          </a:xfrm>
        </p:grpSpPr>
        <p:sp>
          <p:nvSpPr>
            <p:cNvPr id="872467"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872468" name="Text Box 20"/>
            <p:cNvSpPr txBox="1">
              <a:spLocks noChangeArrowheads="1"/>
            </p:cNvSpPr>
            <p:nvPr/>
          </p:nvSpPr>
          <p:spPr bwMode="auto">
            <a:xfrm>
              <a:off x="158" y="3657"/>
              <a:ext cx="1271"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CC00"/>
                  </a:solidFill>
                  <a:latin typeface="SimSun" charset="0"/>
                  <a:ea typeface="SimSun" charset="0"/>
                </a:rPr>
                <a:t>起初</a:t>
              </a:r>
              <a:endParaRPr lang="en-US" b="1">
                <a:solidFill>
                  <a:srgbClr val="FFCC00"/>
                </a:solidFill>
                <a:latin typeface="SimSun" charset="0"/>
                <a:ea typeface="SimSun" charset="0"/>
              </a:endParaRPr>
            </a:p>
          </p:txBody>
        </p:sp>
      </p:grpSp>
      <p:grpSp>
        <p:nvGrpSpPr>
          <p:cNvPr id="872469" name="Group 21"/>
          <p:cNvGrpSpPr>
            <a:grpSpLocks/>
          </p:cNvGrpSpPr>
          <p:nvPr/>
        </p:nvGrpSpPr>
        <p:grpSpPr bwMode="auto">
          <a:xfrm>
            <a:off x="268288" y="2924175"/>
            <a:ext cx="2017712" cy="893763"/>
            <a:chOff x="158" y="3385"/>
            <a:chExt cx="1271" cy="563"/>
          </a:xfrm>
        </p:grpSpPr>
        <p:sp>
          <p:nvSpPr>
            <p:cNvPr id="872470"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sp>
          <p:nvSpPr>
            <p:cNvPr id="872471" name="Text Box 23"/>
            <p:cNvSpPr txBox="1">
              <a:spLocks noChangeArrowheads="1"/>
            </p:cNvSpPr>
            <p:nvPr/>
          </p:nvSpPr>
          <p:spPr bwMode="auto">
            <a:xfrm>
              <a:off x="158" y="3657"/>
              <a:ext cx="1271" cy="29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CC00"/>
                  </a:solidFill>
                  <a:latin typeface="SimSun" charset="0"/>
                  <a:ea typeface="SimSun" charset="0"/>
                </a:rPr>
                <a:t>起初</a:t>
              </a:r>
              <a:endParaRPr lang="en-US" b="1">
                <a:solidFill>
                  <a:srgbClr val="FFCC00"/>
                </a:solidFill>
                <a:latin typeface="SimSun" charset="0"/>
                <a:ea typeface="SimSun" charset="0"/>
              </a:endParaRPr>
            </a:p>
          </p:txBody>
        </p:sp>
      </p:grpSp>
      <p:grpSp>
        <p:nvGrpSpPr>
          <p:cNvPr id="872472" name="Group 24"/>
          <p:cNvGrpSpPr>
            <a:grpSpLocks/>
          </p:cNvGrpSpPr>
          <p:nvPr/>
        </p:nvGrpSpPr>
        <p:grpSpPr bwMode="auto">
          <a:xfrm>
            <a:off x="6553200" y="2819400"/>
            <a:ext cx="2590800" cy="1038225"/>
            <a:chOff x="4241" y="3294"/>
            <a:chExt cx="1519" cy="654"/>
          </a:xfrm>
        </p:grpSpPr>
        <p:sp>
          <p:nvSpPr>
            <p:cNvPr id="872473" name="Text Box 25"/>
            <p:cNvSpPr txBox="1">
              <a:spLocks noChangeArrowheads="1"/>
            </p:cNvSpPr>
            <p:nvPr/>
          </p:nvSpPr>
          <p:spPr bwMode="auto">
            <a:xfrm>
              <a:off x="4241" y="3657"/>
              <a:ext cx="1519" cy="29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b="1">
                  <a:solidFill>
                    <a:srgbClr val="FFFF00"/>
                  </a:solidFill>
                  <a:latin typeface="SimSun" charset="0"/>
                  <a:ea typeface="SimSun" charset="0"/>
                </a:rPr>
                <a:t>      </a:t>
              </a:r>
              <a:r>
                <a:rPr lang="zh-CN" altLang="en-US" b="1">
                  <a:solidFill>
                    <a:srgbClr val="FFFF00"/>
                  </a:solidFill>
                  <a:latin typeface="SimSun" charset="0"/>
                  <a:ea typeface="SimSun" charset="0"/>
                </a:rPr>
                <a:t>     基督</a:t>
              </a:r>
              <a:endParaRPr lang="en-AU" b="1">
                <a:solidFill>
                  <a:srgbClr val="FFFF00"/>
                </a:solidFill>
                <a:latin typeface="SimSun" charset="0"/>
                <a:ea typeface="SimSun" charset="0"/>
              </a:endParaRPr>
            </a:p>
          </p:txBody>
        </p:sp>
        <p:sp>
          <p:nvSpPr>
            <p:cNvPr id="872474"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FFFFFF"/>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2457"/>
                                        </p:tgtEl>
                                        <p:attrNameLst>
                                          <p:attrName>style.visibility</p:attrName>
                                        </p:attrNameLst>
                                      </p:cBhvr>
                                      <p:to>
                                        <p:strVal val="visible"/>
                                      </p:to>
                                    </p:set>
                                    <p:anim calcmode="lin" valueType="num">
                                      <p:cBhvr additive="base">
                                        <p:cTn id="7" dur="500" fill="hold"/>
                                        <p:tgtEl>
                                          <p:spTgt spid="872457"/>
                                        </p:tgtEl>
                                        <p:attrNameLst>
                                          <p:attrName>ppt_x</p:attrName>
                                        </p:attrNameLst>
                                      </p:cBhvr>
                                      <p:tavLst>
                                        <p:tav tm="0">
                                          <p:val>
                                            <p:strVal val="#ppt_x"/>
                                          </p:val>
                                        </p:tav>
                                        <p:tav tm="100000">
                                          <p:val>
                                            <p:strVal val="#ppt_x"/>
                                          </p:val>
                                        </p:tav>
                                      </p:tavLst>
                                    </p:anim>
                                    <p:anim calcmode="lin" valueType="num">
                                      <p:cBhvr additive="base">
                                        <p:cTn id="8" dur="500" fill="hold"/>
                                        <p:tgtEl>
                                          <p:spTgt spid="8724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872465"/>
                                        </p:tgtEl>
                                        <p:attrNameLst>
                                          <p:attrName>style.visibility</p:attrName>
                                        </p:attrNameLst>
                                      </p:cBhvr>
                                      <p:to>
                                        <p:strVal val="visible"/>
                                      </p:to>
                                    </p:set>
                                    <p:animEffect transition="in" filter="wipe(up)">
                                      <p:cBhvr>
                                        <p:cTn id="13" dur="500"/>
                                        <p:tgtEl>
                                          <p:spTgt spid="8724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872453"/>
                                        </p:tgtEl>
                                        <p:attrNameLst>
                                          <p:attrName>style.visibility</p:attrName>
                                        </p:attrNameLst>
                                      </p:cBhvr>
                                      <p:to>
                                        <p:strVal val="visible"/>
                                      </p:to>
                                    </p:set>
                                    <p:anim calcmode="lin" valueType="num">
                                      <p:cBhvr>
                                        <p:cTn id="18" dur="500" fill="hold"/>
                                        <p:tgtEl>
                                          <p:spTgt spid="872453"/>
                                        </p:tgtEl>
                                        <p:attrNameLst>
                                          <p:attrName>ppt_w</p:attrName>
                                        </p:attrNameLst>
                                      </p:cBhvr>
                                      <p:tavLst>
                                        <p:tav tm="0">
                                          <p:val>
                                            <p:fltVal val="0"/>
                                          </p:val>
                                        </p:tav>
                                        <p:tav tm="100000">
                                          <p:val>
                                            <p:strVal val="#ppt_w"/>
                                          </p:val>
                                        </p:tav>
                                      </p:tavLst>
                                    </p:anim>
                                    <p:anim calcmode="lin" valueType="num">
                                      <p:cBhvr>
                                        <p:cTn id="19" dur="500" fill="hold"/>
                                        <p:tgtEl>
                                          <p:spTgt spid="8724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872458"/>
                                        </p:tgtEl>
                                        <p:attrNameLst>
                                          <p:attrName>style.visibility</p:attrName>
                                        </p:attrNameLst>
                                      </p:cBhvr>
                                      <p:to>
                                        <p:strVal val="visible"/>
                                      </p:to>
                                    </p:set>
                                    <p:anim calcmode="lin" valueType="num">
                                      <p:cBhvr>
                                        <p:cTn id="22" dur="500" fill="hold"/>
                                        <p:tgtEl>
                                          <p:spTgt spid="872458"/>
                                        </p:tgtEl>
                                        <p:attrNameLst>
                                          <p:attrName>ppt_w</p:attrName>
                                        </p:attrNameLst>
                                      </p:cBhvr>
                                      <p:tavLst>
                                        <p:tav tm="0">
                                          <p:val>
                                            <p:fltVal val="0"/>
                                          </p:val>
                                        </p:tav>
                                        <p:tav tm="100000">
                                          <p:val>
                                            <p:strVal val="#ppt_w"/>
                                          </p:val>
                                        </p:tav>
                                      </p:tavLst>
                                    </p:anim>
                                    <p:anim calcmode="lin" valueType="num">
                                      <p:cBhvr>
                                        <p:cTn id="23" dur="500" fill="hold"/>
                                        <p:tgtEl>
                                          <p:spTgt spid="8724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872472"/>
                                        </p:tgtEl>
                                        <p:attrNameLst>
                                          <p:attrName>style.visibility</p:attrName>
                                        </p:attrNameLst>
                                      </p:cBhvr>
                                      <p:to>
                                        <p:strVal val="visible"/>
                                      </p:to>
                                    </p:set>
                                    <p:anim calcmode="lin" valueType="num">
                                      <p:cBhvr>
                                        <p:cTn id="27" dur="500" fill="hold"/>
                                        <p:tgtEl>
                                          <p:spTgt spid="872472"/>
                                        </p:tgtEl>
                                        <p:attrNameLst>
                                          <p:attrName>ppt_w</p:attrName>
                                        </p:attrNameLst>
                                      </p:cBhvr>
                                      <p:tavLst>
                                        <p:tav tm="0">
                                          <p:val>
                                            <p:fltVal val="0"/>
                                          </p:val>
                                        </p:tav>
                                        <p:tav tm="100000">
                                          <p:val>
                                            <p:strVal val="#ppt_w"/>
                                          </p:val>
                                        </p:tav>
                                      </p:tavLst>
                                    </p:anim>
                                    <p:anim calcmode="lin" valueType="num">
                                      <p:cBhvr>
                                        <p:cTn id="28" dur="500" fill="hold"/>
                                        <p:tgtEl>
                                          <p:spTgt spid="872472"/>
                                        </p:tgtEl>
                                        <p:attrNameLst>
                                          <p:attrName>ppt_h</p:attrName>
                                        </p:attrNameLst>
                                      </p:cBhvr>
                                      <p:tavLst>
                                        <p:tav tm="0">
                                          <p:val>
                                            <p:fltVal val="0"/>
                                          </p:val>
                                        </p:tav>
                                        <p:tav tm="100000">
                                          <p:val>
                                            <p:strVal val="#ppt_h"/>
                                          </p:val>
                                        </p:tav>
                                      </p:tavLst>
                                    </p:anim>
                                    <p:animEffect transition="in" filter="fade">
                                      <p:cBhvr>
                                        <p:cTn id="29" dur="500"/>
                                        <p:tgtEl>
                                          <p:spTgt spid="872472"/>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872469"/>
                                        </p:tgtEl>
                                        <p:attrNameLst>
                                          <p:attrName>style.visibility</p:attrName>
                                        </p:attrNameLst>
                                      </p:cBhvr>
                                      <p:to>
                                        <p:strVal val="visible"/>
                                      </p:to>
                                    </p:set>
                                    <p:anim calcmode="lin" valueType="num">
                                      <p:cBhvr additive="base">
                                        <p:cTn id="33" dur="1000" fill="hold"/>
                                        <p:tgtEl>
                                          <p:spTgt spid="872469"/>
                                        </p:tgtEl>
                                        <p:attrNameLst>
                                          <p:attrName>ppt_x</p:attrName>
                                        </p:attrNameLst>
                                      </p:cBhvr>
                                      <p:tavLst>
                                        <p:tav tm="0">
                                          <p:val>
                                            <p:strVal val="1+#ppt_w/2"/>
                                          </p:val>
                                        </p:tav>
                                        <p:tav tm="100000">
                                          <p:val>
                                            <p:strVal val="#ppt_x"/>
                                          </p:val>
                                        </p:tav>
                                      </p:tavLst>
                                    </p:anim>
                                    <p:anim calcmode="lin" valueType="num">
                                      <p:cBhvr additive="base">
                                        <p:cTn id="34" dur="1000" fill="hold"/>
                                        <p:tgtEl>
                                          <p:spTgt spid="872469"/>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872469"/>
                                        </p:tgtEl>
                                      </p:cBhvr>
                                    </p:animEffect>
                                    <p:set>
                                      <p:cBhvr>
                                        <p:cTn id="39" dur="1" fill="hold">
                                          <p:stCondLst>
                                            <p:cond delay="499"/>
                                          </p:stCondLst>
                                        </p:cTn>
                                        <p:tgtEl>
                                          <p:spTgt spid="872469"/>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872459"/>
                                        </p:tgtEl>
                                        <p:attrNameLst>
                                          <p:attrName>style.visibility</p:attrName>
                                        </p:attrNameLst>
                                      </p:cBhvr>
                                      <p:to>
                                        <p:strVal val="visible"/>
                                      </p:to>
                                    </p:set>
                                    <p:anim calcmode="lin" valueType="num">
                                      <p:cBhvr additive="base">
                                        <p:cTn id="42" dur="1000" fill="hold"/>
                                        <p:tgtEl>
                                          <p:spTgt spid="872459"/>
                                        </p:tgtEl>
                                        <p:attrNameLst>
                                          <p:attrName>ppt_x</p:attrName>
                                        </p:attrNameLst>
                                      </p:cBhvr>
                                      <p:tavLst>
                                        <p:tav tm="0">
                                          <p:val>
                                            <p:strVal val="1+#ppt_w/2"/>
                                          </p:val>
                                        </p:tav>
                                        <p:tav tm="100000">
                                          <p:val>
                                            <p:strVal val="#ppt_x"/>
                                          </p:val>
                                        </p:tav>
                                      </p:tavLst>
                                    </p:anim>
                                    <p:anim calcmode="lin" valueType="num">
                                      <p:cBhvr additive="base">
                                        <p:cTn id="43" dur="1000" fill="hold"/>
                                        <p:tgtEl>
                                          <p:spTgt spid="87245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872454"/>
                                        </p:tgtEl>
                                        <p:attrNameLst>
                                          <p:attrName>style.visibility</p:attrName>
                                        </p:attrNameLst>
                                      </p:cBhvr>
                                      <p:to>
                                        <p:strVal val="visible"/>
                                      </p:to>
                                    </p:set>
                                    <p:anim calcmode="lin" valueType="num">
                                      <p:cBhvr>
                                        <p:cTn id="48" dur="500" fill="hold"/>
                                        <p:tgtEl>
                                          <p:spTgt spid="872454"/>
                                        </p:tgtEl>
                                        <p:attrNameLst>
                                          <p:attrName>ppt_w</p:attrName>
                                        </p:attrNameLst>
                                      </p:cBhvr>
                                      <p:tavLst>
                                        <p:tav tm="0">
                                          <p:val>
                                            <p:fltVal val="0"/>
                                          </p:val>
                                        </p:tav>
                                        <p:tav tm="100000">
                                          <p:val>
                                            <p:strVal val="#ppt_w"/>
                                          </p:val>
                                        </p:tav>
                                      </p:tavLst>
                                    </p:anim>
                                    <p:anim calcmode="lin" valueType="num">
                                      <p:cBhvr>
                                        <p:cTn id="49" dur="500" fill="hold"/>
                                        <p:tgtEl>
                                          <p:spTgt spid="872454"/>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872466"/>
                                        </p:tgtEl>
                                        <p:attrNameLst>
                                          <p:attrName>style.visibility</p:attrName>
                                        </p:attrNameLst>
                                      </p:cBhvr>
                                      <p:to>
                                        <p:strVal val="visible"/>
                                      </p:to>
                                    </p:set>
                                    <p:anim calcmode="lin" valueType="num">
                                      <p:cBhvr additive="base">
                                        <p:cTn id="54" dur="1000" fill="hold"/>
                                        <p:tgtEl>
                                          <p:spTgt spid="872466"/>
                                        </p:tgtEl>
                                        <p:attrNameLst>
                                          <p:attrName>ppt_x</p:attrName>
                                        </p:attrNameLst>
                                      </p:cBhvr>
                                      <p:tavLst>
                                        <p:tav tm="0">
                                          <p:val>
                                            <p:strVal val="1+#ppt_w/2"/>
                                          </p:val>
                                        </p:tav>
                                        <p:tav tm="100000">
                                          <p:val>
                                            <p:strVal val="#ppt_x"/>
                                          </p:val>
                                        </p:tav>
                                      </p:tavLst>
                                    </p:anim>
                                    <p:anim calcmode="lin" valueType="num">
                                      <p:cBhvr additive="base">
                                        <p:cTn id="55" dur="1000" fill="hold"/>
                                        <p:tgtEl>
                                          <p:spTgt spid="87246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872462"/>
                                        </p:tgtEl>
                                        <p:attrNameLst>
                                          <p:attrName>style.visibility</p:attrName>
                                        </p:attrNameLst>
                                      </p:cBhvr>
                                      <p:to>
                                        <p:strVal val="visible"/>
                                      </p:to>
                                    </p:set>
                                    <p:anim calcmode="lin" valueType="num">
                                      <p:cBhvr additive="base">
                                        <p:cTn id="60" dur="1000" fill="hold"/>
                                        <p:tgtEl>
                                          <p:spTgt spid="872462"/>
                                        </p:tgtEl>
                                        <p:attrNameLst>
                                          <p:attrName>ppt_x</p:attrName>
                                        </p:attrNameLst>
                                      </p:cBhvr>
                                      <p:tavLst>
                                        <p:tav tm="0">
                                          <p:val>
                                            <p:strVal val="0-#ppt_w/2"/>
                                          </p:val>
                                        </p:tav>
                                        <p:tav tm="100000">
                                          <p:val>
                                            <p:strVal val="#ppt_x"/>
                                          </p:val>
                                        </p:tav>
                                      </p:tavLst>
                                    </p:anim>
                                    <p:anim calcmode="lin" valueType="num">
                                      <p:cBhvr additive="base">
                                        <p:cTn id="61" dur="1000" fill="hold"/>
                                        <p:tgtEl>
                                          <p:spTgt spid="8724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3" grpId="0" animBg="1"/>
      <p:bldP spid="872457" grpId="0"/>
      <p:bldP spid="8724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zh-CN" altLang="en-US" sz="1200">
                <a:effectLst>
                  <a:outerShdw blurRad="38100" dist="38100" dir="2700000" algn="tl">
                    <a:srgbClr val="000000"/>
                  </a:outerShdw>
                </a:effectLst>
                <a:latin typeface="SimSun" charset="0"/>
                <a:ea typeface="SimSun" charset="0"/>
                <a:cs typeface="SimSun" charset="0"/>
              </a:rPr>
              <a:t>掌握创世纪</a:t>
            </a:r>
            <a:r>
              <a:rPr lang="en-US" altLang="ja-JP" sz="1200">
                <a:effectLst>
                  <a:outerShdw blurRad="38100" dist="38100" dir="2700000" algn="tl">
                    <a:srgbClr val="000000"/>
                  </a:outerShdw>
                </a:effectLst>
                <a:latin typeface="Candara" charset="0"/>
                <a:ea typeface="ＭＳ Ｐゴシック" charset="0"/>
              </a:rPr>
              <a:t>04702</a:t>
            </a:r>
            <a:endParaRPr lang="en-US" sz="1200">
              <a:effectLst>
                <a:outerShdw blurRad="38100" dist="38100" dir="2700000" algn="tl">
                  <a:srgbClr val="000000"/>
                </a:outerShdw>
              </a:effectLst>
              <a:latin typeface="Candara" charset="0"/>
              <a:ea typeface="ＭＳ Ｐゴシック" charset="0"/>
            </a:endParaRPr>
          </a:p>
        </p:txBody>
      </p:sp>
      <p:pic>
        <p:nvPicPr>
          <p:cNvPr id="350210"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350212" name="TextBox 3"/>
          <p:cNvSpPr txBox="1">
            <a:spLocks noChangeArrowheads="1"/>
          </p:cNvSpPr>
          <p:nvPr/>
        </p:nvSpPr>
        <p:spPr bwMode="auto">
          <a:xfrm>
            <a:off x="5638800" y="111125"/>
            <a:ext cx="3124200" cy="450850"/>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rgbClr val="000000"/>
                </a:solidFill>
                <a:latin typeface="SimSun" charset="0"/>
                <a:ea typeface="SimSun" charset="0"/>
                <a:cs typeface="SimSun" charset="0"/>
              </a:rPr>
              <a:t>一般书籍</a:t>
            </a:r>
            <a:endParaRPr lang="en-US" sz="2000" b="1">
              <a:solidFill>
                <a:srgbClr val="000000"/>
              </a:solidFill>
              <a:latin typeface="SimSun" charset="0"/>
              <a:ea typeface="SimSun" charset="0"/>
              <a:cs typeface="SimSun" charset="0"/>
            </a:endParaRP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pPr>
            <a:r>
              <a:rPr lang="zh-CN" altLang="en-US" sz="4400">
                <a:effectLst>
                  <a:outerShdw blurRad="38100" dist="38100" dir="2700000" algn="tl">
                    <a:srgbClr val="000000"/>
                  </a:outerShdw>
                </a:effectLst>
                <a:latin typeface="SimSun" charset="0"/>
                <a:ea typeface="SimSun" charset="0"/>
                <a:cs typeface="SimSun" charset="0"/>
              </a:rPr>
              <a:t>掌握创世纪</a:t>
            </a:r>
            <a:endParaRPr lang="en-US" altLang="ja-JP" sz="4400">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endParaRPr lang="en-US" sz="2200" i="1">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r>
              <a:rPr lang="zh-CN" altLang="en-US" sz="2200" i="1">
                <a:effectLst>
                  <a:outerShdw blurRad="38100" dist="38100" dir="2700000" algn="tl">
                    <a:srgbClr val="000000"/>
                  </a:outerShdw>
                </a:effectLst>
                <a:latin typeface="SimSun" charset="0"/>
                <a:ea typeface="SimSun" charset="0"/>
                <a:cs typeface="SimSun" charset="0"/>
              </a:rPr>
              <a:t>编辑   </a:t>
            </a:r>
            <a:r>
              <a:rPr lang="zh-CN" altLang="en-US" sz="2200">
                <a:latin typeface="SimSun" charset="0"/>
                <a:ea typeface="SimSun" charset="0"/>
                <a:cs typeface="SimSun" charset="0"/>
              </a:rPr>
              <a:t>泰瑞</a:t>
            </a:r>
            <a:r>
              <a:rPr lang="zh-CN" altLang="en-US" sz="2200">
                <a:latin typeface="SimSun" charset="0"/>
                <a:ea typeface="SimSun" charset="0"/>
                <a:cs typeface="SimSun" charset="0"/>
                <a:sym typeface="Wingdings" charset="0"/>
              </a:rPr>
              <a:t></a:t>
            </a:r>
            <a:r>
              <a:rPr lang="zh-CN" altLang="en-US" sz="2200">
                <a:latin typeface="SimSun" charset="0"/>
                <a:ea typeface="SimSun" charset="0"/>
                <a:cs typeface="SimSun" charset="0"/>
              </a:rPr>
              <a:t>摩顿森博士</a:t>
            </a:r>
            <a:endParaRPr lang="en-US" altLang="ja-JP" sz="2200">
              <a:latin typeface="SimSun" charset="0"/>
              <a:ea typeface="SimSun" charset="0"/>
              <a:cs typeface="SimSun" charset="0"/>
            </a:endParaRPr>
          </a:p>
          <a:p>
            <a:pPr marL="0" lvl="1" indent="0" algn="r" eaLnBrk="1" hangingPunct="1">
              <a:lnSpc>
                <a:spcPct val="70000"/>
              </a:lnSpc>
              <a:spcBef>
                <a:spcPct val="0"/>
              </a:spcBef>
              <a:buFont typeface="Arial" charset="0"/>
              <a:buNone/>
            </a:pPr>
            <a:r>
              <a:rPr lang="en-US" sz="2200">
                <a:effectLst>
                  <a:outerShdw blurRad="38100" dist="38100" dir="2700000" algn="tl">
                    <a:srgbClr val="000000"/>
                  </a:outerShdw>
                </a:effectLst>
                <a:latin typeface="SimSun" charset="0"/>
                <a:ea typeface="SimSun" charset="0"/>
                <a:cs typeface="SimSun" charset="0"/>
              </a:rPr>
              <a:t> </a:t>
            </a:r>
            <a:br>
              <a:rPr lang="en-US" sz="2200">
                <a:effectLst>
                  <a:outerShdw blurRad="38100" dist="38100" dir="2700000" algn="tl">
                    <a:srgbClr val="000000"/>
                  </a:outerShdw>
                </a:effectLst>
                <a:latin typeface="SimSun" charset="0"/>
                <a:ea typeface="SimSun" charset="0"/>
                <a:cs typeface="SimSun" charset="0"/>
              </a:rPr>
            </a:br>
            <a:r>
              <a:rPr lang="zh-CN" altLang="en-US" sz="2200">
                <a:effectLst>
                  <a:outerShdw blurRad="38100" dist="38100" dir="2700000" algn="tl">
                    <a:srgbClr val="000000"/>
                  </a:outerShdw>
                </a:effectLst>
                <a:latin typeface="SimSun" charset="0"/>
                <a:ea typeface="SimSun" charset="0"/>
                <a:cs typeface="SimSun" charset="0"/>
              </a:rPr>
              <a:t>和 塔那</a:t>
            </a:r>
            <a:r>
              <a:rPr lang="zh-CN" altLang="en-US" sz="2200">
                <a:latin typeface="SimSun" charset="0"/>
                <a:ea typeface="SimSun" charset="0"/>
                <a:cs typeface="SimSun" charset="0"/>
                <a:sym typeface="Wingdings" charset="0"/>
              </a:rPr>
              <a:t>尤瑞</a:t>
            </a:r>
            <a:r>
              <a:rPr lang="zh-CN" altLang="en-US" sz="2200">
                <a:effectLst>
                  <a:outerShdw blurRad="38100" dist="38100" dir="2700000" algn="tl">
                    <a:srgbClr val="000000"/>
                  </a:outerShdw>
                </a:effectLst>
                <a:latin typeface="SimSun" charset="0"/>
                <a:ea typeface="SimSun" charset="0"/>
                <a:cs typeface="SimSun" charset="0"/>
              </a:rPr>
              <a:t>博士</a:t>
            </a:r>
            <a:endParaRPr lang="en-US" sz="2200">
              <a:effectLst>
                <a:outerShdw blurRad="38100" dist="38100" dir="2700000" algn="tl">
                  <a:srgbClr val="000000"/>
                </a:outerShdw>
              </a:effectLst>
              <a:latin typeface="SimSun" charset="0"/>
              <a:ea typeface="SimSun" charset="0"/>
              <a:cs typeface="SimSun"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73625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736261" name="Text Box 5"/>
          <p:cNvSpPr txBox="1">
            <a:spLocks noChangeArrowheads="1"/>
          </p:cNvSpPr>
          <p:nvPr/>
        </p:nvSpPr>
        <p:spPr bwMode="auto">
          <a:xfrm>
            <a:off x="1447800" y="914400"/>
            <a:ext cx="6400800" cy="2678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FF"/>
                </a:solidFill>
                <a:latin typeface="SimSun" charset="0"/>
                <a:ea typeface="SimSun" charset="0"/>
                <a:cs typeface="SimSun" charset="0"/>
              </a:rPr>
              <a:t>反对：</a:t>
            </a:r>
            <a:r>
              <a:rPr lang="en-US" altLang="ja-JP" sz="4800" b="1">
                <a:solidFill>
                  <a:srgbClr val="FFFFFF"/>
                </a:solidFill>
                <a:latin typeface="SimSun" charset="0"/>
                <a:ea typeface="SimSun" charset="0"/>
                <a:cs typeface="SimSun" charset="0"/>
              </a:rPr>
              <a:t> </a:t>
            </a:r>
          </a:p>
          <a:p>
            <a:pPr algn="ctr" eaLnBrk="1" hangingPunct="1">
              <a:spcBef>
                <a:spcPct val="50000"/>
              </a:spcBef>
            </a:pPr>
            <a:r>
              <a:rPr lang="zh-CN" altLang="en-US" sz="4800" b="1">
                <a:solidFill>
                  <a:srgbClr val="FFFFFF"/>
                </a:solidFill>
                <a:latin typeface="SimSun" charset="0"/>
                <a:ea typeface="SimSun" charset="0"/>
                <a:cs typeface="SimSun" charset="0"/>
              </a:rPr>
              <a:t>“耶稣只是包容当时的文化信仰。”</a:t>
            </a:r>
            <a:endParaRPr lang="en-US" sz="4800" b="1">
              <a:solidFill>
                <a:srgbClr val="FFFFFF"/>
              </a:solidFill>
              <a:latin typeface="SimSun" charset="0"/>
              <a:ea typeface="SimSun" charset="0"/>
              <a:cs typeface="SimSun" charset="0"/>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Mt. 7:28-29 NAS</a:t>
            </a:r>
          </a:p>
        </p:txBody>
      </p:sp>
      <p:pic>
        <p:nvPicPr>
          <p:cNvPr id="3543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388" name="Text Box 4"/>
          <p:cNvSpPr txBox="1">
            <a:spLocks noChangeArrowheads="1"/>
          </p:cNvSpPr>
          <p:nvPr/>
        </p:nvSpPr>
        <p:spPr bwMode="auto">
          <a:xfrm>
            <a:off x="914400" y="3008313"/>
            <a:ext cx="73914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400" b="1">
                <a:solidFill>
                  <a:srgbClr val="FFFFFF"/>
                </a:solidFill>
                <a:latin typeface="SimSun" charset="0"/>
                <a:ea typeface="SimSun" charset="0"/>
              </a:rPr>
              <a:t>因为他教训他们，正像有权柄的人，不像他们的文士。</a:t>
            </a:r>
            <a:endParaRPr lang="en-US" sz="4400" b="1">
              <a:solidFill>
                <a:srgbClr val="FFFFFF"/>
              </a:solidFill>
              <a:latin typeface="SimSun" charset="0"/>
              <a:ea typeface="SimSun" charset="0"/>
            </a:endParaRPr>
          </a:p>
        </p:txBody>
      </p:sp>
      <p:sp>
        <p:nvSpPr>
          <p:cNvPr id="1040389" name="Text Box 5"/>
          <p:cNvSpPr txBox="1">
            <a:spLocks noChangeArrowheads="1"/>
          </p:cNvSpPr>
          <p:nvPr/>
        </p:nvSpPr>
        <p:spPr bwMode="auto">
          <a:xfrm>
            <a:off x="914400" y="21336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马太</a:t>
            </a:r>
            <a:r>
              <a:rPr lang="en-US" altLang="ja-JP" sz="5400" b="1">
                <a:solidFill>
                  <a:srgbClr val="00FF00"/>
                </a:solidFill>
                <a:ea typeface="Arial" charset="0"/>
                <a:cs typeface="Arial" charset="0"/>
              </a:rPr>
              <a:t>7:29</a:t>
            </a:r>
            <a:endParaRPr lang="en-US" sz="5400" b="1">
              <a:solidFill>
                <a:srgbClr val="00FF00"/>
              </a:solidFill>
              <a:ea typeface="Arial" charset="0"/>
              <a:cs typeface="Arial" charset="0"/>
            </a:endParaRPr>
          </a:p>
        </p:txBody>
      </p:sp>
      <p:sp>
        <p:nvSpPr>
          <p:cNvPr id="1040390" name="Text Box 6"/>
          <p:cNvSpPr txBox="1">
            <a:spLocks noChangeArrowheads="1"/>
          </p:cNvSpPr>
          <p:nvPr/>
        </p:nvSpPr>
        <p:spPr bwMode="auto">
          <a:xfrm>
            <a:off x="609600" y="4572000"/>
            <a:ext cx="7924800" cy="13112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4400" b="1">
                <a:solidFill>
                  <a:srgbClr val="FFFF00"/>
                </a:solidFill>
                <a:latin typeface="SimSun" charset="0"/>
                <a:ea typeface="SimSun" charset="0"/>
              </a:rPr>
              <a:t>耶稣一向教导的是真理，因为他是真理（约翰</a:t>
            </a:r>
            <a:r>
              <a:rPr lang="en-US" altLang="ja-JP" sz="4400" b="1">
                <a:solidFill>
                  <a:srgbClr val="FFFF00"/>
                </a:solidFill>
                <a:latin typeface="SimSun" charset="0"/>
                <a:ea typeface="Arial" charset="0"/>
                <a:cs typeface="Arial" charset="0"/>
              </a:rPr>
              <a:t>14:6</a:t>
            </a:r>
            <a:r>
              <a:rPr lang="zh-CN" altLang="en-US" sz="4400" b="1">
                <a:solidFill>
                  <a:srgbClr val="FFFF00"/>
                </a:solidFill>
                <a:latin typeface="SimSun" charset="0"/>
                <a:ea typeface="SimSun" charset="0"/>
              </a:rPr>
              <a:t>）。</a:t>
            </a:r>
            <a:endParaRPr lang="en-US" sz="4400" b="1">
              <a:solidFill>
                <a:srgbClr val="FFFF00"/>
              </a:solidFill>
              <a:latin typeface="SimSun" charset="0"/>
              <a:ea typeface="SimSun" charset="0"/>
            </a:endParaRPr>
          </a:p>
        </p:txBody>
      </p:sp>
      <p:sp>
        <p:nvSpPr>
          <p:cNvPr id="1040391" name="Text Box 7"/>
          <p:cNvSpPr txBox="1">
            <a:spLocks noChangeArrowheads="1"/>
          </p:cNvSpPr>
          <p:nvPr/>
        </p:nvSpPr>
        <p:spPr bwMode="auto">
          <a:xfrm>
            <a:off x="533400" y="533400"/>
            <a:ext cx="8001000" cy="1446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BBE0E3"/>
                </a:solidFill>
                <a:latin typeface="SimSun" charset="0"/>
                <a:ea typeface="SimSun" charset="0"/>
              </a:rPr>
              <a:t>耶稣没有迟疑地</a:t>
            </a:r>
            <a:r>
              <a:rPr lang="zh-CN" altLang="en-US" sz="4400" b="1">
                <a:solidFill>
                  <a:srgbClr val="FFFF00"/>
                </a:solidFill>
                <a:latin typeface="SimSun" charset="0"/>
                <a:ea typeface="SimSun" charset="0"/>
              </a:rPr>
              <a:t>纠正</a:t>
            </a:r>
            <a:r>
              <a:rPr lang="zh-CN" altLang="en-US" sz="4400" b="1">
                <a:solidFill>
                  <a:srgbClr val="BBE0E3"/>
                </a:solidFill>
                <a:latin typeface="SimSun" charset="0"/>
                <a:ea typeface="SimSun" charset="0"/>
              </a:rPr>
              <a:t>别人错误的想法。</a:t>
            </a:r>
            <a:endParaRPr lang="en-US" sz="4400" b="1">
              <a:solidFill>
                <a:srgbClr val="BBE0E3"/>
              </a:solidFill>
              <a:latin typeface="SimSun" charset="0"/>
              <a:ea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40390"/>
                                        </p:tgtEl>
                                        <p:attrNameLst>
                                          <p:attrName>style.visibility</p:attrName>
                                        </p:attrNameLst>
                                      </p:cBhvr>
                                      <p:to>
                                        <p:strVal val="visible"/>
                                      </p:to>
                                    </p:set>
                                    <p:anim calcmode="lin" valueType="num">
                                      <p:cBhvr>
                                        <p:cTn id="7" dur="500" fill="hold"/>
                                        <p:tgtEl>
                                          <p:spTgt spid="1040390"/>
                                        </p:tgtEl>
                                        <p:attrNameLst>
                                          <p:attrName>ppt_w</p:attrName>
                                        </p:attrNameLst>
                                      </p:cBhvr>
                                      <p:tavLst>
                                        <p:tav tm="0">
                                          <p:val>
                                            <p:fltVal val="0"/>
                                          </p:val>
                                        </p:tav>
                                        <p:tav tm="100000">
                                          <p:val>
                                            <p:strVal val="#ppt_w"/>
                                          </p:val>
                                        </p:tav>
                                      </p:tavLst>
                                    </p:anim>
                                    <p:anim calcmode="lin" valueType="num">
                                      <p:cBhvr>
                                        <p:cTn id="8" dur="500" fill="hold"/>
                                        <p:tgtEl>
                                          <p:spTgt spid="1040390"/>
                                        </p:tgtEl>
                                        <p:attrNameLst>
                                          <p:attrName>ppt_h</p:attrName>
                                        </p:attrNameLst>
                                      </p:cBhvr>
                                      <p:tavLst>
                                        <p:tav tm="0">
                                          <p:val>
                                            <p:fltVal val="0"/>
                                          </p:val>
                                        </p:tav>
                                        <p:tav tm="100000">
                                          <p:val>
                                            <p:strVal val="#ppt_h"/>
                                          </p:val>
                                        </p:tav>
                                      </p:tavLst>
                                    </p:anim>
                                    <p:animEffect transition="in" filter="fade">
                                      <p:cBhvr>
                                        <p:cTn id="9" dur="500"/>
                                        <p:tgtEl>
                                          <p:spTgt spid="1040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Mt. 22:29 NAS</a:t>
            </a:r>
          </a:p>
        </p:txBody>
      </p:sp>
      <p:pic>
        <p:nvPicPr>
          <p:cNvPr id="3563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8" name="Text Box 4"/>
          <p:cNvSpPr txBox="1">
            <a:spLocks noChangeArrowheads="1"/>
          </p:cNvSpPr>
          <p:nvPr/>
        </p:nvSpPr>
        <p:spPr bwMode="auto">
          <a:xfrm>
            <a:off x="914400" y="3328988"/>
            <a:ext cx="7391400" cy="1920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400" b="1">
                <a:solidFill>
                  <a:srgbClr val="FFFFFF"/>
                </a:solidFill>
                <a:latin typeface="SimSun" charset="0"/>
                <a:ea typeface="SimSun" charset="0"/>
                <a:cs typeface="SimSun" charset="0"/>
              </a:rPr>
              <a:t>耶稣回答说：“你们错了；因为不明白圣经，也不晓得神的大能。”</a:t>
            </a:r>
            <a:endParaRPr lang="en-US" sz="4400" b="1">
              <a:solidFill>
                <a:srgbClr val="FFFFFF"/>
              </a:solidFill>
              <a:latin typeface="SimSun" charset="0"/>
              <a:ea typeface="SimSun" charset="0"/>
              <a:cs typeface="SimSun" charset="0"/>
            </a:endParaRPr>
          </a:p>
        </p:txBody>
      </p:sp>
      <p:sp>
        <p:nvSpPr>
          <p:cNvPr id="738309" name="Text Box 5"/>
          <p:cNvSpPr txBox="1">
            <a:spLocks noChangeArrowheads="1"/>
          </p:cNvSpPr>
          <p:nvPr/>
        </p:nvSpPr>
        <p:spPr bwMode="auto">
          <a:xfrm>
            <a:off x="914400" y="20574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马太</a:t>
            </a:r>
            <a:r>
              <a:rPr lang="en-US" altLang="ja-JP" sz="5400" b="1">
                <a:solidFill>
                  <a:srgbClr val="00FF00"/>
                </a:solidFill>
                <a:ea typeface="Arial" charset="0"/>
                <a:cs typeface="Arial" charset="0"/>
              </a:rPr>
              <a:t>22:29</a:t>
            </a:r>
            <a:endParaRPr lang="en-US" sz="5400" b="1">
              <a:solidFill>
                <a:srgbClr val="00FF00"/>
              </a:solidFill>
              <a:ea typeface="Arial" charset="0"/>
              <a:cs typeface="Arial" charset="0"/>
            </a:endParaRPr>
          </a:p>
        </p:txBody>
      </p:sp>
      <p:sp>
        <p:nvSpPr>
          <p:cNvPr id="738310" name="Text Box 6"/>
          <p:cNvSpPr txBox="1">
            <a:spLocks noChangeArrowheads="1"/>
          </p:cNvSpPr>
          <p:nvPr/>
        </p:nvSpPr>
        <p:spPr bwMode="auto">
          <a:xfrm>
            <a:off x="533400" y="533400"/>
            <a:ext cx="8001000" cy="1446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BBE0E3"/>
                </a:solidFill>
                <a:latin typeface="SimSun" charset="0"/>
                <a:ea typeface="SimSun" charset="0"/>
              </a:rPr>
              <a:t>耶稣没有迟疑地</a:t>
            </a:r>
            <a:r>
              <a:rPr lang="zh-CN" altLang="en-US" sz="4400" b="1">
                <a:solidFill>
                  <a:srgbClr val="FFFF00"/>
                </a:solidFill>
                <a:latin typeface="SimSun" charset="0"/>
                <a:ea typeface="SimSun" charset="0"/>
              </a:rPr>
              <a:t>纠正</a:t>
            </a:r>
            <a:r>
              <a:rPr lang="zh-CN" altLang="en-US" sz="4400" b="1">
                <a:solidFill>
                  <a:srgbClr val="BBE0E3"/>
                </a:solidFill>
                <a:latin typeface="SimSun" charset="0"/>
                <a:ea typeface="SimSun" charset="0"/>
              </a:rPr>
              <a:t>别人错误的想法。</a:t>
            </a:r>
            <a:endParaRPr lang="en-US" sz="4400" b="1">
              <a:solidFill>
                <a:srgbClr val="BBE0E3"/>
              </a:solidFill>
              <a:latin typeface="SimSun" charset="0"/>
              <a:ea typeface="SimSun"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title"/>
          </p:nvPr>
        </p:nvSpPr>
        <p:spPr/>
        <p:txBody>
          <a:bodyPr/>
          <a:lstStyle/>
          <a:p>
            <a:pPr eaLnBrk="1" hangingPunct="1">
              <a:defRPr/>
            </a:pPr>
            <a:r>
              <a:rPr lang="en-US"/>
              <a:t>John 5:45-47 NAS</a:t>
            </a:r>
          </a:p>
        </p:txBody>
      </p:sp>
      <p:pic>
        <p:nvPicPr>
          <p:cNvPr id="3584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2436"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约翰</a:t>
            </a:r>
            <a:r>
              <a:rPr lang="en-US" altLang="ja-JP" sz="5400" b="1">
                <a:solidFill>
                  <a:srgbClr val="00FF00"/>
                </a:solidFill>
                <a:ea typeface="Arial" charset="0"/>
                <a:cs typeface="Arial" charset="0"/>
              </a:rPr>
              <a:t>5:45-47</a:t>
            </a:r>
            <a:endParaRPr lang="en-US" sz="5400" b="1">
              <a:solidFill>
                <a:srgbClr val="00FF00"/>
              </a:solidFill>
              <a:ea typeface="Arial" charset="0"/>
              <a:cs typeface="Arial" charset="0"/>
            </a:endParaRPr>
          </a:p>
        </p:txBody>
      </p:sp>
      <p:sp>
        <p:nvSpPr>
          <p:cNvPr id="1042437" name="Text Box 5"/>
          <p:cNvSpPr txBox="1">
            <a:spLocks noChangeArrowheads="1"/>
          </p:cNvSpPr>
          <p:nvPr/>
        </p:nvSpPr>
        <p:spPr bwMode="auto">
          <a:xfrm>
            <a:off x="838200" y="1495425"/>
            <a:ext cx="7696200" cy="3786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a:solidFill>
                  <a:srgbClr val="FFFFFF"/>
                </a:solidFill>
                <a:latin typeface="SimSun" charset="0"/>
                <a:ea typeface="SimSun" charset="0"/>
              </a:rPr>
              <a:t>不要想我在父面前要告你们；有一位告你们的，就是你们所仰赖的摩西。你们如果信摩西，也必信我，因为他书上有指着我写的话。</a:t>
            </a:r>
            <a:r>
              <a:rPr lang="zh-CN" altLang="en-US" sz="4000" b="1">
                <a:solidFill>
                  <a:srgbClr val="FFFF00"/>
                </a:solidFill>
                <a:latin typeface="SimSun" charset="0"/>
                <a:ea typeface="SimSun" charset="0"/>
              </a:rPr>
              <a:t>你们若不信他的书，怎能信我的话呢？</a:t>
            </a:r>
            <a:endParaRPr lang="en-US" sz="4000" b="1">
              <a:solidFill>
                <a:srgbClr val="FFFFFF"/>
              </a:solidFill>
              <a:latin typeface="SimSun" charset="0"/>
              <a:ea typeface="SimSun"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56525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65252" name="Rectangle 4"/>
          <p:cNvSpPr>
            <a:spLocks noGrp="1" noChangeArrowheads="1"/>
          </p:cNvSpPr>
          <p:nvPr>
            <p:ph type="body" idx="1"/>
          </p:nvPr>
        </p:nvSpPr>
        <p:spPr>
          <a:xfrm>
            <a:off x="914400" y="1447800"/>
            <a:ext cx="7315200" cy="4191000"/>
          </a:xfrm>
          <a:effectLst>
            <a:outerShdw blurRad="63500" dist="38099" dir="2700000" algn="ctr" rotWithShape="0">
              <a:schemeClr val="tx1">
                <a:alpha val="74997"/>
              </a:schemeClr>
            </a:outerShdw>
          </a:effectLst>
        </p:spPr>
        <p:txBody>
          <a:bodyPr/>
          <a:lstStyle/>
          <a:p>
            <a:pPr marL="609600" indent="-609600" eaLnBrk="1" hangingPunct="1">
              <a:buFontTx/>
              <a:buAutoNum type="arabicPeriod"/>
            </a:pPr>
            <a:r>
              <a:rPr lang="zh-CN" altLang="en-US" sz="4400" b="1">
                <a:solidFill>
                  <a:schemeClr val="bg1"/>
                </a:solidFill>
                <a:latin typeface="SimSun" charset="0"/>
                <a:ea typeface="SimSun" charset="0"/>
                <a:cs typeface="SimSun" charset="0"/>
              </a:rPr>
              <a:t>文学形式</a:t>
            </a:r>
            <a:r>
              <a:rPr lang="en-US" altLang="ja-JP"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叙述文</a:t>
            </a:r>
            <a:endParaRPr lang="en-US" altLang="ja-JP" sz="4400" b="1">
              <a:solidFill>
                <a:schemeClr val="bg1"/>
              </a:solidFill>
              <a:latin typeface="SimSun" charset="0"/>
              <a:ea typeface="SimSun" charset="0"/>
              <a:cs typeface="SimSun" charset="0"/>
            </a:endParaRPr>
          </a:p>
          <a:p>
            <a:pPr marL="609600" indent="-609600" eaLnBrk="1" hangingPunct="1">
              <a:buFontTx/>
              <a:buAutoNum type="arabicPeriod"/>
            </a:pPr>
            <a:r>
              <a:rPr lang="zh-CN" altLang="en-US" sz="4400" b="1">
                <a:solidFill>
                  <a:schemeClr val="bg1"/>
                </a:solidFill>
                <a:latin typeface="SimSun" charset="0"/>
                <a:ea typeface="SimSun" charset="0"/>
                <a:cs typeface="SimSun" charset="0"/>
              </a:rPr>
              <a:t>耶稣的看法</a:t>
            </a:r>
            <a:endParaRPr lang="en-US" altLang="ja-JP" sz="4400" b="1">
              <a:solidFill>
                <a:schemeClr val="bg1"/>
              </a:solidFill>
              <a:latin typeface="SimSun" charset="0"/>
              <a:ea typeface="SimSun" charset="0"/>
              <a:cs typeface="SimSun" charset="0"/>
            </a:endParaRPr>
          </a:p>
          <a:p>
            <a:pPr marL="609600" indent="-609600" eaLnBrk="1" hangingPunct="1">
              <a:buFontTx/>
              <a:buAutoNum type="arabicPeriod"/>
            </a:pPr>
            <a:r>
              <a:rPr lang="zh-CN" altLang="en-US" sz="4400" b="1">
                <a:solidFill>
                  <a:schemeClr val="bg1"/>
                </a:solidFill>
                <a:latin typeface="SimSun" charset="0"/>
                <a:ea typeface="SimSun" charset="0"/>
                <a:cs typeface="SimSun" charset="0"/>
              </a:rPr>
              <a:t>圣经各作者们的看法</a:t>
            </a:r>
            <a:endParaRPr lang="en-US" sz="4400" b="1">
              <a:solidFill>
                <a:schemeClr val="bg1"/>
              </a:solidFill>
              <a:latin typeface="SimSun" charset="0"/>
              <a:ea typeface="SimSun" charset="0"/>
              <a:cs typeface="SimSun" charset="0"/>
            </a:endParaRPr>
          </a:p>
        </p:txBody>
      </p:sp>
      <p:sp>
        <p:nvSpPr>
          <p:cNvPr id="565254" name="Text Box 6"/>
          <p:cNvSpPr txBox="1">
            <a:spLocks noChangeArrowheads="1"/>
          </p:cNvSpPr>
          <p:nvPr/>
        </p:nvSpPr>
        <p:spPr bwMode="auto">
          <a:xfrm>
            <a:off x="914400" y="5334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Sun" charset="0"/>
                <a:ea typeface="SimSun" charset="0"/>
                <a:cs typeface="SimSun" charset="0"/>
              </a:rPr>
              <a:t>创世纪</a:t>
            </a:r>
            <a:r>
              <a:rPr lang="en-US" altLang="zh-CN" sz="4400" b="1">
                <a:solidFill>
                  <a:srgbClr val="FFFFFF"/>
                </a:solidFill>
                <a:latin typeface="SimSun" charset="0"/>
                <a:ea typeface="SimSun" charset="0"/>
                <a:cs typeface="SimSun" charset="0"/>
              </a:rPr>
              <a:t>1-11</a:t>
            </a:r>
            <a:r>
              <a:rPr lang="zh-CN" altLang="en-US" sz="4400" b="1">
                <a:solidFill>
                  <a:srgbClr val="FFFFFF"/>
                </a:solidFill>
                <a:latin typeface="SimSun" charset="0"/>
                <a:ea typeface="SimSun" charset="0"/>
                <a:cs typeface="SimSun" charset="0"/>
              </a:rPr>
              <a:t> 是历史记载</a:t>
            </a:r>
            <a:r>
              <a:rPr lang="en-US" altLang="zh-CN" sz="4400" b="1">
                <a:solidFill>
                  <a:srgbClr val="FFFFFF"/>
                </a:solidFill>
                <a:latin typeface="SimSun" charset="0"/>
                <a:ea typeface="SimSun" charset="0"/>
                <a:cs typeface="SimSun" charset="0"/>
              </a:rPr>
              <a:t>!</a:t>
            </a:r>
            <a:endParaRPr lang="en-US" sz="4400" b="1">
              <a:solidFill>
                <a:srgbClr val="FFFFFF"/>
              </a:solidFill>
              <a:latin typeface="SimSun" charset="0"/>
              <a:ea typeface="SimSun" charset="0"/>
              <a:cs typeface="SimSun" charset="0"/>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Job 31:33 NAS</a:t>
            </a:r>
          </a:p>
        </p:txBody>
      </p:sp>
      <p:pic>
        <p:nvPicPr>
          <p:cNvPr id="3624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3380" name="Text Box 4"/>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约伯记</a:t>
            </a:r>
            <a:r>
              <a:rPr lang="en-US" altLang="ja-JP" sz="5400" b="1">
                <a:solidFill>
                  <a:srgbClr val="00FF00"/>
                </a:solidFill>
                <a:ea typeface="Arial" charset="0"/>
                <a:cs typeface="Arial" charset="0"/>
              </a:rPr>
              <a:t>31:33</a:t>
            </a:r>
            <a:endParaRPr lang="en-US" sz="5400" b="1">
              <a:solidFill>
                <a:srgbClr val="00FF00"/>
              </a:solidFill>
              <a:ea typeface="Arial" charset="0"/>
              <a:cs typeface="Arial" charset="0"/>
            </a:endParaRPr>
          </a:p>
        </p:txBody>
      </p:sp>
      <p:sp>
        <p:nvSpPr>
          <p:cNvPr id="1253381" name="Text Box 5"/>
          <p:cNvSpPr txBox="1">
            <a:spLocks noChangeArrowheads="1"/>
          </p:cNvSpPr>
          <p:nvPr/>
        </p:nvSpPr>
        <p:spPr bwMode="auto">
          <a:xfrm>
            <a:off x="762000" y="1855788"/>
            <a:ext cx="7772400" cy="1422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800" b="1">
                <a:solidFill>
                  <a:srgbClr val="FFFFFF"/>
                </a:solidFill>
                <a:latin typeface="SimSun" charset="0"/>
                <a:ea typeface="SimSun" charset="0"/>
              </a:rPr>
              <a:t>我若</a:t>
            </a:r>
            <a:r>
              <a:rPr lang="zh-CN" altLang="en-US" sz="4800" b="1">
                <a:solidFill>
                  <a:srgbClr val="FFFF00"/>
                </a:solidFill>
                <a:latin typeface="SimSun" charset="0"/>
                <a:ea typeface="SimSun" charset="0"/>
              </a:rPr>
              <a:t>像亚当</a:t>
            </a:r>
            <a:r>
              <a:rPr lang="zh-CN" altLang="en-US" sz="4800" b="1">
                <a:solidFill>
                  <a:srgbClr val="FFFFFF"/>
                </a:solidFill>
                <a:latin typeface="SimSun" charset="0"/>
                <a:ea typeface="SimSun" charset="0"/>
              </a:rPr>
              <a:t>遮掩我的过犯，将罪孽藏在怀中；</a:t>
            </a:r>
            <a:endParaRPr lang="en-US" sz="4800" b="1">
              <a:solidFill>
                <a:srgbClr val="FFFFFF"/>
              </a:solidFill>
              <a:latin typeface="SimSun" charset="0"/>
              <a:ea typeface="SimSun"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pPr eaLnBrk="1" hangingPunct="1">
              <a:defRPr/>
            </a:pPr>
            <a:r>
              <a:rPr lang="en-US"/>
              <a:t>Ezek. 14:14 NAS</a:t>
            </a:r>
          </a:p>
        </p:txBody>
      </p:sp>
      <p:pic>
        <p:nvPicPr>
          <p:cNvPr id="36454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7220" name="Text Box 4"/>
          <p:cNvSpPr txBox="1">
            <a:spLocks noChangeArrowheads="1"/>
          </p:cNvSpPr>
          <p:nvPr/>
        </p:nvSpPr>
        <p:spPr bwMode="auto">
          <a:xfrm>
            <a:off x="914400" y="1714500"/>
            <a:ext cx="7315200" cy="2898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zh-CN" altLang="en-US" sz="4800" b="1">
                <a:solidFill>
                  <a:srgbClr val="FFFFFF"/>
                </a:solidFill>
                <a:latin typeface="SimSun" charset="0"/>
                <a:ea typeface="SimSun" charset="0"/>
              </a:rPr>
              <a:t>其中虽有</a:t>
            </a:r>
            <a:r>
              <a:rPr lang="zh-CN" altLang="en-US" sz="4800" b="1">
                <a:solidFill>
                  <a:srgbClr val="FFFF00"/>
                </a:solidFill>
                <a:latin typeface="SimSun" charset="0"/>
                <a:ea typeface="SimSun" charset="0"/>
              </a:rPr>
              <a:t>挪亚、但以理、约伯</a:t>
            </a:r>
            <a:r>
              <a:rPr lang="zh-CN" altLang="en-US" sz="4800" b="1">
                <a:solidFill>
                  <a:srgbClr val="FFFFFF"/>
                </a:solidFill>
                <a:latin typeface="SimSun" charset="0"/>
                <a:ea typeface="SimSun" charset="0"/>
              </a:rPr>
              <a:t>这三人，他们只能因他们的义救自己的性命。这是主耶和华说的。</a:t>
            </a:r>
            <a:endParaRPr lang="en-US" sz="4800" b="1">
              <a:solidFill>
                <a:srgbClr val="FFFFFF"/>
              </a:solidFill>
              <a:latin typeface="SimSun" charset="0"/>
              <a:ea typeface="SimSun" charset="0"/>
            </a:endParaRPr>
          </a:p>
        </p:txBody>
      </p:sp>
      <p:sp>
        <p:nvSpPr>
          <p:cNvPr id="777221" name="Text Box 5"/>
          <p:cNvSpPr txBox="1">
            <a:spLocks noChangeArrowheads="1"/>
          </p:cNvSpPr>
          <p:nvPr/>
        </p:nvSpPr>
        <p:spPr bwMode="auto">
          <a:xfrm>
            <a:off x="914400" y="457200"/>
            <a:ext cx="73152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以西结书</a:t>
            </a:r>
            <a:r>
              <a:rPr lang="en-US" altLang="ja-JP" sz="5400" b="1">
                <a:solidFill>
                  <a:srgbClr val="00FF00"/>
                </a:solidFill>
                <a:ea typeface="Arial" charset="0"/>
                <a:cs typeface="Arial" charset="0"/>
              </a:rPr>
              <a:t>14:14</a:t>
            </a:r>
            <a:endParaRPr lang="en-US" sz="5400" b="1">
              <a:solidFill>
                <a:srgbClr val="00FF00"/>
              </a:solidFill>
              <a:ea typeface="Arial" charset="0"/>
              <a:cs typeface="Arial"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2"/>
          <p:cNvSpPr>
            <a:spLocks noGrp="1" noChangeArrowheads="1"/>
          </p:cNvSpPr>
          <p:nvPr>
            <p:ph type="title"/>
          </p:nvPr>
        </p:nvSpPr>
        <p:spPr/>
        <p:txBody>
          <a:bodyPr/>
          <a:lstStyle/>
          <a:p>
            <a:pPr eaLnBrk="1" hangingPunct="1">
              <a:defRPr/>
            </a:pPr>
            <a:r>
              <a:rPr lang="en-US"/>
              <a:t>Christian College 1</a:t>
            </a:r>
          </a:p>
        </p:txBody>
      </p:sp>
      <p:pic>
        <p:nvPicPr>
          <p:cNvPr id="1347587" name="Picture 3" descr="Christian Colleg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1347588" name="Text Box 4"/>
          <p:cNvSpPr txBox="1">
            <a:spLocks noChangeArrowheads="1"/>
          </p:cNvSpPr>
          <p:nvPr/>
        </p:nvSpPr>
        <p:spPr bwMode="auto">
          <a:xfrm>
            <a:off x="0" y="2384425"/>
            <a:ext cx="1447800" cy="76358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b="1">
                <a:solidFill>
                  <a:srgbClr val="000000"/>
                </a:solidFill>
                <a:latin typeface="SimSun" charset="0"/>
                <a:ea typeface="SimSun" charset="0"/>
                <a:cs typeface="SimSun" charset="0"/>
              </a:rPr>
              <a:t>圣经</a:t>
            </a:r>
            <a:endParaRPr lang="en-US" altLang="zh-CN" b="1">
              <a:solidFill>
                <a:srgbClr val="000000"/>
              </a:solidFill>
              <a:latin typeface="SimSun" charset="0"/>
              <a:cs typeface="Arial" charset="0"/>
            </a:endParaRPr>
          </a:p>
          <a:p>
            <a:pPr algn="ctr" eaLnBrk="1" hangingPunct="1">
              <a:lnSpc>
                <a:spcPct val="90000"/>
              </a:lnSpc>
            </a:pPr>
            <a:r>
              <a:rPr lang="zh-CN" altLang="en-US" b="1">
                <a:solidFill>
                  <a:srgbClr val="000000"/>
                </a:solidFill>
                <a:latin typeface="SimSun" charset="0"/>
                <a:ea typeface="SimSun" charset="0"/>
                <a:cs typeface="SimSun" charset="0"/>
              </a:rPr>
              <a:t>导论</a:t>
            </a:r>
            <a:endParaRPr lang="en-US" b="1">
              <a:solidFill>
                <a:srgbClr val="000000"/>
              </a:solidFill>
              <a:latin typeface="SimSun" charset="0"/>
              <a:ea typeface="SimSun" charset="0"/>
              <a:cs typeface="SimSun" charset="0"/>
            </a:endParaRPr>
          </a:p>
        </p:txBody>
      </p:sp>
      <p:sp>
        <p:nvSpPr>
          <p:cNvPr id="1347589" name="Text Box 5"/>
          <p:cNvSpPr txBox="1">
            <a:spLocks noChangeArrowheads="1"/>
          </p:cNvSpPr>
          <p:nvPr/>
        </p:nvSpPr>
        <p:spPr bwMode="auto">
          <a:xfrm>
            <a:off x="2667000" y="427038"/>
            <a:ext cx="2286000" cy="11795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2600" b="1">
                <a:solidFill>
                  <a:srgbClr val="000000"/>
                </a:solidFill>
                <a:latin typeface="SimSun" charset="0"/>
                <a:ea typeface="SimSun" charset="0"/>
                <a:cs typeface="SimSun" charset="0"/>
              </a:rPr>
              <a:t>我来了！</a:t>
            </a:r>
            <a:endParaRPr lang="en-US" altLang="zh-CN" sz="2600" b="1">
              <a:solidFill>
                <a:srgbClr val="000000"/>
              </a:solidFill>
              <a:latin typeface="SimSun" charset="0"/>
              <a:cs typeface="Arial" charset="0"/>
            </a:endParaRPr>
          </a:p>
          <a:p>
            <a:pPr algn="ctr" eaLnBrk="1" hangingPunct="1">
              <a:lnSpc>
                <a:spcPct val="90000"/>
              </a:lnSpc>
            </a:pPr>
            <a:r>
              <a:rPr lang="zh-CN" altLang="en-US" sz="2600" b="1">
                <a:solidFill>
                  <a:srgbClr val="000000"/>
                </a:solidFill>
                <a:latin typeface="SimSun" charset="0"/>
                <a:ea typeface="SimSun" charset="0"/>
                <a:cs typeface="SimSun" charset="0"/>
              </a:rPr>
              <a:t>我已准备学习上帝的话了！</a:t>
            </a:r>
            <a:endParaRPr lang="en-US" sz="2600" b="1">
              <a:solidFill>
                <a:srgbClr val="000000"/>
              </a:solidFill>
              <a:latin typeface="SimSun" charset="0"/>
              <a:ea typeface="SimSun" charset="0"/>
              <a:cs typeface="SimSun" charset="0"/>
            </a:endParaRPr>
          </a:p>
        </p:txBody>
      </p:sp>
      <p:sp>
        <p:nvSpPr>
          <p:cNvPr id="1347590" name="Text Box 6"/>
          <p:cNvSpPr txBox="1">
            <a:spLocks noChangeArrowheads="1"/>
          </p:cNvSpPr>
          <p:nvPr/>
        </p:nvSpPr>
        <p:spPr bwMode="auto">
          <a:xfrm>
            <a:off x="5597525" y="422275"/>
            <a:ext cx="2286000" cy="11795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2600" b="1">
                <a:solidFill>
                  <a:srgbClr val="000000"/>
                </a:solidFill>
                <a:latin typeface="SimSun" charset="0"/>
                <a:ea typeface="SimSun" charset="0"/>
                <a:cs typeface="SimSun" charset="0"/>
              </a:rPr>
              <a:t>基督教</a:t>
            </a:r>
            <a:endParaRPr lang="en-US" altLang="zh-CN" sz="2600" b="1">
              <a:solidFill>
                <a:srgbClr val="000000"/>
              </a:solidFill>
              <a:latin typeface="SimSun" charset="0"/>
              <a:cs typeface="Arial" charset="0"/>
            </a:endParaRPr>
          </a:p>
          <a:p>
            <a:pPr algn="ctr" eaLnBrk="1" hangingPunct="1">
              <a:lnSpc>
                <a:spcPct val="90000"/>
              </a:lnSpc>
            </a:pPr>
            <a:r>
              <a:rPr lang="zh-CN" altLang="en-US" sz="2600" b="1">
                <a:solidFill>
                  <a:srgbClr val="000000"/>
                </a:solidFill>
                <a:latin typeface="SimSun" charset="0"/>
                <a:ea typeface="SimSun" charset="0"/>
                <a:cs typeface="SimSun" charset="0"/>
              </a:rPr>
              <a:t>神学院</a:t>
            </a:r>
            <a:endParaRPr lang="en-US" altLang="zh-CN" sz="2600" b="1">
              <a:solidFill>
                <a:srgbClr val="000000"/>
              </a:solidFill>
              <a:latin typeface="SimSun" charset="0"/>
              <a:cs typeface="Arial" charset="0"/>
            </a:endParaRPr>
          </a:p>
          <a:p>
            <a:pPr algn="ctr" eaLnBrk="1" hangingPunct="1">
              <a:lnSpc>
                <a:spcPct val="90000"/>
              </a:lnSpc>
            </a:pPr>
            <a:r>
              <a:rPr lang="zh-CN" altLang="en-US" sz="2600" b="1">
                <a:solidFill>
                  <a:srgbClr val="000000"/>
                </a:solidFill>
                <a:latin typeface="SimSun" charset="0"/>
                <a:ea typeface="SimSun" charset="0"/>
                <a:cs typeface="SimSun" charset="0"/>
              </a:rPr>
              <a:t>欢迎你！</a:t>
            </a:r>
            <a:endParaRPr lang="en-US" sz="2600" b="1">
              <a:solidFill>
                <a:srgbClr val="000000"/>
              </a:solidFill>
              <a:latin typeface="SimSun" charset="0"/>
              <a:ea typeface="SimSun" charset="0"/>
              <a:cs typeface="SimSun" charset="0"/>
            </a:endParaRPr>
          </a:p>
        </p:txBody>
      </p:sp>
      <p:sp>
        <p:nvSpPr>
          <p:cNvPr id="274438" name="TextBox 2"/>
          <p:cNvSpPr txBox="1">
            <a:spLocks noChangeArrowheads="1"/>
          </p:cNvSpPr>
          <p:nvPr/>
        </p:nvSpPr>
        <p:spPr bwMode="auto">
          <a:xfrm>
            <a:off x="2266950" y="5791200"/>
            <a:ext cx="3006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a:solidFill>
                  <a:srgbClr val="000000"/>
                </a:solidFill>
                <a:latin typeface="SimSun" charset="0"/>
                <a:ea typeface="SimSun" charset="0"/>
                <a:cs typeface="SimSun" charset="0"/>
              </a:rPr>
              <a:t>创世纪</a:t>
            </a:r>
            <a:r>
              <a:rPr lang="en-US" altLang="zh-CN" sz="4000">
                <a:solidFill>
                  <a:srgbClr val="000000"/>
                </a:solidFill>
                <a:latin typeface="SimSun" charset="0"/>
                <a:ea typeface="SimSun" charset="0"/>
                <a:cs typeface="SimSun" charset="0"/>
              </a:rPr>
              <a:t>1</a:t>
            </a:r>
            <a:r>
              <a:rPr lang="zh-CN" altLang="en-US" sz="4000">
                <a:solidFill>
                  <a:srgbClr val="000000"/>
                </a:solidFill>
                <a:latin typeface="SimSun" charset="0"/>
                <a:ea typeface="SimSun" charset="0"/>
                <a:cs typeface="SimSun" charset="0"/>
              </a:rPr>
              <a:t>－</a:t>
            </a:r>
            <a:r>
              <a:rPr lang="en-US" altLang="zh-CN" sz="4000">
                <a:solidFill>
                  <a:srgbClr val="000000"/>
                </a:solidFill>
                <a:latin typeface="SimSun" charset="0"/>
                <a:ea typeface="SimSun" charset="0"/>
                <a:cs typeface="SimSun" charset="0"/>
              </a:rPr>
              <a:t>11</a:t>
            </a:r>
            <a:endParaRPr lang="en-US" sz="4000">
              <a:solidFill>
                <a:srgbClr val="000000"/>
              </a:solidFill>
              <a:latin typeface="SimSun" charset="0"/>
              <a:ea typeface="SimSun" charset="0"/>
              <a:cs typeface="SimSun" charset="0"/>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Luke 3:23-38 NAS</a:t>
            </a:r>
          </a:p>
        </p:txBody>
      </p:sp>
      <p:pic>
        <p:nvPicPr>
          <p:cNvPr id="3665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7140" name="Text Box 4"/>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路加</a:t>
            </a:r>
            <a:r>
              <a:rPr lang="en-US" altLang="ja-JP" sz="5400" b="1">
                <a:solidFill>
                  <a:srgbClr val="00FF00"/>
                </a:solidFill>
                <a:ea typeface="Arial" charset="0"/>
                <a:cs typeface="Arial" charset="0"/>
              </a:rPr>
              <a:t>3:23-38</a:t>
            </a:r>
            <a:endParaRPr lang="en-US" sz="5400" b="1">
              <a:solidFill>
                <a:srgbClr val="00FF00"/>
              </a:solidFill>
              <a:ea typeface="Arial" charset="0"/>
              <a:cs typeface="Arial" charset="0"/>
            </a:endParaRPr>
          </a:p>
        </p:txBody>
      </p:sp>
      <p:sp>
        <p:nvSpPr>
          <p:cNvPr id="987141" name="Text Box 5"/>
          <p:cNvSpPr txBox="1">
            <a:spLocks noChangeArrowheads="1"/>
          </p:cNvSpPr>
          <p:nvPr/>
        </p:nvSpPr>
        <p:spPr bwMode="auto">
          <a:xfrm>
            <a:off x="914400" y="1539875"/>
            <a:ext cx="7391400" cy="3500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100" b="1">
                <a:solidFill>
                  <a:srgbClr val="FFFFFF"/>
                </a:solidFill>
                <a:latin typeface="SimSun" charset="0"/>
                <a:ea typeface="SimSun" charset="0"/>
              </a:rPr>
              <a:t>耶稣开头传道，年纪约有三十岁。依人看来，他是</a:t>
            </a:r>
            <a:r>
              <a:rPr lang="zh-CN" altLang="en-US" sz="4100" b="1">
                <a:solidFill>
                  <a:srgbClr val="FFFF00"/>
                </a:solidFill>
                <a:latin typeface="SimSun" charset="0"/>
                <a:ea typeface="SimSun" charset="0"/>
              </a:rPr>
              <a:t>约瑟</a:t>
            </a:r>
            <a:r>
              <a:rPr lang="zh-CN" altLang="en-US" sz="4100" b="1">
                <a:solidFill>
                  <a:srgbClr val="FFFFFF"/>
                </a:solidFill>
                <a:latin typeface="SimSun" charset="0"/>
                <a:ea typeface="SimSun" charset="0"/>
              </a:rPr>
              <a:t>的儿子；。。。</a:t>
            </a:r>
            <a:r>
              <a:rPr lang="zh-CN" altLang="en-US" sz="4100" b="1">
                <a:solidFill>
                  <a:srgbClr val="FFFF00"/>
                </a:solidFill>
                <a:latin typeface="SimSun" charset="0"/>
                <a:ea typeface="SimSun" charset="0"/>
              </a:rPr>
              <a:t>大卫</a:t>
            </a:r>
            <a:r>
              <a:rPr lang="zh-CN" altLang="en-US" sz="4100" b="1">
                <a:solidFill>
                  <a:srgbClr val="FFFFFF"/>
                </a:solidFill>
                <a:latin typeface="SimSun" charset="0"/>
                <a:ea typeface="SimSun" charset="0"/>
              </a:rPr>
              <a:t>的儿子；。。。</a:t>
            </a:r>
            <a:r>
              <a:rPr lang="zh-CN" altLang="en-US" sz="4100" b="1">
                <a:solidFill>
                  <a:srgbClr val="FFFF00"/>
                </a:solidFill>
                <a:latin typeface="SimSun" charset="0"/>
                <a:ea typeface="SimSun" charset="0"/>
              </a:rPr>
              <a:t>亚伯拉罕</a:t>
            </a:r>
            <a:r>
              <a:rPr lang="zh-CN" altLang="en-US" sz="4100" b="1">
                <a:solidFill>
                  <a:srgbClr val="FFFFFF"/>
                </a:solidFill>
                <a:latin typeface="SimSun" charset="0"/>
                <a:ea typeface="SimSun" charset="0"/>
              </a:rPr>
              <a:t>的儿子；。。。</a:t>
            </a:r>
            <a:r>
              <a:rPr lang="zh-CN" altLang="en-US" sz="4100" b="1">
                <a:solidFill>
                  <a:srgbClr val="FFFF00"/>
                </a:solidFill>
                <a:latin typeface="SimSun" charset="0"/>
                <a:ea typeface="SimSun" charset="0"/>
              </a:rPr>
              <a:t>挪亚</a:t>
            </a:r>
            <a:r>
              <a:rPr lang="zh-CN" altLang="en-US" sz="4100" b="1">
                <a:solidFill>
                  <a:srgbClr val="FFFFFF"/>
                </a:solidFill>
                <a:latin typeface="SimSun" charset="0"/>
                <a:ea typeface="SimSun" charset="0"/>
              </a:rPr>
              <a:t>的儿子；。。。</a:t>
            </a:r>
            <a:r>
              <a:rPr lang="zh-CN" altLang="en-US" sz="4100" b="1">
                <a:solidFill>
                  <a:srgbClr val="FFFF00"/>
                </a:solidFill>
                <a:latin typeface="SimSun" charset="0"/>
                <a:ea typeface="SimSun" charset="0"/>
              </a:rPr>
              <a:t>亚当</a:t>
            </a:r>
            <a:r>
              <a:rPr lang="zh-CN" altLang="en-US" sz="4100" b="1">
                <a:solidFill>
                  <a:srgbClr val="FFFFFF"/>
                </a:solidFill>
                <a:latin typeface="SimSun" charset="0"/>
                <a:ea typeface="SimSun" charset="0"/>
              </a:rPr>
              <a:t>的儿子；。。。</a:t>
            </a:r>
            <a:r>
              <a:rPr lang="zh-CN" altLang="en-US" sz="4100" b="1">
                <a:solidFill>
                  <a:srgbClr val="FFFF00"/>
                </a:solidFill>
                <a:latin typeface="SimSun" charset="0"/>
                <a:ea typeface="SimSun" charset="0"/>
              </a:rPr>
              <a:t>神</a:t>
            </a:r>
            <a:r>
              <a:rPr lang="zh-CN" altLang="en-US" sz="4100" b="1">
                <a:solidFill>
                  <a:srgbClr val="FFFFFF"/>
                </a:solidFill>
                <a:latin typeface="SimSun" charset="0"/>
                <a:ea typeface="SimSun" charset="0"/>
              </a:rPr>
              <a:t>的儿子。</a:t>
            </a:r>
            <a:endParaRPr lang="en-US" sz="4100" b="1">
              <a:solidFill>
                <a:srgbClr val="FFFFFF"/>
              </a:solidFill>
              <a:latin typeface="SimSun" charset="0"/>
              <a:ea typeface="SimSun"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426" name="Rectangle 2"/>
          <p:cNvSpPr>
            <a:spLocks noGrp="1" noChangeArrowheads="1"/>
          </p:cNvSpPr>
          <p:nvPr>
            <p:ph type="title" idx="4294967295"/>
          </p:nvPr>
        </p:nvSpPr>
        <p:spPr/>
        <p:txBody>
          <a:bodyPr/>
          <a:lstStyle/>
          <a:p>
            <a:pPr eaLnBrk="1" hangingPunct="1">
              <a:defRPr/>
            </a:pPr>
            <a:r>
              <a:rPr lang="en-US"/>
              <a:t>Rom. 5:12 NAS</a:t>
            </a:r>
          </a:p>
        </p:txBody>
      </p:sp>
      <p:pic>
        <p:nvPicPr>
          <p:cNvPr id="3686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5428" name="Text Box 4"/>
          <p:cNvSpPr txBox="1">
            <a:spLocks noChangeArrowheads="1"/>
          </p:cNvSpPr>
          <p:nvPr/>
        </p:nvSpPr>
        <p:spPr bwMode="auto">
          <a:xfrm>
            <a:off x="457200" y="517525"/>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罗马书</a:t>
            </a:r>
            <a:r>
              <a:rPr lang="en-US" altLang="ja-JP" sz="5400" b="1">
                <a:solidFill>
                  <a:srgbClr val="00FF00"/>
                </a:solidFill>
                <a:ea typeface="Arial" charset="0"/>
                <a:cs typeface="Arial" charset="0"/>
              </a:rPr>
              <a:t>5:12</a:t>
            </a:r>
            <a:endParaRPr lang="en-US" sz="5400" b="1">
              <a:solidFill>
                <a:srgbClr val="00FF00"/>
              </a:solidFill>
              <a:ea typeface="Arial" charset="0"/>
              <a:cs typeface="Arial" charset="0"/>
            </a:endParaRPr>
          </a:p>
        </p:txBody>
      </p:sp>
      <p:sp>
        <p:nvSpPr>
          <p:cNvPr id="1255429" name="Text Box 5"/>
          <p:cNvSpPr txBox="1">
            <a:spLocks noChangeArrowheads="1"/>
          </p:cNvSpPr>
          <p:nvPr/>
        </p:nvSpPr>
        <p:spPr bwMode="auto">
          <a:xfrm>
            <a:off x="914400" y="1524000"/>
            <a:ext cx="73152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000" b="1">
                <a:solidFill>
                  <a:srgbClr val="FFFFFF"/>
                </a:solidFill>
                <a:latin typeface="SimSun" charset="0"/>
                <a:ea typeface="SimSun" charset="0"/>
              </a:rPr>
              <a:t>这就如</a:t>
            </a:r>
            <a:r>
              <a:rPr lang="zh-CN" altLang="en-US" sz="4000" b="1">
                <a:solidFill>
                  <a:srgbClr val="FFFF00"/>
                </a:solidFill>
                <a:latin typeface="SimSun" charset="0"/>
                <a:ea typeface="SimSun" charset="0"/>
              </a:rPr>
              <a:t>罪是从一人如了世界</a:t>
            </a:r>
            <a:r>
              <a:rPr lang="zh-CN" altLang="en-US" sz="4000" b="1">
                <a:solidFill>
                  <a:srgbClr val="FFFFFF"/>
                </a:solidFill>
                <a:latin typeface="SimSun" charset="0"/>
                <a:ea typeface="SimSun" charset="0"/>
              </a:rPr>
              <a:t>，死又是从罪来的，于是死就临到众人，因为众人都犯了罪。</a:t>
            </a:r>
            <a:endParaRPr lang="en-US" sz="4000" b="1">
              <a:solidFill>
                <a:srgbClr val="FFFFFF"/>
              </a:solidFill>
              <a:latin typeface="SimSun" charset="0"/>
              <a:ea typeface="SimSun" charset="0"/>
            </a:endParaRPr>
          </a:p>
        </p:txBody>
      </p:sp>
      <p:sp>
        <p:nvSpPr>
          <p:cNvPr id="1255430" name="Text Box 6"/>
          <p:cNvSpPr txBox="1">
            <a:spLocks noChangeArrowheads="1"/>
          </p:cNvSpPr>
          <p:nvPr/>
        </p:nvSpPr>
        <p:spPr bwMode="auto">
          <a:xfrm>
            <a:off x="914400" y="3990975"/>
            <a:ext cx="7315200" cy="22891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500438" indent="-347821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zh-CN" altLang="en-US" sz="2800" b="1">
                <a:solidFill>
                  <a:srgbClr val="FFFFFF"/>
                </a:solidFill>
                <a:latin typeface="SimSun" charset="0"/>
                <a:ea typeface="SimSun" charset="0"/>
                <a:cs typeface="SimSun" charset="0"/>
              </a:rPr>
              <a:t>林前</a:t>
            </a:r>
            <a:r>
              <a:rPr lang="en-US" altLang="ja-JP" sz="2800" b="1">
                <a:solidFill>
                  <a:srgbClr val="FFFFFF"/>
                </a:solidFill>
              </a:rPr>
              <a:t>15:22</a:t>
            </a:r>
            <a:r>
              <a:rPr lang="zh-CN" altLang="en-US" sz="2800" b="1">
                <a:solidFill>
                  <a:srgbClr val="FFFFFF"/>
                </a:solidFill>
              </a:rPr>
              <a:t>，</a:t>
            </a:r>
            <a:r>
              <a:rPr lang="en-US" altLang="ja-JP" sz="2800" b="1">
                <a:solidFill>
                  <a:srgbClr val="FFFFFF"/>
                </a:solidFill>
              </a:rPr>
              <a:t>45</a:t>
            </a:r>
            <a:r>
              <a:rPr lang="zh-CN" altLang="en-US" sz="2800" b="1">
                <a:solidFill>
                  <a:srgbClr val="FFFFFF"/>
                </a:solidFill>
              </a:rPr>
              <a:t>   </a:t>
            </a:r>
            <a:r>
              <a:rPr lang="en-US" altLang="zh-CN" sz="2800" b="1">
                <a:solidFill>
                  <a:srgbClr val="FFFFFF"/>
                </a:solidFill>
              </a:rPr>
              <a:t>	</a:t>
            </a:r>
            <a:r>
              <a:rPr lang="zh-CN" altLang="en-US" sz="2800" b="1">
                <a:solidFill>
                  <a:srgbClr val="FFFFFF"/>
                </a:solidFill>
                <a:latin typeface="SimSun" charset="0"/>
                <a:ea typeface="SimSun" charset="0"/>
                <a:cs typeface="SimSun" charset="0"/>
              </a:rPr>
              <a:t>在亚当里</a:t>
            </a:r>
            <a:r>
              <a:rPr lang="en-US" altLang="zh-CN" sz="2800" b="1">
                <a:solidFill>
                  <a:srgbClr val="FFFFFF"/>
                </a:solidFill>
                <a:latin typeface="SimSun" charset="0"/>
                <a:ea typeface="SimSun" charset="0"/>
                <a:cs typeface="SimSun" charset="0"/>
              </a:rPr>
              <a:t>—</a:t>
            </a:r>
            <a:r>
              <a:rPr lang="zh-CN" altLang="en-US" sz="2800" b="1">
                <a:solidFill>
                  <a:srgbClr val="FFFFFF"/>
                </a:solidFill>
                <a:latin typeface="SimSun" charset="0"/>
                <a:ea typeface="SimSun" charset="0"/>
                <a:cs typeface="SimSun" charset="0"/>
              </a:rPr>
              <a:t>首先的人</a:t>
            </a:r>
            <a:r>
              <a:rPr lang="en-US" altLang="zh-CN" sz="2800" b="1">
                <a:solidFill>
                  <a:srgbClr val="FFFFFF"/>
                </a:solidFill>
                <a:latin typeface="SimSun" charset="0"/>
                <a:ea typeface="SimSun" charset="0"/>
                <a:cs typeface="SimSun" charset="0"/>
              </a:rPr>
              <a:t>—</a:t>
            </a:r>
            <a:r>
              <a:rPr lang="zh-CN" altLang="en-US" sz="2800" b="1">
                <a:solidFill>
                  <a:srgbClr val="FFFFFF"/>
                </a:solidFill>
                <a:latin typeface="SimSun" charset="0"/>
                <a:ea typeface="SimSun" charset="0"/>
                <a:cs typeface="SimSun" charset="0"/>
              </a:rPr>
              <a:t>众人都死了</a:t>
            </a:r>
            <a:endParaRPr lang="en-US" altLang="ja-JP" sz="2800" b="1">
              <a:solidFill>
                <a:srgbClr val="FFFFFF"/>
              </a:solidFill>
              <a:latin typeface="SimSun" charset="0"/>
              <a:ea typeface="SimSun" charset="0"/>
              <a:cs typeface="SimSun" charset="0"/>
            </a:endParaRPr>
          </a:p>
          <a:p>
            <a:pPr eaLnBrk="1" hangingPunct="1">
              <a:lnSpc>
                <a:spcPct val="90000"/>
              </a:lnSpc>
              <a:spcBef>
                <a:spcPct val="20000"/>
              </a:spcBef>
            </a:pPr>
            <a:r>
              <a:rPr lang="zh-CN" altLang="en-US" sz="2800" b="1">
                <a:solidFill>
                  <a:srgbClr val="FFFFFF"/>
                </a:solidFill>
                <a:latin typeface="SimSun" charset="0"/>
                <a:ea typeface="SimSun" charset="0"/>
                <a:cs typeface="SimSun" charset="0"/>
              </a:rPr>
              <a:t>林前</a:t>
            </a:r>
            <a:r>
              <a:rPr lang="en-US" altLang="ja-JP" sz="2800" b="1">
                <a:solidFill>
                  <a:srgbClr val="FFFFFF"/>
                </a:solidFill>
              </a:rPr>
              <a:t>11:8-9	</a:t>
            </a:r>
            <a:r>
              <a:rPr lang="zh-CN" altLang="en-US" sz="2800" b="1">
                <a:solidFill>
                  <a:srgbClr val="FFFFFF"/>
                </a:solidFill>
                <a:latin typeface="SimSun" charset="0"/>
                <a:ea typeface="SimSun" charset="0"/>
                <a:cs typeface="SimSun" charset="0"/>
              </a:rPr>
              <a:t>夏娃由亚当而出</a:t>
            </a:r>
            <a:endParaRPr lang="en-US" altLang="ja-JP" sz="2800" b="1">
              <a:solidFill>
                <a:srgbClr val="FFFFFF"/>
              </a:solidFill>
              <a:latin typeface="SimSun" charset="0"/>
              <a:ea typeface="SimSun" charset="0"/>
              <a:cs typeface="SimSun" charset="0"/>
            </a:endParaRPr>
          </a:p>
          <a:p>
            <a:pPr eaLnBrk="1" hangingPunct="1">
              <a:lnSpc>
                <a:spcPct val="90000"/>
              </a:lnSpc>
              <a:spcBef>
                <a:spcPct val="20000"/>
              </a:spcBef>
            </a:pPr>
            <a:r>
              <a:rPr lang="zh-CN" altLang="en-US" sz="2800" b="1">
                <a:solidFill>
                  <a:srgbClr val="FFFFFF"/>
                </a:solidFill>
                <a:latin typeface="SimSun" charset="0"/>
                <a:ea typeface="SimSun" charset="0"/>
                <a:cs typeface="SimSun" charset="0"/>
              </a:rPr>
              <a:t>林后</a:t>
            </a:r>
            <a:r>
              <a:rPr lang="en-US" altLang="ja-JP" sz="2800" b="1">
                <a:solidFill>
                  <a:srgbClr val="FFFFFF"/>
                </a:solidFill>
              </a:rPr>
              <a:t>11:3</a:t>
            </a:r>
            <a:r>
              <a:rPr lang="zh-CN" altLang="en-US" sz="2800" b="1">
                <a:solidFill>
                  <a:srgbClr val="FFFFFF"/>
                </a:solidFill>
              </a:rPr>
              <a:t>，</a:t>
            </a:r>
            <a:r>
              <a:rPr lang="zh-CN" altLang="en-US" sz="2800" b="1">
                <a:solidFill>
                  <a:srgbClr val="FFFFFF"/>
                </a:solidFill>
                <a:latin typeface="SimSun" charset="0"/>
                <a:ea typeface="SimSun" charset="0"/>
                <a:cs typeface="SimSun" charset="0"/>
              </a:rPr>
              <a:t>提前</a:t>
            </a:r>
            <a:r>
              <a:rPr lang="en-US" altLang="ja-JP" sz="2800" b="1">
                <a:solidFill>
                  <a:srgbClr val="FFFFFF"/>
                </a:solidFill>
              </a:rPr>
              <a:t>2:14 </a:t>
            </a:r>
            <a:r>
              <a:rPr lang="en-US" altLang="zh-CN" sz="2800" b="1">
                <a:solidFill>
                  <a:srgbClr val="FFFFFF"/>
                </a:solidFill>
              </a:rPr>
              <a:t>	</a:t>
            </a:r>
            <a:r>
              <a:rPr lang="zh-CN" altLang="en-US" sz="2800" b="1">
                <a:solidFill>
                  <a:srgbClr val="FFFFFF"/>
                </a:solidFill>
                <a:latin typeface="SimSun" charset="0"/>
                <a:ea typeface="SimSun" charset="0"/>
                <a:cs typeface="SimSun" charset="0"/>
              </a:rPr>
              <a:t>夏娃被引诱</a:t>
            </a:r>
            <a:endParaRPr lang="en-US" altLang="zh-CN" sz="2800" b="1">
              <a:solidFill>
                <a:srgbClr val="FFFFFF"/>
              </a:solidFill>
              <a:latin typeface="SimSun" charset="0"/>
              <a:ea typeface="SimSun" charset="0"/>
              <a:cs typeface="SimSun" charset="0"/>
            </a:endParaRPr>
          </a:p>
          <a:p>
            <a:pPr eaLnBrk="1" hangingPunct="1">
              <a:lnSpc>
                <a:spcPct val="90000"/>
              </a:lnSpc>
              <a:spcBef>
                <a:spcPct val="20000"/>
              </a:spcBef>
            </a:pPr>
            <a:endParaRPr lang="en-US" sz="2800" b="1">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5430"/>
                                        </p:tgtEl>
                                        <p:attrNameLst>
                                          <p:attrName>style.visibility</p:attrName>
                                        </p:attrNameLst>
                                      </p:cBhvr>
                                      <p:to>
                                        <p:strVal val="visible"/>
                                      </p:to>
                                    </p:set>
                                    <p:animEffect transition="in" filter="wipe(up)">
                                      <p:cBhvr>
                                        <p:cTn id="7" dur="500"/>
                                        <p:tgtEl>
                                          <p:spTgt spid="1255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pPr eaLnBrk="1" hangingPunct="1">
              <a:defRPr/>
            </a:pPr>
            <a:r>
              <a:rPr lang="en-US"/>
              <a:t>2 Pet. 2:5-6 NAS</a:t>
            </a:r>
          </a:p>
        </p:txBody>
      </p:sp>
      <p:pic>
        <p:nvPicPr>
          <p:cNvPr id="3706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彼得后书</a:t>
            </a:r>
            <a:r>
              <a:rPr lang="en-US" altLang="ja-JP" sz="5400" b="1">
                <a:solidFill>
                  <a:srgbClr val="00FF00"/>
                </a:solidFill>
                <a:ea typeface="Arial" charset="0"/>
                <a:cs typeface="Arial" charset="0"/>
              </a:rPr>
              <a:t>2:5-6</a:t>
            </a:r>
            <a:endParaRPr lang="en-US" sz="5400" b="1">
              <a:solidFill>
                <a:srgbClr val="00FF00"/>
              </a:solidFill>
              <a:ea typeface="Arial" charset="0"/>
              <a:cs typeface="Arial" charset="0"/>
            </a:endParaRPr>
          </a:p>
        </p:txBody>
      </p:sp>
      <p:sp>
        <p:nvSpPr>
          <p:cNvPr id="697349" name="Text Box 5"/>
          <p:cNvSpPr txBox="1">
            <a:spLocks noChangeArrowheads="1"/>
          </p:cNvSpPr>
          <p:nvPr/>
        </p:nvSpPr>
        <p:spPr bwMode="auto">
          <a:xfrm>
            <a:off x="762000" y="1682750"/>
            <a:ext cx="7620000" cy="3970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65138" indent="-4651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4000" b="1">
                <a:solidFill>
                  <a:srgbClr val="FFFFFF"/>
                </a:solidFill>
                <a:latin typeface="SimSun" charset="0"/>
                <a:ea typeface="SimSun" charset="0"/>
                <a:cs typeface="SimSun" charset="0"/>
              </a:rPr>
              <a:t>5.</a:t>
            </a:r>
            <a:r>
              <a:rPr lang="zh-CN" altLang="en-US" sz="4000" b="1">
                <a:solidFill>
                  <a:srgbClr val="FFFFFF"/>
                </a:solidFill>
                <a:latin typeface="SimSun" charset="0"/>
                <a:ea typeface="SimSun" charset="0"/>
                <a:cs typeface="SimSun" charset="0"/>
              </a:rPr>
              <a:t>神也没有宽容上古的世代，曾叫洪水临到那不敬虔的世代，却保护了传义道的</a:t>
            </a:r>
            <a:r>
              <a:rPr lang="zh-CN" altLang="en-US" sz="4000" b="1">
                <a:solidFill>
                  <a:srgbClr val="FFFF00"/>
                </a:solidFill>
                <a:latin typeface="SimSun" charset="0"/>
                <a:ea typeface="SimSun" charset="0"/>
                <a:cs typeface="SimSun" charset="0"/>
              </a:rPr>
              <a:t>挪亚一家八口</a:t>
            </a:r>
            <a:r>
              <a:rPr lang="zh-CN" altLang="en-US" sz="4000" b="1">
                <a:solidFill>
                  <a:srgbClr val="FFFFFF"/>
                </a:solidFill>
                <a:latin typeface="SimSun" charset="0"/>
                <a:ea typeface="SimSun" charset="0"/>
                <a:cs typeface="SimSun" charset="0"/>
              </a:rPr>
              <a:t>。</a:t>
            </a:r>
            <a:endParaRPr lang="en-US" altLang="ja-JP" sz="4000" b="1">
              <a:solidFill>
                <a:srgbClr val="FFFFFF"/>
              </a:solidFill>
              <a:latin typeface="SimSun" charset="0"/>
              <a:cs typeface="Arial" charset="0"/>
            </a:endParaRPr>
          </a:p>
          <a:p>
            <a:pPr eaLnBrk="1" hangingPunct="1">
              <a:lnSpc>
                <a:spcPct val="90000"/>
              </a:lnSpc>
            </a:pPr>
            <a:r>
              <a:rPr lang="en-US" sz="4000" b="1">
                <a:solidFill>
                  <a:srgbClr val="FFFFFF"/>
                </a:solidFill>
                <a:latin typeface="SimSun" charset="0"/>
                <a:cs typeface="Arial" charset="0"/>
              </a:rPr>
              <a:t>6.</a:t>
            </a:r>
            <a:r>
              <a:rPr lang="zh-CN" altLang="en-US" sz="4000" b="1">
                <a:solidFill>
                  <a:srgbClr val="FFFFFF"/>
                </a:solidFill>
                <a:latin typeface="SimSun" charset="0"/>
                <a:ea typeface="SimSun" charset="0"/>
                <a:cs typeface="SimSun" charset="0"/>
              </a:rPr>
              <a:t>又判定</a:t>
            </a:r>
            <a:r>
              <a:rPr lang="zh-CN" altLang="en-US" sz="4000" b="1">
                <a:solidFill>
                  <a:srgbClr val="FFFF00"/>
                </a:solidFill>
                <a:latin typeface="SimSun" charset="0"/>
                <a:ea typeface="SimSun" charset="0"/>
                <a:cs typeface="SimSun" charset="0"/>
              </a:rPr>
              <a:t>所多玛、蛾摩拉</a:t>
            </a:r>
            <a:r>
              <a:rPr lang="zh-CN" altLang="en-US" sz="4000" b="1">
                <a:solidFill>
                  <a:srgbClr val="FFFFFF"/>
                </a:solidFill>
                <a:latin typeface="SimSun" charset="0"/>
                <a:ea typeface="SimSun" charset="0"/>
                <a:cs typeface="SimSun" charset="0"/>
              </a:rPr>
              <a:t>、将二城倾覆，焚烧</a:t>
            </a:r>
            <a:r>
              <a:rPr lang="zh-CN" altLang="en-US" sz="4000" b="1">
                <a:solidFill>
                  <a:srgbClr val="FFFF00"/>
                </a:solidFill>
                <a:latin typeface="SimSun" charset="0"/>
                <a:ea typeface="SimSun" charset="0"/>
                <a:cs typeface="SimSun" charset="0"/>
              </a:rPr>
              <a:t>成灰</a:t>
            </a:r>
            <a:r>
              <a:rPr lang="zh-CN" altLang="en-US" sz="4000" b="1">
                <a:solidFill>
                  <a:srgbClr val="FFFFFF"/>
                </a:solidFill>
                <a:latin typeface="SimSun" charset="0"/>
                <a:ea typeface="SimSun" charset="0"/>
                <a:cs typeface="SimSun" charset="0"/>
              </a:rPr>
              <a:t>，作为后世不敬虔人的鉴戒；</a:t>
            </a:r>
            <a:endParaRPr lang="en-US" sz="4000" b="1">
              <a:solidFill>
                <a:srgbClr val="FFFFFF"/>
              </a:solidFill>
              <a:latin typeface="SimSun" charset="0"/>
              <a:ea typeface="SimSun" charset="0"/>
              <a:cs typeface="SimSun"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pPr eaLnBrk="1" hangingPunct="1">
              <a:defRPr/>
            </a:pPr>
            <a:r>
              <a:rPr lang="en-US"/>
              <a:t>Rom. 1:20 NAS</a:t>
            </a:r>
          </a:p>
        </p:txBody>
      </p:sp>
      <p:pic>
        <p:nvPicPr>
          <p:cNvPr id="3727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2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罗马书</a:t>
            </a:r>
            <a:r>
              <a:rPr lang="en-US" altLang="ja-JP" sz="5400" b="1">
                <a:solidFill>
                  <a:srgbClr val="00FF00"/>
                </a:solidFill>
                <a:ea typeface="Arial" charset="0"/>
                <a:cs typeface="Arial" charset="0"/>
              </a:rPr>
              <a:t>1:20</a:t>
            </a:r>
            <a:endParaRPr lang="en-US" sz="5400" b="1">
              <a:solidFill>
                <a:srgbClr val="00FF00"/>
              </a:solidFill>
              <a:ea typeface="Arial" charset="0"/>
              <a:cs typeface="Arial" charset="0"/>
            </a:endParaRPr>
          </a:p>
        </p:txBody>
      </p:sp>
      <p:sp>
        <p:nvSpPr>
          <p:cNvPr id="1259525" name="Text Box 5"/>
          <p:cNvSpPr txBox="1">
            <a:spLocks noChangeArrowheads="1"/>
          </p:cNvSpPr>
          <p:nvPr/>
        </p:nvSpPr>
        <p:spPr bwMode="auto">
          <a:xfrm>
            <a:off x="762000" y="1600200"/>
            <a:ext cx="7543800" cy="25542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SimSun" charset="0"/>
                <a:ea typeface="SimSun" charset="0"/>
              </a:rPr>
              <a:t>自从造天地以来</a:t>
            </a:r>
            <a:r>
              <a:rPr lang="zh-CN" altLang="en-US" sz="4000" b="1">
                <a:solidFill>
                  <a:srgbClr val="FFFFFF"/>
                </a:solidFill>
                <a:latin typeface="SimSun" charset="0"/>
                <a:ea typeface="SimSun" charset="0"/>
              </a:rPr>
              <a:t>，神的永能和神性是明明可知的，虽是眼不能见，但借着所造之物就可以晓得，叫人无可推诿。</a:t>
            </a:r>
            <a:endParaRPr lang="en-US" sz="4000" b="1">
              <a:solidFill>
                <a:srgbClr val="FFFFFF"/>
              </a:solidFill>
              <a:latin typeface="SimSun" charset="0"/>
              <a:ea typeface="SimSun" charset="0"/>
            </a:endParaRPr>
          </a:p>
        </p:txBody>
      </p:sp>
      <p:sp>
        <p:nvSpPr>
          <p:cNvPr id="1259527" name="Text Box 6"/>
          <p:cNvSpPr txBox="1">
            <a:spLocks noChangeArrowheads="1"/>
          </p:cNvSpPr>
          <p:nvPr/>
        </p:nvSpPr>
        <p:spPr bwMode="auto">
          <a:xfrm>
            <a:off x="914400" y="4648200"/>
            <a:ext cx="73152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FFFF"/>
                </a:solidFill>
                <a:latin typeface="SimSun" charset="0"/>
                <a:ea typeface="SimSun" charset="0"/>
                <a:cs typeface="SimSun" charset="0"/>
              </a:rPr>
              <a:t>“</a:t>
            </a:r>
            <a:r>
              <a:rPr lang="zh-CN" altLang="en-US" sz="3200" b="1">
                <a:solidFill>
                  <a:srgbClr val="FFFF00"/>
                </a:solidFill>
                <a:latin typeface="SimSun" charset="0"/>
                <a:ea typeface="SimSun" charset="0"/>
                <a:cs typeface="SimSun" charset="0"/>
              </a:rPr>
              <a:t>自从</a:t>
            </a:r>
            <a:r>
              <a:rPr lang="zh-CN" altLang="en-US" sz="3200" b="1">
                <a:solidFill>
                  <a:srgbClr val="FFFFFF"/>
                </a:solidFill>
                <a:latin typeface="SimSun" charset="0"/>
                <a:ea typeface="SimSun" charset="0"/>
                <a:cs typeface="SimSun" charset="0"/>
              </a:rPr>
              <a:t>”或“</a:t>
            </a:r>
            <a:r>
              <a:rPr lang="zh-CN" altLang="en-US" sz="3200" b="1">
                <a:solidFill>
                  <a:srgbClr val="FFFF00"/>
                </a:solidFill>
                <a:latin typeface="SimSun" charset="0"/>
                <a:ea typeface="SimSun" charset="0"/>
                <a:cs typeface="SimSun" charset="0"/>
              </a:rPr>
              <a:t>从</a:t>
            </a:r>
            <a:r>
              <a:rPr lang="ja-JP" altLang="en-US" sz="3200" b="1">
                <a:solidFill>
                  <a:srgbClr val="FFFFFF"/>
                </a:solidFill>
                <a:latin typeface="SimSun" charset="0"/>
                <a:ea typeface="SimSun" charset="0"/>
                <a:cs typeface="SimSun" charset="0"/>
              </a:rPr>
              <a:t>”</a:t>
            </a:r>
            <a:r>
              <a:rPr lang="en-US" altLang="ja-JP" sz="3200" b="1">
                <a:solidFill>
                  <a:srgbClr val="FFFFFF"/>
                </a:solidFill>
              </a:rPr>
              <a:t> (</a:t>
            </a:r>
            <a:r>
              <a:rPr lang="el-GR" altLang="ja-JP" sz="3200" b="1" i="1">
                <a:solidFill>
                  <a:srgbClr val="FFFFFF"/>
                </a:solidFill>
              </a:rPr>
              <a:t>απο</a:t>
            </a:r>
            <a:r>
              <a:rPr lang="en-US" altLang="ja-JP" sz="3200" b="1">
                <a:solidFill>
                  <a:srgbClr val="FFFFFF"/>
                </a:solidFill>
              </a:rPr>
              <a:t>, </a:t>
            </a:r>
            <a:r>
              <a:rPr lang="en-US" altLang="ja-JP" sz="3200" b="1" i="1">
                <a:solidFill>
                  <a:srgbClr val="FFFFFF"/>
                </a:solidFill>
              </a:rPr>
              <a:t>apo</a:t>
            </a:r>
            <a:r>
              <a:rPr lang="en-US" altLang="ja-JP" sz="3200" b="1">
                <a:solidFill>
                  <a:srgbClr val="FFFFFF"/>
                </a:solidFill>
              </a:rPr>
              <a:t>)</a:t>
            </a:r>
            <a:r>
              <a:rPr lang="zh-CN" altLang="en-US" sz="3200" b="1">
                <a:solidFill>
                  <a:srgbClr val="FFFFFF"/>
                </a:solidFill>
                <a:latin typeface="SimSun" charset="0"/>
                <a:ea typeface="SimSun" charset="0"/>
                <a:cs typeface="SimSun" charset="0"/>
              </a:rPr>
              <a:t>：</a:t>
            </a:r>
            <a:r>
              <a:rPr lang="en-US" altLang="ja-JP" sz="3200" b="1">
                <a:solidFill>
                  <a:srgbClr val="FFFFFF"/>
                </a:solidFill>
              </a:rPr>
              <a:t> </a:t>
            </a:r>
          </a:p>
          <a:p>
            <a:pPr eaLnBrk="1" hangingPunct="1"/>
            <a:r>
              <a:rPr lang="en-US" sz="3200" b="1">
                <a:solidFill>
                  <a:srgbClr val="FFFFFF"/>
                </a:solidFill>
              </a:rPr>
              <a:t>	</a:t>
            </a:r>
            <a:r>
              <a:rPr lang="zh-CN" altLang="en-US" sz="3200" b="1">
                <a:solidFill>
                  <a:srgbClr val="FFFFFF"/>
                </a:solidFill>
                <a:latin typeface="SimSun" charset="0"/>
                <a:ea typeface="SimSun" charset="0"/>
                <a:cs typeface="SimSun" charset="0"/>
              </a:rPr>
              <a:t>来源？</a:t>
            </a:r>
            <a:r>
              <a:rPr lang="en-US" altLang="ja-JP" sz="3200" b="1">
                <a:solidFill>
                  <a:srgbClr val="FFFFFF"/>
                </a:solidFill>
                <a:latin typeface="SimSun" charset="0"/>
                <a:ea typeface="SimSun" charset="0"/>
                <a:cs typeface="SimSun" charset="0"/>
              </a:rPr>
              <a:t>   </a:t>
            </a:r>
            <a:r>
              <a:rPr lang="zh-CN" altLang="en-US" sz="3200" b="1">
                <a:solidFill>
                  <a:srgbClr val="FFFFFF"/>
                </a:solidFill>
                <a:latin typeface="SimSun" charset="0"/>
                <a:ea typeface="SimSun" charset="0"/>
                <a:cs typeface="SimSun" charset="0"/>
              </a:rPr>
              <a:t>“从商店”</a:t>
            </a:r>
            <a:endParaRPr lang="en-US" altLang="ja-JP" sz="3200" b="1">
              <a:solidFill>
                <a:srgbClr val="FFFFFF"/>
              </a:solidFill>
              <a:latin typeface="SimSun" charset="0"/>
              <a:ea typeface="SimSun" charset="0"/>
              <a:cs typeface="SimSun" charset="0"/>
            </a:endParaRPr>
          </a:p>
          <a:p>
            <a:pPr eaLnBrk="1" hangingPunct="1"/>
            <a:r>
              <a:rPr lang="en-US" sz="3200" b="1">
                <a:solidFill>
                  <a:srgbClr val="FFFFFF"/>
                </a:solidFill>
                <a:latin typeface="SimSun" charset="0"/>
                <a:ea typeface="SimSun" charset="0"/>
                <a:cs typeface="SimSun" charset="0"/>
              </a:rPr>
              <a:t>	</a:t>
            </a:r>
            <a:r>
              <a:rPr lang="zh-CN" altLang="en-US" sz="3200" b="1">
                <a:solidFill>
                  <a:srgbClr val="FFFFFF"/>
                </a:solidFill>
                <a:latin typeface="SimSun" charset="0"/>
                <a:ea typeface="SimSun" charset="0"/>
                <a:cs typeface="SimSun" charset="0"/>
              </a:rPr>
              <a:t>时间？</a:t>
            </a:r>
            <a:r>
              <a:rPr lang="en-US" altLang="ja-JP" sz="3200" b="1">
                <a:solidFill>
                  <a:srgbClr val="FFFFFF"/>
                </a:solidFill>
                <a:latin typeface="SimSun" charset="0"/>
                <a:ea typeface="SimSun" charset="0"/>
                <a:cs typeface="SimSun" charset="0"/>
              </a:rPr>
              <a:t>   </a:t>
            </a:r>
            <a:r>
              <a:rPr lang="zh-CN" altLang="en-US" sz="3200" b="1">
                <a:solidFill>
                  <a:srgbClr val="FFFFFF"/>
                </a:solidFill>
                <a:latin typeface="SimSun" charset="0"/>
                <a:ea typeface="SimSun" charset="0"/>
                <a:cs typeface="SimSun" charset="0"/>
              </a:rPr>
              <a:t>“自从开始”</a:t>
            </a:r>
            <a:endParaRPr lang="en-US" sz="3200" b="1">
              <a:solidFill>
                <a:srgbClr val="FFFFFF"/>
              </a:solidFill>
              <a:latin typeface="SimSun" charset="0"/>
              <a:ea typeface="SimSun" charset="0"/>
              <a:cs typeface="SimSun"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Isa. 40:21 NAS</a:t>
            </a:r>
          </a:p>
        </p:txBody>
      </p:sp>
      <p:pic>
        <p:nvPicPr>
          <p:cNvPr id="3747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40" name="Text Box 4"/>
          <p:cNvSpPr txBox="1">
            <a:spLocks noChangeArrowheads="1"/>
          </p:cNvSpPr>
          <p:nvPr/>
        </p:nvSpPr>
        <p:spPr bwMode="auto">
          <a:xfrm>
            <a:off x="914400" y="1527175"/>
            <a:ext cx="73914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800" b="1">
                <a:solidFill>
                  <a:srgbClr val="FFFFFF"/>
                </a:solidFill>
                <a:latin typeface="SimSun" charset="0"/>
                <a:ea typeface="SimSun" charset="0"/>
              </a:rPr>
              <a:t>你们岂不曾知道吗？你们岂不曾听见吗？</a:t>
            </a:r>
            <a:r>
              <a:rPr lang="zh-CN" altLang="en-US" sz="4800" b="1">
                <a:solidFill>
                  <a:srgbClr val="FFFF00"/>
                </a:solidFill>
                <a:latin typeface="SimSun" charset="0"/>
                <a:ea typeface="SimSun" charset="0"/>
              </a:rPr>
              <a:t>从起初</a:t>
            </a:r>
            <a:r>
              <a:rPr lang="zh-CN" altLang="en-US" sz="4800" b="1">
                <a:solidFill>
                  <a:srgbClr val="FFFFFF"/>
                </a:solidFill>
                <a:latin typeface="SimSun" charset="0"/>
                <a:ea typeface="SimSun" charset="0"/>
              </a:rPr>
              <a:t>岂没有人告诉你们吗？</a:t>
            </a:r>
            <a:r>
              <a:rPr lang="zh-CN" altLang="en-US" sz="4800" b="1">
                <a:solidFill>
                  <a:srgbClr val="FFFF00"/>
                </a:solidFill>
                <a:latin typeface="SimSun" charset="0"/>
                <a:ea typeface="SimSun" charset="0"/>
              </a:rPr>
              <a:t>自从立地的根基</a:t>
            </a:r>
            <a:r>
              <a:rPr lang="zh-CN" altLang="en-US" sz="4800" b="1">
                <a:solidFill>
                  <a:srgbClr val="FFFFFF"/>
                </a:solidFill>
                <a:latin typeface="SimSun" charset="0"/>
                <a:ea typeface="SimSun" charset="0"/>
              </a:rPr>
              <a:t>，你们岂没有明白吗？</a:t>
            </a:r>
            <a:endParaRPr lang="en-US" sz="4800" b="1">
              <a:solidFill>
                <a:srgbClr val="FFFFFF"/>
              </a:solidFill>
              <a:latin typeface="SimSun" charset="0"/>
              <a:ea typeface="SimSun" charset="0"/>
            </a:endParaRPr>
          </a:p>
        </p:txBody>
      </p:sp>
      <p:sp>
        <p:nvSpPr>
          <p:cNvPr id="10895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以赛亚书</a:t>
            </a:r>
            <a:r>
              <a:rPr lang="en-US" altLang="ja-JP" sz="5400" b="1">
                <a:solidFill>
                  <a:srgbClr val="00FF00"/>
                </a:solidFill>
                <a:ea typeface="Arial" charset="0"/>
                <a:cs typeface="Arial" charset="0"/>
              </a:rPr>
              <a:t>40:21</a:t>
            </a:r>
            <a:endParaRPr lang="en-US" sz="5400" b="1">
              <a:solidFill>
                <a:srgbClr val="00FF00"/>
              </a:solidFill>
              <a:ea typeface="Arial" charset="0"/>
              <a:cs typeface="Arial"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p:txBody>
          <a:bodyPr/>
          <a:lstStyle/>
          <a:p>
            <a:pPr eaLnBrk="1" hangingPunct="1">
              <a:defRPr/>
            </a:pPr>
            <a:r>
              <a:rPr lang="en-US"/>
              <a:t>Ps. 19:1 NAS/KJV</a:t>
            </a:r>
          </a:p>
        </p:txBody>
      </p:sp>
      <p:pic>
        <p:nvPicPr>
          <p:cNvPr id="37683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676400"/>
            <a:ext cx="6096000" cy="459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2068" name="Text Box 4"/>
          <p:cNvSpPr txBox="1">
            <a:spLocks noChangeArrowheads="1"/>
          </p:cNvSpPr>
          <p:nvPr/>
        </p:nvSpPr>
        <p:spPr bwMode="auto">
          <a:xfrm>
            <a:off x="990600" y="555625"/>
            <a:ext cx="71628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4000" b="1">
                <a:solidFill>
                  <a:srgbClr val="FFFFFF"/>
                </a:solidFill>
                <a:latin typeface="SimSun" charset="0"/>
                <a:ea typeface="SimSun" charset="0"/>
              </a:rPr>
              <a:t>诸天述说神的荣耀。。。</a:t>
            </a:r>
            <a:endParaRPr lang="en-US" sz="4000" b="1">
              <a:solidFill>
                <a:srgbClr val="FFFFFF"/>
              </a:solidFill>
              <a:latin typeface="SimSun" charset="0"/>
              <a:ea typeface="SimSun" charset="0"/>
            </a:endParaRPr>
          </a:p>
        </p:txBody>
      </p:sp>
      <p:sp>
        <p:nvSpPr>
          <p:cNvPr id="1112069" name="Text Box 5"/>
          <p:cNvSpPr txBox="1">
            <a:spLocks noChangeArrowheads="1"/>
          </p:cNvSpPr>
          <p:nvPr/>
        </p:nvSpPr>
        <p:spPr bwMode="auto">
          <a:xfrm>
            <a:off x="5715000" y="1111250"/>
            <a:ext cx="20574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FF"/>
                </a:solidFill>
                <a:latin typeface="SimSun" charset="0"/>
                <a:ea typeface="SimSun" charset="0"/>
              </a:rPr>
              <a:t>诗篇</a:t>
            </a:r>
            <a:r>
              <a:rPr lang="en-US" altLang="ja-JP" sz="3200" b="1">
                <a:solidFill>
                  <a:srgbClr val="FFFFFF"/>
                </a:solidFill>
                <a:ea typeface="Arial" charset="0"/>
                <a:cs typeface="Arial" charset="0"/>
              </a:rPr>
              <a:t>19:1</a:t>
            </a:r>
            <a:endParaRPr lang="en-US" sz="3200" b="1">
              <a:solidFill>
                <a:srgbClr val="FFFFFF"/>
              </a:solidFill>
              <a:ea typeface="Arial" charset="0"/>
              <a:cs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Job 12:7-10 NAS</a:t>
            </a:r>
          </a:p>
        </p:txBody>
      </p:sp>
      <p:pic>
        <p:nvPicPr>
          <p:cNvPr id="3788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4116" name="Text Box 4"/>
          <p:cNvSpPr txBox="1">
            <a:spLocks noChangeArrowheads="1"/>
          </p:cNvSpPr>
          <p:nvPr/>
        </p:nvSpPr>
        <p:spPr bwMode="auto">
          <a:xfrm>
            <a:off x="762000" y="1371600"/>
            <a:ext cx="7696200" cy="4081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b="1">
                <a:solidFill>
                  <a:srgbClr val="FFFFFF"/>
                </a:solidFill>
              </a:rPr>
              <a:t>7. </a:t>
            </a:r>
            <a:r>
              <a:rPr lang="zh-CN" altLang="en-US" sz="3600" b="1">
                <a:solidFill>
                  <a:srgbClr val="FFFFFF"/>
                </a:solidFill>
                <a:latin typeface="SimSun" charset="0"/>
                <a:ea typeface="SimSun" charset="0"/>
                <a:cs typeface="SimSun" charset="0"/>
              </a:rPr>
              <a:t>“你且问</a:t>
            </a:r>
            <a:r>
              <a:rPr lang="zh-CN" altLang="en-US" sz="3600" b="1">
                <a:solidFill>
                  <a:srgbClr val="FFFF00"/>
                </a:solidFill>
                <a:latin typeface="SimSun" charset="0"/>
                <a:ea typeface="SimSun" charset="0"/>
                <a:cs typeface="SimSun" charset="0"/>
              </a:rPr>
              <a:t>走兽</a:t>
            </a:r>
            <a:r>
              <a:rPr lang="zh-CN" altLang="en-US" sz="3600" b="1">
                <a:solidFill>
                  <a:srgbClr val="FFFFFF"/>
                </a:solidFill>
                <a:latin typeface="SimSun" charset="0"/>
                <a:ea typeface="SimSun" charset="0"/>
                <a:cs typeface="SimSun" charset="0"/>
              </a:rPr>
              <a:t>，</a:t>
            </a:r>
            <a:r>
              <a:rPr lang="zh-CN" altLang="en-US" sz="3600" b="1">
                <a:solidFill>
                  <a:srgbClr val="FFFF00"/>
                </a:solidFill>
                <a:latin typeface="SimSun" charset="0"/>
                <a:ea typeface="SimSun" charset="0"/>
                <a:cs typeface="SimSun" charset="0"/>
              </a:rPr>
              <a:t>走兽</a:t>
            </a:r>
            <a:r>
              <a:rPr lang="zh-CN" altLang="en-US" sz="3600" b="1">
                <a:solidFill>
                  <a:srgbClr val="FFFFFF"/>
                </a:solidFill>
                <a:latin typeface="SimSun" charset="0"/>
                <a:ea typeface="SimSun" charset="0"/>
                <a:cs typeface="SimSun" charset="0"/>
              </a:rPr>
              <a:t>必指教你；又问空中的</a:t>
            </a:r>
            <a:r>
              <a:rPr lang="zh-CN" altLang="en-US" sz="3600" b="1">
                <a:solidFill>
                  <a:srgbClr val="FFFF00"/>
                </a:solidFill>
                <a:latin typeface="SimSun" charset="0"/>
                <a:ea typeface="SimSun" charset="0"/>
                <a:cs typeface="SimSun" charset="0"/>
              </a:rPr>
              <a:t>飞鸟</a:t>
            </a:r>
            <a:r>
              <a:rPr lang="zh-CN" altLang="en-US" sz="3600" b="1">
                <a:solidFill>
                  <a:srgbClr val="FFFFFF"/>
                </a:solidFill>
                <a:latin typeface="SimSun" charset="0"/>
                <a:ea typeface="SimSun" charset="0"/>
                <a:cs typeface="SimSun" charset="0"/>
              </a:rPr>
              <a:t>，</a:t>
            </a:r>
            <a:r>
              <a:rPr lang="zh-CN" altLang="en-US" sz="3600" b="1">
                <a:solidFill>
                  <a:srgbClr val="FFFF00"/>
                </a:solidFill>
                <a:latin typeface="SimSun" charset="0"/>
                <a:ea typeface="SimSun" charset="0"/>
                <a:cs typeface="SimSun" charset="0"/>
              </a:rPr>
              <a:t>飞鸟</a:t>
            </a:r>
            <a:r>
              <a:rPr lang="zh-CN" altLang="en-US" sz="3600" b="1">
                <a:solidFill>
                  <a:srgbClr val="FFFFFF"/>
                </a:solidFill>
                <a:latin typeface="SimSun" charset="0"/>
                <a:ea typeface="SimSun" charset="0"/>
                <a:cs typeface="SimSun" charset="0"/>
              </a:rPr>
              <a:t>必告诉你；</a:t>
            </a:r>
            <a:endParaRPr lang="en-US" altLang="ja-JP" sz="3600" b="1">
              <a:solidFill>
                <a:srgbClr val="FFFFFF"/>
              </a:solidFill>
              <a:latin typeface="SimSun" charset="0"/>
              <a:ea typeface="SimSun" charset="0"/>
              <a:cs typeface="SimSun" charset="0"/>
            </a:endParaRPr>
          </a:p>
          <a:p>
            <a:pPr eaLnBrk="1" hangingPunct="1">
              <a:lnSpc>
                <a:spcPct val="90000"/>
              </a:lnSpc>
            </a:pPr>
            <a:r>
              <a:rPr lang="en-US" sz="3600" b="1">
                <a:solidFill>
                  <a:srgbClr val="FFFFFF"/>
                </a:solidFill>
              </a:rPr>
              <a:t>8. </a:t>
            </a:r>
            <a:r>
              <a:rPr lang="zh-CN" altLang="en-US" sz="3600" b="1">
                <a:solidFill>
                  <a:srgbClr val="FFFFFF"/>
                </a:solidFill>
                <a:latin typeface="SimSun" charset="0"/>
                <a:ea typeface="SimSun" charset="0"/>
                <a:cs typeface="SimSun" charset="0"/>
              </a:rPr>
              <a:t>“或与</a:t>
            </a:r>
            <a:r>
              <a:rPr lang="zh-CN" altLang="en-US" sz="3600" b="1">
                <a:solidFill>
                  <a:srgbClr val="FFFF00"/>
                </a:solidFill>
                <a:latin typeface="SimSun" charset="0"/>
                <a:ea typeface="SimSun" charset="0"/>
                <a:cs typeface="SimSun" charset="0"/>
              </a:rPr>
              <a:t>地</a:t>
            </a:r>
            <a:r>
              <a:rPr lang="zh-CN" altLang="en-US" sz="3600" b="1">
                <a:solidFill>
                  <a:srgbClr val="FFFFFF"/>
                </a:solidFill>
                <a:latin typeface="SimSun" charset="0"/>
                <a:ea typeface="SimSun" charset="0"/>
                <a:cs typeface="SimSun" charset="0"/>
              </a:rPr>
              <a:t>说话，地必指教你；海中的</a:t>
            </a:r>
            <a:r>
              <a:rPr lang="zh-CN" altLang="en-US" sz="3600" b="1">
                <a:solidFill>
                  <a:srgbClr val="FFFF00"/>
                </a:solidFill>
                <a:latin typeface="SimSun" charset="0"/>
                <a:ea typeface="SimSun" charset="0"/>
                <a:cs typeface="SimSun" charset="0"/>
              </a:rPr>
              <a:t>鱼</a:t>
            </a:r>
            <a:r>
              <a:rPr lang="zh-CN" altLang="en-US" sz="3600" b="1">
                <a:solidFill>
                  <a:srgbClr val="FFFFFF"/>
                </a:solidFill>
                <a:latin typeface="SimSun" charset="0"/>
                <a:ea typeface="SimSun" charset="0"/>
                <a:cs typeface="SimSun" charset="0"/>
              </a:rPr>
              <a:t>也必向你说明。</a:t>
            </a:r>
            <a:endParaRPr lang="en-US" altLang="ja-JP" sz="3600" b="1">
              <a:solidFill>
                <a:srgbClr val="FFFFFF"/>
              </a:solidFill>
              <a:latin typeface="SimSun" charset="0"/>
              <a:ea typeface="SimSun" charset="0"/>
              <a:cs typeface="SimSun" charset="0"/>
            </a:endParaRPr>
          </a:p>
          <a:p>
            <a:pPr eaLnBrk="1" hangingPunct="1">
              <a:lnSpc>
                <a:spcPct val="90000"/>
              </a:lnSpc>
            </a:pPr>
            <a:r>
              <a:rPr lang="en-US" sz="3600" b="1">
                <a:solidFill>
                  <a:srgbClr val="FFFFFF"/>
                </a:solidFill>
              </a:rPr>
              <a:t>9. </a:t>
            </a:r>
            <a:r>
              <a:rPr lang="zh-CN" altLang="en-US" sz="3600" b="1">
                <a:solidFill>
                  <a:srgbClr val="FFFFFF"/>
                </a:solidFill>
                <a:latin typeface="SimSun" charset="0"/>
                <a:ea typeface="SimSun" charset="0"/>
                <a:cs typeface="SimSun" charset="0"/>
              </a:rPr>
              <a:t>“看这一切，谁不知道是</a:t>
            </a:r>
            <a:r>
              <a:rPr lang="zh-CN" altLang="en-US" sz="3600" b="1">
                <a:solidFill>
                  <a:srgbClr val="FFFF00"/>
                </a:solidFill>
                <a:latin typeface="SimSun" charset="0"/>
                <a:ea typeface="SimSun" charset="0"/>
                <a:cs typeface="SimSun" charset="0"/>
              </a:rPr>
              <a:t>耶和华</a:t>
            </a:r>
            <a:r>
              <a:rPr lang="zh-CN" altLang="en-US" sz="3600" b="1">
                <a:solidFill>
                  <a:srgbClr val="FFFFFF"/>
                </a:solidFill>
                <a:latin typeface="SimSun" charset="0"/>
                <a:ea typeface="SimSun" charset="0"/>
                <a:cs typeface="SimSun" charset="0"/>
              </a:rPr>
              <a:t>的手做成的呢？</a:t>
            </a:r>
            <a:endParaRPr lang="en-US" altLang="ja-JP" sz="3600" b="1">
              <a:solidFill>
                <a:srgbClr val="FFFFFF"/>
              </a:solidFill>
              <a:latin typeface="SimSun" charset="0"/>
              <a:ea typeface="SimSun" charset="0"/>
              <a:cs typeface="SimSun" charset="0"/>
            </a:endParaRPr>
          </a:p>
          <a:p>
            <a:pPr eaLnBrk="1" hangingPunct="1">
              <a:lnSpc>
                <a:spcPct val="90000"/>
              </a:lnSpc>
            </a:pPr>
            <a:r>
              <a:rPr lang="en-US" sz="3600" b="1">
                <a:solidFill>
                  <a:srgbClr val="FFFFFF"/>
                </a:solidFill>
              </a:rPr>
              <a:t>10. </a:t>
            </a:r>
            <a:r>
              <a:rPr lang="zh-CN" altLang="en-US" sz="3600" b="1">
                <a:solidFill>
                  <a:srgbClr val="FFFFFF"/>
                </a:solidFill>
                <a:latin typeface="SimSun" charset="0"/>
                <a:ea typeface="SimSun" charset="0"/>
                <a:cs typeface="SimSun" charset="0"/>
              </a:rPr>
              <a:t>凡活物的生命和人类的气息都在他手中。</a:t>
            </a:r>
            <a:endParaRPr lang="en-US" sz="3600" b="1">
              <a:solidFill>
                <a:srgbClr val="FFFFFF"/>
              </a:solidFill>
              <a:latin typeface="SimSun" charset="0"/>
              <a:ea typeface="SimSun" charset="0"/>
              <a:cs typeface="SimSun" charset="0"/>
            </a:endParaRPr>
          </a:p>
        </p:txBody>
      </p:sp>
      <p:sp>
        <p:nvSpPr>
          <p:cNvPr id="111411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约伯记</a:t>
            </a:r>
            <a:r>
              <a:rPr lang="en-US" altLang="ja-JP" sz="5400" b="1">
                <a:solidFill>
                  <a:srgbClr val="00FF00"/>
                </a:solidFill>
                <a:ea typeface="Arial" charset="0"/>
                <a:cs typeface="Arial" charset="0"/>
              </a:rPr>
              <a:t>12:7-10</a:t>
            </a:r>
            <a:endParaRPr lang="en-US" sz="5400" b="1">
              <a:solidFill>
                <a:srgbClr val="00FF00"/>
              </a:solidFill>
              <a:ea typeface="Arial" charset="0"/>
              <a:cs typeface="Arial"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7342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734213" name="Text Box 5"/>
          <p:cNvSpPr txBox="1">
            <a:spLocks noChangeArrowheads="1"/>
          </p:cNvSpPr>
          <p:nvPr/>
        </p:nvSpPr>
        <p:spPr bwMode="auto">
          <a:xfrm>
            <a:off x="914400" y="1066800"/>
            <a:ext cx="7315200" cy="2678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FF"/>
                </a:solidFill>
                <a:latin typeface="SimSun" charset="0"/>
                <a:ea typeface="SimSun" charset="0"/>
                <a:cs typeface="SimSun" charset="0"/>
              </a:rPr>
              <a:t>反对：</a:t>
            </a:r>
            <a:r>
              <a:rPr lang="en-US" altLang="ja-JP" sz="4800" b="1">
                <a:solidFill>
                  <a:srgbClr val="FFFFFF"/>
                </a:solidFill>
                <a:latin typeface="SimSun" charset="0"/>
                <a:ea typeface="SimSun" charset="0"/>
                <a:cs typeface="SimSun" charset="0"/>
              </a:rPr>
              <a:t> </a:t>
            </a:r>
          </a:p>
          <a:p>
            <a:pPr algn="ctr" eaLnBrk="1" hangingPunct="1">
              <a:spcBef>
                <a:spcPct val="50000"/>
              </a:spcBef>
            </a:pPr>
            <a:r>
              <a:rPr lang="zh-CN" altLang="en-US" sz="4800" b="1">
                <a:solidFill>
                  <a:srgbClr val="FFFFFF"/>
                </a:solidFill>
                <a:latin typeface="SimSun" charset="0"/>
                <a:ea typeface="SimSun" charset="0"/>
                <a:cs typeface="SimSun" charset="0"/>
              </a:rPr>
              <a:t>“圣经各作者们不知道</a:t>
            </a:r>
            <a:r>
              <a:rPr lang="zh-CN" altLang="en-US" sz="4800" b="1">
                <a:solidFill>
                  <a:srgbClr val="FFFF00"/>
                </a:solidFill>
                <a:latin typeface="SimSun" charset="0"/>
                <a:ea typeface="SimSun" charset="0"/>
                <a:cs typeface="SimSun" charset="0"/>
              </a:rPr>
              <a:t>真理</a:t>
            </a:r>
            <a:r>
              <a:rPr lang="zh-CN" altLang="en-US" sz="4800" b="1">
                <a:solidFill>
                  <a:srgbClr val="FFFFFF"/>
                </a:solidFill>
                <a:latin typeface="SimSun" charset="0"/>
                <a:ea typeface="SimSun" charset="0"/>
                <a:cs typeface="SimSun" charset="0"/>
              </a:rPr>
              <a:t>和</a:t>
            </a:r>
            <a:r>
              <a:rPr lang="zh-CN" altLang="en-US" sz="4800" b="1">
                <a:solidFill>
                  <a:srgbClr val="FFFF00"/>
                </a:solidFill>
                <a:latin typeface="SimSun" charset="0"/>
                <a:ea typeface="SimSun" charset="0"/>
                <a:cs typeface="SimSun" charset="0"/>
              </a:rPr>
              <a:t>神话</a:t>
            </a:r>
            <a:r>
              <a:rPr lang="zh-CN" altLang="en-US" sz="4800" b="1">
                <a:solidFill>
                  <a:srgbClr val="FFFFFF"/>
                </a:solidFill>
                <a:latin typeface="SimSun" charset="0"/>
                <a:ea typeface="SimSun" charset="0"/>
                <a:cs typeface="SimSun" charset="0"/>
              </a:rPr>
              <a:t>之间的不同。”</a:t>
            </a:r>
            <a:endParaRPr lang="en-US" sz="4800" b="1">
              <a:solidFill>
                <a:srgbClr val="FFFFFF"/>
              </a:solidFill>
              <a:latin typeface="SimSun" charset="0"/>
              <a:ea typeface="SimSun" charset="0"/>
              <a:cs typeface="SimSun" charset="0"/>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idx="4294967295"/>
          </p:nvPr>
        </p:nvSpPr>
        <p:spPr/>
        <p:txBody>
          <a:bodyPr/>
          <a:lstStyle/>
          <a:p>
            <a:pPr eaLnBrk="1" hangingPunct="1">
              <a:defRPr/>
            </a:pPr>
            <a:r>
              <a:rPr lang="en-US"/>
              <a:t>2 Tim. 4:4 NAS</a:t>
            </a:r>
          </a:p>
        </p:txBody>
      </p:sp>
      <p:pic>
        <p:nvPicPr>
          <p:cNvPr id="3829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1572"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提摩太后书</a:t>
            </a:r>
            <a:r>
              <a:rPr lang="en-US" altLang="ja-JP" sz="5400" b="1">
                <a:solidFill>
                  <a:srgbClr val="00FF00"/>
                </a:solidFill>
                <a:ea typeface="Arial" charset="0"/>
                <a:cs typeface="Arial" charset="0"/>
              </a:rPr>
              <a:t>4:4</a:t>
            </a:r>
            <a:endParaRPr lang="en-US" sz="5400" b="1">
              <a:solidFill>
                <a:srgbClr val="00FF00"/>
              </a:solidFill>
              <a:ea typeface="Arial" charset="0"/>
              <a:cs typeface="Arial" charset="0"/>
            </a:endParaRPr>
          </a:p>
        </p:txBody>
      </p:sp>
      <p:sp>
        <p:nvSpPr>
          <p:cNvPr id="1261573" name="Text Box 6"/>
          <p:cNvSpPr txBox="1">
            <a:spLocks noChangeArrowheads="1"/>
          </p:cNvSpPr>
          <p:nvPr/>
        </p:nvSpPr>
        <p:spPr bwMode="auto">
          <a:xfrm>
            <a:off x="914400" y="1722438"/>
            <a:ext cx="7315200" cy="14462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400" b="1">
                <a:solidFill>
                  <a:srgbClr val="FFFFFF"/>
                </a:solidFill>
                <a:latin typeface="SimSun" charset="0"/>
                <a:ea typeface="SimSun" charset="0"/>
              </a:rPr>
              <a:t>并且掩耳不听</a:t>
            </a:r>
            <a:r>
              <a:rPr lang="zh-CN" altLang="en-US" sz="4400" b="1">
                <a:solidFill>
                  <a:srgbClr val="FFFF00"/>
                </a:solidFill>
                <a:latin typeface="SimSun" charset="0"/>
                <a:ea typeface="SimSun" charset="0"/>
              </a:rPr>
              <a:t>真道</a:t>
            </a:r>
            <a:r>
              <a:rPr lang="zh-CN" altLang="en-US" sz="4400" b="1">
                <a:solidFill>
                  <a:srgbClr val="FFFFFF"/>
                </a:solidFill>
                <a:latin typeface="SimSun" charset="0"/>
                <a:ea typeface="SimSun" charset="0"/>
              </a:rPr>
              <a:t>，偏向</a:t>
            </a:r>
            <a:r>
              <a:rPr lang="zh-CN" altLang="en-US" sz="4400" b="1">
                <a:solidFill>
                  <a:srgbClr val="FFFF00"/>
                </a:solidFill>
                <a:latin typeface="SimSun" charset="0"/>
                <a:ea typeface="SimSun" charset="0"/>
              </a:rPr>
              <a:t>荒谬的言语</a:t>
            </a:r>
            <a:r>
              <a:rPr lang="zh-CN" altLang="en-US" sz="4400" b="1">
                <a:solidFill>
                  <a:srgbClr val="FFFFFF"/>
                </a:solidFill>
                <a:latin typeface="SimSun" charset="0"/>
                <a:ea typeface="SimSun" charset="0"/>
              </a:rPr>
              <a:t>。</a:t>
            </a:r>
            <a:endParaRPr lang="en-US" sz="4400" b="1">
              <a:solidFill>
                <a:srgbClr val="FFFFFF"/>
              </a:solidFill>
              <a:latin typeface="SimSun" charset="0"/>
              <a:ea typeface="SimSun" charset="0"/>
            </a:endParaRPr>
          </a:p>
        </p:txBody>
      </p:sp>
      <p:sp>
        <p:nvSpPr>
          <p:cNvPr id="1261574" name="Text Box 6"/>
          <p:cNvSpPr txBox="1">
            <a:spLocks noChangeArrowheads="1"/>
          </p:cNvSpPr>
          <p:nvPr/>
        </p:nvSpPr>
        <p:spPr bwMode="auto">
          <a:xfrm>
            <a:off x="914400" y="3878263"/>
            <a:ext cx="73152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Sun" charset="0"/>
                <a:ea typeface="SimSun" charset="0"/>
              </a:rPr>
              <a:t>提摩太前书</a:t>
            </a:r>
            <a:r>
              <a:rPr lang="en-US" altLang="ja-JP" sz="3600" b="1">
                <a:solidFill>
                  <a:srgbClr val="FFFFFF"/>
                </a:solidFill>
                <a:ea typeface="Arial" charset="0"/>
                <a:cs typeface="Arial" charset="0"/>
              </a:rPr>
              <a:t>1:4</a:t>
            </a:r>
          </a:p>
          <a:p>
            <a:pPr eaLnBrk="1" hangingPunct="1">
              <a:spcBef>
                <a:spcPct val="50000"/>
              </a:spcBef>
            </a:pPr>
            <a:r>
              <a:rPr lang="zh-CN" altLang="en-US" sz="3600" b="1">
                <a:solidFill>
                  <a:srgbClr val="FFFFFF"/>
                </a:solidFill>
                <a:latin typeface="SimSun" charset="0"/>
                <a:ea typeface="SimSun" charset="0"/>
              </a:rPr>
              <a:t>提多书</a:t>
            </a:r>
            <a:r>
              <a:rPr lang="en-US" altLang="ja-JP" sz="3600" b="1">
                <a:solidFill>
                  <a:srgbClr val="FFFFFF"/>
                </a:solidFill>
                <a:cs typeface="Arial" charset="0"/>
              </a:rPr>
              <a:t>1:14</a:t>
            </a:r>
          </a:p>
          <a:p>
            <a:pPr eaLnBrk="1" hangingPunct="1">
              <a:spcBef>
                <a:spcPct val="50000"/>
              </a:spcBef>
            </a:pPr>
            <a:r>
              <a:rPr lang="zh-CN" altLang="en-US" sz="3600" b="1">
                <a:solidFill>
                  <a:srgbClr val="FFFFFF"/>
                </a:solidFill>
                <a:latin typeface="SimSun" charset="0"/>
                <a:ea typeface="SimSun" charset="0"/>
                <a:cs typeface="SimSun" charset="0"/>
              </a:rPr>
              <a:t>彼得后书</a:t>
            </a:r>
            <a:r>
              <a:rPr lang="en-US" altLang="ja-JP" sz="3600" b="1">
                <a:solidFill>
                  <a:srgbClr val="FFFFFF"/>
                </a:solidFill>
                <a:cs typeface="Arial" charset="0"/>
              </a:rPr>
              <a:t>1:16</a:t>
            </a:r>
            <a:endParaRPr lang="en-US" sz="3600" b="1">
              <a:solidFill>
                <a:srgbClr val="FFFFFF"/>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1574"/>
                                        </p:tgtEl>
                                        <p:attrNameLst>
                                          <p:attrName>style.visibility</p:attrName>
                                        </p:attrNameLst>
                                      </p:cBhvr>
                                      <p:to>
                                        <p:strVal val="visible"/>
                                      </p:to>
                                    </p:set>
                                    <p:animEffect transition="in" filter="wipe(left)">
                                      <p:cBhvr>
                                        <p:cTn id="7" dur="500"/>
                                        <p:tgtEl>
                                          <p:spTgt spid="126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5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0444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44484" name="Text Box 4"/>
          <p:cNvSpPr txBox="1">
            <a:spLocks noChangeArrowheads="1"/>
          </p:cNvSpPr>
          <p:nvPr/>
        </p:nvSpPr>
        <p:spPr bwMode="auto">
          <a:xfrm>
            <a:off x="914400" y="1524000"/>
            <a:ext cx="7315200" cy="2678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FF"/>
                </a:solidFill>
                <a:latin typeface="SimSun" charset="0"/>
                <a:ea typeface="SimSun" charset="0"/>
                <a:cs typeface="SimSun" charset="0"/>
              </a:rPr>
              <a:t>反对：</a:t>
            </a:r>
            <a:r>
              <a:rPr lang="en-US" altLang="ja-JP" sz="4800" b="1">
                <a:solidFill>
                  <a:srgbClr val="FFFFFF"/>
                </a:solidFill>
                <a:latin typeface="SimSun" charset="0"/>
                <a:ea typeface="SimSun" charset="0"/>
                <a:cs typeface="SimSun" charset="0"/>
              </a:rPr>
              <a:t> </a:t>
            </a:r>
          </a:p>
          <a:p>
            <a:pPr algn="ctr" eaLnBrk="1" hangingPunct="1">
              <a:spcBef>
                <a:spcPct val="50000"/>
              </a:spcBef>
            </a:pPr>
            <a:r>
              <a:rPr lang="zh-CN" altLang="en-US" sz="4800" b="1">
                <a:solidFill>
                  <a:srgbClr val="FFFFFF"/>
                </a:solidFill>
                <a:latin typeface="SimSun" charset="0"/>
                <a:ea typeface="SimSun" charset="0"/>
                <a:cs typeface="SimSun" charset="0"/>
              </a:rPr>
              <a:t>“可是圣经不是个科学课本！”</a:t>
            </a:r>
            <a:endParaRPr lang="en-US" sz="4800" b="1">
              <a:solidFill>
                <a:srgbClr val="FFFFFF"/>
              </a:solidFill>
              <a:latin typeface="SimSun" charset="0"/>
              <a:ea typeface="SimSun" charset="0"/>
              <a:cs typeface="SimSun"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4" name="Rectangle 2"/>
          <p:cNvSpPr>
            <a:spLocks noGrp="1" noChangeArrowheads="1"/>
          </p:cNvSpPr>
          <p:nvPr>
            <p:ph type="title"/>
          </p:nvPr>
        </p:nvSpPr>
        <p:spPr/>
        <p:txBody>
          <a:bodyPr/>
          <a:lstStyle/>
          <a:p>
            <a:pPr eaLnBrk="1" hangingPunct="1">
              <a:defRPr/>
            </a:pPr>
            <a:r>
              <a:rPr lang="en-US"/>
              <a:t>Christian College 2</a:t>
            </a:r>
          </a:p>
        </p:txBody>
      </p:sp>
      <p:pic>
        <p:nvPicPr>
          <p:cNvPr id="1349635" name="Picture 3" descr="Christian Colleg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1349636" name="Text Box 4"/>
          <p:cNvSpPr txBox="1">
            <a:spLocks noChangeArrowheads="1"/>
          </p:cNvSpPr>
          <p:nvPr/>
        </p:nvSpPr>
        <p:spPr bwMode="auto">
          <a:xfrm>
            <a:off x="0" y="2384425"/>
            <a:ext cx="1447800" cy="76358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b="1">
                <a:solidFill>
                  <a:srgbClr val="000000"/>
                </a:solidFill>
                <a:latin typeface="SimSun" charset="0"/>
                <a:ea typeface="SimSun" charset="0"/>
                <a:cs typeface="SimSun" charset="0"/>
              </a:rPr>
              <a:t>圣经</a:t>
            </a:r>
            <a:endParaRPr lang="en-US" altLang="zh-CN" b="1">
              <a:solidFill>
                <a:srgbClr val="000000"/>
              </a:solidFill>
              <a:latin typeface="SimSun" charset="0"/>
              <a:cs typeface="Arial" charset="0"/>
            </a:endParaRPr>
          </a:p>
          <a:p>
            <a:pPr algn="ctr" eaLnBrk="1" hangingPunct="1">
              <a:lnSpc>
                <a:spcPct val="90000"/>
              </a:lnSpc>
            </a:pPr>
            <a:r>
              <a:rPr lang="zh-CN" altLang="en-US" b="1">
                <a:solidFill>
                  <a:srgbClr val="000000"/>
                </a:solidFill>
                <a:latin typeface="SimSun" charset="0"/>
                <a:ea typeface="SimSun" charset="0"/>
                <a:cs typeface="SimSun" charset="0"/>
              </a:rPr>
              <a:t>导论</a:t>
            </a:r>
            <a:endParaRPr lang="en-US" b="1">
              <a:solidFill>
                <a:srgbClr val="000000"/>
              </a:solidFill>
              <a:latin typeface="SimSun" charset="0"/>
              <a:ea typeface="SimSun" charset="0"/>
              <a:cs typeface="SimSun" charset="0"/>
            </a:endParaRPr>
          </a:p>
        </p:txBody>
      </p:sp>
      <p:sp>
        <p:nvSpPr>
          <p:cNvPr id="1349637" name="Text Box 5"/>
          <p:cNvSpPr txBox="1">
            <a:spLocks noChangeArrowheads="1"/>
          </p:cNvSpPr>
          <p:nvPr/>
        </p:nvSpPr>
        <p:spPr bwMode="auto">
          <a:xfrm>
            <a:off x="3810000" y="473075"/>
            <a:ext cx="4953000" cy="8890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pPr>
            <a:r>
              <a:rPr lang="zh-CN" altLang="en-US" sz="3000" b="1">
                <a:solidFill>
                  <a:srgbClr val="000000"/>
                </a:solidFill>
                <a:latin typeface="SimSun" charset="0"/>
                <a:ea typeface="SimSun" charset="0"/>
                <a:cs typeface="SimSun" charset="0"/>
              </a:rPr>
              <a:t>第一堂课：</a:t>
            </a:r>
            <a:endParaRPr lang="en-US" altLang="zh-CN" sz="3000" b="1">
              <a:solidFill>
                <a:srgbClr val="000000"/>
              </a:solidFill>
              <a:latin typeface="SimSun" charset="0"/>
              <a:cs typeface="Arial" charset="0"/>
            </a:endParaRPr>
          </a:p>
          <a:p>
            <a:pPr algn="ctr" eaLnBrk="1" hangingPunct="1">
              <a:lnSpc>
                <a:spcPct val="85000"/>
              </a:lnSpc>
            </a:pPr>
            <a:r>
              <a:rPr lang="zh-CN" altLang="en-US" sz="3000" b="1">
                <a:solidFill>
                  <a:srgbClr val="000000"/>
                </a:solidFill>
                <a:latin typeface="SimSun" charset="0"/>
                <a:ea typeface="SimSun" charset="0"/>
                <a:cs typeface="SimSun" charset="0"/>
              </a:rPr>
              <a:t>别信这部分的圣经！</a:t>
            </a:r>
            <a:endParaRPr lang="en-US" sz="3000" b="1">
              <a:solidFill>
                <a:srgbClr val="000000"/>
              </a:solidFill>
              <a:latin typeface="SimSun" charset="0"/>
              <a:ea typeface="SimSun" charset="0"/>
              <a:cs typeface="SimSun" charset="0"/>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Grp="1" noChangeArrowheads="1"/>
          </p:cNvSpPr>
          <p:nvPr>
            <p:ph type="title"/>
          </p:nvPr>
        </p:nvSpPr>
        <p:spPr>
          <a:xfrm>
            <a:off x="1066800" y="274638"/>
            <a:ext cx="7620000" cy="1143000"/>
          </a:xfrm>
        </p:spPr>
        <p:txBody>
          <a:bodyPr/>
          <a:lstStyle/>
          <a:p>
            <a:pPr eaLnBrk="1" hangingPunct="1">
              <a:defRPr/>
            </a:pPr>
            <a:r>
              <a:rPr lang="en-US" sz="4800"/>
              <a:t>Operation vs Origin science</a:t>
            </a:r>
          </a:p>
        </p:txBody>
      </p:sp>
      <p:pic>
        <p:nvPicPr>
          <p:cNvPr id="106393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63940" name="Text Box 4"/>
          <p:cNvSpPr txBox="1">
            <a:spLocks noChangeArrowheads="1"/>
          </p:cNvSpPr>
          <p:nvPr/>
        </p:nvSpPr>
        <p:spPr bwMode="auto">
          <a:xfrm>
            <a:off x="685800" y="1276350"/>
            <a:ext cx="8001000" cy="3638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30000"/>
              </a:spcBef>
            </a:pPr>
            <a:r>
              <a:rPr lang="zh-CN" altLang="en-US" sz="6400" b="1">
                <a:solidFill>
                  <a:srgbClr val="FFFF00"/>
                </a:solidFill>
                <a:latin typeface="SimSun" charset="0"/>
                <a:ea typeface="SimSun" charset="0"/>
                <a:cs typeface="SimSun" charset="0"/>
              </a:rPr>
              <a:t>运作</a:t>
            </a:r>
            <a:r>
              <a:rPr lang="zh-CN" altLang="en-US" sz="6400" b="1">
                <a:solidFill>
                  <a:srgbClr val="FFFFFF"/>
                </a:solidFill>
                <a:latin typeface="SimSun" charset="0"/>
                <a:ea typeface="SimSun" charset="0"/>
                <a:cs typeface="SimSun" charset="0"/>
              </a:rPr>
              <a:t>科学</a:t>
            </a:r>
            <a:endParaRPr lang="en-US" altLang="ja-JP" sz="6400" b="1">
              <a:solidFill>
                <a:srgbClr val="FFFFFF"/>
              </a:solidFill>
              <a:latin typeface="SimSun" charset="0"/>
              <a:ea typeface="SimSun" charset="0"/>
              <a:cs typeface="SimSun" charset="0"/>
            </a:endParaRPr>
          </a:p>
          <a:p>
            <a:pPr algn="ctr" eaLnBrk="1" hangingPunct="1">
              <a:spcBef>
                <a:spcPct val="30000"/>
              </a:spcBef>
            </a:pPr>
            <a:r>
              <a:rPr lang="zh-CN" altLang="en-US" sz="6400" b="1">
                <a:solidFill>
                  <a:srgbClr val="FFFFFF"/>
                </a:solidFill>
                <a:latin typeface="SimSun" charset="0"/>
                <a:ea typeface="SimSun" charset="0"/>
                <a:cs typeface="SimSun" charset="0"/>
              </a:rPr>
              <a:t>与</a:t>
            </a:r>
            <a:r>
              <a:rPr lang="en-US" altLang="ja-JP" sz="6400" b="1">
                <a:solidFill>
                  <a:srgbClr val="FFFFFF"/>
                </a:solidFill>
                <a:latin typeface="SimSun" charset="0"/>
                <a:ea typeface="SimSun" charset="0"/>
                <a:cs typeface="SimSun" charset="0"/>
              </a:rPr>
              <a:t> </a:t>
            </a:r>
          </a:p>
          <a:p>
            <a:pPr algn="ctr" eaLnBrk="1" hangingPunct="1">
              <a:spcBef>
                <a:spcPct val="30000"/>
              </a:spcBef>
            </a:pPr>
            <a:r>
              <a:rPr lang="zh-CN" altLang="en-US" sz="6400" b="1">
                <a:solidFill>
                  <a:srgbClr val="FFFF00"/>
                </a:solidFill>
                <a:latin typeface="SimSun" charset="0"/>
                <a:ea typeface="SimSun" charset="0"/>
                <a:cs typeface="SimSun" charset="0"/>
              </a:rPr>
              <a:t>起因</a:t>
            </a:r>
            <a:r>
              <a:rPr lang="zh-CN" altLang="en-US" sz="6400" b="1">
                <a:solidFill>
                  <a:srgbClr val="FFFFFF"/>
                </a:solidFill>
                <a:latin typeface="SimSun" charset="0"/>
                <a:ea typeface="SimSun" charset="0"/>
                <a:cs typeface="SimSun" charset="0"/>
              </a:rPr>
              <a:t>科学</a:t>
            </a:r>
            <a:endParaRPr lang="en-US" sz="6400" b="1">
              <a:solidFill>
                <a:srgbClr val="FFFFFF"/>
              </a:solidFill>
              <a:latin typeface="SimSun" charset="0"/>
              <a:ea typeface="SimSun" charset="0"/>
              <a:cs typeface="SimSun"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65987" name="Text Box 3"/>
          <p:cNvSpPr txBox="1">
            <a:spLocks noChangeArrowheads="1"/>
          </p:cNvSpPr>
          <p:nvPr/>
        </p:nvSpPr>
        <p:spPr bwMode="auto">
          <a:xfrm>
            <a:off x="762000" y="677863"/>
            <a:ext cx="7620000" cy="4524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30000"/>
              </a:spcBef>
            </a:pPr>
            <a:r>
              <a:rPr lang="zh-CN" altLang="en-US" sz="5400" b="1">
                <a:solidFill>
                  <a:srgbClr val="FFFF00"/>
                </a:solidFill>
                <a:latin typeface="SimSun" charset="0"/>
                <a:ea typeface="SimSun" charset="0"/>
                <a:cs typeface="SimSun" charset="0"/>
              </a:rPr>
              <a:t>运作</a:t>
            </a:r>
            <a:r>
              <a:rPr lang="zh-CN" altLang="en-US" sz="5400" b="1">
                <a:solidFill>
                  <a:srgbClr val="FFFFFF"/>
                </a:solidFill>
                <a:latin typeface="SimSun" charset="0"/>
                <a:ea typeface="SimSun" charset="0"/>
                <a:cs typeface="SimSun" charset="0"/>
              </a:rPr>
              <a:t>科学</a:t>
            </a:r>
            <a:endParaRPr lang="en-US" altLang="ja-JP" sz="5400" b="1">
              <a:solidFill>
                <a:srgbClr val="FFFFFF"/>
              </a:solidFill>
              <a:latin typeface="SimSun" charset="0"/>
              <a:ea typeface="SimSun" charset="0"/>
              <a:cs typeface="SimSun" charset="0"/>
            </a:endParaRPr>
          </a:p>
          <a:p>
            <a:pPr algn="ctr" eaLnBrk="1" hangingPunct="1"/>
            <a:r>
              <a:rPr lang="ja-JP" altLang="en-US" sz="4000" b="1">
                <a:solidFill>
                  <a:srgbClr val="BBE0E3"/>
                </a:solidFill>
              </a:rPr>
              <a:t>“</a:t>
            </a:r>
            <a:r>
              <a:rPr lang="zh-CN" altLang="en-US" sz="4000" b="1">
                <a:solidFill>
                  <a:srgbClr val="FFFFFF"/>
                </a:solidFill>
                <a:latin typeface="SimSun" charset="0"/>
                <a:ea typeface="SimSun" charset="0"/>
                <a:cs typeface="SimSun" charset="0"/>
              </a:rPr>
              <a:t>科学方法</a:t>
            </a:r>
            <a:r>
              <a:rPr lang="ja-JP" altLang="en-US" sz="4000" b="1">
                <a:solidFill>
                  <a:srgbClr val="BBE0E3"/>
                </a:solidFill>
              </a:rPr>
              <a:t>”</a:t>
            </a:r>
            <a:endParaRPr lang="en-US" altLang="ja-JP" sz="4000" b="1">
              <a:solidFill>
                <a:srgbClr val="BBE0E3"/>
              </a:solidFill>
            </a:endParaRPr>
          </a:p>
          <a:p>
            <a:pPr algn="ctr" eaLnBrk="1" hangingPunct="1"/>
            <a:endParaRPr lang="en-US" sz="3200" b="1">
              <a:solidFill>
                <a:srgbClr val="FFFFFF"/>
              </a:solidFill>
            </a:endParaRPr>
          </a:p>
          <a:p>
            <a:pPr algn="ctr" eaLnBrk="1" hangingPunct="1">
              <a:lnSpc>
                <a:spcPct val="150000"/>
              </a:lnSpc>
            </a:pPr>
            <a:r>
              <a:rPr lang="zh-CN" altLang="en-US" sz="3600" b="1">
                <a:solidFill>
                  <a:srgbClr val="FFFFFF"/>
                </a:solidFill>
                <a:latin typeface="SimSun" charset="0"/>
                <a:ea typeface="SimSun" charset="0"/>
                <a:cs typeface="SimSun" charset="0"/>
              </a:rPr>
              <a:t>使用在</a:t>
            </a:r>
            <a:r>
              <a:rPr lang="zh-CN" altLang="en-US" sz="3600" b="1">
                <a:solidFill>
                  <a:srgbClr val="FFFF00"/>
                </a:solidFill>
                <a:latin typeface="SimSun" charset="0"/>
                <a:ea typeface="SimSun" charset="0"/>
                <a:cs typeface="SimSun" charset="0"/>
              </a:rPr>
              <a:t>受控环境中观察到的</a:t>
            </a:r>
            <a:r>
              <a:rPr lang="zh-CN" altLang="en-US" sz="3600" b="1">
                <a:solidFill>
                  <a:srgbClr val="FFFFFF"/>
                </a:solidFill>
                <a:latin typeface="SimSun" charset="0"/>
                <a:ea typeface="SimSun" charset="0"/>
                <a:cs typeface="SimSun" charset="0"/>
              </a:rPr>
              <a:t>，</a:t>
            </a:r>
            <a:endParaRPr lang="en-US" altLang="zh-CN" sz="3600" b="1">
              <a:solidFill>
                <a:srgbClr val="FFFFFF"/>
              </a:solidFill>
              <a:latin typeface="SimSun" charset="0"/>
              <a:ea typeface="SimSun" charset="0"/>
              <a:cs typeface="SimSun" charset="0"/>
            </a:endParaRPr>
          </a:p>
          <a:p>
            <a:pPr algn="ctr" eaLnBrk="1" hangingPunct="1">
              <a:lnSpc>
                <a:spcPct val="150000"/>
              </a:lnSpc>
            </a:pPr>
            <a:r>
              <a:rPr lang="zh-CN" altLang="en-US" sz="3600" b="1">
                <a:solidFill>
                  <a:srgbClr val="FFFFFF"/>
                </a:solidFill>
                <a:latin typeface="SimSun" charset="0"/>
                <a:ea typeface="SimSun" charset="0"/>
                <a:cs typeface="SimSun" charset="0"/>
              </a:rPr>
              <a:t>可</a:t>
            </a:r>
            <a:r>
              <a:rPr lang="zh-CN" altLang="en-US" sz="3600" b="1">
                <a:solidFill>
                  <a:srgbClr val="FFFF00"/>
                </a:solidFill>
                <a:latin typeface="SimSun" charset="0"/>
                <a:ea typeface="SimSun" charset="0"/>
                <a:cs typeface="SimSun" charset="0"/>
              </a:rPr>
              <a:t>重复的实验</a:t>
            </a:r>
            <a:r>
              <a:rPr lang="zh-CN" altLang="en-US" sz="3600" b="1">
                <a:solidFill>
                  <a:srgbClr val="FFFFFF"/>
                </a:solidFill>
                <a:latin typeface="SimSun" charset="0"/>
                <a:ea typeface="SimSun" charset="0"/>
                <a:cs typeface="SimSun" charset="0"/>
              </a:rPr>
              <a:t>，来发现在宇宙中</a:t>
            </a:r>
            <a:endParaRPr lang="en-US" altLang="zh-CN" sz="3600" b="1">
              <a:solidFill>
                <a:srgbClr val="FFFFFF"/>
              </a:solidFill>
              <a:latin typeface="SimSun" charset="0"/>
              <a:ea typeface="SimSun" charset="0"/>
              <a:cs typeface="SimSun" charset="0"/>
            </a:endParaRPr>
          </a:p>
          <a:p>
            <a:pPr algn="ctr" eaLnBrk="1" hangingPunct="1">
              <a:lnSpc>
                <a:spcPct val="150000"/>
              </a:lnSpc>
            </a:pPr>
            <a:r>
              <a:rPr lang="zh-CN" altLang="en-US" sz="3600" b="1">
                <a:solidFill>
                  <a:srgbClr val="FFFF00"/>
                </a:solidFill>
                <a:latin typeface="SimSun" charset="0"/>
                <a:ea typeface="SimSun" charset="0"/>
                <a:cs typeface="SimSun" charset="0"/>
              </a:rPr>
              <a:t>反复出现的行为模式</a:t>
            </a:r>
            <a:r>
              <a:rPr lang="zh-CN" altLang="en-US" sz="3600" b="1">
                <a:solidFill>
                  <a:srgbClr val="FFFFFF"/>
                </a:solidFill>
                <a:latin typeface="SimSun" charset="0"/>
                <a:ea typeface="SimSun" charset="0"/>
                <a:cs typeface="SimSun" charset="0"/>
              </a:rPr>
              <a:t>。</a:t>
            </a:r>
            <a:endParaRPr lang="en-US" sz="3600" b="1">
              <a:solidFill>
                <a:srgbClr val="FFFFFF"/>
              </a:solidFill>
            </a:endParaRPr>
          </a:p>
        </p:txBody>
      </p:sp>
      <p:sp>
        <p:nvSpPr>
          <p:cNvPr id="1065986" name="Rectangle 2"/>
          <p:cNvSpPr>
            <a:spLocks noGrp="1" noChangeArrowheads="1"/>
          </p:cNvSpPr>
          <p:nvPr>
            <p:ph type="title"/>
          </p:nvPr>
        </p:nvSpPr>
        <p:spPr>
          <a:xfrm>
            <a:off x="8991600" y="914400"/>
            <a:ext cx="3124200" cy="4953000"/>
          </a:xfrm>
        </p:spPr>
        <p:txBody>
          <a:bodyPr/>
          <a:lstStyle/>
          <a:p>
            <a:pPr eaLnBrk="1" hangingPunct="1">
              <a:defRPr/>
            </a:pPr>
            <a:r>
              <a:rPr lang="en-US" dirty="0">
                <a:solidFill>
                  <a:srgbClr val="000066"/>
                </a:solidFill>
              </a:rPr>
              <a:t>Operation science defined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65987">
                                            <p:txEl>
                                              <p:pRg st="0" end="0"/>
                                            </p:txEl>
                                          </p:spTgt>
                                        </p:tgtEl>
                                        <p:attrNameLst>
                                          <p:attrName>style.visibility</p:attrName>
                                        </p:attrNameLst>
                                      </p:cBhvr>
                                      <p:to>
                                        <p:strVal val="visible"/>
                                      </p:to>
                                    </p:set>
                                    <p:anim calcmode="lin" valueType="num">
                                      <p:cBhvr>
                                        <p:cTn id="7" dur="500" fill="hold"/>
                                        <p:tgtEl>
                                          <p:spTgt spid="1065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659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6598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65987">
                                            <p:txEl>
                                              <p:pRg st="1" end="1"/>
                                            </p:txEl>
                                          </p:spTgt>
                                        </p:tgtEl>
                                        <p:attrNameLst>
                                          <p:attrName>style.visibility</p:attrName>
                                        </p:attrNameLst>
                                      </p:cBhvr>
                                      <p:to>
                                        <p:strVal val="visible"/>
                                      </p:to>
                                    </p:set>
                                    <p:anim calcmode="lin" valueType="num">
                                      <p:cBhvr>
                                        <p:cTn id="14" dur="500" fill="hold"/>
                                        <p:tgtEl>
                                          <p:spTgt spid="106598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6598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6598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065987">
                                            <p:txEl>
                                              <p:pRg st="3" end="3"/>
                                            </p:txEl>
                                          </p:spTgt>
                                        </p:tgtEl>
                                        <p:attrNameLst>
                                          <p:attrName>style.visibility</p:attrName>
                                        </p:attrNameLst>
                                      </p:cBhvr>
                                      <p:to>
                                        <p:strVal val="visible"/>
                                      </p:to>
                                    </p:set>
                                    <p:anim calcmode="lin" valueType="num">
                                      <p:cBhvr>
                                        <p:cTn id="21" dur="500" fill="hold"/>
                                        <p:tgtEl>
                                          <p:spTgt spid="106598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65987">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65987">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065987">
                                            <p:txEl>
                                              <p:pRg st="4" end="4"/>
                                            </p:txEl>
                                          </p:spTgt>
                                        </p:tgtEl>
                                        <p:attrNameLst>
                                          <p:attrName>style.visibility</p:attrName>
                                        </p:attrNameLst>
                                      </p:cBhvr>
                                      <p:to>
                                        <p:strVal val="visible"/>
                                      </p:to>
                                    </p:set>
                                    <p:anim calcmode="lin" valueType="num">
                                      <p:cBhvr>
                                        <p:cTn id="28" dur="500" fill="hold"/>
                                        <p:tgtEl>
                                          <p:spTgt spid="1065987">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065987">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06598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065987">
                                            <p:txEl>
                                              <p:pRg st="5" end="5"/>
                                            </p:txEl>
                                          </p:spTgt>
                                        </p:tgtEl>
                                        <p:attrNameLst>
                                          <p:attrName>style.visibility</p:attrName>
                                        </p:attrNameLst>
                                      </p:cBhvr>
                                      <p:to>
                                        <p:strVal val="visible"/>
                                      </p:to>
                                    </p:set>
                                    <p:anim calcmode="lin" valueType="num">
                                      <p:cBhvr>
                                        <p:cTn id="35" dur="500" fill="hold"/>
                                        <p:tgtEl>
                                          <p:spTgt spid="1065987">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065987">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1065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034"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68035" name="Rectangle 3" hidden="1"/>
          <p:cNvSpPr>
            <a:spLocks noGrp="1" noChangeArrowheads="1"/>
          </p:cNvSpPr>
          <p:nvPr>
            <p:ph type="title"/>
          </p:nvPr>
        </p:nvSpPr>
        <p:spPr/>
        <p:txBody>
          <a:bodyPr/>
          <a:lstStyle/>
          <a:p>
            <a:pPr eaLnBrk="1" hangingPunct="1">
              <a:defRPr/>
            </a:pPr>
            <a:r>
              <a:rPr lang="en-US"/>
              <a:t>Observational Science 01160</a:t>
            </a:r>
          </a:p>
        </p:txBody>
      </p:sp>
      <p:sp>
        <p:nvSpPr>
          <p:cNvPr id="1068036" name="Text Box 4"/>
          <p:cNvSpPr txBox="1">
            <a:spLocks noChangeArrowheads="1"/>
          </p:cNvSpPr>
          <p:nvPr/>
        </p:nvSpPr>
        <p:spPr bwMode="auto">
          <a:xfrm>
            <a:off x="457200" y="228600"/>
            <a:ext cx="838200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75000"/>
              </a:lnSpc>
              <a:defRPr/>
            </a:pPr>
            <a:r>
              <a:rPr lang="zh-CN" altLang="en-US" sz="6000" b="1" dirty="0">
                <a:solidFill>
                  <a:srgbClr val="FFFF00"/>
                </a:solidFill>
                <a:cs typeface="Arial"/>
              </a:rPr>
              <a:t>实验</a:t>
            </a:r>
            <a:endParaRPr lang="en-US" sz="6000" b="1" dirty="0">
              <a:solidFill>
                <a:srgbClr val="FFFF00"/>
              </a:solidFill>
              <a:cs typeface="Arial"/>
            </a:endParaRPr>
          </a:p>
          <a:p>
            <a:pPr algn="r" eaLnBrk="1" hangingPunct="1">
              <a:lnSpc>
                <a:spcPct val="75000"/>
              </a:lnSpc>
              <a:defRPr/>
            </a:pPr>
            <a:r>
              <a:rPr lang="zh-CN" altLang="en-US" sz="6000" b="1" dirty="0">
                <a:solidFill>
                  <a:srgbClr val="FFFFFF"/>
                </a:solidFill>
                <a:cs typeface="Arial"/>
              </a:rPr>
              <a:t>科学</a:t>
            </a:r>
            <a:endParaRPr lang="en-US" sz="6000" b="1" dirty="0">
              <a:solidFill>
                <a:srgbClr val="000000"/>
              </a:solidFill>
              <a:cs typeface="Aria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70083" name="Text Box 3"/>
          <p:cNvSpPr txBox="1">
            <a:spLocks noChangeArrowheads="1"/>
          </p:cNvSpPr>
          <p:nvPr/>
        </p:nvSpPr>
        <p:spPr bwMode="auto">
          <a:xfrm>
            <a:off x="609600" y="533400"/>
            <a:ext cx="7924800" cy="4986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b="1">
                <a:solidFill>
                  <a:srgbClr val="FFFF00"/>
                </a:solidFill>
                <a:effectLst>
                  <a:outerShdw blurRad="38100" dist="38100" dir="2700000" algn="tl">
                    <a:srgbClr val="000000"/>
                  </a:outerShdw>
                </a:effectLst>
                <a:latin typeface="SimSun" charset="0"/>
                <a:ea typeface="SimSun" charset="0"/>
                <a:cs typeface="SimSun" charset="0"/>
              </a:rPr>
              <a:t>起</a:t>
            </a:r>
            <a:r>
              <a:rPr lang="zh-CN" altLang="en-US" sz="5400">
                <a:solidFill>
                  <a:srgbClr val="FFFF00"/>
                </a:solidFill>
                <a:effectLst>
                  <a:outerShdw blurRad="38100" dist="38100" dir="2700000" algn="tl">
                    <a:srgbClr val="000000"/>
                  </a:outerShdw>
                </a:effectLst>
                <a:latin typeface="SimSun" charset="0"/>
                <a:ea typeface="SimSun" charset="0"/>
                <a:cs typeface="SimSun" charset="0"/>
              </a:rPr>
              <a:t>源</a:t>
            </a:r>
            <a:r>
              <a:rPr lang="zh-CN" altLang="en-US" sz="5400" b="1">
                <a:solidFill>
                  <a:srgbClr val="FFFFFF"/>
                </a:solidFill>
                <a:effectLst>
                  <a:outerShdw blurRad="38100" dist="38100" dir="2700000" algn="tl">
                    <a:srgbClr val="000000"/>
                  </a:outerShdw>
                </a:effectLst>
                <a:latin typeface="SimSun" charset="0"/>
                <a:ea typeface="SimSun" charset="0"/>
                <a:cs typeface="SimSun" charset="0"/>
              </a:rPr>
              <a:t>科学</a:t>
            </a:r>
            <a:endParaRPr lang="en-US" altLang="ja-JP" sz="3200" b="1">
              <a:solidFill>
                <a:srgbClr val="663300"/>
              </a:solidFill>
              <a:effectLst>
                <a:outerShdw blurRad="38100" dist="38100" dir="2700000" algn="tl">
                  <a:srgbClr val="000000"/>
                </a:outerShdw>
              </a:effectLst>
              <a:latin typeface="SimSun" charset="0"/>
              <a:ea typeface="SimSun" charset="0"/>
              <a:cs typeface="SimSun" charset="0"/>
            </a:endParaRPr>
          </a:p>
          <a:p>
            <a:pPr algn="ctr" eaLnBrk="1" hangingPunct="1">
              <a:lnSpc>
                <a:spcPct val="150000"/>
              </a:lnSpc>
            </a:pPr>
            <a:endParaRPr lang="en-US" sz="3200" b="1">
              <a:solidFill>
                <a:srgbClr val="663300"/>
              </a:solidFill>
              <a:effectLst>
                <a:outerShdw blurRad="38100" dist="38100" dir="2700000" algn="tl">
                  <a:srgbClr val="000000"/>
                </a:outerShdw>
              </a:effectLst>
              <a:latin typeface="SimSun" charset="0"/>
              <a:ea typeface="SimSun" charset="0"/>
              <a:cs typeface="SimSun" charset="0"/>
            </a:endParaRPr>
          </a:p>
          <a:p>
            <a:pPr algn="ctr" eaLnBrk="1" hangingPunct="1">
              <a:lnSpc>
                <a:spcPct val="150000"/>
              </a:lnSpc>
            </a:pPr>
            <a:endParaRPr lang="en-US" altLang="zh-CN" sz="3600" b="1">
              <a:solidFill>
                <a:srgbClr val="FFFFFF"/>
              </a:solidFill>
              <a:effectLst>
                <a:outerShdw blurRad="38100" dist="38100" dir="2700000" algn="tl">
                  <a:srgbClr val="000000"/>
                </a:outerShdw>
              </a:effectLst>
              <a:latin typeface="SimSun" charset="0"/>
              <a:ea typeface="SimSun" charset="0"/>
              <a:cs typeface="SimSun" charset="0"/>
            </a:endParaRPr>
          </a:p>
          <a:p>
            <a:pPr algn="ctr" eaLnBrk="1" hangingPunct="1">
              <a:lnSpc>
                <a:spcPct val="150000"/>
              </a:lnSpc>
            </a:pPr>
            <a:r>
              <a:rPr lang="zh-CN" altLang="en-US" sz="3600" b="1">
                <a:solidFill>
                  <a:srgbClr val="FFFFFF"/>
                </a:solidFill>
                <a:effectLst>
                  <a:outerShdw blurRad="38100" dist="38100" dir="2700000" algn="tl">
                    <a:srgbClr val="000000"/>
                  </a:outerShdw>
                </a:effectLst>
                <a:latin typeface="SimSun" charset="0"/>
                <a:ea typeface="SimSun" charset="0"/>
                <a:cs typeface="SimSun" charset="0"/>
              </a:rPr>
              <a:t>应用可靠性的</a:t>
            </a:r>
            <a:r>
              <a:rPr lang="en-US" altLang="ja-JP" sz="36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600" b="1">
                <a:solidFill>
                  <a:srgbClr val="FFFF00"/>
                </a:solidFill>
                <a:effectLst>
                  <a:outerShdw blurRad="38100" dist="38100" dir="2700000" algn="tl">
                    <a:srgbClr val="000000"/>
                  </a:outerShdw>
                </a:effectLst>
                <a:latin typeface="SimSun" charset="0"/>
                <a:ea typeface="SimSun" charset="0"/>
                <a:cs typeface="SimSun" charset="0"/>
              </a:rPr>
              <a:t>目击者的见证</a:t>
            </a:r>
            <a:r>
              <a:rPr lang="en-US" altLang="ja-JP" sz="3600" b="1">
                <a:solidFill>
                  <a:srgbClr val="FFFF00"/>
                </a:solidFill>
                <a:effectLst>
                  <a:outerShdw blurRad="38100" dist="38100" dir="2700000" algn="tl">
                    <a:srgbClr val="000000"/>
                  </a:outerShdw>
                </a:effectLst>
                <a:latin typeface="SimSun" charset="0"/>
                <a:ea typeface="SimSun" charset="0"/>
                <a:cs typeface="SimSun" charset="0"/>
              </a:rPr>
              <a:t> </a:t>
            </a:r>
            <a:r>
              <a:rPr lang="en-US" altLang="ja-JP" sz="3600" b="1">
                <a:solidFill>
                  <a:srgbClr val="FFFFFF"/>
                </a:solidFill>
                <a:effectLst>
                  <a:outerShdw blurRad="38100" dist="38100" dir="2700000" algn="tl">
                    <a:srgbClr val="000000"/>
                  </a:outerShdw>
                </a:effectLst>
                <a:latin typeface="SimSun" charset="0"/>
                <a:ea typeface="SimSun" charset="0"/>
                <a:cs typeface="SimSun" charset="0"/>
              </a:rPr>
              <a:t>(</a:t>
            </a:r>
            <a:r>
              <a:rPr lang="zh-CN" altLang="en-US" sz="3600" b="1">
                <a:solidFill>
                  <a:srgbClr val="FFFFFF"/>
                </a:solidFill>
                <a:effectLst>
                  <a:outerShdw blurRad="38100" dist="38100" dir="2700000" algn="tl">
                    <a:srgbClr val="000000"/>
                  </a:outerShdw>
                </a:effectLst>
                <a:latin typeface="SimSun" charset="0"/>
                <a:ea typeface="SimSun" charset="0"/>
                <a:cs typeface="SimSun" charset="0"/>
              </a:rPr>
              <a:t>若有</a:t>
            </a:r>
            <a:r>
              <a:rPr lang="en-US" altLang="ja-JP" sz="3600" b="1">
                <a:solidFill>
                  <a:srgbClr val="FFFFFF"/>
                </a:solidFill>
                <a:effectLst>
                  <a:outerShdw blurRad="38100" dist="38100" dir="2700000" algn="tl">
                    <a:srgbClr val="000000"/>
                  </a:outerShdw>
                </a:effectLst>
                <a:latin typeface="SimSun" charset="0"/>
                <a:ea typeface="SimSun" charset="0"/>
                <a:cs typeface="SimSun" charset="0"/>
              </a:rPr>
              <a:t>) </a:t>
            </a:r>
            <a:r>
              <a:rPr lang="zh-CN" altLang="en-US" sz="3600" b="1">
                <a:solidFill>
                  <a:srgbClr val="FFFFFF"/>
                </a:solidFill>
                <a:effectLst>
                  <a:outerShdw blurRad="38100" dist="38100" dir="2700000" algn="tl">
                    <a:srgbClr val="000000"/>
                  </a:outerShdw>
                </a:effectLst>
                <a:latin typeface="SimSun" charset="0"/>
                <a:ea typeface="SimSun" charset="0"/>
                <a:cs typeface="SimSun" charset="0"/>
              </a:rPr>
              <a:t>和</a:t>
            </a:r>
            <a:r>
              <a:rPr lang="zh-CN" altLang="en-US" sz="3600" b="1">
                <a:solidFill>
                  <a:srgbClr val="FFFF00"/>
                </a:solidFill>
                <a:effectLst>
                  <a:outerShdw blurRad="38100" dist="38100" dir="2700000" algn="tl">
                    <a:srgbClr val="000000"/>
                  </a:outerShdw>
                </a:effectLst>
                <a:latin typeface="SimSun" charset="0"/>
                <a:ea typeface="SimSun" charset="0"/>
                <a:cs typeface="SimSun" charset="0"/>
              </a:rPr>
              <a:t>旁证</a:t>
            </a:r>
            <a:r>
              <a:rPr lang="zh-CN" altLang="en-US" sz="3600" b="1">
                <a:solidFill>
                  <a:srgbClr val="FFFFFF"/>
                </a:solidFill>
                <a:effectLst>
                  <a:outerShdw blurRad="38100" dist="38100" dir="2700000" algn="tl">
                    <a:srgbClr val="000000"/>
                  </a:outerShdw>
                </a:effectLst>
                <a:latin typeface="SimSun" charset="0"/>
                <a:ea typeface="SimSun" charset="0"/>
                <a:cs typeface="SimSun" charset="0"/>
              </a:rPr>
              <a:t>来决定原因：</a:t>
            </a:r>
            <a:r>
              <a:rPr lang="zh-CN" altLang="en-US" sz="3600" b="1">
                <a:solidFill>
                  <a:srgbClr val="FFFF00"/>
                </a:solidFill>
                <a:effectLst>
                  <a:outerShdw blurRad="38100" dist="38100" dir="2700000" algn="tl">
                    <a:srgbClr val="000000"/>
                  </a:outerShdw>
                </a:effectLst>
                <a:latin typeface="SimSun" charset="0"/>
                <a:ea typeface="SimSun" charset="0"/>
                <a:cs typeface="SimSun" charset="0"/>
              </a:rPr>
              <a:t>过去的</a:t>
            </a:r>
            <a:r>
              <a:rPr lang="en-US" altLang="ja-JP" sz="3600" b="1">
                <a:solidFill>
                  <a:srgbClr val="FFFF00"/>
                </a:solidFill>
                <a:effectLst>
                  <a:outerShdw blurRad="38100" dist="38100" dir="2700000" algn="tl">
                    <a:srgbClr val="000000"/>
                  </a:outerShdw>
                </a:effectLst>
                <a:latin typeface="SimSun" charset="0"/>
                <a:ea typeface="SimSun" charset="0"/>
                <a:cs typeface="SimSun" charset="0"/>
              </a:rPr>
              <a:t>, </a:t>
            </a:r>
            <a:r>
              <a:rPr lang="zh-CN" altLang="en-US" sz="3600" b="1">
                <a:solidFill>
                  <a:srgbClr val="FFFF00"/>
                </a:solidFill>
                <a:effectLst>
                  <a:outerShdw blurRad="38100" dist="38100" dir="2700000" algn="tl">
                    <a:srgbClr val="000000"/>
                  </a:outerShdw>
                </a:effectLst>
                <a:latin typeface="SimSun" charset="0"/>
                <a:ea typeface="SimSun" charset="0"/>
                <a:cs typeface="SimSun" charset="0"/>
              </a:rPr>
              <a:t>不可观察的</a:t>
            </a:r>
            <a:r>
              <a:rPr lang="en-US" altLang="ja-JP" sz="3600" b="1">
                <a:solidFill>
                  <a:srgbClr val="FFFF00"/>
                </a:solidFill>
                <a:effectLst>
                  <a:outerShdw blurRad="38100" dist="38100" dir="2700000" algn="tl">
                    <a:srgbClr val="000000"/>
                  </a:outerShdw>
                </a:effectLst>
                <a:latin typeface="SimSun" charset="0"/>
                <a:ea typeface="SimSun" charset="0"/>
                <a:cs typeface="SimSun" charset="0"/>
              </a:rPr>
              <a:t>, </a:t>
            </a:r>
            <a:r>
              <a:rPr lang="zh-CN" altLang="en-US" sz="3600" b="1">
                <a:solidFill>
                  <a:srgbClr val="FFFF00"/>
                </a:solidFill>
                <a:effectLst>
                  <a:outerShdw blurRad="38100" dist="38100" dir="2700000" algn="tl">
                    <a:srgbClr val="000000"/>
                  </a:outerShdw>
                </a:effectLst>
                <a:latin typeface="SimSun" charset="0"/>
                <a:ea typeface="SimSun" charset="0"/>
                <a:cs typeface="SimSun" charset="0"/>
              </a:rPr>
              <a:t>独一事件</a:t>
            </a:r>
            <a:r>
              <a:rPr lang="en-US" altLang="ja-JP" sz="3600" b="1">
                <a:solidFill>
                  <a:srgbClr val="FFFFFF"/>
                </a:solidFill>
                <a:effectLst>
                  <a:outerShdw blurRad="38100" dist="38100" dir="2700000" algn="tl">
                    <a:srgbClr val="000000"/>
                  </a:outerShdw>
                </a:effectLst>
                <a:latin typeface="SimSun" charset="0"/>
                <a:ea typeface="SimSun" charset="0"/>
                <a:cs typeface="SimSun" charset="0"/>
              </a:rPr>
              <a:t>.</a:t>
            </a:r>
            <a:endParaRPr lang="en-US" sz="3600" b="1">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1070082" name="Rectangle 2"/>
          <p:cNvSpPr>
            <a:spLocks noGrp="1" noChangeArrowheads="1"/>
          </p:cNvSpPr>
          <p:nvPr>
            <p:ph type="title"/>
          </p:nvPr>
        </p:nvSpPr>
        <p:spPr>
          <a:xfrm>
            <a:off x="9144000" y="1447800"/>
            <a:ext cx="3810000" cy="3763963"/>
          </a:xfrm>
        </p:spPr>
        <p:txBody>
          <a:bodyPr/>
          <a:lstStyle/>
          <a:p>
            <a:pPr eaLnBrk="1" hangingPunct="1">
              <a:defRPr/>
            </a:pPr>
            <a:r>
              <a:rPr lang="en-US" dirty="0">
                <a:solidFill>
                  <a:srgbClr val="663300"/>
                </a:solidFill>
                <a:effectLst>
                  <a:outerShdw blurRad="38100" dist="38100" dir="2700000" algn="tl">
                    <a:srgbClr val="000000">
                      <a:alpha val="43137"/>
                    </a:srgbClr>
                  </a:outerShdw>
                </a:effectLst>
              </a:rPr>
              <a:t>Origin science defined</a:t>
            </a:r>
          </a:p>
        </p:txBody>
      </p:sp>
      <p:sp>
        <p:nvSpPr>
          <p:cNvPr id="1070084" name="Text Box 4"/>
          <p:cNvSpPr txBox="1">
            <a:spLocks noChangeArrowheads="1"/>
          </p:cNvSpPr>
          <p:nvPr/>
        </p:nvSpPr>
        <p:spPr bwMode="auto">
          <a:xfrm>
            <a:off x="381000" y="1447800"/>
            <a:ext cx="8305800" cy="68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5000"/>
              </a:lnSpc>
            </a:pPr>
            <a:r>
              <a:rPr lang="ja-JP" altLang="en-US" sz="4000" b="1">
                <a:solidFill>
                  <a:srgbClr val="BBE0E3"/>
                </a:solidFill>
                <a:effectLst>
                  <a:outerShdw blurRad="38100" dist="38100" dir="2700000" algn="tl">
                    <a:srgbClr val="000000"/>
                  </a:outerShdw>
                </a:effectLst>
              </a:rPr>
              <a:t>“</a:t>
            </a:r>
            <a:r>
              <a:rPr lang="zh-CN" altLang="en-US" sz="4000" b="1">
                <a:solidFill>
                  <a:srgbClr val="BBE0E3"/>
                </a:solidFill>
                <a:effectLst>
                  <a:outerShdw blurRad="38100" dist="38100" dir="2700000" algn="tl">
                    <a:srgbClr val="000000"/>
                  </a:outerShdw>
                </a:effectLst>
                <a:latin typeface="SimSun" charset="0"/>
                <a:ea typeface="SimSun" charset="0"/>
                <a:cs typeface="SimSun" charset="0"/>
              </a:rPr>
              <a:t>法律</a:t>
            </a:r>
            <a:r>
              <a:rPr lang="en-US" altLang="ja-JP" sz="4000" b="1">
                <a:solidFill>
                  <a:srgbClr val="BBE0E3"/>
                </a:solidFill>
                <a:effectLst>
                  <a:outerShdw blurRad="38100" dist="38100" dir="2700000" algn="tl">
                    <a:srgbClr val="000000"/>
                  </a:outerShdw>
                </a:effectLst>
                <a:latin typeface="SimSun" charset="0"/>
                <a:ea typeface="SimSun" charset="0"/>
                <a:cs typeface="SimSun" charset="0"/>
              </a:rPr>
              <a:t>-</a:t>
            </a:r>
            <a:r>
              <a:rPr lang="zh-CN" altLang="en-US" sz="4000" b="1">
                <a:solidFill>
                  <a:srgbClr val="BBE0E3"/>
                </a:solidFill>
                <a:effectLst>
                  <a:outerShdw blurRad="38100" dist="38100" dir="2700000" algn="tl">
                    <a:srgbClr val="000000"/>
                  </a:outerShdw>
                </a:effectLst>
                <a:latin typeface="SimSun" charset="0"/>
                <a:ea typeface="SimSun" charset="0"/>
                <a:cs typeface="SimSun" charset="0"/>
              </a:rPr>
              <a:t>历史方法</a:t>
            </a:r>
            <a:r>
              <a:rPr lang="ja-JP" altLang="en-US" sz="4000" b="1">
                <a:solidFill>
                  <a:srgbClr val="BBE0E3"/>
                </a:solidFill>
                <a:effectLst>
                  <a:outerShdw blurRad="38100" dist="38100" dir="2700000" algn="tl">
                    <a:srgbClr val="000000"/>
                  </a:outerShdw>
                </a:effectLst>
              </a:rPr>
              <a:t>”</a:t>
            </a:r>
            <a:endParaRPr lang="en-US" sz="4000" b="1">
              <a:solidFill>
                <a:srgbClr val="BBE0E3"/>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 calcmode="lin" valueType="num">
                                      <p:cBhvr>
                                        <p:cTn id="7" dur="500" fill="hold"/>
                                        <p:tgtEl>
                                          <p:spTgt spid="1070084"/>
                                        </p:tgtEl>
                                        <p:attrNameLst>
                                          <p:attrName>ppt_w</p:attrName>
                                        </p:attrNameLst>
                                      </p:cBhvr>
                                      <p:tavLst>
                                        <p:tav tm="0">
                                          <p:val>
                                            <p:fltVal val="0"/>
                                          </p:val>
                                        </p:tav>
                                        <p:tav tm="100000">
                                          <p:val>
                                            <p:strVal val="#ppt_w"/>
                                          </p:val>
                                        </p:tav>
                                      </p:tavLst>
                                    </p:anim>
                                    <p:anim calcmode="lin" valueType="num">
                                      <p:cBhvr>
                                        <p:cTn id="8" dur="500" fill="hold"/>
                                        <p:tgtEl>
                                          <p:spTgt spid="1070084"/>
                                        </p:tgtEl>
                                        <p:attrNameLst>
                                          <p:attrName>ppt_h</p:attrName>
                                        </p:attrNameLst>
                                      </p:cBhvr>
                                      <p:tavLst>
                                        <p:tav tm="0">
                                          <p:val>
                                            <p:fltVal val="0"/>
                                          </p:val>
                                        </p:tav>
                                        <p:tav tm="100000">
                                          <p:val>
                                            <p:strVal val="#ppt_h"/>
                                          </p:val>
                                        </p:tav>
                                      </p:tavLst>
                                    </p:anim>
                                    <p:animEffect transition="in" filter="fade">
                                      <p:cBhvr>
                                        <p:cTn id="9" dur="500"/>
                                        <p:tgtEl>
                                          <p:spTgt spid="10700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70083">
                                            <p:txEl>
                                              <p:pRg st="3" end="3"/>
                                            </p:txEl>
                                          </p:spTgt>
                                        </p:tgtEl>
                                        <p:attrNameLst>
                                          <p:attrName>style.visibility</p:attrName>
                                        </p:attrNameLst>
                                      </p:cBhvr>
                                      <p:to>
                                        <p:strVal val="visible"/>
                                      </p:to>
                                    </p:set>
                                    <p:anim calcmode="lin" valueType="num">
                                      <p:cBhvr>
                                        <p:cTn id="14" dur="500" fill="hold"/>
                                        <p:tgtEl>
                                          <p:spTgt spid="107008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07008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070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0"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072131" name="Rectangle 3" hidden="1"/>
          <p:cNvSpPr>
            <a:spLocks noGrp="1" noChangeArrowheads="1"/>
          </p:cNvSpPr>
          <p:nvPr>
            <p:ph type="title"/>
          </p:nvPr>
        </p:nvSpPr>
        <p:spPr/>
        <p:txBody>
          <a:bodyPr/>
          <a:lstStyle/>
          <a:p>
            <a:pPr eaLnBrk="1" hangingPunct="1">
              <a:defRPr/>
            </a:pPr>
            <a:r>
              <a:rPr lang="en-US"/>
              <a:t>Historical Science painter 01159</a:t>
            </a:r>
          </a:p>
        </p:txBody>
      </p:sp>
      <p:sp>
        <p:nvSpPr>
          <p:cNvPr id="1072132" name="Text Box 4"/>
          <p:cNvSpPr txBox="1">
            <a:spLocks noChangeArrowheads="1"/>
          </p:cNvSpPr>
          <p:nvPr/>
        </p:nvSpPr>
        <p:spPr bwMode="auto">
          <a:xfrm>
            <a:off x="2971800" y="493713"/>
            <a:ext cx="5867400" cy="1479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75000"/>
              </a:lnSpc>
            </a:pPr>
            <a:r>
              <a:rPr lang="zh-CN" altLang="en-US" sz="6000" b="1">
                <a:solidFill>
                  <a:srgbClr val="FFFF00"/>
                </a:solidFill>
                <a:latin typeface="SimSun" charset="0"/>
                <a:ea typeface="SimSun" charset="0"/>
                <a:cs typeface="SimSun" charset="0"/>
              </a:rPr>
              <a:t>历史</a:t>
            </a:r>
            <a:endParaRPr lang="en-US" altLang="ja-JP" sz="6000" b="1">
              <a:solidFill>
                <a:srgbClr val="FFFF00"/>
              </a:solidFill>
              <a:latin typeface="SimSun" charset="0"/>
              <a:cs typeface="Arial" charset="0"/>
            </a:endParaRPr>
          </a:p>
          <a:p>
            <a:pPr algn="r" eaLnBrk="1" hangingPunct="1">
              <a:lnSpc>
                <a:spcPct val="75000"/>
              </a:lnSpc>
            </a:pPr>
            <a:r>
              <a:rPr lang="zh-CN" altLang="en-US" sz="6000" b="1">
                <a:solidFill>
                  <a:srgbClr val="FFFFFF"/>
                </a:solidFill>
                <a:latin typeface="SimSun" charset="0"/>
                <a:ea typeface="SimSun" charset="0"/>
                <a:cs typeface="SimSun" charset="0"/>
              </a:rPr>
              <a:t>科学</a:t>
            </a:r>
            <a:endParaRPr lang="en-US" sz="6000" b="1">
              <a:solidFill>
                <a:srgbClr val="000000"/>
              </a:solidFill>
              <a:latin typeface="SimSun" charset="0"/>
              <a:ea typeface="SimSun" charset="0"/>
              <a:cs typeface="SimSun"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4" descr="\\.psf\Host\Users\mmurphy\Desktop\History Book of the Universe 020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8131" name="Rectangle 3" hidden="1"/>
          <p:cNvSpPr>
            <a:spLocks noGrp="1" noChangeArrowheads="1"/>
          </p:cNvSpPr>
          <p:nvPr>
            <p:ph type="title" idx="4294967295"/>
          </p:nvPr>
        </p:nvSpPr>
        <p:spPr/>
        <p:txBody>
          <a:bodyPr/>
          <a:lstStyle/>
          <a:p>
            <a:pPr eaLnBrk="1" hangingPunct="1">
              <a:defRPr/>
            </a:pPr>
            <a:r>
              <a:rPr lang="en-US" sz="4000"/>
              <a:t>History Book of the Universe 02022</a:t>
            </a:r>
          </a:p>
        </p:txBody>
      </p:sp>
      <p:sp>
        <p:nvSpPr>
          <p:cNvPr id="2" name="TextBox 1"/>
          <p:cNvSpPr txBox="1"/>
          <p:nvPr/>
        </p:nvSpPr>
        <p:spPr>
          <a:xfrm>
            <a:off x="0" y="152400"/>
            <a:ext cx="9144000" cy="769938"/>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zh-CN" altLang="en-US" sz="4400" b="1" dirty="0">
                <a:solidFill>
                  <a:srgbClr val="FFFF00"/>
                </a:solidFill>
                <a:effectLst>
                  <a:glow rad="139700">
                    <a:schemeClr val="tx1"/>
                  </a:glow>
                </a:effectLst>
                <a:latin typeface="SimSun" pitchFamily="2" charset="-122"/>
                <a:ea typeface="SimSun" pitchFamily="2" charset="-122"/>
                <a:cs typeface="Arial"/>
              </a:rPr>
              <a:t>这属宇宙的历史书</a:t>
            </a:r>
            <a:endParaRPr lang="en-US" sz="4400" b="1" dirty="0">
              <a:solidFill>
                <a:srgbClr val="FFFF00"/>
              </a:solidFill>
              <a:effectLst>
                <a:glow rad="139700">
                  <a:schemeClr val="tx1"/>
                </a:glow>
              </a:effectLst>
              <a:latin typeface="SimSun" pitchFamily="2" charset="-122"/>
              <a:ea typeface="SimSun" pitchFamily="2" charset="-122"/>
              <a:cs typeface="Arial"/>
            </a:endParaRPr>
          </a:p>
        </p:txBody>
      </p:sp>
      <p:sp>
        <p:nvSpPr>
          <p:cNvPr id="397316" name="TextBox 2"/>
          <p:cNvSpPr txBox="1">
            <a:spLocks noChangeArrowheads="1"/>
          </p:cNvSpPr>
          <p:nvPr/>
        </p:nvSpPr>
        <p:spPr bwMode="auto">
          <a:xfrm rot="-754021">
            <a:off x="2979738" y="2976563"/>
            <a:ext cx="2286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0000"/>
                </a:solidFill>
                <a:latin typeface="SimSun" charset="0"/>
                <a:ea typeface="SimSun" charset="0"/>
                <a:cs typeface="SimSun" charset="0"/>
              </a:rPr>
              <a:t>圣经</a:t>
            </a:r>
            <a:endParaRPr lang="en-US" sz="4000" b="1">
              <a:solidFill>
                <a:srgbClr val="000000"/>
              </a:solidFill>
              <a:latin typeface="SimSun" charset="0"/>
              <a:ea typeface="SimSun" charset="0"/>
              <a:cs typeface="SimSun"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268738" name="Text Box 2"/>
          <p:cNvSpPr txBox="1">
            <a:spLocks noChangeArrowheads="1"/>
          </p:cNvSpPr>
          <p:nvPr/>
        </p:nvSpPr>
        <p:spPr bwMode="auto">
          <a:xfrm>
            <a:off x="914400" y="754063"/>
            <a:ext cx="7315200" cy="397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cs typeface="SimSun" charset="0"/>
              </a:rPr>
              <a:t>创世记</a:t>
            </a:r>
            <a:r>
              <a:rPr lang="en-US" altLang="ja-JP" sz="3600" b="1">
                <a:solidFill>
                  <a:srgbClr val="FFFFFF"/>
                </a:solidFill>
                <a:latin typeface="SimSun" charset="0"/>
                <a:ea typeface="SimSun" charset="0"/>
                <a:cs typeface="SimSun" charset="0"/>
              </a:rPr>
              <a:t>1-11</a:t>
            </a:r>
            <a:r>
              <a:rPr lang="zh-CN" altLang="en-US" sz="3600" b="1">
                <a:solidFill>
                  <a:srgbClr val="FFFFFF"/>
                </a:solidFill>
                <a:latin typeface="SimSun" charset="0"/>
                <a:ea typeface="SimSun" charset="0"/>
                <a:cs typeface="SimSun" charset="0"/>
              </a:rPr>
              <a:t>是历史记载</a:t>
            </a:r>
            <a:r>
              <a:rPr lang="en-US" altLang="ja-JP" sz="3600" b="1">
                <a:solidFill>
                  <a:srgbClr val="FFFFFF"/>
                </a:solidFill>
                <a:latin typeface="SimSun" charset="0"/>
                <a:ea typeface="SimSun" charset="0"/>
                <a:cs typeface="SimSun" charset="0"/>
              </a:rPr>
              <a:t>.</a:t>
            </a:r>
          </a:p>
          <a:p>
            <a:pPr algn="ctr" eaLnBrk="1" hangingPunct="1">
              <a:spcBef>
                <a:spcPct val="50000"/>
              </a:spcBef>
            </a:pPr>
            <a:r>
              <a:rPr lang="zh-CN" altLang="en-US" sz="3600" b="1">
                <a:solidFill>
                  <a:srgbClr val="FFFFFF"/>
                </a:solidFill>
                <a:latin typeface="SimSun" charset="0"/>
                <a:ea typeface="SimSun" charset="0"/>
                <a:cs typeface="SimSun" charset="0"/>
              </a:rPr>
              <a:t>它是铁一般的历史记载</a:t>
            </a:r>
            <a:r>
              <a:rPr lang="en-US" altLang="ja-JP" sz="3600" b="1">
                <a:solidFill>
                  <a:srgbClr val="FFFFFF"/>
                </a:solidFill>
                <a:latin typeface="SimSun" charset="0"/>
                <a:ea typeface="SimSun" charset="0"/>
                <a:cs typeface="SimSun" charset="0"/>
              </a:rPr>
              <a:t>.  </a:t>
            </a:r>
          </a:p>
          <a:p>
            <a:pPr algn="ctr" eaLnBrk="1" hangingPunct="1">
              <a:spcBef>
                <a:spcPct val="50000"/>
              </a:spcBef>
            </a:pPr>
            <a:r>
              <a:rPr lang="zh-CN" altLang="en-US" sz="3600" b="1">
                <a:solidFill>
                  <a:srgbClr val="FFFFFF"/>
                </a:solidFill>
                <a:latin typeface="SimSun" charset="0"/>
                <a:ea typeface="SimSun" charset="0"/>
                <a:cs typeface="SimSun" charset="0"/>
              </a:rPr>
              <a:t>它教导我们关于上帝</a:t>
            </a:r>
            <a:r>
              <a:rPr lang="en-US" altLang="ja-JP" sz="3600" b="1">
                <a:solidFill>
                  <a:srgbClr val="FFFFFF"/>
                </a:solidFill>
                <a:latin typeface="SimSun" charset="0"/>
                <a:ea typeface="SimSun" charset="0"/>
                <a:cs typeface="SimSun" charset="0"/>
              </a:rPr>
              <a:t>, </a:t>
            </a:r>
          </a:p>
          <a:p>
            <a:pPr algn="ctr" eaLnBrk="1" hangingPunct="1">
              <a:spcBef>
                <a:spcPct val="50000"/>
              </a:spcBef>
            </a:pPr>
            <a:r>
              <a:rPr lang="zh-CN" altLang="en-US" sz="3600" b="1">
                <a:solidFill>
                  <a:srgbClr val="FFFFFF"/>
                </a:solidFill>
                <a:latin typeface="SimSun" charset="0"/>
                <a:ea typeface="SimSun" charset="0"/>
                <a:cs typeface="SimSun" charset="0"/>
              </a:rPr>
              <a:t>我们本身</a:t>
            </a:r>
            <a:r>
              <a:rPr lang="en-US" altLang="ja-JP" sz="3600" b="1">
                <a:solidFill>
                  <a:srgbClr val="FFFFFF"/>
                </a:solidFill>
                <a:latin typeface="SimSun" charset="0"/>
                <a:ea typeface="SimSun" charset="0"/>
                <a:cs typeface="SimSun" charset="0"/>
              </a:rPr>
              <a:t>, </a:t>
            </a:r>
            <a:r>
              <a:rPr lang="zh-CN" altLang="en-US" sz="3600" b="1">
                <a:solidFill>
                  <a:srgbClr val="FFFFFF"/>
                </a:solidFill>
                <a:latin typeface="SimSun" charset="0"/>
                <a:ea typeface="SimSun" charset="0"/>
                <a:cs typeface="SimSun" charset="0"/>
              </a:rPr>
              <a:t>我们周遭的人与事还有</a:t>
            </a:r>
            <a:endParaRPr lang="en-US" altLang="zh-CN" sz="3600" b="1">
              <a:solidFill>
                <a:srgbClr val="FFFFFF"/>
              </a:solidFill>
              <a:latin typeface="SimSun" charset="0"/>
              <a:ea typeface="SimSun" charset="0"/>
              <a:cs typeface="SimSun" charset="0"/>
            </a:endParaRPr>
          </a:p>
          <a:p>
            <a:pPr algn="ctr" eaLnBrk="1" hangingPunct="1">
              <a:spcBef>
                <a:spcPct val="50000"/>
              </a:spcBef>
            </a:pPr>
            <a:r>
              <a:rPr lang="zh-CN" altLang="en-US" sz="3600" b="1">
                <a:solidFill>
                  <a:srgbClr val="FFFFFF"/>
                </a:solidFill>
                <a:latin typeface="SimSun" charset="0"/>
                <a:ea typeface="SimSun" charset="0"/>
                <a:cs typeface="SimSun" charset="0"/>
              </a:rPr>
              <a:t>人类需要神及他的话语的真理</a:t>
            </a:r>
            <a:r>
              <a:rPr lang="en-US" altLang="ja-JP" sz="3600" b="1">
                <a:solidFill>
                  <a:srgbClr val="FFFFFF"/>
                </a:solidFill>
                <a:latin typeface="SimSun" charset="0"/>
                <a:ea typeface="SimSun" charset="0"/>
                <a:cs typeface="SimSun" charset="0"/>
              </a:rPr>
              <a:t>.</a:t>
            </a:r>
            <a:endParaRPr lang="en-US" sz="3600" b="1">
              <a:solidFill>
                <a:srgbClr val="FFFFFF"/>
              </a:solidFill>
              <a:latin typeface="SimSun" charset="0"/>
              <a:ea typeface="SimSun" charset="0"/>
              <a:cs typeface="SimSun" charset="0"/>
            </a:endParaRPr>
          </a:p>
        </p:txBody>
      </p:sp>
      <p:sp>
        <p:nvSpPr>
          <p:cNvPr id="1268739" name="Rectangle 3"/>
          <p:cNvSpPr>
            <a:spLocks noGrp="1" noChangeArrowheads="1"/>
          </p:cNvSpPr>
          <p:nvPr>
            <p:ph type="title" idx="4294967295"/>
          </p:nvPr>
        </p:nvSpPr>
        <p:spPr>
          <a:xfrm>
            <a:off x="457200" y="-685800"/>
            <a:ext cx="8229600" cy="1143000"/>
          </a:xfrm>
        </p:spPr>
        <p:txBody>
          <a:bodyPr/>
          <a:lstStyle/>
          <a:p>
            <a:pPr eaLnBrk="1" hangingPunct="1"/>
            <a:r>
              <a:rPr lang="zh-CN" altLang="en-US" sz="1800">
                <a:latin typeface="SimSun" charset="0"/>
                <a:ea typeface="SimSun" charset="0"/>
                <a:cs typeface="SimSun" charset="0"/>
              </a:rPr>
              <a:t>创世记的历史记载</a:t>
            </a:r>
            <a:endParaRPr lang="en-US" sz="1800">
              <a:latin typeface="SimSun" charset="0"/>
              <a:ea typeface="SimSun" charset="0"/>
              <a:cs typeface="SimSun"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t>Template Suite 1-Content 01360</a:t>
            </a:r>
          </a:p>
        </p:txBody>
      </p:sp>
      <p:pic>
        <p:nvPicPr>
          <p:cNvPr id="12748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74884" name="Text Box 4"/>
          <p:cNvSpPr txBox="1">
            <a:spLocks noChangeArrowheads="1"/>
          </p:cNvSpPr>
          <p:nvPr/>
        </p:nvSpPr>
        <p:spPr bwMode="auto">
          <a:xfrm>
            <a:off x="914400" y="746125"/>
            <a:ext cx="7315200" cy="46005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FFFFFF"/>
                </a:solidFill>
                <a:latin typeface="SimSun" charset="0"/>
                <a:ea typeface="SimSun" charset="0"/>
                <a:cs typeface="SimSun" charset="0"/>
              </a:rPr>
              <a:t>反对</a:t>
            </a:r>
            <a:r>
              <a:rPr lang="en-US" altLang="ja-JP" sz="5000" b="1">
                <a:solidFill>
                  <a:srgbClr val="FFFFFF"/>
                </a:solidFill>
                <a:latin typeface="SimSun" charset="0"/>
                <a:ea typeface="SimSun" charset="0"/>
                <a:cs typeface="SimSun" charset="0"/>
              </a:rPr>
              <a:t>:</a:t>
            </a:r>
          </a:p>
          <a:p>
            <a:pPr eaLnBrk="1" hangingPunct="1">
              <a:spcBef>
                <a:spcPct val="50000"/>
              </a:spcBef>
            </a:pPr>
            <a:r>
              <a:rPr lang="ja-JP" altLang="en-US" sz="5000" b="1">
                <a:solidFill>
                  <a:srgbClr val="FFFFFF"/>
                </a:solidFill>
                <a:latin typeface="SimSun" charset="0"/>
                <a:ea typeface="SimSun" charset="0"/>
                <a:cs typeface="SimSun" charset="0"/>
              </a:rPr>
              <a:t>“</a:t>
            </a:r>
            <a:r>
              <a:rPr lang="zh-CN" altLang="en-US" sz="5400" b="1">
                <a:solidFill>
                  <a:srgbClr val="FFFFFF"/>
                </a:solidFill>
                <a:latin typeface="SimSun" charset="0"/>
                <a:ea typeface="SimSun" charset="0"/>
                <a:cs typeface="SimSun" charset="0"/>
              </a:rPr>
              <a:t>创世记第</a:t>
            </a:r>
            <a:r>
              <a:rPr lang="en-US" altLang="zh-CN" sz="5400" b="1">
                <a:solidFill>
                  <a:srgbClr val="FFFFFF"/>
                </a:solidFill>
                <a:latin typeface="SimSun" charset="0"/>
                <a:ea typeface="SimSun" charset="0"/>
                <a:cs typeface="SimSun" charset="0"/>
              </a:rPr>
              <a:t>1</a:t>
            </a:r>
            <a:r>
              <a:rPr lang="zh-CN" altLang="en-US" sz="5400" b="1">
                <a:solidFill>
                  <a:srgbClr val="FFFFFF"/>
                </a:solidFill>
                <a:latin typeface="SimSun" charset="0"/>
                <a:ea typeface="SimSun" charset="0"/>
                <a:cs typeface="SimSun" charset="0"/>
              </a:rPr>
              <a:t>章的写作是对抗古代近东异教创造神话的论战</a:t>
            </a:r>
            <a:r>
              <a:rPr lang="en-US" altLang="zh-CN" sz="5400" b="1">
                <a:solidFill>
                  <a:srgbClr val="FFFFFF"/>
                </a:solidFill>
                <a:latin typeface="SimSun" charset="0"/>
                <a:ea typeface="SimSun" charset="0"/>
                <a:cs typeface="SimSun" charset="0"/>
              </a:rPr>
              <a:t>”</a:t>
            </a:r>
            <a:br>
              <a:rPr lang="zh-CN" altLang="en-US" sz="5400" b="1">
                <a:solidFill>
                  <a:srgbClr val="FFFFFF"/>
                </a:solidFill>
                <a:latin typeface="SimSun" charset="0"/>
                <a:ea typeface="SimSun" charset="0"/>
                <a:cs typeface="SimSun" charset="0"/>
              </a:rPr>
            </a:br>
            <a:endParaRPr lang="en-US" sz="5000" b="1">
              <a:solidFill>
                <a:srgbClr val="FFFFFF"/>
              </a:solidFill>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21958" name="Text Box 6"/>
          <p:cNvSpPr txBox="1">
            <a:spLocks noChangeArrowheads="1"/>
          </p:cNvSpPr>
          <p:nvPr/>
        </p:nvSpPr>
        <p:spPr bwMode="auto">
          <a:xfrm>
            <a:off x="609600" y="762000"/>
            <a:ext cx="7924800" cy="516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t" hangingPunct="1">
              <a:lnSpc>
                <a:spcPct val="90000"/>
              </a:lnSpc>
              <a:spcAft>
                <a:spcPct val="50000"/>
              </a:spcAft>
              <a:buClr>
                <a:srgbClr val="FFFF00"/>
              </a:buClr>
              <a:buFont typeface="Wingdings" charset="0"/>
              <a:buChar char="v"/>
              <a:defRPr/>
            </a:pPr>
            <a:r>
              <a:rPr lang="en-US" sz="3200" b="1">
                <a:solidFill>
                  <a:srgbClr val="FFFFFF"/>
                </a:solidFill>
              </a:rPr>
              <a:t>  </a:t>
            </a:r>
            <a:r>
              <a:rPr lang="zh-CN" altLang="en-US" sz="3200" b="1">
                <a:solidFill>
                  <a:srgbClr val="FFFFFF"/>
                </a:solidFill>
              </a:rPr>
              <a:t>真理的</a:t>
            </a:r>
            <a:r>
              <a:rPr lang="zh-CN" altLang="en-US" sz="3200" b="1">
                <a:solidFill>
                  <a:srgbClr val="FFFF00"/>
                </a:solidFill>
              </a:rPr>
              <a:t>本质</a:t>
            </a:r>
            <a:r>
              <a:rPr lang="zh-CN" altLang="en-US" sz="3200" b="1">
                <a:solidFill>
                  <a:srgbClr val="FFFFFF"/>
                </a:solidFill>
              </a:rPr>
              <a:t>是抨击假的</a:t>
            </a:r>
            <a:r>
              <a:rPr lang="en-US" sz="3200" b="1">
                <a:solidFill>
                  <a:srgbClr val="FFFFFF"/>
                </a:solidFill>
              </a:rPr>
              <a:t>.</a:t>
            </a:r>
          </a:p>
          <a:p>
            <a:pPr eaLnBrk="1" hangingPunct="1">
              <a:lnSpc>
                <a:spcPct val="90000"/>
              </a:lnSpc>
              <a:spcAft>
                <a:spcPct val="50000"/>
              </a:spcAft>
              <a:buClr>
                <a:srgbClr val="FFFF00"/>
              </a:buClr>
              <a:buFont typeface="Wingdings" charset="0"/>
              <a:buChar char="v"/>
              <a:defRPr/>
            </a:pPr>
            <a:r>
              <a:rPr lang="en-US" sz="3200" b="1">
                <a:solidFill>
                  <a:srgbClr val="FFFFFF"/>
                </a:solidFill>
              </a:rPr>
              <a:t>  </a:t>
            </a:r>
            <a:r>
              <a:rPr lang="zh-CN" altLang="en-US" sz="3200" b="1" i="1">
                <a:solidFill>
                  <a:srgbClr val="FFFF00"/>
                </a:solidFill>
              </a:rPr>
              <a:t>世代</a:t>
            </a:r>
            <a:r>
              <a:rPr lang="en-US" sz="3200" b="1">
                <a:solidFill>
                  <a:srgbClr val="FFFFFF"/>
                </a:solidFill>
              </a:rPr>
              <a:t> (</a:t>
            </a:r>
            <a:r>
              <a:rPr lang="ja-JP" altLang="en-US" sz="3200" b="1">
                <a:solidFill>
                  <a:srgbClr val="FFFFFF"/>
                </a:solidFill>
              </a:rPr>
              <a:t>“</a:t>
            </a:r>
            <a:r>
              <a:rPr lang="zh-CN" altLang="en-US" sz="3200" b="1">
                <a:solidFill>
                  <a:srgbClr val="FFFFFF"/>
                </a:solidFill>
              </a:rPr>
              <a:t>这是在创世记记载的世代 ）</a:t>
            </a:r>
            <a:endParaRPr lang="en-US" altLang="zh-CN" sz="3200" b="1">
              <a:solidFill>
                <a:srgbClr val="FFFFFF"/>
              </a:solidFill>
            </a:endParaRPr>
          </a:p>
          <a:p>
            <a:pPr eaLnBrk="1" hangingPunct="1">
              <a:lnSpc>
                <a:spcPct val="150000"/>
              </a:lnSpc>
              <a:spcAft>
                <a:spcPct val="50000"/>
              </a:spcAft>
              <a:buClr>
                <a:srgbClr val="FFFF00"/>
              </a:buClr>
              <a:defRPr/>
            </a:pPr>
            <a:r>
              <a:rPr lang="zh-CN" altLang="en-US" sz="3200" b="1">
                <a:solidFill>
                  <a:srgbClr val="FFFFFF"/>
                </a:solidFill>
              </a:rPr>
              <a:t>创世记</a:t>
            </a:r>
            <a:r>
              <a:rPr lang="en-US" altLang="ja-JP" sz="3200" b="1">
                <a:solidFill>
                  <a:srgbClr val="FFFFFF"/>
                </a:solidFill>
              </a:rPr>
              <a:t>. 2:4, 5:1, 6:9, 10:1, </a:t>
            </a:r>
            <a:r>
              <a:rPr lang="zh-CN" altLang="en-US" sz="3200" b="1">
                <a:solidFill>
                  <a:srgbClr val="FFFFFF"/>
                </a:solidFill>
              </a:rPr>
              <a:t>等等</a:t>
            </a:r>
            <a:r>
              <a:rPr lang="en-US" altLang="ja-JP" sz="3200" b="1">
                <a:solidFill>
                  <a:srgbClr val="FFFFFF"/>
                </a:solidFill>
              </a:rPr>
              <a:t>) </a:t>
            </a:r>
            <a:r>
              <a:rPr lang="zh-CN" altLang="en-US" sz="3200" b="1">
                <a:solidFill>
                  <a:srgbClr val="FFFFFF"/>
                </a:solidFill>
              </a:rPr>
              <a:t>明显的显示创世记</a:t>
            </a:r>
            <a:r>
              <a:rPr lang="en-US" altLang="zh-CN" sz="3200" b="1">
                <a:solidFill>
                  <a:srgbClr val="FFFFFF"/>
                </a:solidFill>
              </a:rPr>
              <a:t>1-11</a:t>
            </a:r>
            <a:r>
              <a:rPr lang="zh-CN" altLang="en-US" sz="3200" b="1">
                <a:solidFill>
                  <a:srgbClr val="FFFFFF"/>
                </a:solidFill>
              </a:rPr>
              <a:t>章的内容存在是在</a:t>
            </a:r>
            <a:r>
              <a:rPr lang="zh-CN" altLang="en-US" sz="3200">
                <a:solidFill>
                  <a:srgbClr val="FFFFFF"/>
                </a:solidFill>
              </a:rPr>
              <a:t>古代近东故事</a:t>
            </a:r>
            <a:r>
              <a:rPr lang="en-US" altLang="ja-JP" sz="3200" b="1">
                <a:solidFill>
                  <a:srgbClr val="FFFFFF"/>
                </a:solidFill>
              </a:rPr>
              <a:t> </a:t>
            </a:r>
            <a:r>
              <a:rPr lang="zh-CN" altLang="en-US" sz="3200" b="1">
                <a:solidFill>
                  <a:srgbClr val="FFFFFF"/>
                </a:solidFill>
              </a:rPr>
              <a:t>之前所写好的</a:t>
            </a:r>
            <a:r>
              <a:rPr lang="en-US" altLang="ja-JP" sz="3200" b="1">
                <a:solidFill>
                  <a:srgbClr val="FFFFFF"/>
                </a:solidFill>
              </a:rPr>
              <a:t>—</a:t>
            </a:r>
            <a:r>
              <a:rPr lang="zh-CN" altLang="en-US" sz="3200" b="1">
                <a:solidFill>
                  <a:srgbClr val="FFFFFF"/>
                </a:solidFill>
              </a:rPr>
              <a:t>因此这些异教拜偶像国家所写的故事都是撒旦歪曲真理的版本</a:t>
            </a:r>
            <a:r>
              <a:rPr lang="en-US" altLang="ja-JP" sz="3200" b="1">
                <a:solidFill>
                  <a:srgbClr val="FFFFFF"/>
                </a:solidFill>
              </a:rPr>
              <a:t>.</a:t>
            </a:r>
            <a:r>
              <a:rPr lang="zh-CN" altLang="en-US" sz="3200" b="1">
                <a:solidFill>
                  <a:srgbClr val="FFFFFF"/>
                </a:solidFill>
              </a:rPr>
              <a:t>创世记不是一本异教神话修改过的版本</a:t>
            </a:r>
            <a:r>
              <a:rPr lang="en-US" altLang="ja-JP" sz="3200" b="1">
                <a:solidFill>
                  <a:srgbClr val="FFFFFF"/>
                </a:solidFill>
              </a:rPr>
              <a:t>.</a:t>
            </a:r>
            <a:endParaRPr lang="en-US" sz="3200">
              <a:solidFill>
                <a:srgbClr val="FFFFFF"/>
              </a:solidFill>
            </a:endParaRPr>
          </a:p>
        </p:txBody>
      </p:sp>
      <p:sp>
        <p:nvSpPr>
          <p:cNvPr id="1276931" name="Rectangle 3"/>
          <p:cNvSpPr>
            <a:spLocks noGrp="1" noChangeArrowheads="1"/>
          </p:cNvSpPr>
          <p:nvPr>
            <p:ph type="title" idx="4294967295"/>
          </p:nvPr>
        </p:nvSpPr>
        <p:spPr>
          <a:xfrm>
            <a:off x="457200" y="-762000"/>
            <a:ext cx="8229600" cy="1143000"/>
          </a:xfrm>
        </p:spPr>
        <p:txBody>
          <a:bodyPr/>
          <a:lstStyle/>
          <a:p>
            <a:pPr eaLnBrk="1" hangingPunct="1">
              <a:defRPr/>
            </a:pPr>
            <a:r>
              <a:rPr lang="en-US" sz="1800"/>
              <a:t>NAS &amp; KJV on toledoths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1958">
                                            <p:txEl>
                                              <p:pRg st="1" end="1"/>
                                            </p:txEl>
                                          </p:spTgt>
                                        </p:tgtEl>
                                        <p:attrNameLst>
                                          <p:attrName>style.visibility</p:attrName>
                                        </p:attrNameLst>
                                      </p:cBhvr>
                                      <p:to>
                                        <p:strVal val="visible"/>
                                      </p:to>
                                    </p:set>
                                    <p:animEffect transition="in" filter="wipe(left)">
                                      <p:cBhvr>
                                        <p:cTn id="7" dur="500"/>
                                        <p:tgtEl>
                                          <p:spTgt spid="10219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1958">
                                            <p:txEl>
                                              <p:pRg st="2" end="2"/>
                                            </p:txEl>
                                          </p:spTgt>
                                        </p:tgtEl>
                                        <p:attrNameLst>
                                          <p:attrName>style.visibility</p:attrName>
                                        </p:attrNameLst>
                                      </p:cBhvr>
                                      <p:to>
                                        <p:strVal val="visible"/>
                                      </p:to>
                                    </p:set>
                                    <p:animEffect transition="in" filter="wipe(left)">
                                      <p:cBhvr>
                                        <p:cTn id="12" dur="500"/>
                                        <p:tgtEl>
                                          <p:spTgt spid="10219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79298" name="Text Box 2"/>
          <p:cNvSpPr txBox="1">
            <a:spLocks noChangeArrowheads="1"/>
          </p:cNvSpPr>
          <p:nvPr/>
        </p:nvSpPr>
        <p:spPr bwMode="auto">
          <a:xfrm>
            <a:off x="685800" y="827088"/>
            <a:ext cx="7772400" cy="427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spcAft>
                <a:spcPct val="50000"/>
              </a:spcAft>
              <a:buClr>
                <a:srgbClr val="FFFF00"/>
              </a:buClr>
              <a:buFont typeface="Wingdings" charset="0"/>
              <a:buChar char="v"/>
            </a:pPr>
            <a:r>
              <a:rPr lang="zh-CN" altLang="en-US" sz="3200" b="1">
                <a:solidFill>
                  <a:srgbClr val="FFFFFF"/>
                </a:solidFill>
                <a:latin typeface="SimSun" charset="0"/>
                <a:ea typeface="SimSun" charset="0"/>
                <a:cs typeface="SimSun" charset="0"/>
              </a:rPr>
              <a:t>没有证据显示创世记</a:t>
            </a:r>
            <a:r>
              <a:rPr lang="en-US" altLang="zh-CN" sz="3200" b="1">
                <a:solidFill>
                  <a:srgbClr val="FFFFFF"/>
                </a:solidFill>
                <a:latin typeface="SimSun" charset="0"/>
                <a:cs typeface="Arial" charset="0"/>
              </a:rPr>
              <a:t>1</a:t>
            </a:r>
            <a:r>
              <a:rPr lang="zh-CN" altLang="en-US" sz="3200" b="1">
                <a:solidFill>
                  <a:srgbClr val="FFFFFF"/>
                </a:solidFill>
                <a:latin typeface="SimSun" charset="0"/>
                <a:ea typeface="SimSun" charset="0"/>
                <a:cs typeface="SimSun" charset="0"/>
              </a:rPr>
              <a:t>章的写作是要达到争论性的</a:t>
            </a:r>
            <a:r>
              <a:rPr lang="zh-CN" altLang="en-US" sz="3200" b="1">
                <a:solidFill>
                  <a:srgbClr val="FFFF00"/>
                </a:solidFill>
                <a:latin typeface="SimSun" charset="0"/>
                <a:ea typeface="SimSun" charset="0"/>
                <a:cs typeface="SimSun" charset="0"/>
              </a:rPr>
              <a:t>目的</a:t>
            </a:r>
            <a:r>
              <a:rPr lang="zh-CN" altLang="en-US" sz="3200" b="1">
                <a:solidFill>
                  <a:srgbClr val="FFFFFF"/>
                </a:solidFill>
                <a:latin typeface="SimSun" charset="0"/>
                <a:ea typeface="SimSun" charset="0"/>
                <a:cs typeface="SimSun" charset="0"/>
              </a:rPr>
              <a:t>（比如：加拉太</a:t>
            </a:r>
            <a:r>
              <a:rPr lang="en-US" altLang="zh-CN" sz="3200" b="1">
                <a:solidFill>
                  <a:srgbClr val="FFFFFF"/>
                </a:solidFill>
                <a:latin typeface="SimSun" charset="0"/>
                <a:cs typeface="Arial" charset="0"/>
              </a:rPr>
              <a:t>1 </a:t>
            </a:r>
            <a:r>
              <a:rPr lang="zh-CN" altLang="en-US" sz="3200" b="1">
                <a:solidFill>
                  <a:srgbClr val="FFFFFF"/>
                </a:solidFill>
                <a:latin typeface="SimSun" charset="0"/>
                <a:ea typeface="SimSun" charset="0"/>
                <a:cs typeface="SimSun" charset="0"/>
              </a:rPr>
              <a:t>或罗马</a:t>
            </a:r>
            <a:r>
              <a:rPr lang="en-US" altLang="zh-CN" sz="3200" b="1">
                <a:solidFill>
                  <a:srgbClr val="FFFFFF"/>
                </a:solidFill>
                <a:latin typeface="SimSun" charset="0"/>
                <a:cs typeface="Arial" charset="0"/>
              </a:rPr>
              <a:t>2</a:t>
            </a:r>
            <a:r>
              <a:rPr lang="zh-CN" altLang="en-US" sz="3200" b="1">
                <a:solidFill>
                  <a:srgbClr val="FFFFFF"/>
                </a:solidFill>
                <a:latin typeface="SimSun" charset="0"/>
                <a:ea typeface="SimSun" charset="0"/>
                <a:cs typeface="SimSun" charset="0"/>
              </a:rPr>
              <a:t>或约翰</a:t>
            </a:r>
            <a:r>
              <a:rPr lang="en-US" altLang="zh-CN" sz="3200" b="1">
                <a:solidFill>
                  <a:srgbClr val="FFFFFF"/>
                </a:solidFill>
                <a:latin typeface="SimSun" charset="0"/>
                <a:cs typeface="Arial" charset="0"/>
              </a:rPr>
              <a:t>1</a:t>
            </a:r>
            <a:r>
              <a:rPr lang="zh-CN" altLang="en-US" sz="3200" b="1">
                <a:solidFill>
                  <a:srgbClr val="FFFFFF"/>
                </a:solidFill>
                <a:latin typeface="SimSun" charset="0"/>
                <a:ea typeface="SimSun" charset="0"/>
                <a:cs typeface="SimSun" charset="0"/>
              </a:rPr>
              <a:t>书）</a:t>
            </a:r>
            <a:endParaRPr lang="en-US" altLang="zh-CN" sz="3200" b="1">
              <a:solidFill>
                <a:srgbClr val="FFFFFF"/>
              </a:solidFill>
              <a:latin typeface="SimSun" charset="0"/>
              <a:cs typeface="Arial" charset="0"/>
            </a:endParaRPr>
          </a:p>
          <a:p>
            <a:pPr eaLnBrk="1" fontAlgn="t" hangingPunct="1">
              <a:spcAft>
                <a:spcPct val="50000"/>
              </a:spcAft>
              <a:buClr>
                <a:srgbClr val="FFFF00"/>
              </a:buClr>
              <a:buFont typeface="Wingdings" charset="0"/>
              <a:buChar char="v"/>
            </a:pPr>
            <a:r>
              <a:rPr lang="zh-CN" altLang="en-US" sz="3200" b="1">
                <a:solidFill>
                  <a:srgbClr val="FFFFFF"/>
                </a:solidFill>
                <a:latin typeface="SimSun" charset="0"/>
                <a:ea typeface="SimSun" charset="0"/>
                <a:cs typeface="SimSun" charset="0"/>
              </a:rPr>
              <a:t>摩西没有动机给犹太人的论战，因为他们没有参与传福音，被告知要摧毁（或不关联），在他们周围的异教国家。此外，他们会永远离开埃及，不会进入巴比伦和亚述，直到百年后。</a:t>
            </a:r>
            <a:endParaRPr lang="en-US" sz="3200">
              <a:solidFill>
                <a:srgbClr val="FFFFFF"/>
              </a:solidFill>
              <a:cs typeface="Arial" charset="0"/>
            </a:endParaRPr>
          </a:p>
        </p:txBody>
      </p:sp>
      <p:sp>
        <p:nvSpPr>
          <p:cNvPr id="1277955" name="Rectangle 3"/>
          <p:cNvSpPr>
            <a:spLocks noGrp="1" noChangeArrowheads="1"/>
          </p:cNvSpPr>
          <p:nvPr>
            <p:ph type="title" idx="4294967295"/>
          </p:nvPr>
        </p:nvSpPr>
        <p:spPr>
          <a:xfrm>
            <a:off x="457200" y="-685800"/>
            <a:ext cx="8229600" cy="1143000"/>
          </a:xfrm>
        </p:spPr>
        <p:txBody>
          <a:bodyPr/>
          <a:lstStyle/>
          <a:p>
            <a:pPr eaLnBrk="1" hangingPunct="1">
              <a:defRPr/>
            </a:pPr>
            <a:endParaRPr lang="en-US">
              <a:latin typeface="Arial" charset="0"/>
              <a:ea typeface="ＭＳ Ｐゴシック" charset="0"/>
              <a:cs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idx="4294967295"/>
          </p:nvPr>
        </p:nvSpPr>
        <p:spPr>
          <a:xfrm>
            <a:off x="457200" y="-381000"/>
            <a:ext cx="8229600" cy="1143000"/>
          </a:xfrm>
        </p:spPr>
        <p:txBody>
          <a:bodyPr/>
          <a:lstStyle/>
          <a:p>
            <a:pPr eaLnBrk="1" hangingPunct="1">
              <a:defRPr/>
            </a:pPr>
            <a:r>
              <a:rPr lang="en-US" sz="1800"/>
              <a:t>Bill Craig interview Canada 2009</a:t>
            </a:r>
          </a:p>
        </p:txBody>
      </p:sp>
      <p:pic>
        <p:nvPicPr>
          <p:cNvPr id="1351683" name="Craig, Bill on age of earth 2009.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684" name="Text Box 4"/>
          <p:cNvSpPr txBox="1">
            <a:spLocks noChangeArrowheads="1"/>
          </p:cNvSpPr>
          <p:nvPr/>
        </p:nvSpPr>
        <p:spPr bwMode="auto">
          <a:xfrm>
            <a:off x="533400" y="228600"/>
            <a:ext cx="7315200" cy="15970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3600" b="1">
                <a:solidFill>
                  <a:srgbClr val="FFFF00"/>
                </a:solidFill>
                <a:latin typeface="SimSun" charset="0"/>
                <a:ea typeface="SimSun" charset="0"/>
                <a:cs typeface="SimSun" charset="0"/>
              </a:rPr>
              <a:t>威廉</a:t>
            </a:r>
            <a:r>
              <a:rPr lang="zh-CN" altLang="en-US" sz="3600" b="1">
                <a:solidFill>
                  <a:srgbClr val="FFFF00"/>
                </a:solidFill>
                <a:latin typeface="SimSun" charset="0"/>
                <a:ea typeface="SimSun" charset="0"/>
                <a:cs typeface="SimSun" charset="0"/>
                <a:sym typeface="Wingdings" charset="0"/>
              </a:rPr>
              <a:t></a:t>
            </a:r>
            <a:r>
              <a:rPr lang="zh-CN" altLang="en-US" sz="3600" b="1">
                <a:solidFill>
                  <a:srgbClr val="FFFF00"/>
                </a:solidFill>
                <a:latin typeface="SimSun" charset="0"/>
                <a:ea typeface="SimSun" charset="0"/>
                <a:cs typeface="SimSun" charset="0"/>
              </a:rPr>
              <a:t>莱恩</a:t>
            </a:r>
            <a:r>
              <a:rPr lang="zh-CN" altLang="en-US" sz="3600" b="1">
                <a:solidFill>
                  <a:srgbClr val="FFFF00"/>
                </a:solidFill>
                <a:latin typeface="SimSun" charset="0"/>
                <a:ea typeface="SimSun" charset="0"/>
                <a:cs typeface="SimSun" charset="0"/>
                <a:sym typeface="Wingdings" charset="0"/>
              </a:rPr>
              <a:t></a:t>
            </a:r>
            <a:r>
              <a:rPr lang="zh-CN" altLang="en-US" sz="3600" b="1">
                <a:solidFill>
                  <a:srgbClr val="FFFF00"/>
                </a:solidFill>
                <a:latin typeface="SimSun" charset="0"/>
                <a:ea typeface="SimSun" charset="0"/>
                <a:cs typeface="SimSun" charset="0"/>
              </a:rPr>
              <a:t>柯莱格博士</a:t>
            </a:r>
            <a:endParaRPr lang="en-US" altLang="ja-JP" sz="3600" b="1">
              <a:solidFill>
                <a:srgbClr val="FFFF00"/>
              </a:solidFill>
              <a:latin typeface="SimSun" charset="0"/>
              <a:cs typeface="Arial" charset="0"/>
            </a:endParaRPr>
          </a:p>
          <a:p>
            <a:pPr eaLnBrk="1" hangingPunct="1">
              <a:lnSpc>
                <a:spcPct val="90000"/>
              </a:lnSpc>
            </a:pPr>
            <a:r>
              <a:rPr lang="zh-CN" altLang="en-US" sz="3600" b="1">
                <a:solidFill>
                  <a:srgbClr val="FFFF00"/>
                </a:solidFill>
                <a:latin typeface="SimSun" charset="0"/>
                <a:ea typeface="SimSun" charset="0"/>
                <a:cs typeface="SimSun" charset="0"/>
              </a:rPr>
              <a:t>塔尔博特神学院</a:t>
            </a:r>
            <a:endParaRPr lang="en-US" altLang="ja-JP" sz="3600" b="1">
              <a:solidFill>
                <a:srgbClr val="FFFF00"/>
              </a:solidFill>
              <a:latin typeface="SimSun" charset="0"/>
              <a:cs typeface="Arial" charset="0"/>
            </a:endParaRPr>
          </a:p>
          <a:p>
            <a:pPr eaLnBrk="1" hangingPunct="1">
              <a:lnSpc>
                <a:spcPct val="90000"/>
              </a:lnSpc>
            </a:pPr>
            <a:r>
              <a:rPr lang="zh-CN" altLang="en-US" sz="3600" b="1">
                <a:solidFill>
                  <a:srgbClr val="FFFF00"/>
                </a:solidFill>
                <a:latin typeface="SimSun" charset="0"/>
                <a:ea typeface="SimSun" charset="0"/>
                <a:cs typeface="SimSun" charset="0"/>
              </a:rPr>
              <a:t>拜欧拉大学</a:t>
            </a:r>
            <a:endParaRPr lang="en-US" sz="3600" b="1">
              <a:solidFill>
                <a:srgbClr val="FFFF00"/>
              </a:solidFill>
              <a:latin typeface="SimSun" charset="0"/>
              <a:ea typeface="SimSun" charset="0"/>
              <a:cs typeface="SimSun" charset="0"/>
            </a:endParaRPr>
          </a:p>
        </p:txBody>
      </p:sp>
      <p:sp>
        <p:nvSpPr>
          <p:cNvPr id="1351685" name="Text Box 5"/>
          <p:cNvSpPr txBox="1">
            <a:spLocks noChangeArrowheads="1"/>
          </p:cNvSpPr>
          <p:nvPr/>
        </p:nvSpPr>
        <p:spPr bwMode="auto">
          <a:xfrm>
            <a:off x="914400" y="6096000"/>
            <a:ext cx="73152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3200" b="1">
                <a:solidFill>
                  <a:srgbClr val="FFFFFF"/>
                </a:solidFill>
                <a:latin typeface="SimSun" charset="0"/>
                <a:ea typeface="SimSun" charset="0"/>
                <a:cs typeface="SimSun" charset="0"/>
              </a:rPr>
              <a:t>“</a:t>
            </a:r>
            <a:r>
              <a:rPr lang="zh-CN" altLang="en-US" sz="3200" b="1">
                <a:solidFill>
                  <a:srgbClr val="FFFFFF"/>
                </a:solidFill>
                <a:latin typeface="SimSun" charset="0"/>
                <a:ea typeface="SimSun" charset="0"/>
                <a:cs typeface="SimSun" charset="0"/>
              </a:rPr>
              <a:t>麦可</a:t>
            </a:r>
            <a:r>
              <a:rPr lang="zh-CN" altLang="en-US" sz="3200" b="1">
                <a:solidFill>
                  <a:srgbClr val="FFFFFF"/>
                </a:solidFill>
                <a:latin typeface="SimSun" charset="0"/>
                <a:ea typeface="SimSun" charset="0"/>
                <a:cs typeface="SimSun" charset="0"/>
                <a:sym typeface="Wingdings" charset="0"/>
              </a:rPr>
              <a:t></a:t>
            </a:r>
            <a:r>
              <a:rPr lang="zh-CN" altLang="en-US" sz="3200" b="1">
                <a:solidFill>
                  <a:srgbClr val="FFFFFF"/>
                </a:solidFill>
                <a:latin typeface="SimSun" charset="0"/>
                <a:ea typeface="SimSun" charset="0"/>
                <a:cs typeface="SimSun" charset="0"/>
              </a:rPr>
              <a:t>科伦脱口秀</a:t>
            </a:r>
            <a:r>
              <a:rPr lang="ja-JP" altLang="en-US" sz="3200" b="1">
                <a:solidFill>
                  <a:srgbClr val="FFFFFF"/>
                </a:solidFill>
                <a:latin typeface="SimSun" charset="0"/>
                <a:ea typeface="SimSun" charset="0"/>
                <a:cs typeface="SimSun" charset="0"/>
              </a:rPr>
              <a:t>”</a:t>
            </a:r>
            <a:r>
              <a:rPr lang="en-US" altLang="ja-JP" sz="3200" b="1">
                <a:solidFill>
                  <a:srgbClr val="FFFFFF"/>
                </a:solidFill>
                <a:latin typeface="SimSun" charset="0"/>
                <a:ea typeface="SimSun" charset="0"/>
                <a:cs typeface="SimSun" charset="0"/>
              </a:rPr>
              <a:t>, </a:t>
            </a:r>
            <a:r>
              <a:rPr lang="zh-CN" altLang="en-US" sz="3200" b="1">
                <a:solidFill>
                  <a:srgbClr val="FFFFFF"/>
                </a:solidFill>
                <a:latin typeface="SimSun" charset="0"/>
                <a:ea typeface="SimSun" charset="0"/>
                <a:cs typeface="SimSun" charset="0"/>
              </a:rPr>
              <a:t>2</a:t>
            </a:r>
            <a:r>
              <a:rPr lang="en-US" altLang="zh-CN" sz="3200" b="1">
                <a:solidFill>
                  <a:srgbClr val="FFFFFF"/>
                </a:solidFill>
                <a:latin typeface="SimSun" charset="0"/>
                <a:ea typeface="SimSun" charset="0"/>
                <a:cs typeface="SimSun" charset="0"/>
              </a:rPr>
              <a:t>009</a:t>
            </a:r>
            <a:r>
              <a:rPr lang="zh-CN" altLang="en-US" sz="3200" b="1">
                <a:solidFill>
                  <a:srgbClr val="FFFFFF"/>
                </a:solidFill>
                <a:latin typeface="SimSun" charset="0"/>
                <a:ea typeface="SimSun" charset="0"/>
                <a:cs typeface="SimSun" charset="0"/>
              </a:rPr>
              <a:t>年二月</a:t>
            </a:r>
            <a:endParaRPr lang="en-US" sz="3200" b="1">
              <a:solidFill>
                <a:srgbClr val="FFFFFF"/>
              </a:solidFill>
              <a:latin typeface="SimSun" charset="0"/>
              <a:ea typeface="SimSun" charset="0"/>
              <a:cs typeface="SimSun" charset="0"/>
            </a:endParaRP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5168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cs typeface="+mj-cs"/>
              </a:rPr>
              <a:t>Template Suite 1-Content 01360</a:t>
            </a:r>
          </a:p>
        </p:txBody>
      </p:sp>
      <p:pic>
        <p:nvPicPr>
          <p:cNvPr id="126566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05507" name="Rectangle 4"/>
          <p:cNvSpPr>
            <a:spLocks noGrp="1" noChangeArrowheads="1"/>
          </p:cNvSpPr>
          <p:nvPr>
            <p:ph type="body" idx="4294967295"/>
          </p:nvPr>
        </p:nvSpPr>
        <p:spPr>
          <a:xfrm>
            <a:off x="1524000" y="1600200"/>
            <a:ext cx="6705600" cy="4191000"/>
          </a:xfrm>
          <a:noFill/>
          <a:effectLst>
            <a:outerShdw dist="35921" dir="2700000" algn="ctr" rotWithShape="0">
              <a:schemeClr val="tx1"/>
            </a:outerShdw>
          </a:effectLst>
        </p:spPr>
        <p:txBody>
          <a:bodyPr/>
          <a:lstStyle/>
          <a:p>
            <a:pPr eaLnBrk="1" hangingPunct="1"/>
            <a:r>
              <a:rPr lang="zh-CN" altLang="en-US" b="1">
                <a:solidFill>
                  <a:schemeClr val="bg1"/>
                </a:solidFill>
                <a:latin typeface="SimSun" charset="0"/>
                <a:ea typeface="SimSun" charset="0"/>
                <a:cs typeface="SimSun" charset="0"/>
              </a:rPr>
              <a:t>时沟论</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日</a:t>
            </a:r>
            <a:r>
              <a:rPr lang="en-US" altLang="ja-JP" b="1">
                <a:solidFill>
                  <a:schemeClr val="bg1"/>
                </a:solidFill>
                <a:latin typeface="SimSun" charset="0"/>
                <a:ea typeface="SimSun" charset="0"/>
                <a:cs typeface="SimSun" charset="0"/>
              </a:rPr>
              <a:t> </a:t>
            </a:r>
            <a:r>
              <a:rPr lang="zh-CN" altLang="en-US" b="1">
                <a:solidFill>
                  <a:srgbClr val="FF0000"/>
                </a:solidFill>
                <a:latin typeface="SimSun" charset="0"/>
                <a:ea typeface="SimSun" charset="0"/>
                <a:cs typeface="SimSun" charset="0"/>
              </a:rPr>
              <a:t>不是</a:t>
            </a:r>
            <a:endParaRPr lang="en-US" altLang="ja-JP" b="1">
              <a:solidFill>
                <a:srgbClr val="FF0000"/>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日</a:t>
            </a:r>
            <a:r>
              <a:rPr lang="en-US" altLang="ja-JP"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时沟</a:t>
            </a:r>
            <a:r>
              <a:rPr lang="en-US" altLang="ja-JP"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日</a:t>
            </a:r>
            <a:r>
              <a:rPr lang="zh-CN" altLang="en-US" b="1">
                <a:solidFill>
                  <a:srgbClr val="FF0000"/>
                </a:solidFill>
                <a:latin typeface="SimSun" charset="0"/>
                <a:ea typeface="SimSun" charset="0"/>
                <a:cs typeface="SimSun" charset="0"/>
              </a:rPr>
              <a:t>不是</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骨架假设</a:t>
            </a:r>
            <a:r>
              <a:rPr lang="zh-CN" altLang="en-US" b="1">
                <a:solidFill>
                  <a:srgbClr val="FF0000"/>
                </a:solidFill>
                <a:latin typeface="SimSun" charset="0"/>
                <a:ea typeface="SimSun" charset="0"/>
                <a:cs typeface="SimSun" charset="0"/>
              </a:rPr>
              <a:t>不是</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神话 </a:t>
            </a:r>
            <a:r>
              <a:rPr lang="zh-CN" altLang="en-US" b="1">
                <a:solidFill>
                  <a:srgbClr val="FF0000"/>
                </a:solidFill>
                <a:latin typeface="SimSun" charset="0"/>
                <a:ea typeface="SimSun" charset="0"/>
                <a:cs typeface="SimSun" charset="0"/>
              </a:rPr>
              <a:t>不是</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应许地 </a:t>
            </a:r>
            <a:r>
              <a:rPr lang="zh-CN" altLang="en-US" b="1">
                <a:solidFill>
                  <a:srgbClr val="FF0000"/>
                </a:solidFill>
                <a:latin typeface="SimSun" charset="0"/>
                <a:ea typeface="SimSun" charset="0"/>
                <a:cs typeface="SimSun" charset="0"/>
              </a:rPr>
              <a:t>不是</a:t>
            </a:r>
            <a:endParaRPr lang="en-US" altLang="ja-JP" b="1">
              <a:solidFill>
                <a:schemeClr val="bg1"/>
              </a:solidFill>
              <a:latin typeface="SimSun" charset="0"/>
              <a:ea typeface="SimSun" charset="0"/>
              <a:cs typeface="SimSun" charset="0"/>
            </a:endParaRPr>
          </a:p>
          <a:p>
            <a:pPr eaLnBrk="1" hangingPunct="1"/>
            <a:r>
              <a:rPr lang="zh-CN" altLang="en-US" b="1">
                <a:solidFill>
                  <a:schemeClr val="bg1"/>
                </a:solidFill>
                <a:latin typeface="SimSun" charset="0"/>
                <a:ea typeface="SimSun" charset="0"/>
                <a:cs typeface="SimSun" charset="0"/>
              </a:rPr>
              <a:t>等等 </a:t>
            </a:r>
            <a:r>
              <a:rPr lang="zh-CN" altLang="en-US" b="1">
                <a:solidFill>
                  <a:srgbClr val="FF0000"/>
                </a:solidFill>
                <a:latin typeface="SimSun" charset="0"/>
                <a:ea typeface="SimSun" charset="0"/>
                <a:cs typeface="SimSun" charset="0"/>
              </a:rPr>
              <a:t>不是</a:t>
            </a:r>
            <a:endParaRPr lang="en-US" b="1">
              <a:solidFill>
                <a:srgbClr val="FF0000"/>
              </a:solidFill>
              <a:latin typeface="SimSun" charset="0"/>
              <a:ea typeface="SimSun" charset="0"/>
              <a:cs typeface="SimSun" charset="0"/>
            </a:endParaRPr>
          </a:p>
        </p:txBody>
      </p:sp>
      <p:sp>
        <p:nvSpPr>
          <p:cNvPr id="1265669" name="Text Box 6"/>
          <p:cNvSpPr txBox="1">
            <a:spLocks noChangeArrowheads="1"/>
          </p:cNvSpPr>
          <p:nvPr/>
        </p:nvSpPr>
        <p:spPr bwMode="auto">
          <a:xfrm>
            <a:off x="914400" y="381000"/>
            <a:ext cx="7315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zh-CN" altLang="en-US" sz="4400" b="1" dirty="0">
                <a:solidFill>
                  <a:srgbClr val="FFFF00"/>
                </a:solidFill>
              </a:rPr>
              <a:t>创世记</a:t>
            </a:r>
            <a:r>
              <a:rPr lang="en-US" sz="4200" b="1" dirty="0">
                <a:solidFill>
                  <a:srgbClr val="FFFF00"/>
                </a:solidFill>
                <a:cs typeface="Arial" charset="0"/>
              </a:rPr>
              <a:t>1</a:t>
            </a:r>
            <a:r>
              <a:rPr lang="zh-CN" altLang="en-US" sz="4200" b="1" dirty="0">
                <a:solidFill>
                  <a:srgbClr val="FFFF00"/>
                </a:solidFill>
                <a:cs typeface="Arial" charset="0"/>
              </a:rPr>
              <a:t>章</a:t>
            </a:r>
            <a:r>
              <a:rPr lang="zh-CN" altLang="en-US" sz="4000" b="1" dirty="0">
                <a:solidFill>
                  <a:srgbClr val="FFFF00"/>
                </a:solidFill>
              </a:rPr>
              <a:t>妥协的观点</a:t>
            </a:r>
            <a:endParaRPr lang="en-US" sz="4200" b="1" dirty="0">
              <a:solidFill>
                <a:srgbClr val="FFFF00"/>
              </a:solidFill>
              <a:cs typeface="Arial"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title" idx="4294967295"/>
          </p:nvPr>
        </p:nvSpPr>
        <p:spPr/>
        <p:txBody>
          <a:bodyPr/>
          <a:lstStyle/>
          <a:p>
            <a:pPr eaLnBrk="1" hangingPunct="1">
              <a:defRPr/>
            </a:pPr>
            <a:r>
              <a:rPr lang="en-US">
                <a:cs typeface="+mj-cs"/>
              </a:rPr>
              <a:t>Genesis 1:1-2 gap NAS</a:t>
            </a:r>
          </a:p>
        </p:txBody>
      </p:sp>
      <p:pic>
        <p:nvPicPr>
          <p:cNvPr id="4075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362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5400" b="1" dirty="0">
                <a:solidFill>
                  <a:srgbClr val="00FF00"/>
                </a:solidFill>
              </a:rPr>
              <a:t>创世记</a:t>
            </a:r>
            <a:r>
              <a:rPr lang="en-US" sz="5400" b="1" dirty="0">
                <a:solidFill>
                  <a:srgbClr val="00FF00"/>
                </a:solidFill>
                <a:cs typeface="Arial" charset="0"/>
              </a:rPr>
              <a:t>1:1-2</a:t>
            </a:r>
          </a:p>
        </p:txBody>
      </p:sp>
      <p:sp>
        <p:nvSpPr>
          <p:cNvPr id="1263621" name="Text Box 5"/>
          <p:cNvSpPr txBox="1">
            <a:spLocks noChangeArrowheads="1"/>
          </p:cNvSpPr>
          <p:nvPr/>
        </p:nvSpPr>
        <p:spPr bwMode="auto">
          <a:xfrm>
            <a:off x="838200" y="1676400"/>
            <a:ext cx="76962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FFFF"/>
                </a:solidFill>
                <a:cs typeface="Arial" charset="0"/>
              </a:rPr>
              <a:t>1. </a:t>
            </a:r>
            <a:r>
              <a:rPr lang="zh-CN" altLang="en-US" sz="3200" b="1">
                <a:solidFill>
                  <a:srgbClr val="FFFF00"/>
                </a:solidFill>
                <a:latin typeface="SimSun" charset="0"/>
                <a:ea typeface="SimSun" charset="0"/>
                <a:cs typeface="SimSun" charset="0"/>
              </a:rPr>
              <a:t>起 初 </a:t>
            </a:r>
            <a:r>
              <a:rPr lang="zh-CN" altLang="en-US" sz="3200" b="1">
                <a:solidFill>
                  <a:srgbClr val="FFFFFF"/>
                </a:solidFill>
                <a:latin typeface="SimSun" charset="0"/>
                <a:ea typeface="SimSun" charset="0"/>
                <a:cs typeface="SimSun" charset="0"/>
              </a:rPr>
              <a:t>神 创 造 天 地 。</a:t>
            </a:r>
            <a:endParaRPr lang="en-US" sz="3200" b="1">
              <a:solidFill>
                <a:srgbClr val="FFFFFF"/>
              </a:solidFill>
              <a:latin typeface="SimSun" charset="0"/>
              <a:ea typeface="SimSun" charset="0"/>
            </a:endParaRPr>
          </a:p>
        </p:txBody>
      </p:sp>
      <p:sp>
        <p:nvSpPr>
          <p:cNvPr id="1263622" name="Text Box 6"/>
          <p:cNvSpPr txBox="1">
            <a:spLocks noChangeArrowheads="1"/>
          </p:cNvSpPr>
          <p:nvPr/>
        </p:nvSpPr>
        <p:spPr bwMode="auto">
          <a:xfrm>
            <a:off x="838200" y="4114800"/>
            <a:ext cx="76962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FFFF"/>
                </a:solidFill>
                <a:latin typeface="SimSun" charset="0"/>
                <a:ea typeface="SimSun" charset="0"/>
              </a:rPr>
              <a:t>2. </a:t>
            </a:r>
            <a:r>
              <a:rPr lang="zh-CN" altLang="en-US" sz="3200" b="1">
                <a:solidFill>
                  <a:srgbClr val="FFFFFF"/>
                </a:solidFill>
                <a:latin typeface="SimSun" charset="0"/>
                <a:ea typeface="SimSun" charset="0"/>
              </a:rPr>
              <a:t>地 是 </a:t>
            </a:r>
            <a:r>
              <a:rPr lang="zh-CN" altLang="en-US" sz="3200" b="1">
                <a:solidFill>
                  <a:srgbClr val="FFFF00"/>
                </a:solidFill>
                <a:latin typeface="SimSun" charset="0"/>
                <a:ea typeface="SimSun" charset="0"/>
              </a:rPr>
              <a:t>空 虚 混 沌</a:t>
            </a:r>
            <a:r>
              <a:rPr lang="zh-CN" altLang="en-US" sz="3200" b="1">
                <a:solidFill>
                  <a:srgbClr val="FFFFFF"/>
                </a:solidFill>
                <a:latin typeface="SimSun" charset="0"/>
                <a:ea typeface="SimSun" charset="0"/>
              </a:rPr>
              <a:t> 。 渊 面 黑 暗 。 神 的 灵 运 行 在 水 面 上 。</a:t>
            </a:r>
            <a:endParaRPr lang="en-US" sz="3200" b="1">
              <a:solidFill>
                <a:srgbClr val="FFFFFF"/>
              </a:solidFill>
              <a:latin typeface="SimSun" charset="0"/>
              <a:ea typeface="SimSun" charset="0"/>
            </a:endParaRPr>
          </a:p>
        </p:txBody>
      </p:sp>
      <p:sp>
        <p:nvSpPr>
          <p:cNvPr id="1263623" name="Text Box 7"/>
          <p:cNvSpPr txBox="1">
            <a:spLocks noChangeArrowheads="1"/>
          </p:cNvSpPr>
          <p:nvPr/>
        </p:nvSpPr>
        <p:spPr bwMode="auto">
          <a:xfrm>
            <a:off x="819150" y="3048000"/>
            <a:ext cx="74676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a:solidFill>
                  <a:srgbClr val="FFFF00"/>
                </a:solidFill>
              </a:rPr>
              <a:t>&lt;&lt;</a:t>
            </a:r>
            <a:r>
              <a:rPr lang="zh-CN" altLang="en-US" sz="4000" b="1">
                <a:solidFill>
                  <a:srgbClr val="FFFF00"/>
                </a:solidFill>
                <a:latin typeface="SimSun" charset="0"/>
                <a:ea typeface="SimSun" charset="0"/>
                <a:cs typeface="SimSun" charset="0"/>
              </a:rPr>
              <a:t>时</a:t>
            </a:r>
            <a:r>
              <a:rPr lang="zh-CN" altLang="en-US" sz="4000" b="1">
                <a:solidFill>
                  <a:srgbClr val="FFFF00"/>
                </a:solidFill>
              </a:rPr>
              <a:t>沟</a:t>
            </a:r>
            <a:r>
              <a:rPr lang="en-US" altLang="ja-JP" sz="4000" b="1">
                <a:solidFill>
                  <a:srgbClr val="FFFF00"/>
                </a:solidFill>
              </a:rPr>
              <a:t>—</a:t>
            </a:r>
            <a:r>
              <a:rPr lang="zh-CN" altLang="en-US" sz="4000" b="1">
                <a:solidFill>
                  <a:srgbClr val="FFFF00"/>
                </a:solidFill>
                <a:latin typeface="SimSun" charset="0"/>
                <a:ea typeface="SimSun" charset="0"/>
                <a:cs typeface="SimSun" charset="0"/>
              </a:rPr>
              <a:t>数百万年</a:t>
            </a:r>
            <a:r>
              <a:rPr lang="en-US" altLang="ja-JP" sz="4000" b="1">
                <a:solidFill>
                  <a:srgbClr val="FFFF00"/>
                </a:solidFill>
              </a:rPr>
              <a:t>&gt;&gt;</a:t>
            </a:r>
            <a:endParaRPr lang="en-US" sz="4000" b="1">
              <a:solidFill>
                <a:srgbClr val="FFFF00"/>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pPr eaLnBrk="1" hangingPunct="1">
              <a:defRPr/>
            </a:pPr>
            <a:r>
              <a:rPr lang="en-US">
                <a:cs typeface="+mj-cs"/>
              </a:rPr>
              <a:t>Gen. 1:1-5 NAS</a:t>
            </a:r>
          </a:p>
        </p:txBody>
      </p:sp>
      <p:pic>
        <p:nvPicPr>
          <p:cNvPr id="4096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6788" name="Text Box 4"/>
          <p:cNvSpPr txBox="1">
            <a:spLocks noChangeArrowheads="1"/>
          </p:cNvSpPr>
          <p:nvPr/>
        </p:nvSpPr>
        <p:spPr bwMode="auto">
          <a:xfrm>
            <a:off x="914400" y="304800"/>
            <a:ext cx="73152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rPr>
              <a:t>创世记</a:t>
            </a:r>
            <a:r>
              <a:rPr lang="en-US" sz="5400" b="1" dirty="0">
                <a:solidFill>
                  <a:srgbClr val="00FF00"/>
                </a:solidFill>
              </a:rPr>
              <a:t> 1:1-5</a:t>
            </a:r>
          </a:p>
        </p:txBody>
      </p:sp>
      <p:sp>
        <p:nvSpPr>
          <p:cNvPr id="886789" name="Text Box 5"/>
          <p:cNvSpPr txBox="1">
            <a:spLocks noChangeArrowheads="1"/>
          </p:cNvSpPr>
          <p:nvPr/>
        </p:nvSpPr>
        <p:spPr bwMode="auto">
          <a:xfrm>
            <a:off x="457200" y="1143000"/>
            <a:ext cx="8229600" cy="5435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800" b="1">
              <a:solidFill>
                <a:srgbClr val="FFFFFF"/>
              </a:solidFill>
              <a:latin typeface="SimSun" charset="0"/>
              <a:ea typeface="SimSun" charset="0"/>
              <a:cs typeface="SimSun" charset="0"/>
            </a:endParaRPr>
          </a:p>
          <a:p>
            <a:pPr>
              <a:spcBef>
                <a:spcPct val="50000"/>
              </a:spcBef>
            </a:pPr>
            <a:r>
              <a:rPr lang="en-US" sz="2800" b="1">
                <a:solidFill>
                  <a:srgbClr val="FFFFFF"/>
                </a:solidFill>
                <a:latin typeface="SimSun" charset="0"/>
                <a:ea typeface="SimSun" charset="0"/>
                <a:cs typeface="SimSun" charset="0"/>
              </a:rPr>
              <a:t>1.</a:t>
            </a:r>
            <a:r>
              <a:rPr lang="zh-CN" altLang="en-US" sz="2800" b="1">
                <a:solidFill>
                  <a:srgbClr val="FFFFFF"/>
                </a:solidFill>
                <a:latin typeface="SimSun" charset="0"/>
                <a:ea typeface="SimSun" charset="0"/>
                <a:cs typeface="SimSun" charset="0"/>
              </a:rPr>
              <a:t>起 初 神 </a:t>
            </a:r>
            <a:r>
              <a:rPr lang="zh-CN" altLang="en-US" sz="2800" b="1">
                <a:solidFill>
                  <a:srgbClr val="FF00FF"/>
                </a:solidFill>
                <a:latin typeface="SimSun" charset="0"/>
                <a:ea typeface="SimSun" charset="0"/>
                <a:cs typeface="SimSun" charset="0"/>
              </a:rPr>
              <a:t>创 造 </a:t>
            </a:r>
            <a:r>
              <a:rPr lang="zh-CN" altLang="en-US" sz="2800" b="1">
                <a:solidFill>
                  <a:srgbClr val="FFFFFF"/>
                </a:solidFill>
                <a:latin typeface="SimSun" charset="0"/>
                <a:ea typeface="SimSun" charset="0"/>
                <a:cs typeface="SimSun" charset="0"/>
              </a:rPr>
              <a:t>天 地 。</a:t>
            </a:r>
            <a:endParaRPr lang="en-US" altLang="ja-JP" sz="2800" b="1">
              <a:solidFill>
                <a:srgbClr val="FFFFFF"/>
              </a:solidFill>
              <a:latin typeface="SimSun" charset="0"/>
              <a:ea typeface="SimSun" charset="0"/>
              <a:cs typeface="SimSun" charset="0"/>
            </a:endParaRPr>
          </a:p>
          <a:p>
            <a:pPr lvl="2" eaLnBrk="1" hangingPunct="1">
              <a:lnSpc>
                <a:spcPct val="90000"/>
              </a:lnSpc>
            </a:pPr>
            <a:endParaRPr lang="en-US" sz="2800" b="1">
              <a:solidFill>
                <a:srgbClr val="FFFFFF"/>
              </a:solidFill>
              <a:latin typeface="SimSun" charset="0"/>
              <a:ea typeface="SimSun" charset="0"/>
              <a:cs typeface="SimSun" charset="0"/>
            </a:endParaRPr>
          </a:p>
          <a:p>
            <a:pPr lvl="2" eaLnBrk="1" hangingPunct="1">
              <a:lnSpc>
                <a:spcPct val="90000"/>
              </a:lnSpc>
            </a:pPr>
            <a:r>
              <a:rPr lang="en-US" sz="2800" b="1">
                <a:solidFill>
                  <a:srgbClr val="FFFFFF"/>
                </a:solidFill>
                <a:latin typeface="SimSun" charset="0"/>
                <a:ea typeface="SimSun" charset="0"/>
                <a:cs typeface="SimSun" charset="0"/>
              </a:rPr>
              <a:t>2.</a:t>
            </a:r>
            <a:r>
              <a:rPr lang="zh-CN" altLang="en-US" sz="2800" b="1">
                <a:solidFill>
                  <a:srgbClr val="00FF00"/>
                </a:solidFill>
                <a:latin typeface="SimSun" charset="0"/>
                <a:ea typeface="SimSun" charset="0"/>
                <a:cs typeface="SimSun" charset="0"/>
              </a:rPr>
              <a:t>地</a:t>
            </a:r>
            <a:r>
              <a:rPr lang="zh-CN" altLang="en-US" sz="2800" b="1">
                <a:solidFill>
                  <a:srgbClr val="FFFFFF"/>
                </a:solidFill>
                <a:latin typeface="SimSun" charset="0"/>
                <a:ea typeface="SimSun" charset="0"/>
                <a:cs typeface="SimSun" charset="0"/>
              </a:rPr>
              <a:t> 是 空 虚 混 沌 。 渊 面 黑 暗 。 神 的 灵 运 行 在 水 面 上 </a:t>
            </a:r>
            <a:endParaRPr lang="en-US" altLang="zh-CN" sz="2800" b="1">
              <a:solidFill>
                <a:srgbClr val="FFFFFF"/>
              </a:solidFill>
              <a:latin typeface="SimSun" charset="0"/>
              <a:ea typeface="SimSun" charset="0"/>
              <a:cs typeface="SimSun" charset="0"/>
            </a:endParaRPr>
          </a:p>
          <a:p>
            <a:pPr lvl="2" eaLnBrk="1" hangingPunct="1">
              <a:lnSpc>
                <a:spcPct val="90000"/>
              </a:lnSpc>
            </a:pPr>
            <a:endParaRPr lang="en-US" sz="2800" b="1">
              <a:solidFill>
                <a:srgbClr val="FFFFFF"/>
              </a:solidFill>
              <a:latin typeface="SimSun" charset="0"/>
              <a:ea typeface="SimSun" charset="0"/>
              <a:cs typeface="SimSun" charset="0"/>
            </a:endParaRPr>
          </a:p>
          <a:p>
            <a:pPr lvl="2" eaLnBrk="1" hangingPunct="1">
              <a:lnSpc>
                <a:spcPct val="90000"/>
              </a:lnSpc>
            </a:pPr>
            <a:endParaRPr lang="en-US" sz="2800" b="1">
              <a:solidFill>
                <a:srgbClr val="FFFFFF"/>
              </a:solidFill>
              <a:latin typeface="SimSun" charset="0"/>
              <a:ea typeface="SimSun" charset="0"/>
              <a:cs typeface="SimSun" charset="0"/>
            </a:endParaRPr>
          </a:p>
          <a:p>
            <a:pPr lvl="2" eaLnBrk="1" hangingPunct="1">
              <a:lnSpc>
                <a:spcPct val="90000"/>
              </a:lnSpc>
            </a:pPr>
            <a:r>
              <a:rPr lang="en-US" sz="2800" b="1">
                <a:solidFill>
                  <a:srgbClr val="FFFFFF"/>
                </a:solidFill>
                <a:latin typeface="SimSun" charset="0"/>
                <a:ea typeface="SimSun" charset="0"/>
                <a:cs typeface="SimSun" charset="0"/>
              </a:rPr>
              <a:t>3. </a:t>
            </a:r>
            <a:r>
              <a:rPr lang="zh-CN" altLang="en-US" sz="2800" b="1">
                <a:solidFill>
                  <a:srgbClr val="FFFFFF"/>
                </a:solidFill>
                <a:latin typeface="SimSun" charset="0"/>
                <a:ea typeface="SimSun" charset="0"/>
                <a:cs typeface="SimSun" charset="0"/>
              </a:rPr>
              <a:t>神 </a:t>
            </a:r>
            <a:r>
              <a:rPr lang="zh-CN" altLang="en-US" sz="2800" b="1">
                <a:solidFill>
                  <a:srgbClr val="FFFF00"/>
                </a:solidFill>
                <a:latin typeface="SimSun" charset="0"/>
                <a:ea typeface="SimSun" charset="0"/>
                <a:cs typeface="SimSun" charset="0"/>
              </a:rPr>
              <a:t>说</a:t>
            </a:r>
            <a:r>
              <a:rPr lang="zh-CN" altLang="en-US" sz="2800" b="1">
                <a:solidFill>
                  <a:srgbClr val="FFFFFF"/>
                </a:solidFill>
                <a:latin typeface="SimSun" charset="0"/>
                <a:ea typeface="SimSun" charset="0"/>
                <a:cs typeface="SimSun" charset="0"/>
              </a:rPr>
              <a:t> ， 要 有 光 ， </a:t>
            </a:r>
            <a:r>
              <a:rPr lang="zh-CN" altLang="en-US" sz="2800" b="1">
                <a:solidFill>
                  <a:srgbClr val="FFFF00"/>
                </a:solidFill>
                <a:latin typeface="SimSun" charset="0"/>
                <a:ea typeface="SimSun" charset="0"/>
                <a:cs typeface="SimSun" charset="0"/>
              </a:rPr>
              <a:t>就 有 </a:t>
            </a:r>
            <a:r>
              <a:rPr lang="zh-CN" altLang="en-US" sz="2800" b="1">
                <a:solidFill>
                  <a:srgbClr val="FFFFFF"/>
                </a:solidFill>
                <a:latin typeface="SimSun" charset="0"/>
                <a:ea typeface="SimSun" charset="0"/>
                <a:cs typeface="SimSun" charset="0"/>
              </a:rPr>
              <a:t>了 光 。</a:t>
            </a:r>
            <a:endParaRPr lang="en-US" altLang="ja-JP" sz="2800" b="1">
              <a:solidFill>
                <a:srgbClr val="FFFFFF"/>
              </a:solidFill>
              <a:latin typeface="SimSun" charset="0"/>
              <a:ea typeface="SimSun" charset="0"/>
              <a:cs typeface="SimSun" charset="0"/>
            </a:endParaRPr>
          </a:p>
          <a:p>
            <a:pPr eaLnBrk="1" hangingPunct="1">
              <a:lnSpc>
                <a:spcPct val="90000"/>
              </a:lnSpc>
            </a:pPr>
            <a:endParaRPr lang="en-US" sz="2800" b="1">
              <a:solidFill>
                <a:srgbClr val="FFFFFF"/>
              </a:solidFill>
              <a:latin typeface="SimSun" charset="0"/>
              <a:ea typeface="SimSun" charset="0"/>
              <a:cs typeface="SimSun" charset="0"/>
            </a:endParaRPr>
          </a:p>
          <a:p>
            <a:pPr eaLnBrk="1" hangingPunct="1">
              <a:lnSpc>
                <a:spcPct val="90000"/>
              </a:lnSpc>
            </a:pPr>
            <a:r>
              <a:rPr lang="en-US" sz="2800" b="1">
                <a:solidFill>
                  <a:srgbClr val="FFFFFF"/>
                </a:solidFill>
                <a:latin typeface="SimSun" charset="0"/>
                <a:ea typeface="SimSun" charset="0"/>
                <a:cs typeface="SimSun" charset="0"/>
              </a:rPr>
              <a:t>4. </a:t>
            </a:r>
            <a:r>
              <a:rPr lang="zh-CN" altLang="en-US" sz="2800" b="1">
                <a:solidFill>
                  <a:srgbClr val="FFFFFF"/>
                </a:solidFill>
                <a:latin typeface="SimSun" charset="0"/>
                <a:ea typeface="SimSun" charset="0"/>
                <a:cs typeface="SimSun" charset="0"/>
              </a:rPr>
              <a:t>神 </a:t>
            </a:r>
            <a:r>
              <a:rPr lang="zh-CN" altLang="en-US" sz="2800" b="1">
                <a:solidFill>
                  <a:srgbClr val="FFFF00"/>
                </a:solidFill>
                <a:latin typeface="SimSun" charset="0"/>
                <a:ea typeface="SimSun" charset="0"/>
                <a:cs typeface="SimSun" charset="0"/>
              </a:rPr>
              <a:t>看</a:t>
            </a:r>
            <a:r>
              <a:rPr lang="zh-CN" altLang="en-US" sz="2800" b="1">
                <a:solidFill>
                  <a:srgbClr val="FFFFFF"/>
                </a:solidFill>
                <a:latin typeface="SimSun" charset="0"/>
                <a:ea typeface="SimSun" charset="0"/>
                <a:cs typeface="SimSun" charset="0"/>
              </a:rPr>
              <a:t> 光 是 好 的 ， 就 把 光 暗 </a:t>
            </a:r>
            <a:r>
              <a:rPr lang="zh-CN" altLang="en-US" sz="2800" b="1">
                <a:solidFill>
                  <a:srgbClr val="FFFF00"/>
                </a:solidFill>
                <a:latin typeface="SimSun" charset="0"/>
                <a:ea typeface="SimSun" charset="0"/>
                <a:cs typeface="SimSun" charset="0"/>
              </a:rPr>
              <a:t>分 开</a:t>
            </a:r>
            <a:r>
              <a:rPr lang="zh-CN" altLang="en-US" sz="2800" b="1">
                <a:solidFill>
                  <a:srgbClr val="FFFFFF"/>
                </a:solidFill>
                <a:latin typeface="SimSun" charset="0"/>
                <a:ea typeface="SimSun" charset="0"/>
                <a:cs typeface="SimSun" charset="0"/>
              </a:rPr>
              <a:t>了。 </a:t>
            </a:r>
            <a:endParaRPr lang="en-US" altLang="zh-CN" sz="2800" b="1">
              <a:solidFill>
                <a:srgbClr val="FFFFFF"/>
              </a:solidFill>
              <a:latin typeface="SimSun" charset="0"/>
              <a:ea typeface="SimSun" charset="0"/>
              <a:cs typeface="SimSun" charset="0"/>
            </a:endParaRPr>
          </a:p>
          <a:p>
            <a:pPr eaLnBrk="1" hangingPunct="1">
              <a:lnSpc>
                <a:spcPct val="90000"/>
              </a:lnSpc>
            </a:pPr>
            <a:endParaRPr lang="en-US" sz="2800" b="1">
              <a:solidFill>
                <a:srgbClr val="FFFFFF"/>
              </a:solidFill>
              <a:latin typeface="SimSun" charset="0"/>
              <a:ea typeface="SimSun" charset="0"/>
              <a:cs typeface="SimSun" charset="0"/>
            </a:endParaRPr>
          </a:p>
          <a:p>
            <a:pPr eaLnBrk="1" hangingPunct="1">
              <a:lnSpc>
                <a:spcPct val="90000"/>
              </a:lnSpc>
            </a:pPr>
            <a:r>
              <a:rPr lang="en-US" sz="2800" b="1">
                <a:solidFill>
                  <a:srgbClr val="FFFFFF"/>
                </a:solidFill>
                <a:latin typeface="SimSun" charset="0"/>
                <a:ea typeface="SimSun" charset="0"/>
                <a:cs typeface="SimSun" charset="0"/>
              </a:rPr>
              <a:t>5. </a:t>
            </a:r>
            <a:r>
              <a:rPr lang="zh-CN" altLang="en-US" sz="2800" b="1">
                <a:solidFill>
                  <a:srgbClr val="FFFFFF"/>
                </a:solidFill>
                <a:latin typeface="SimSun" charset="0"/>
                <a:ea typeface="SimSun" charset="0"/>
                <a:cs typeface="SimSun" charset="0"/>
              </a:rPr>
              <a:t>神 </a:t>
            </a:r>
            <a:r>
              <a:rPr lang="zh-CN" altLang="en-US" sz="2800" b="1">
                <a:solidFill>
                  <a:srgbClr val="FFFF00"/>
                </a:solidFill>
                <a:latin typeface="SimSun" charset="0"/>
                <a:ea typeface="SimSun" charset="0"/>
                <a:cs typeface="SimSun" charset="0"/>
              </a:rPr>
              <a:t>称</a:t>
            </a:r>
            <a:r>
              <a:rPr lang="zh-CN" altLang="en-US" sz="2800" b="1">
                <a:solidFill>
                  <a:srgbClr val="FFFFFF"/>
                </a:solidFill>
                <a:latin typeface="SimSun" charset="0"/>
                <a:ea typeface="SimSun" charset="0"/>
                <a:cs typeface="SimSun" charset="0"/>
              </a:rPr>
              <a:t> 光 为 昼 ， </a:t>
            </a:r>
            <a:r>
              <a:rPr lang="zh-CN" altLang="en-US" sz="2800" b="1">
                <a:solidFill>
                  <a:srgbClr val="FFFF00"/>
                </a:solidFill>
                <a:latin typeface="SimSun" charset="0"/>
                <a:ea typeface="SimSun" charset="0"/>
                <a:cs typeface="SimSun" charset="0"/>
              </a:rPr>
              <a:t>称</a:t>
            </a:r>
            <a:r>
              <a:rPr lang="zh-CN" altLang="en-US" sz="2800" b="1">
                <a:solidFill>
                  <a:srgbClr val="FFFFFF"/>
                </a:solidFill>
                <a:latin typeface="SimSun" charset="0"/>
                <a:ea typeface="SimSun" charset="0"/>
                <a:cs typeface="SimSun" charset="0"/>
              </a:rPr>
              <a:t> 暗 为 夜 。 </a:t>
            </a:r>
            <a:r>
              <a:rPr lang="zh-CN" altLang="en-US" sz="2800" b="1">
                <a:solidFill>
                  <a:srgbClr val="FFFF00"/>
                </a:solidFill>
                <a:latin typeface="SimSun" charset="0"/>
                <a:ea typeface="SimSun" charset="0"/>
                <a:cs typeface="SimSun" charset="0"/>
              </a:rPr>
              <a:t>有 </a:t>
            </a:r>
            <a:r>
              <a:rPr lang="zh-CN" altLang="en-US" sz="2800" b="1">
                <a:solidFill>
                  <a:srgbClr val="FFFFFF"/>
                </a:solidFill>
                <a:latin typeface="SimSun" charset="0"/>
                <a:ea typeface="SimSun" charset="0"/>
                <a:cs typeface="SimSun" charset="0"/>
              </a:rPr>
              <a:t>晚上 ， </a:t>
            </a:r>
            <a:r>
              <a:rPr lang="zh-CN" altLang="en-US" sz="2800" b="1">
                <a:solidFill>
                  <a:srgbClr val="FFFF00"/>
                </a:solidFill>
                <a:latin typeface="SimSun" charset="0"/>
                <a:ea typeface="SimSun" charset="0"/>
                <a:cs typeface="SimSun" charset="0"/>
              </a:rPr>
              <a:t>有</a:t>
            </a:r>
            <a:r>
              <a:rPr lang="zh-CN" altLang="en-US" sz="2800" b="1">
                <a:solidFill>
                  <a:srgbClr val="FFFFFF"/>
                </a:solidFill>
                <a:latin typeface="SimSun" charset="0"/>
                <a:ea typeface="SimSun" charset="0"/>
                <a:cs typeface="SimSun" charset="0"/>
              </a:rPr>
              <a:t> 早 晨 ， 这 是 头 一 日 。</a:t>
            </a:r>
            <a:endParaRPr lang="en-US" sz="2800" b="1">
              <a:solidFill>
                <a:srgbClr val="FFFFFF"/>
              </a:solidFill>
              <a:latin typeface="SimSun" charset="0"/>
              <a:ea typeface="SimSun" charset="0"/>
              <a:cs typeface="SimSun" charset="0"/>
            </a:endParaRPr>
          </a:p>
        </p:txBody>
      </p:sp>
      <p:sp>
        <p:nvSpPr>
          <p:cNvPr id="886790" name="Line 6"/>
          <p:cNvSpPr>
            <a:spLocks noChangeShapeType="1"/>
          </p:cNvSpPr>
          <p:nvPr/>
        </p:nvSpPr>
        <p:spPr bwMode="auto">
          <a:xfrm>
            <a:off x="685800" y="1981200"/>
            <a:ext cx="0" cy="144780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86790"/>
                                        </p:tgtEl>
                                        <p:attrNameLst>
                                          <p:attrName>style.visibility</p:attrName>
                                        </p:attrNameLst>
                                      </p:cBhvr>
                                      <p:to>
                                        <p:strVal val="visible"/>
                                      </p:to>
                                    </p:set>
                                    <p:animEffect transition="in" filter="wipe(up)">
                                      <p:cBhvr>
                                        <p:cTn id="7" dur="500"/>
                                        <p:tgtEl>
                                          <p:spTgt spid="886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Grp="1" noChangeArrowheads="1"/>
          </p:cNvSpPr>
          <p:nvPr>
            <p:ph type="title" idx="4294967295"/>
          </p:nvPr>
        </p:nvSpPr>
        <p:spPr>
          <a:xfrm>
            <a:off x="457200" y="381000"/>
            <a:ext cx="8229600" cy="1143000"/>
          </a:xfrm>
        </p:spPr>
        <p:txBody>
          <a:bodyPr/>
          <a:lstStyle/>
          <a:p>
            <a:pPr eaLnBrk="1" hangingPunct="1">
              <a:defRPr/>
            </a:pPr>
            <a:r>
              <a:rPr lang="en-US" sz="6000" b="1">
                <a:solidFill>
                  <a:schemeClr val="bg1"/>
                </a:solidFill>
                <a:cs typeface="+mj-cs"/>
              </a:rPr>
              <a:t>Jer. 4:23 NAS</a:t>
            </a:r>
          </a:p>
        </p:txBody>
      </p:sp>
      <p:pic>
        <p:nvPicPr>
          <p:cNvPr id="4116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04" name="Text Box 4"/>
          <p:cNvSpPr txBox="1">
            <a:spLocks noChangeArrowheads="1"/>
          </p:cNvSpPr>
          <p:nvPr/>
        </p:nvSpPr>
        <p:spPr bwMode="auto">
          <a:xfrm>
            <a:off x="914400" y="1941513"/>
            <a:ext cx="7391400" cy="1754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rgbClr val="FFFFFF"/>
                </a:solidFill>
                <a:latin typeface="SimSun" charset="0"/>
                <a:ea typeface="SimSun" charset="0"/>
                <a:cs typeface="SimSun" charset="0"/>
              </a:rPr>
              <a:t>先 知 说 ， 我 观 看 地 ， 不 料 ， 地 是 </a:t>
            </a:r>
            <a:r>
              <a:rPr lang="zh-CN" altLang="en-US" sz="3600" b="1">
                <a:solidFill>
                  <a:srgbClr val="FFFF00"/>
                </a:solidFill>
                <a:latin typeface="SimSun" charset="0"/>
                <a:ea typeface="SimSun" charset="0"/>
                <a:cs typeface="SimSun" charset="0"/>
              </a:rPr>
              <a:t>空 虚 混 沌 </a:t>
            </a:r>
            <a:r>
              <a:rPr lang="zh-CN" altLang="en-US" sz="3600" b="1">
                <a:solidFill>
                  <a:srgbClr val="FFFFFF"/>
                </a:solidFill>
                <a:latin typeface="SimSun" charset="0"/>
                <a:ea typeface="SimSun" charset="0"/>
                <a:cs typeface="SimSun" charset="0"/>
              </a:rPr>
              <a:t>。 我 观 看 天 ， 天 也 无 光</a:t>
            </a:r>
            <a:endParaRPr lang="en-US" sz="3400" b="1">
              <a:solidFill>
                <a:srgbClr val="FFFFFF"/>
              </a:solidFill>
              <a:cs typeface="Arial" charset="0"/>
            </a:endParaRPr>
          </a:p>
        </p:txBody>
      </p:sp>
      <p:sp>
        <p:nvSpPr>
          <p:cNvPr id="128000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5400" b="1" dirty="0">
                <a:solidFill>
                  <a:srgbClr val="00FF00"/>
                </a:solidFill>
                <a:cs typeface="Arial" charset="0"/>
              </a:rPr>
              <a:t>耶利米</a:t>
            </a:r>
            <a:r>
              <a:rPr lang="en-US" sz="5400" b="1" dirty="0">
                <a:solidFill>
                  <a:srgbClr val="00FF00"/>
                </a:solidFill>
                <a:cs typeface="Arial" charset="0"/>
              </a:rPr>
              <a:t> 4:23</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idx="4294967295"/>
          </p:nvPr>
        </p:nvSpPr>
        <p:spPr>
          <a:xfrm>
            <a:off x="457200" y="381000"/>
            <a:ext cx="8229600" cy="1143000"/>
          </a:xfrm>
        </p:spPr>
        <p:txBody>
          <a:bodyPr/>
          <a:lstStyle/>
          <a:p>
            <a:pPr eaLnBrk="1" hangingPunct="1">
              <a:defRPr/>
            </a:pPr>
            <a:r>
              <a:rPr lang="en-US" sz="6000" b="1">
                <a:solidFill>
                  <a:schemeClr val="tx1"/>
                </a:solidFill>
              </a:rPr>
              <a:t>Gen. 1:28 KJV</a:t>
            </a:r>
          </a:p>
        </p:txBody>
      </p:sp>
      <p:pic>
        <p:nvPicPr>
          <p:cNvPr id="4136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6740" name="Text Box 4"/>
          <p:cNvSpPr txBox="1">
            <a:spLocks noChangeArrowheads="1"/>
          </p:cNvSpPr>
          <p:nvPr/>
        </p:nvSpPr>
        <p:spPr bwMode="auto">
          <a:xfrm>
            <a:off x="914400" y="1558925"/>
            <a:ext cx="7391400" cy="25542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FFFF"/>
                </a:solidFill>
                <a:latin typeface="SimSun" charset="0"/>
                <a:ea typeface="SimSun" charset="0"/>
              </a:rPr>
              <a:t>神 就 赐 福 给 他 们 ， 又 对 他 们 说 ， 要 生 养 众 多 ， </a:t>
            </a:r>
            <a:r>
              <a:rPr lang="zh-CN" altLang="en-US" sz="3200" b="1">
                <a:solidFill>
                  <a:srgbClr val="FFFF00"/>
                </a:solidFill>
                <a:latin typeface="SimSun" charset="0"/>
                <a:ea typeface="SimSun" charset="0"/>
              </a:rPr>
              <a:t>遍 满 地 面 </a:t>
            </a:r>
            <a:r>
              <a:rPr lang="zh-CN" altLang="en-US" sz="3200" b="1">
                <a:solidFill>
                  <a:srgbClr val="FFFFFF"/>
                </a:solidFill>
                <a:latin typeface="SimSun" charset="0"/>
                <a:ea typeface="SimSun" charset="0"/>
              </a:rPr>
              <a:t>， 治 理 这 地 。 也 要 管 理 海 里 的 鱼 ， 空 中 的 鸟 ， 和 地 上 各 样 行 动 的 活 物 。</a:t>
            </a:r>
            <a:endParaRPr lang="en-US" sz="3200" b="1">
              <a:solidFill>
                <a:srgbClr val="FFFFFF"/>
              </a:solidFill>
              <a:cs typeface="Arial" charset="0"/>
            </a:endParaRPr>
          </a:p>
        </p:txBody>
      </p:sp>
      <p:sp>
        <p:nvSpPr>
          <p:cNvPr id="13967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5400" b="1" dirty="0">
                <a:solidFill>
                  <a:srgbClr val="00FF00"/>
                </a:solidFill>
                <a:cs typeface="Arial"/>
              </a:rPr>
              <a:t>创世记</a:t>
            </a:r>
            <a:r>
              <a:rPr lang="en-US" sz="5400" b="1" dirty="0">
                <a:solidFill>
                  <a:srgbClr val="00FF00"/>
                </a:solidFill>
                <a:cs typeface="Arial"/>
              </a:rPr>
              <a:t> 1:28</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t>Template Suite 1-Content 01360</a:t>
            </a:r>
          </a:p>
        </p:txBody>
      </p:sp>
      <p:pic>
        <p:nvPicPr>
          <p:cNvPr id="129536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15747" name="Rectangle 4"/>
          <p:cNvSpPr>
            <a:spLocks noGrp="1" noChangeArrowheads="1"/>
          </p:cNvSpPr>
          <p:nvPr>
            <p:ph type="body" idx="4294967295"/>
          </p:nvPr>
        </p:nvSpPr>
        <p:spPr>
          <a:xfrm>
            <a:off x="838200" y="1828800"/>
            <a:ext cx="7620000" cy="4191000"/>
          </a:xfrm>
          <a:noFill/>
          <a:effectLst>
            <a:outerShdw dist="35921" dir="2700000" algn="ctr" rotWithShape="0">
              <a:schemeClr val="tx1"/>
            </a:outerShdw>
          </a:effectLst>
        </p:spPr>
        <p:txBody>
          <a:bodyPr/>
          <a:lstStyle/>
          <a:p>
            <a:pPr eaLnBrk="1" hangingPunct="1">
              <a:lnSpc>
                <a:spcPct val="90000"/>
              </a:lnSpc>
              <a:spcBef>
                <a:spcPct val="30000"/>
              </a:spcBef>
            </a:pPr>
            <a:r>
              <a:rPr lang="zh-CN" altLang="en-US" b="1">
                <a:solidFill>
                  <a:schemeClr val="bg1"/>
                </a:solidFill>
                <a:latin typeface="SimSun" charset="0"/>
                <a:ea typeface="SimSun" charset="0"/>
                <a:cs typeface="SimSun" charset="0"/>
              </a:rPr>
              <a:t>撒旦的堕落是在</a:t>
            </a:r>
            <a:r>
              <a:rPr lang="zh-CN" b="1">
                <a:solidFill>
                  <a:schemeClr val="bg1"/>
                </a:solidFill>
                <a:latin typeface="SimSun" charset="0"/>
                <a:ea typeface="SimSun" charset="0"/>
                <a:cs typeface="SimSun" charset="0"/>
              </a:rPr>
              <a:t>7</a:t>
            </a:r>
            <a:r>
              <a:rPr lang="zh-CN" altLang="en-US" b="1">
                <a:solidFill>
                  <a:schemeClr val="bg1"/>
                </a:solidFill>
                <a:latin typeface="SimSun" charset="0"/>
                <a:ea typeface="SimSun" charset="0"/>
                <a:cs typeface="SimSun" charset="0"/>
              </a:rPr>
              <a:t>天后</a:t>
            </a:r>
            <a:endParaRPr lang="en-US" b="1">
              <a:solidFill>
                <a:schemeClr val="bg1"/>
              </a:solidFill>
              <a:latin typeface="SimSun" charset="0"/>
              <a:ea typeface="SimSun" charset="0"/>
              <a:cs typeface="SimSun" charset="0"/>
            </a:endParaRPr>
          </a:p>
        </p:txBody>
      </p:sp>
      <p:sp>
        <p:nvSpPr>
          <p:cNvPr id="1295365" name="Text Box 6"/>
          <p:cNvSpPr txBox="1">
            <a:spLocks noChangeArrowheads="1"/>
          </p:cNvSpPr>
          <p:nvPr/>
        </p:nvSpPr>
        <p:spPr bwMode="auto">
          <a:xfrm>
            <a:off x="1447800" y="584200"/>
            <a:ext cx="6324600"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4400" b="1">
                <a:solidFill>
                  <a:srgbClr val="FFFF00"/>
                </a:solidFill>
                <a:latin typeface="SimSun" charset="0"/>
                <a:ea typeface="SimSun" charset="0"/>
              </a:rPr>
              <a:t>撒旦的堕落和</a:t>
            </a:r>
            <a:r>
              <a:rPr lang="zh-CN" altLang="en-US" sz="4200" b="1">
                <a:solidFill>
                  <a:srgbClr val="FFFF00"/>
                </a:solidFill>
                <a:latin typeface="SimSun" charset="0"/>
                <a:ea typeface="SimSun" charset="0"/>
              </a:rPr>
              <a:t>创世记</a:t>
            </a:r>
            <a:r>
              <a:rPr lang="en-US" altLang="ja-JP" sz="4200" b="1">
                <a:solidFill>
                  <a:srgbClr val="FFFF00"/>
                </a:solidFill>
                <a:latin typeface="SimSun" charset="0"/>
                <a:ea typeface="Arial" charset="0"/>
                <a:cs typeface="Arial" charset="0"/>
              </a:rPr>
              <a:t>1</a:t>
            </a:r>
            <a:r>
              <a:rPr lang="zh-CN" altLang="en-US" sz="4200" b="1">
                <a:solidFill>
                  <a:srgbClr val="FFFF00"/>
                </a:solidFill>
                <a:latin typeface="SimSun" charset="0"/>
                <a:ea typeface="SimSun" charset="0"/>
              </a:rPr>
              <a:t>章</a:t>
            </a:r>
            <a:endParaRPr lang="en-US" sz="4200" b="1">
              <a:solidFill>
                <a:srgbClr val="FFFF00"/>
              </a:solidFill>
              <a:latin typeface="SimSun" charset="0"/>
              <a:ea typeface="SimSun" charset="0"/>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Rectangle 2"/>
          <p:cNvSpPr>
            <a:spLocks noGrp="1" noChangeArrowheads="1"/>
          </p:cNvSpPr>
          <p:nvPr>
            <p:ph type="title" idx="4294967295"/>
          </p:nvPr>
        </p:nvSpPr>
        <p:spPr>
          <a:xfrm>
            <a:off x="457200" y="381000"/>
            <a:ext cx="8229600" cy="1143000"/>
          </a:xfrm>
        </p:spPr>
        <p:txBody>
          <a:bodyPr/>
          <a:lstStyle/>
          <a:p>
            <a:pPr eaLnBrk="1" hangingPunct="1">
              <a:defRPr/>
            </a:pPr>
            <a:r>
              <a:rPr lang="en-US" sz="6000" b="1">
                <a:solidFill>
                  <a:schemeClr val="tx1"/>
                </a:solidFill>
              </a:rPr>
              <a:t>Ezek. 28:13, 15 NAS</a:t>
            </a:r>
          </a:p>
        </p:txBody>
      </p:sp>
      <p:pic>
        <p:nvPicPr>
          <p:cNvPr id="4177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7412" name="Text Box 4"/>
          <p:cNvSpPr txBox="1">
            <a:spLocks noChangeArrowheads="1"/>
          </p:cNvSpPr>
          <p:nvPr/>
        </p:nvSpPr>
        <p:spPr bwMode="auto">
          <a:xfrm>
            <a:off x="914400" y="1585913"/>
            <a:ext cx="73914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startAt="13"/>
            </a:pPr>
            <a:r>
              <a:rPr lang="en-US" sz="3600" b="1">
                <a:solidFill>
                  <a:srgbClr val="FFFFFF"/>
                </a:solidFill>
              </a:rPr>
              <a:t> </a:t>
            </a:r>
            <a:r>
              <a:rPr lang="zh-CN" altLang="en-US" sz="3600" b="1">
                <a:solidFill>
                  <a:srgbClr val="FFFF00"/>
                </a:solidFill>
                <a:latin typeface="SimSun" charset="0"/>
                <a:ea typeface="SimSun" charset="0"/>
                <a:cs typeface="SimSun" charset="0"/>
              </a:rPr>
              <a:t>你 曾 在 伊 甸 </a:t>
            </a:r>
            <a:r>
              <a:rPr lang="zh-CN" altLang="en-US" sz="3600" b="1">
                <a:solidFill>
                  <a:srgbClr val="FFFFFF"/>
                </a:solidFill>
                <a:latin typeface="SimSun" charset="0"/>
                <a:ea typeface="SimSun" charset="0"/>
                <a:cs typeface="SimSun" charset="0"/>
              </a:rPr>
              <a:t>神 的 园 中</a:t>
            </a:r>
            <a:r>
              <a:rPr lang="en-US" altLang="ja-JP" sz="3600" b="1">
                <a:solidFill>
                  <a:srgbClr val="FFFFFF"/>
                </a:solidFill>
              </a:rPr>
              <a:t>; …</a:t>
            </a:r>
          </a:p>
          <a:p>
            <a:pPr eaLnBrk="1" hangingPunct="1"/>
            <a:endParaRPr lang="en-US" sz="3600" b="1">
              <a:solidFill>
                <a:srgbClr val="FFFFFF"/>
              </a:solidFill>
            </a:endParaRPr>
          </a:p>
          <a:p>
            <a:pPr eaLnBrk="1" hangingPunct="1"/>
            <a:r>
              <a:rPr lang="en-US" sz="3600" b="1">
                <a:solidFill>
                  <a:srgbClr val="FFFFFF"/>
                </a:solidFill>
              </a:rPr>
              <a:t>15. </a:t>
            </a:r>
            <a:r>
              <a:rPr lang="zh-CN" altLang="en-US" sz="3600" b="1">
                <a:solidFill>
                  <a:srgbClr val="FFFF00"/>
                </a:solidFill>
                <a:latin typeface="SimSun" charset="0"/>
                <a:ea typeface="SimSun" charset="0"/>
                <a:cs typeface="SimSun" charset="0"/>
              </a:rPr>
              <a:t>你 从 受 造 之 日 所 行 的 都 完 全 </a:t>
            </a:r>
            <a:r>
              <a:rPr lang="zh-CN" altLang="en-US" sz="3600" b="1">
                <a:solidFill>
                  <a:srgbClr val="FFFFFF"/>
                </a:solidFill>
                <a:latin typeface="SimSun" charset="0"/>
                <a:ea typeface="SimSun" charset="0"/>
                <a:cs typeface="SimSun" charset="0"/>
              </a:rPr>
              <a:t>， 后 来 在 你 中 间 又 察 出 不 义 。</a:t>
            </a:r>
            <a:endParaRPr lang="en-US" sz="3600" b="1">
              <a:solidFill>
                <a:srgbClr val="FFFFFF"/>
              </a:solidFill>
            </a:endParaRPr>
          </a:p>
        </p:txBody>
      </p:sp>
      <p:sp>
        <p:nvSpPr>
          <p:cNvPr id="1297413"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以西结</a:t>
            </a:r>
            <a:r>
              <a:rPr lang="en-US" altLang="ja-JP" sz="5400" b="1">
                <a:solidFill>
                  <a:srgbClr val="00FF00"/>
                </a:solidFill>
                <a:ea typeface="Arial" charset="0"/>
                <a:cs typeface="Arial" charset="0"/>
              </a:rPr>
              <a:t> 28:13, 15</a:t>
            </a:r>
            <a:endParaRPr lang="en-US" sz="5400" b="1">
              <a:solidFill>
                <a:srgbClr val="00FF00"/>
              </a:solidFill>
              <a:ea typeface="Arial" charset="0"/>
              <a:cs typeface="Arial"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99458" name="Rectangle 2"/>
          <p:cNvSpPr>
            <a:spLocks noGrp="1" noChangeArrowheads="1"/>
          </p:cNvSpPr>
          <p:nvPr>
            <p:ph type="title" idx="4294967295"/>
          </p:nvPr>
        </p:nvSpPr>
        <p:spPr>
          <a:xfrm>
            <a:off x="0" y="-914400"/>
            <a:ext cx="9144000" cy="838200"/>
          </a:xfrm>
        </p:spPr>
        <p:txBody>
          <a:bodyPr/>
          <a:lstStyle/>
          <a:p>
            <a:pPr eaLnBrk="1" hangingPunct="1">
              <a:defRPr/>
            </a:pPr>
            <a:r>
              <a:rPr lang="en-US" sz="4000" dirty="0"/>
              <a:t>Template Suite 1-Content 01360</a:t>
            </a:r>
          </a:p>
        </p:txBody>
      </p:sp>
      <p:sp>
        <p:nvSpPr>
          <p:cNvPr id="1299460" name="Rectangle 4"/>
          <p:cNvSpPr>
            <a:spLocks noGrp="1" noChangeArrowheads="1"/>
          </p:cNvSpPr>
          <p:nvPr>
            <p:ph type="body" idx="4294967295"/>
          </p:nvPr>
        </p:nvSpPr>
        <p:spPr>
          <a:xfrm>
            <a:off x="838200" y="1828800"/>
            <a:ext cx="7620000" cy="4191000"/>
          </a:xfrm>
        </p:spPr>
        <p:txBody>
          <a:bodyPr/>
          <a:lstStyle/>
          <a:p>
            <a:pPr eaLnBrk="1" hangingPunct="1">
              <a:lnSpc>
                <a:spcPct val="150000"/>
              </a:lnSpc>
              <a:spcBef>
                <a:spcPct val="30000"/>
              </a:spcBef>
            </a:pPr>
            <a:r>
              <a:rPr lang="zh-CN" altLang="en-US" b="1">
                <a:solidFill>
                  <a:schemeClr val="bg1"/>
                </a:solidFill>
                <a:latin typeface="SimSun" charset="0"/>
                <a:ea typeface="SimSun" charset="0"/>
                <a:cs typeface="SimSun" charset="0"/>
              </a:rPr>
              <a:t>撒旦的堕落是在</a:t>
            </a:r>
            <a:r>
              <a:rPr lang="zh-CN" b="1">
                <a:solidFill>
                  <a:schemeClr val="bg1"/>
                </a:solidFill>
                <a:latin typeface="SimSun" charset="0"/>
                <a:ea typeface="SimSun" charset="0"/>
                <a:cs typeface="SimSun" charset="0"/>
              </a:rPr>
              <a:t>7</a:t>
            </a:r>
            <a:r>
              <a:rPr lang="zh-CN" altLang="en-US" b="1">
                <a:solidFill>
                  <a:schemeClr val="bg1"/>
                </a:solidFill>
                <a:latin typeface="SimSun" charset="0"/>
                <a:ea typeface="SimSun" charset="0"/>
                <a:cs typeface="SimSun" charset="0"/>
              </a:rPr>
              <a:t>天后</a:t>
            </a:r>
            <a:endParaRPr lang="en-US" altLang="ja-JP" b="1">
              <a:solidFill>
                <a:schemeClr val="bg1"/>
              </a:solidFill>
              <a:latin typeface="SimSun" charset="0"/>
              <a:ea typeface="SimSun" charset="0"/>
              <a:cs typeface="SimSun" charset="0"/>
            </a:endParaRPr>
          </a:p>
          <a:p>
            <a:pPr eaLnBrk="1" hangingPunct="1">
              <a:lnSpc>
                <a:spcPct val="150000"/>
              </a:lnSpc>
              <a:spcBef>
                <a:spcPct val="30000"/>
              </a:spcBef>
            </a:pPr>
            <a:r>
              <a:rPr lang="zh-CN" altLang="en-US" b="1">
                <a:solidFill>
                  <a:schemeClr val="bg1"/>
                </a:solidFill>
                <a:latin typeface="SimSun" charset="0"/>
                <a:ea typeface="SimSun" charset="0"/>
                <a:cs typeface="SimSun" charset="0"/>
              </a:rPr>
              <a:t>圣经没有一处说，</a:t>
            </a:r>
            <a:r>
              <a:rPr lang="zh-CN"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因撒旦堕落后，神审判大地或引起洪水。</a:t>
            </a:r>
            <a:endParaRPr lang="en-US" altLang="ja-JP" b="1">
              <a:solidFill>
                <a:schemeClr val="bg1"/>
              </a:solidFill>
              <a:latin typeface="SimSun" charset="0"/>
              <a:ea typeface="SimSun" charset="0"/>
              <a:cs typeface="SimSun" charset="0"/>
            </a:endParaRPr>
          </a:p>
          <a:p>
            <a:pPr eaLnBrk="1" hangingPunct="1">
              <a:lnSpc>
                <a:spcPct val="150000"/>
              </a:lnSpc>
              <a:spcBef>
                <a:spcPct val="30000"/>
              </a:spcBef>
            </a:pPr>
            <a:r>
              <a:rPr lang="zh-CN" altLang="en-US" b="1">
                <a:solidFill>
                  <a:schemeClr val="bg1"/>
                </a:solidFill>
                <a:latin typeface="SimSun" charset="0"/>
                <a:ea typeface="SimSun" charset="0"/>
                <a:cs typeface="SimSun" charset="0"/>
              </a:rPr>
              <a:t>圣经总是连接创造的审判和人的罪。</a:t>
            </a:r>
            <a:endParaRPr lang="en-US" b="1">
              <a:solidFill>
                <a:srgbClr val="FF0000"/>
              </a:solidFill>
              <a:latin typeface="SimSun" charset="0"/>
              <a:ea typeface="SimSun" charset="0"/>
              <a:cs typeface="SimSun" charset="0"/>
            </a:endParaRPr>
          </a:p>
        </p:txBody>
      </p:sp>
      <p:sp>
        <p:nvSpPr>
          <p:cNvPr id="419844" name="Text Box 6"/>
          <p:cNvSpPr txBox="1">
            <a:spLocks noChangeArrowheads="1"/>
          </p:cNvSpPr>
          <p:nvPr/>
        </p:nvSpPr>
        <p:spPr bwMode="auto">
          <a:xfrm>
            <a:off x="1295400" y="584200"/>
            <a:ext cx="6248400" cy="6048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4000" b="1">
                <a:solidFill>
                  <a:srgbClr val="FFFF00"/>
                </a:solidFill>
                <a:latin typeface="SimSun" charset="0"/>
                <a:ea typeface="SimSun" charset="0"/>
                <a:cs typeface="SimSun" charset="0"/>
              </a:rPr>
              <a:t>撒旦的堕落和创世记</a:t>
            </a:r>
            <a:r>
              <a:rPr lang="en-US" altLang="ja-JP" sz="4000" b="1">
                <a:solidFill>
                  <a:srgbClr val="FFFF00"/>
                </a:solidFill>
                <a:latin typeface="SimSun" charset="0"/>
                <a:cs typeface="Arial" charset="0"/>
              </a:rPr>
              <a:t>1</a:t>
            </a:r>
            <a:r>
              <a:rPr lang="zh-CN" altLang="en-US" sz="4000" b="1">
                <a:solidFill>
                  <a:srgbClr val="FFFF00"/>
                </a:solidFill>
                <a:latin typeface="SimSun" charset="0"/>
                <a:ea typeface="SimSun" charset="0"/>
                <a:cs typeface="SimSun" charset="0"/>
              </a:rPr>
              <a:t>章</a:t>
            </a:r>
            <a:endParaRPr lang="en-US" sz="4000" b="1">
              <a:solidFill>
                <a:srgbClr val="FFFF00"/>
              </a:solidFill>
              <a:latin typeface="SimSun" charset="0"/>
              <a:ea typeface="SimSun" charset="0"/>
              <a:cs typeface="SimSu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99460">
                                            <p:txEl>
                                              <p:pRg st="0" end="0"/>
                                            </p:txEl>
                                          </p:spTgt>
                                        </p:tgtEl>
                                        <p:attrNameLst>
                                          <p:attrName>style.visibility</p:attrName>
                                        </p:attrNameLst>
                                      </p:cBhvr>
                                      <p:to>
                                        <p:strVal val="visible"/>
                                      </p:to>
                                    </p:set>
                                    <p:animEffect transition="in" filter="wipe(left)">
                                      <p:cBhvr>
                                        <p:cTn id="7" dur="500"/>
                                        <p:tgtEl>
                                          <p:spTgt spid="12994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99460">
                                            <p:txEl>
                                              <p:pRg st="1" end="1"/>
                                            </p:txEl>
                                          </p:spTgt>
                                        </p:tgtEl>
                                        <p:attrNameLst>
                                          <p:attrName>style.visibility</p:attrName>
                                        </p:attrNameLst>
                                      </p:cBhvr>
                                      <p:to>
                                        <p:strVal val="visible"/>
                                      </p:to>
                                    </p:set>
                                    <p:animEffect transition="in" filter="wipe(left)">
                                      <p:cBhvr>
                                        <p:cTn id="12" dur="500"/>
                                        <p:tgtEl>
                                          <p:spTgt spid="12994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99460">
                                            <p:txEl>
                                              <p:pRg st="2" end="2"/>
                                            </p:txEl>
                                          </p:spTgt>
                                        </p:tgtEl>
                                        <p:attrNameLst>
                                          <p:attrName>style.visibility</p:attrName>
                                        </p:attrNameLst>
                                      </p:cBhvr>
                                      <p:to>
                                        <p:strVal val="visible"/>
                                      </p:to>
                                    </p:set>
                                    <p:animEffect transition="in" filter="wipe(left)">
                                      <p:cBhvr>
                                        <p:cTn id="17" dur="500"/>
                                        <p:tgtEl>
                                          <p:spTgt spid="12994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zh-CN" altLang="en-US" sz="1200" dirty="0"/>
              <a:t>一般书籍</a:t>
            </a:r>
            <a:endParaRPr lang="en-US" sz="1200" dirty="0">
              <a:effectLst>
                <a:outerShdw blurRad="38100" dist="38100" dir="2700000" algn="tl">
                  <a:srgbClr val="000000"/>
                </a:outerShdw>
              </a:effectLst>
            </a:endParaRPr>
          </a:p>
        </p:txBody>
      </p:sp>
      <p:sp>
        <p:nvSpPr>
          <p:cNvPr id="9" name="Text Placeholder 8"/>
          <p:cNvSpPr>
            <a:spLocks noGrp="1"/>
          </p:cNvSpPr>
          <p:nvPr>
            <p:ph type="body" sz="quarter" idx="4294967295"/>
          </p:nvPr>
        </p:nvSpPr>
        <p:spPr>
          <a:xfrm>
            <a:off x="762000" y="457200"/>
            <a:ext cx="8001000" cy="1447800"/>
          </a:xfrm>
        </p:spPr>
        <p:txBody>
          <a:bodyPr lIns="0" tIns="0" rIns="0" bIns="0" anchor="ctr"/>
          <a:lstStyle/>
          <a:p>
            <a:pPr marL="0" indent="0" algn="r" eaLnBrk="1" hangingPunct="1">
              <a:lnSpc>
                <a:spcPct val="70000"/>
              </a:lnSpc>
              <a:spcBef>
                <a:spcPct val="0"/>
              </a:spcBef>
              <a:buFont typeface="Arial" charset="0"/>
              <a:buNone/>
            </a:pPr>
            <a:r>
              <a:rPr lang="zh-CN" altLang="en-US" sz="4400">
                <a:latin typeface="SimSun" charset="0"/>
                <a:ea typeface="SimSun" charset="0"/>
                <a:cs typeface="SimSun" charset="0"/>
              </a:rPr>
              <a:t>未成形的和未完成</a:t>
            </a:r>
            <a:endParaRPr lang="en-US" altLang="ja-JP" sz="2200" i="1">
              <a:effectLst>
                <a:outerShdw blurRad="38100" dist="38100" dir="2700000" algn="tl">
                  <a:srgbClr val="000000"/>
                </a:outerShdw>
              </a:effectLst>
              <a:latin typeface="SimSun" charset="0"/>
              <a:ea typeface="SimSun" charset="0"/>
              <a:cs typeface="SimSun" charset="0"/>
            </a:endParaRPr>
          </a:p>
          <a:p>
            <a:pPr marL="0" lvl="1" indent="0" algn="r" eaLnBrk="1" hangingPunct="1">
              <a:lnSpc>
                <a:spcPct val="70000"/>
              </a:lnSpc>
              <a:spcBef>
                <a:spcPct val="0"/>
              </a:spcBef>
              <a:buFont typeface="Arial" charset="0"/>
              <a:buNone/>
            </a:pPr>
            <a:r>
              <a:rPr lang="en-US" sz="2200" i="1">
                <a:effectLst>
                  <a:outerShdw blurRad="38100" dist="38100" dir="2700000" algn="tl">
                    <a:srgbClr val="000000"/>
                  </a:outerShdw>
                </a:effectLst>
                <a:latin typeface="Candara" charset="0"/>
                <a:cs typeface="Arial" charset="0"/>
              </a:rPr>
              <a:t>by Weston Fields</a:t>
            </a:r>
          </a:p>
        </p:txBody>
      </p:sp>
      <p:sp>
        <p:nvSpPr>
          <p:cNvPr id="421892" name="Picture 6" descr="Unformed &amp; Unfilled copy"/>
          <p:cNvSpPr>
            <a:spLocks noChangeAspect="1" noChangeArrowheads="1"/>
          </p:cNvSpPr>
          <p:nvPr/>
        </p:nvSpPr>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91621" name="Text Box 5"/>
          <p:cNvSpPr txBox="1">
            <a:spLocks noChangeArrowheads="1"/>
          </p:cNvSpPr>
          <p:nvPr/>
        </p:nvSpPr>
        <p:spPr bwMode="auto">
          <a:xfrm>
            <a:off x="5257800" y="2209800"/>
            <a:ext cx="350520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3600">
                <a:solidFill>
                  <a:srgbClr val="FFFFFF"/>
                </a:solidFill>
                <a:cs typeface="Arial" charset="0"/>
              </a:rPr>
              <a:t>彻底驳斥</a:t>
            </a:r>
            <a:r>
              <a:rPr lang="zh-CN" altLang="en-US" sz="3600" b="1">
                <a:solidFill>
                  <a:srgbClr val="FFFFFF"/>
                </a:solidFill>
                <a:latin typeface="SimSun" charset="0"/>
                <a:ea typeface="SimSun" charset="0"/>
              </a:rPr>
              <a:t>时沟</a:t>
            </a:r>
            <a:r>
              <a:rPr lang="zh-CN" altLang="en-US" sz="3600">
                <a:solidFill>
                  <a:srgbClr val="FFFFFF"/>
                </a:solidFill>
                <a:cs typeface="Arial" charset="0"/>
              </a:rPr>
              <a:t>论</a:t>
            </a:r>
            <a:endParaRPr lang="en-US" sz="3600" b="1">
              <a:solidFill>
                <a:srgbClr val="FFFF00"/>
              </a:solidFill>
              <a:cs typeface="Arial" charset="0"/>
            </a:endParaRPr>
          </a:p>
        </p:txBody>
      </p:sp>
      <p:pic>
        <p:nvPicPr>
          <p:cNvPr id="421894" name="Picture 6" descr="Unformed &amp; Unfilled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7050" y="609600"/>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p:txBody>
          <a:bodyPr/>
          <a:lstStyle/>
          <a:p>
            <a:pPr eaLnBrk="1" hangingPunct="1">
              <a:defRPr/>
            </a:pPr>
            <a:r>
              <a:rPr lang="en-US"/>
              <a:t>Ex. 20:11 NAS</a:t>
            </a:r>
          </a:p>
        </p:txBody>
      </p:sp>
      <p:pic>
        <p:nvPicPr>
          <p:cNvPr id="4229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6"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6000">
                <a:solidFill>
                  <a:srgbClr val="00FF00"/>
                </a:solidFill>
                <a:latin typeface="SimSun" charset="0"/>
                <a:ea typeface="SimSun" charset="0"/>
              </a:rPr>
              <a:t>出 埃 及 记</a:t>
            </a:r>
            <a:r>
              <a:rPr lang="en-US" altLang="ja-JP" sz="6000" b="1">
                <a:solidFill>
                  <a:srgbClr val="00FF00"/>
                </a:solidFill>
                <a:ea typeface="Arial" charset="0"/>
                <a:cs typeface="Arial" charset="0"/>
              </a:rPr>
              <a:t> 20:11</a:t>
            </a:r>
            <a:endParaRPr lang="en-US" sz="6000" b="1">
              <a:solidFill>
                <a:srgbClr val="00FF00"/>
              </a:solidFill>
              <a:ea typeface="Arial" charset="0"/>
              <a:cs typeface="Arial" charset="0"/>
            </a:endParaRPr>
          </a:p>
        </p:txBody>
      </p:sp>
      <p:sp>
        <p:nvSpPr>
          <p:cNvPr id="893957" name="Text Box 5"/>
          <p:cNvSpPr txBox="1">
            <a:spLocks noChangeArrowheads="1"/>
          </p:cNvSpPr>
          <p:nvPr/>
        </p:nvSpPr>
        <p:spPr bwMode="auto">
          <a:xfrm>
            <a:off x="914400" y="1828800"/>
            <a:ext cx="7315200" cy="2862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rPr>
              <a:t>因 为 </a:t>
            </a:r>
            <a:r>
              <a:rPr lang="zh-CN" altLang="en-US" sz="3600" b="1">
                <a:solidFill>
                  <a:srgbClr val="FFFF00"/>
                </a:solidFill>
                <a:latin typeface="SimSun" charset="0"/>
                <a:ea typeface="SimSun" charset="0"/>
              </a:rPr>
              <a:t>六 日</a:t>
            </a:r>
            <a:r>
              <a:rPr lang="zh-CN" altLang="en-US" sz="3600" b="1">
                <a:solidFill>
                  <a:srgbClr val="FFFFFF"/>
                </a:solidFill>
                <a:latin typeface="SimSun" charset="0"/>
                <a:ea typeface="SimSun" charset="0"/>
              </a:rPr>
              <a:t> 之 内 ， 耶 和 华 造 天 ， 地 ， 海 ， 和 </a:t>
            </a:r>
            <a:r>
              <a:rPr lang="zh-CN" altLang="en-US" sz="3600" b="1">
                <a:solidFill>
                  <a:srgbClr val="FFFF00"/>
                </a:solidFill>
                <a:latin typeface="SimSun" charset="0"/>
                <a:ea typeface="SimSun" charset="0"/>
              </a:rPr>
              <a:t>其 中 的 万 物</a:t>
            </a:r>
            <a:r>
              <a:rPr lang="zh-CN" altLang="en-US" sz="3600" b="1">
                <a:solidFill>
                  <a:srgbClr val="FFFFFF"/>
                </a:solidFill>
                <a:latin typeface="SimSun" charset="0"/>
                <a:ea typeface="SimSun" charset="0"/>
              </a:rPr>
              <a:t> ， 第 七 日 便 安 息 ， 所 以 耶 和 华 赐 福 与 安 息 日 ， 定 为 圣 日 。</a:t>
            </a:r>
            <a:endParaRPr lang="en-US" sz="3600" b="1">
              <a:solidFill>
                <a:srgbClr val="FFFFFF"/>
              </a:solidFill>
              <a:cs typeface="Arial"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7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Green – theological quote--blank</a:t>
            </a:r>
          </a:p>
        </p:txBody>
      </p:sp>
      <p:pic>
        <p:nvPicPr>
          <p:cNvPr id="28057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3732" name="Text Box 4"/>
          <p:cNvSpPr txBox="1">
            <a:spLocks noChangeArrowheads="1"/>
          </p:cNvSpPr>
          <p:nvPr/>
        </p:nvSpPr>
        <p:spPr bwMode="auto">
          <a:xfrm>
            <a:off x="914400" y="1828800"/>
            <a:ext cx="7315200" cy="1698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3600" b="1">
                <a:solidFill>
                  <a:srgbClr val="FFFF00"/>
                </a:solidFill>
                <a:latin typeface="SimSun" charset="0"/>
                <a:ea typeface="SimSun" charset="0"/>
                <a:cs typeface="SimSun" charset="0"/>
              </a:rPr>
              <a:t>柯莱格博士：</a:t>
            </a:r>
            <a:endParaRPr lang="en-US" altLang="ja-JP" sz="3600" b="1">
              <a:solidFill>
                <a:srgbClr val="FFFF00"/>
              </a:solidFill>
              <a:latin typeface="SimSun" charset="0"/>
              <a:cs typeface="Arial" charset="0"/>
            </a:endParaRPr>
          </a:p>
          <a:p>
            <a:pPr eaLnBrk="1" hangingPunct="1"/>
            <a:r>
              <a:rPr lang="zh-CN" altLang="en-US" sz="3600" b="1">
                <a:solidFill>
                  <a:srgbClr val="FFFFFF"/>
                </a:solidFill>
                <a:latin typeface="SimSun" charset="0"/>
                <a:ea typeface="SimSun" charset="0"/>
                <a:cs typeface="SimSun" charset="0"/>
              </a:rPr>
              <a:t>目前为止，最好的统计是大约</a:t>
            </a:r>
            <a:r>
              <a:rPr lang="en-US" altLang="zh-CN" sz="3600" b="1">
                <a:solidFill>
                  <a:srgbClr val="FFFFFF"/>
                </a:solidFill>
                <a:latin typeface="SimSun" charset="0"/>
                <a:cs typeface="Arial" charset="0"/>
              </a:rPr>
              <a:t>137</a:t>
            </a:r>
            <a:r>
              <a:rPr lang="zh-CN" altLang="en-US" sz="3600" b="1">
                <a:solidFill>
                  <a:srgbClr val="FFFFFF"/>
                </a:solidFill>
                <a:latin typeface="SimSun" charset="0"/>
                <a:ea typeface="SimSun" charset="0"/>
                <a:cs typeface="SimSun" charset="0"/>
              </a:rPr>
              <a:t>亿年岁左右。</a:t>
            </a:r>
            <a:endParaRPr lang="en-US" sz="3600" b="1">
              <a:solidFill>
                <a:srgbClr val="FFFFFF"/>
              </a:solidFill>
              <a:latin typeface="SimSun" charset="0"/>
              <a:ea typeface="SimSun" charset="0"/>
              <a:cs typeface="SimSun" charset="0"/>
            </a:endParaRPr>
          </a:p>
        </p:txBody>
      </p:sp>
      <p:sp>
        <p:nvSpPr>
          <p:cNvPr id="1353733" name="Text Box 5"/>
          <p:cNvSpPr txBox="1">
            <a:spLocks noChangeArrowheads="1"/>
          </p:cNvSpPr>
          <p:nvPr/>
        </p:nvSpPr>
        <p:spPr bwMode="auto">
          <a:xfrm>
            <a:off x="914400" y="830263"/>
            <a:ext cx="73152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rgbClr val="FFFF00"/>
                </a:solidFill>
                <a:latin typeface="SimSun" charset="0"/>
                <a:ea typeface="SimSun" charset="0"/>
              </a:rPr>
              <a:t>科伦：</a:t>
            </a:r>
            <a:r>
              <a:rPr lang="en-US" altLang="ja-JP" sz="3600" b="1">
                <a:solidFill>
                  <a:srgbClr val="FFFFFF"/>
                </a:solidFill>
                <a:latin typeface="SimSun" charset="0"/>
                <a:ea typeface="Arial" charset="0"/>
                <a:cs typeface="Arial" charset="0"/>
              </a:rPr>
              <a:t>  </a:t>
            </a:r>
            <a:r>
              <a:rPr lang="zh-CN" altLang="en-US" sz="3600" b="1">
                <a:solidFill>
                  <a:srgbClr val="FFFFFF"/>
                </a:solidFill>
                <a:latin typeface="SimSun" charset="0"/>
                <a:ea typeface="SimSun" charset="0"/>
              </a:rPr>
              <a:t>这世界的岁数有多大？</a:t>
            </a:r>
            <a:endParaRPr lang="en-US" sz="3600" b="1">
              <a:solidFill>
                <a:srgbClr val="FFFFFF"/>
              </a:solidFill>
              <a:latin typeface="SimSun" charset="0"/>
              <a:ea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3732"/>
                                        </p:tgtEl>
                                        <p:attrNameLst>
                                          <p:attrName>style.visibility</p:attrName>
                                        </p:attrNameLst>
                                      </p:cBhvr>
                                      <p:to>
                                        <p:strVal val="visible"/>
                                      </p:to>
                                    </p:set>
                                    <p:animEffect transition="in" filter="wipe(up)">
                                      <p:cBhvr>
                                        <p:cTn id="7" dur="500"/>
                                        <p:tgtEl>
                                          <p:spTgt spid="135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989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989188" name="Text Box 4"/>
          <p:cNvSpPr txBox="1">
            <a:spLocks noChangeArrowheads="1"/>
          </p:cNvSpPr>
          <p:nvPr/>
        </p:nvSpPr>
        <p:spPr bwMode="auto">
          <a:xfrm>
            <a:off x="914400" y="762000"/>
            <a:ext cx="7315200" cy="294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FF"/>
                </a:solidFill>
                <a:latin typeface="SimSun" charset="0"/>
                <a:ea typeface="SimSun" charset="0"/>
                <a:cs typeface="SimSun" charset="0"/>
              </a:rPr>
              <a:t>反对</a:t>
            </a:r>
            <a:r>
              <a:rPr lang="en-US" altLang="ja-JP" sz="5000" b="1">
                <a:solidFill>
                  <a:srgbClr val="FFFFFF"/>
                </a:solidFill>
              </a:rPr>
              <a:t>: </a:t>
            </a:r>
          </a:p>
          <a:p>
            <a:pPr algn="ctr" eaLnBrk="1" hangingPunct="1">
              <a:spcBef>
                <a:spcPct val="50000"/>
              </a:spcBef>
            </a:pPr>
            <a:r>
              <a:rPr lang="ja-JP" altLang="en-US" sz="5000" b="1">
                <a:solidFill>
                  <a:srgbClr val="FFFFFF"/>
                </a:solidFill>
              </a:rPr>
              <a:t>“</a:t>
            </a:r>
            <a:r>
              <a:rPr lang="zh-CN" altLang="en-US" sz="5400">
                <a:solidFill>
                  <a:srgbClr val="FFFFFF"/>
                </a:solidFill>
                <a:latin typeface="SimSun" charset="0"/>
                <a:ea typeface="SimSun" charset="0"/>
                <a:cs typeface="SimSun" charset="0"/>
              </a:rPr>
              <a:t>但出埃及记</a:t>
            </a:r>
            <a:r>
              <a:rPr lang="en-US" altLang="zh-CN" sz="5400">
                <a:solidFill>
                  <a:srgbClr val="FFFFFF"/>
                </a:solidFill>
                <a:latin typeface="SimSun" charset="0"/>
                <a:ea typeface="SimSun" charset="0"/>
                <a:cs typeface="SimSun" charset="0"/>
              </a:rPr>
              <a:t>20:8-11</a:t>
            </a:r>
            <a:r>
              <a:rPr lang="zh-CN" altLang="en-US" sz="5400">
                <a:solidFill>
                  <a:srgbClr val="FFFFFF"/>
                </a:solidFill>
                <a:latin typeface="SimSun" charset="0"/>
                <a:ea typeface="SimSun" charset="0"/>
                <a:cs typeface="SimSun" charset="0"/>
              </a:rPr>
              <a:t>只是强调</a:t>
            </a:r>
            <a:r>
              <a:rPr lang="en-US" altLang="zh-CN" sz="5400">
                <a:solidFill>
                  <a:srgbClr val="FFFFFF"/>
                </a:solidFill>
                <a:latin typeface="SimSun" charset="0"/>
                <a:ea typeface="SimSun" charset="0"/>
                <a:cs typeface="SimSun" charset="0"/>
              </a:rPr>
              <a:t>6</a:t>
            </a:r>
            <a:r>
              <a:rPr lang="zh-CN" altLang="en-US" sz="5400">
                <a:solidFill>
                  <a:srgbClr val="FFFFFF"/>
                </a:solidFill>
                <a:latin typeface="SimSun" charset="0"/>
                <a:ea typeface="SimSun" charset="0"/>
                <a:cs typeface="SimSun" charset="0"/>
              </a:rPr>
              <a:t>和</a:t>
            </a:r>
            <a:r>
              <a:rPr lang="en-US" altLang="zh-CN" sz="5400">
                <a:solidFill>
                  <a:srgbClr val="FFFFFF"/>
                </a:solidFill>
                <a:latin typeface="SimSun" charset="0"/>
                <a:ea typeface="SimSun" charset="0"/>
                <a:cs typeface="SimSun" charset="0"/>
              </a:rPr>
              <a:t>1</a:t>
            </a:r>
            <a:r>
              <a:rPr lang="zh-CN" altLang="en-US" sz="5400">
                <a:solidFill>
                  <a:srgbClr val="FFFFFF"/>
                </a:solidFill>
                <a:latin typeface="SimSun" charset="0"/>
                <a:ea typeface="SimSun" charset="0"/>
                <a:cs typeface="SimSun" charset="0"/>
              </a:rPr>
              <a:t>的格局</a:t>
            </a:r>
            <a:r>
              <a:rPr lang="en-US" altLang="zh-CN" sz="5400">
                <a:solidFill>
                  <a:srgbClr val="FFFFFF"/>
                </a:solidFill>
                <a:latin typeface="SimSun" charset="0"/>
                <a:ea typeface="SimSun" charset="0"/>
                <a:cs typeface="SimSun" charset="0"/>
              </a:rPr>
              <a:t>.</a:t>
            </a:r>
            <a:r>
              <a:rPr lang="ja-JP" altLang="en-US" sz="5000" b="1">
                <a:solidFill>
                  <a:srgbClr val="FFFFFF"/>
                </a:solidFill>
              </a:rPr>
              <a:t>”</a:t>
            </a:r>
            <a:endParaRPr lang="en-US" sz="5000" b="1">
              <a:solidFill>
                <a:srgbClr val="FFFFFF"/>
              </a:solidFill>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tx2"/>
            </a:gs>
            <a:gs pos="100000">
              <a:srgbClr val="6633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lstStyle/>
          <a:p>
            <a:pPr>
              <a:defRPr/>
            </a:pPr>
            <a:r>
              <a:rPr lang="zh-TW" altLang="en-US" sz="4800" b="1" dirty="0">
                <a:solidFill>
                  <a:schemeClr val="accent1"/>
                </a:solidFill>
                <a:effectLst>
                  <a:glow rad="114300">
                    <a:schemeClr val="tx1"/>
                  </a:glow>
                </a:effectLst>
              </a:rPr>
              <a:t>希伯来语不定时间的冠词</a:t>
            </a:r>
          </a:p>
        </p:txBody>
      </p:sp>
      <p:sp>
        <p:nvSpPr>
          <p:cNvPr id="3" name="Title 1"/>
          <p:cNvSpPr txBox="1">
            <a:spLocks/>
          </p:cNvSpPr>
          <p:nvPr/>
        </p:nvSpPr>
        <p:spPr bwMode="auto">
          <a:xfrm>
            <a:off x="381000" y="1752600"/>
            <a:ext cx="8763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2565400" indent="-2565400" algn="l">
              <a:defRPr/>
            </a:pPr>
            <a:r>
              <a:rPr lang="en-US" b="1" i="1" dirty="0" err="1">
                <a:solidFill>
                  <a:srgbClr val="FFFFFF"/>
                </a:solidFill>
                <a:effectLst>
                  <a:glow rad="114300">
                    <a:srgbClr val="000000"/>
                  </a:glow>
                </a:effectLst>
              </a:rPr>
              <a:t>dôr</a:t>
            </a:r>
            <a:r>
              <a:rPr lang="en-US" b="1" i="1" dirty="0">
                <a:solidFill>
                  <a:srgbClr val="FFFFFF"/>
                </a:solidFill>
                <a:effectLst>
                  <a:glow rad="114300">
                    <a:srgbClr val="000000"/>
                  </a:glow>
                </a:effectLst>
              </a:rPr>
              <a:t> </a:t>
            </a:r>
            <a:r>
              <a:rPr lang="en-US" b="1" dirty="0">
                <a:solidFill>
                  <a:srgbClr val="FFFFFF"/>
                </a:solidFill>
                <a:effectLst>
                  <a:glow rad="114300">
                    <a:srgbClr val="000000"/>
                  </a:glow>
                </a:effectLst>
                <a:latin typeface="Arial"/>
                <a:ea typeface="ＭＳ Ｐゴシック"/>
                <a:cs typeface="Arial"/>
              </a:rPr>
              <a:t>(</a:t>
            </a:r>
            <a:r>
              <a:rPr lang="he-IL" b="1" dirty="0">
                <a:solidFill>
                  <a:srgbClr val="FFFFFF"/>
                </a:solidFill>
                <a:effectLst>
                  <a:glow rad="139700">
                    <a:srgbClr val="000000"/>
                  </a:glow>
                </a:effectLst>
                <a:latin typeface="Hebraica" charset="0"/>
                <a:ea typeface="ＭＳ Ｐゴシック"/>
                <a:cs typeface="Times New Roman" charset="0"/>
              </a:rPr>
              <a:t>דּוֹר</a:t>
            </a:r>
            <a:r>
              <a:rPr lang="en-US" b="1" dirty="0">
                <a:solidFill>
                  <a:srgbClr val="FFFFFF"/>
                </a:solidFill>
                <a:effectLst>
                  <a:glow rad="114300">
                    <a:srgbClr val="000000"/>
                  </a:glow>
                </a:effectLst>
                <a:latin typeface="Arial"/>
                <a:ea typeface="ＭＳ Ｐゴシック"/>
                <a:cs typeface="Arial"/>
              </a:rPr>
              <a:t>):</a:t>
            </a:r>
            <a:r>
              <a:rPr lang="zh-CHT" altLang="en-US" b="1" dirty="0">
                <a:solidFill>
                  <a:srgbClr val="FFFF00"/>
                </a:solidFill>
                <a:effectLst>
                  <a:glow rad="114300">
                    <a:srgbClr val="000000"/>
                  </a:glow>
                </a:effectLst>
                <a:ea typeface="ＭＳ Ｐゴシック"/>
              </a:rPr>
              <a:t>期或代</a:t>
            </a:r>
            <a:r>
              <a:rPr lang="en-US" altLang="zh-CHT" b="1" dirty="0">
                <a:solidFill>
                  <a:srgbClr val="FFFF00"/>
                </a:solidFill>
                <a:effectLst>
                  <a:glow rad="114300">
                    <a:srgbClr val="000000"/>
                  </a:glow>
                </a:effectLst>
                <a:ea typeface="ＭＳ Ｐゴシック"/>
              </a:rPr>
              <a:t> </a:t>
            </a:r>
            <a:r>
              <a:rPr lang="en-US" b="1" dirty="0">
                <a:solidFill>
                  <a:srgbClr val="FFFFFF"/>
                </a:solidFill>
                <a:effectLst>
                  <a:glow rad="114300">
                    <a:srgbClr val="000000"/>
                  </a:glow>
                </a:effectLst>
                <a:latin typeface="Arial"/>
                <a:ea typeface="ＭＳ Ｐゴシック"/>
                <a:cs typeface="Arial"/>
              </a:rPr>
              <a:t>(</a:t>
            </a:r>
            <a:r>
              <a:rPr lang="zh-TW" altLang="en-US" b="1" dirty="0">
                <a:solidFill>
                  <a:srgbClr val="FFFFFF"/>
                </a:solidFill>
                <a:effectLst>
                  <a:glow rad="114300">
                    <a:srgbClr val="000000"/>
                  </a:glow>
                </a:effectLst>
              </a:rPr>
              <a:t>创世记</a:t>
            </a:r>
            <a:r>
              <a:rPr lang="en-US" altLang="zh-TW" b="1" dirty="0">
                <a:solidFill>
                  <a:srgbClr val="FFFFFF"/>
                </a:solidFill>
                <a:effectLst>
                  <a:glow rad="114300">
                    <a:srgbClr val="000000"/>
                  </a:glow>
                </a:effectLst>
              </a:rPr>
              <a:t> </a:t>
            </a:r>
            <a:r>
              <a:rPr lang="en-US" b="1" dirty="0">
                <a:solidFill>
                  <a:srgbClr val="FFFFFF"/>
                </a:solidFill>
                <a:effectLst>
                  <a:glow rad="114300">
                    <a:srgbClr val="000000"/>
                  </a:glow>
                </a:effectLst>
                <a:latin typeface="Arial"/>
                <a:ea typeface="ＭＳ Ｐゴシック"/>
                <a:cs typeface="Arial"/>
              </a:rPr>
              <a:t>3:15; </a:t>
            </a:r>
            <a:r>
              <a:rPr lang="zh-TW" altLang="en-US" b="1" dirty="0">
                <a:solidFill>
                  <a:srgbClr val="FFFFFF"/>
                </a:solidFill>
                <a:effectLst>
                  <a:glow rad="114300">
                    <a:srgbClr val="000000"/>
                  </a:glow>
                </a:effectLst>
              </a:rPr>
              <a:t>申命记 </a:t>
            </a:r>
            <a:r>
              <a:rPr lang="en-US" b="1" dirty="0">
                <a:solidFill>
                  <a:srgbClr val="FFFFFF"/>
                </a:solidFill>
                <a:effectLst>
                  <a:glow rad="114300">
                    <a:srgbClr val="000000"/>
                  </a:glow>
                </a:effectLst>
                <a:latin typeface="Arial"/>
                <a:ea typeface="ＭＳ Ｐゴシック"/>
                <a:cs typeface="Arial"/>
              </a:rPr>
              <a:t> 32:7)</a:t>
            </a:r>
          </a:p>
        </p:txBody>
      </p:sp>
      <p:sp>
        <p:nvSpPr>
          <p:cNvPr id="4" name="Title 1"/>
          <p:cNvSpPr txBox="1">
            <a:spLocks/>
          </p:cNvSpPr>
          <p:nvPr/>
        </p:nvSpPr>
        <p:spPr bwMode="auto">
          <a:xfrm>
            <a:off x="1600200" y="3429000"/>
            <a:ext cx="75438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955675" indent="-955675" algn="l">
              <a:defRPr/>
            </a:pPr>
            <a:r>
              <a:rPr lang="zh-TW" altLang="en-US" sz="4000" b="1" dirty="0">
                <a:solidFill>
                  <a:srgbClr val="FFFFFF"/>
                </a:solidFill>
                <a:effectLst>
                  <a:glow rad="114300">
                    <a:srgbClr val="000000"/>
                  </a:glow>
                </a:effectLst>
              </a:rPr>
              <a:t>“多日之后” </a:t>
            </a: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约书亚记 </a:t>
            </a:r>
            <a:r>
              <a:rPr lang="en-US" altLang="zh-TW" sz="4000" b="1" dirty="0">
                <a:solidFill>
                  <a:srgbClr val="FFFFFF"/>
                </a:solidFill>
                <a:effectLst>
                  <a:glow rad="114300">
                    <a:srgbClr val="000000"/>
                  </a:glow>
                </a:effectLst>
              </a:rPr>
              <a:t>23:11)</a:t>
            </a:r>
          </a:p>
          <a:p>
            <a:pPr marL="955675" indent="-955675" algn="l">
              <a:defRPr/>
            </a:pP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千万人” </a:t>
            </a: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创世记 </a:t>
            </a:r>
            <a:r>
              <a:rPr lang="en-US" altLang="zh-TW" sz="4000" b="1" dirty="0">
                <a:solidFill>
                  <a:srgbClr val="FFFFFF"/>
                </a:solidFill>
                <a:effectLst>
                  <a:glow rad="114300">
                    <a:srgbClr val="000000"/>
                  </a:glow>
                </a:effectLst>
              </a:rPr>
              <a:t>24:60)</a:t>
            </a:r>
          </a:p>
          <a:p>
            <a:pPr marL="955675" indent="-955675" algn="l">
              <a:defRPr/>
            </a:pP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无数的数千” </a:t>
            </a: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民数记 </a:t>
            </a:r>
            <a:r>
              <a:rPr lang="en-US" altLang="zh-TW" sz="4000" b="1" dirty="0">
                <a:solidFill>
                  <a:srgbClr val="FFFFFF"/>
                </a:solidFill>
                <a:effectLst>
                  <a:glow rad="114300">
                    <a:srgbClr val="000000"/>
                  </a:glow>
                </a:effectLst>
              </a:rPr>
              <a:t>10:36)</a:t>
            </a:r>
          </a:p>
          <a:p>
            <a:pPr marL="955675" indent="-955675" algn="l">
              <a:defRPr/>
            </a:pP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多年的许多代” </a:t>
            </a:r>
            <a:r>
              <a:rPr lang="en-US" altLang="zh-TW" sz="4000" b="1" dirty="0">
                <a:solidFill>
                  <a:srgbClr val="FFFFFF"/>
                </a:solidFill>
                <a:effectLst>
                  <a:glow rad="114300">
                    <a:srgbClr val="000000"/>
                  </a:glow>
                </a:effectLst>
              </a:rPr>
              <a:t>(</a:t>
            </a:r>
            <a:r>
              <a:rPr lang="zh-TW" altLang="en-US" sz="4000" b="1" dirty="0">
                <a:solidFill>
                  <a:srgbClr val="FFFFFF"/>
                </a:solidFill>
                <a:effectLst>
                  <a:glow rad="114300">
                    <a:srgbClr val="000000"/>
                  </a:glow>
                </a:effectLst>
              </a:rPr>
              <a:t>约珥书 </a:t>
            </a:r>
            <a:r>
              <a:rPr lang="en-US" altLang="zh-TW" sz="4000" b="1" dirty="0">
                <a:solidFill>
                  <a:srgbClr val="FFFFFF"/>
                </a:solidFill>
                <a:effectLst>
                  <a:glow rad="114300">
                    <a:srgbClr val="000000"/>
                  </a:glow>
                </a:effectLst>
              </a:rPr>
              <a:t>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tx2"/>
            </a:gs>
            <a:gs pos="100000">
              <a:srgbClr val="663300"/>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lstStyle/>
          <a:p>
            <a:pPr>
              <a:defRPr/>
            </a:pPr>
            <a:r>
              <a:rPr lang="zh-TW" altLang="en-US" sz="4800" b="1" dirty="0">
                <a:solidFill>
                  <a:schemeClr val="accent1"/>
                </a:solidFill>
                <a:effectLst>
                  <a:glow rad="114300">
                    <a:schemeClr val="tx1"/>
                  </a:glow>
                </a:effectLst>
              </a:rPr>
              <a:t>亚兰语文字</a:t>
            </a:r>
          </a:p>
        </p:txBody>
      </p:sp>
      <p:sp>
        <p:nvSpPr>
          <p:cNvPr id="3" name="Title 1"/>
          <p:cNvSpPr txBox="1">
            <a:spLocks/>
          </p:cNvSpPr>
          <p:nvPr/>
        </p:nvSpPr>
        <p:spPr bwMode="auto">
          <a:xfrm>
            <a:off x="381000" y="1981200"/>
            <a:ext cx="87630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2565400" indent="-2565400" algn="l">
              <a:defRPr/>
            </a:pPr>
            <a:r>
              <a:rPr lang="en-US" b="1" i="1" dirty="0" err="1">
                <a:solidFill>
                  <a:srgbClr val="FFFFFF"/>
                </a:solidFill>
                <a:effectLst>
                  <a:glow rad="114300">
                    <a:srgbClr val="000000"/>
                  </a:glow>
                </a:effectLst>
                <a:latin typeface="Arial"/>
                <a:ea typeface="ＭＳ Ｐゴシック"/>
                <a:cs typeface="Arial"/>
              </a:rPr>
              <a:t>z</a:t>
            </a:r>
            <a:r>
              <a:rPr lang="en-US" b="1" i="1" baseline="30000" dirty="0" err="1">
                <a:solidFill>
                  <a:srgbClr val="FFFFFF"/>
                </a:solidFill>
                <a:effectLst>
                  <a:glow rad="114300">
                    <a:srgbClr val="000000"/>
                  </a:glow>
                </a:effectLst>
                <a:latin typeface="Arial"/>
                <a:ea typeface="ＭＳ Ｐゴシック"/>
                <a:cs typeface="Arial"/>
              </a:rPr>
              <a:t>e</a:t>
            </a:r>
            <a:r>
              <a:rPr lang="en-US" b="1" i="1" dirty="0" err="1">
                <a:solidFill>
                  <a:srgbClr val="FFFFFF"/>
                </a:solidFill>
                <a:effectLst>
                  <a:glow rad="114300">
                    <a:srgbClr val="000000"/>
                  </a:glow>
                </a:effectLst>
                <a:latin typeface="Arial"/>
                <a:ea typeface="ＭＳ Ｐゴシック"/>
                <a:cs typeface="Arial"/>
              </a:rPr>
              <a:t>mǎn</a:t>
            </a:r>
            <a:r>
              <a:rPr lang="en-US" b="1" i="1" dirty="0">
                <a:solidFill>
                  <a:srgbClr val="FFFFFF"/>
                </a:solidFill>
                <a:effectLst>
                  <a:glow rad="114300">
                    <a:srgbClr val="000000"/>
                  </a:glow>
                </a:effectLst>
                <a:latin typeface="Arial"/>
                <a:ea typeface="ＭＳ Ｐゴシック"/>
                <a:cs typeface="Arial"/>
              </a:rPr>
              <a:t> </a:t>
            </a:r>
            <a:r>
              <a:rPr lang="en-US" b="1" dirty="0">
                <a:solidFill>
                  <a:srgbClr val="FFFFFF"/>
                </a:solidFill>
                <a:effectLst>
                  <a:glow rad="114300">
                    <a:srgbClr val="000000"/>
                  </a:glow>
                </a:effectLst>
                <a:latin typeface="Arial"/>
                <a:ea typeface="ＭＳ Ｐゴシック"/>
                <a:cs typeface="Arial"/>
              </a:rPr>
              <a:t>(</a:t>
            </a:r>
            <a:r>
              <a:rPr lang="he-IL" b="1" dirty="0">
                <a:solidFill>
                  <a:srgbClr val="FFFFFF"/>
                </a:solidFill>
                <a:effectLst>
                  <a:glow rad="139700">
                    <a:srgbClr val="000000"/>
                  </a:glow>
                </a:effectLst>
                <a:latin typeface="Times New Roman" charset="0"/>
                <a:ea typeface="ＭＳ Ｐゴシック"/>
                <a:cs typeface="Times New Roman" charset="0"/>
              </a:rPr>
              <a:t>זְמָן</a:t>
            </a:r>
            <a:r>
              <a:rPr lang="en-US" b="1" dirty="0">
                <a:solidFill>
                  <a:srgbClr val="FFFFFF"/>
                </a:solidFill>
                <a:effectLst>
                  <a:glow rad="114300">
                    <a:srgbClr val="000000"/>
                  </a:glow>
                </a:effectLst>
                <a:latin typeface="Arial"/>
                <a:ea typeface="ＭＳ Ｐゴシック"/>
                <a:cs typeface="Arial"/>
              </a:rPr>
              <a:t>): </a:t>
            </a:r>
            <a:r>
              <a:rPr lang="zh-TW" altLang="en-US" b="1" dirty="0">
                <a:solidFill>
                  <a:srgbClr val="FFFF00"/>
                </a:solidFill>
                <a:effectLst>
                  <a:glow rad="114300">
                    <a:srgbClr val="000000"/>
                  </a:glow>
                </a:effectLst>
              </a:rPr>
              <a:t>季节或时</a:t>
            </a:r>
            <a:r>
              <a:rPr lang="en-US" altLang="zh-TW" b="1" dirty="0">
                <a:solidFill>
                  <a:srgbClr val="FFFFFF"/>
                </a:solidFill>
                <a:effectLst>
                  <a:glow rad="114300">
                    <a:srgbClr val="000000"/>
                  </a:glow>
                </a:effectLst>
              </a:rPr>
              <a:t> </a:t>
            </a:r>
            <a:r>
              <a:rPr lang="en-US" b="1" dirty="0">
                <a:solidFill>
                  <a:srgbClr val="FFFFFF"/>
                </a:solidFill>
                <a:effectLst>
                  <a:glow rad="114300">
                    <a:srgbClr val="000000"/>
                  </a:glow>
                </a:effectLst>
                <a:latin typeface="Arial"/>
                <a:ea typeface="ＭＳ Ｐゴシック"/>
                <a:cs typeface="Arial"/>
              </a:rPr>
              <a:t>(</a:t>
            </a:r>
            <a:r>
              <a:rPr lang="zh-TW" altLang="en-US" b="1" dirty="0">
                <a:solidFill>
                  <a:srgbClr val="FFFFFF"/>
                </a:solidFill>
                <a:effectLst>
                  <a:glow rad="114300">
                    <a:srgbClr val="000000"/>
                  </a:glow>
                </a:effectLst>
              </a:rPr>
              <a:t>尼希米记</a:t>
            </a:r>
            <a:r>
              <a:rPr lang="en-US" b="1" dirty="0">
                <a:solidFill>
                  <a:srgbClr val="FFFFFF"/>
                </a:solidFill>
                <a:effectLst>
                  <a:glow rad="114300">
                    <a:srgbClr val="000000"/>
                  </a:glow>
                </a:effectLst>
                <a:latin typeface="Arial"/>
                <a:ea typeface="ＭＳ Ｐゴシック"/>
                <a:cs typeface="Arial"/>
              </a:rPr>
              <a:t>2:6; </a:t>
            </a:r>
            <a:r>
              <a:rPr lang="zh-TW" altLang="en-US" b="1" dirty="0">
                <a:solidFill>
                  <a:srgbClr val="FFFFFF"/>
                </a:solidFill>
                <a:effectLst>
                  <a:glow rad="114300">
                    <a:srgbClr val="000000"/>
                  </a:glow>
                </a:effectLst>
              </a:rPr>
              <a:t>但以理书</a:t>
            </a:r>
            <a:r>
              <a:rPr lang="en-US" altLang="zh-TW" b="1" dirty="0">
                <a:solidFill>
                  <a:srgbClr val="FFFFFF"/>
                </a:solidFill>
                <a:effectLst>
                  <a:glow rad="114300">
                    <a:srgbClr val="000000"/>
                  </a:glow>
                </a:effectLst>
              </a:rPr>
              <a:t> </a:t>
            </a:r>
            <a:r>
              <a:rPr lang="en-US" b="1" dirty="0">
                <a:solidFill>
                  <a:srgbClr val="FFFFFF"/>
                </a:solidFill>
                <a:effectLst>
                  <a:glow rad="114300">
                    <a:srgbClr val="000000"/>
                  </a:glow>
                </a:effectLst>
                <a:latin typeface="Arial"/>
                <a:ea typeface="ＭＳ Ｐゴシック"/>
                <a:cs typeface="Arial"/>
              </a:rPr>
              <a:t>2:16, 21; 4:36; 7:25)</a:t>
            </a:r>
          </a:p>
        </p:txBody>
      </p:sp>
      <p:sp>
        <p:nvSpPr>
          <p:cNvPr id="5" name="Title 1"/>
          <p:cNvSpPr txBox="1">
            <a:spLocks/>
          </p:cNvSpPr>
          <p:nvPr/>
        </p:nvSpPr>
        <p:spPr bwMode="auto">
          <a:xfrm>
            <a:off x="344488" y="4419600"/>
            <a:ext cx="87630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2565400" indent="-2565400" algn="l">
              <a:defRPr/>
            </a:pPr>
            <a:r>
              <a:rPr lang="en-US" b="1" i="1" dirty="0" err="1">
                <a:solidFill>
                  <a:srgbClr val="FFFFFF"/>
                </a:solidFill>
                <a:effectLst>
                  <a:glow rad="114300">
                    <a:srgbClr val="000000"/>
                  </a:glow>
                </a:effectLst>
                <a:latin typeface="Arial"/>
                <a:ea typeface="ＭＳ Ｐゴシック"/>
                <a:cs typeface="Arial"/>
              </a:rPr>
              <a:t>iddān</a:t>
            </a:r>
            <a:r>
              <a:rPr lang="en-US" b="1" i="1" dirty="0">
                <a:solidFill>
                  <a:srgbClr val="FFFFFF"/>
                </a:solidFill>
                <a:effectLst>
                  <a:glow rad="114300">
                    <a:srgbClr val="000000"/>
                  </a:glow>
                </a:effectLst>
                <a:latin typeface="Arial"/>
                <a:ea typeface="ＭＳ Ｐゴシック"/>
                <a:cs typeface="Arial"/>
              </a:rPr>
              <a:t> </a:t>
            </a:r>
            <a:r>
              <a:rPr lang="en-US" b="1" dirty="0">
                <a:solidFill>
                  <a:srgbClr val="FFFFFF"/>
                </a:solidFill>
                <a:effectLst>
                  <a:glow rad="114300">
                    <a:srgbClr val="000000"/>
                  </a:glow>
                </a:effectLst>
                <a:latin typeface="Arial"/>
                <a:ea typeface="ＭＳ Ｐゴシック"/>
                <a:cs typeface="Arial"/>
              </a:rPr>
              <a:t>(</a:t>
            </a:r>
            <a:r>
              <a:rPr lang="he-IL" b="1" dirty="0">
                <a:solidFill>
                  <a:srgbClr val="FFFFFF"/>
                </a:solidFill>
                <a:effectLst>
                  <a:glow rad="139700">
                    <a:srgbClr val="000000"/>
                  </a:glow>
                </a:effectLst>
                <a:latin typeface="Times New Roman" charset="0"/>
                <a:ea typeface="ＭＳ Ｐゴシック"/>
                <a:cs typeface="Times New Roman" charset="0"/>
              </a:rPr>
              <a:t>עִדָּן</a:t>
            </a:r>
            <a:r>
              <a:rPr lang="en-US" b="1" dirty="0">
                <a:solidFill>
                  <a:srgbClr val="FFFFFF"/>
                </a:solidFill>
                <a:effectLst>
                  <a:glow rad="114300">
                    <a:srgbClr val="000000"/>
                  </a:glow>
                </a:effectLst>
                <a:latin typeface="Arial"/>
                <a:ea typeface="ＭＳ Ｐゴシック"/>
                <a:cs typeface="Arial"/>
              </a:rPr>
              <a:t>): </a:t>
            </a:r>
            <a:r>
              <a:rPr lang="zh-TW" altLang="en-US" b="1" dirty="0">
                <a:solidFill>
                  <a:srgbClr val="FFFF00"/>
                </a:solidFill>
                <a:effectLst>
                  <a:glow rad="114300">
                    <a:srgbClr val="000000"/>
                  </a:glow>
                </a:effectLst>
              </a:rPr>
              <a:t>时期或时间</a:t>
            </a:r>
            <a:r>
              <a:rPr lang="en-US" altLang="zh-TW" b="1" dirty="0">
                <a:solidFill>
                  <a:srgbClr val="FFFFFF"/>
                </a:solidFill>
                <a:effectLst>
                  <a:glow rad="114300">
                    <a:srgbClr val="000000"/>
                  </a:glow>
                </a:effectLst>
              </a:rPr>
              <a:t> </a:t>
            </a:r>
            <a:r>
              <a:rPr lang="en-US" b="1" dirty="0">
                <a:solidFill>
                  <a:srgbClr val="FFFFFF"/>
                </a:solidFill>
                <a:effectLst>
                  <a:glow rad="114300">
                    <a:srgbClr val="000000"/>
                  </a:glow>
                </a:effectLst>
                <a:latin typeface="Arial"/>
                <a:ea typeface="ＭＳ Ｐゴシック"/>
                <a:cs typeface="Arial"/>
              </a:rPr>
              <a:t>(</a:t>
            </a:r>
            <a:r>
              <a:rPr lang="zh-TW" altLang="en-US" b="1" dirty="0">
                <a:solidFill>
                  <a:srgbClr val="FFFFFF"/>
                </a:solidFill>
                <a:effectLst>
                  <a:glow rad="114300">
                    <a:srgbClr val="000000"/>
                  </a:glow>
                </a:effectLst>
              </a:rPr>
              <a:t>但以理书</a:t>
            </a:r>
            <a:r>
              <a:rPr lang="en-US" b="1" dirty="0">
                <a:solidFill>
                  <a:srgbClr val="FFFFFF"/>
                </a:solidFill>
                <a:effectLst>
                  <a:glow rad="114300">
                    <a:srgbClr val="000000"/>
                  </a:glow>
                </a:effectLst>
                <a:latin typeface="Arial"/>
                <a:ea typeface="ＭＳ Ｐゴシック"/>
                <a:cs typeface="Arial"/>
              </a:rPr>
              <a:t>4:16, 23, 25, 32)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Blank NAS</a:t>
            </a:r>
          </a:p>
        </p:txBody>
      </p:sp>
      <p:pic>
        <p:nvPicPr>
          <p:cNvPr id="4311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8" name="Text Box 4"/>
          <p:cNvSpPr txBox="1">
            <a:spLocks noChangeArrowheads="1"/>
          </p:cNvSpPr>
          <p:nvPr/>
        </p:nvSpPr>
        <p:spPr bwMode="auto">
          <a:xfrm>
            <a:off x="914400" y="1524000"/>
            <a:ext cx="7696200" cy="5032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zh-CN" altLang="en-US" sz="3600" b="1">
                <a:solidFill>
                  <a:srgbClr val="FFFFFF"/>
                </a:solidFill>
                <a:latin typeface="SimSun" charset="0"/>
                <a:ea typeface="SimSun" charset="0"/>
                <a:cs typeface="SimSun" charset="0"/>
              </a:rPr>
              <a:t>你 要 吩 咐 以 色 列 人 说 ， 你 们 务 要 守 我 的 安 息 日 ， 因 为 这 是 你 我 之 间 世 世 代 代 的 证 据 ， 使 你 们 知 道 我 耶 和 华 是 叫 你 们 成 为 圣 的 。</a:t>
            </a:r>
            <a:r>
              <a:rPr lang="ja-JP" altLang="en-US" sz="3600" b="1">
                <a:solidFill>
                  <a:srgbClr val="FFFFFF"/>
                </a:solidFill>
                <a:latin typeface="SimSun" charset="0"/>
                <a:ea typeface="SimSun" charset="0"/>
                <a:cs typeface="SimSun" charset="0"/>
              </a:rPr>
              <a:t>”</a:t>
            </a:r>
            <a:endParaRPr lang="en-US" sz="3600" b="1">
              <a:solidFill>
                <a:srgbClr val="FFFFFF"/>
              </a:solidFill>
              <a:latin typeface="SimSun" charset="0"/>
              <a:ea typeface="SimSun" charset="0"/>
              <a:cs typeface="SimSun" charset="0"/>
            </a:endParaRPr>
          </a:p>
        </p:txBody>
      </p:sp>
      <p:sp>
        <p:nvSpPr>
          <p:cNvPr id="113254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出埃及记</a:t>
            </a:r>
            <a:r>
              <a:rPr lang="en-US" altLang="ja-JP" sz="5400" b="1">
                <a:solidFill>
                  <a:srgbClr val="00FF00"/>
                </a:solidFill>
                <a:ea typeface="Arial" charset="0"/>
                <a:cs typeface="Arial" charset="0"/>
              </a:rPr>
              <a:t> 31:13</a:t>
            </a:r>
            <a:endParaRPr lang="en-US" sz="5400" b="1">
              <a:solidFill>
                <a:srgbClr val="00FF00"/>
              </a:solidFill>
              <a:ea typeface="Arial" charset="0"/>
              <a:cs typeface="Arial"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Blank NAS</a:t>
            </a:r>
          </a:p>
        </p:txBody>
      </p:sp>
      <p:pic>
        <p:nvPicPr>
          <p:cNvPr id="4331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44" name="Text Box 4"/>
          <p:cNvSpPr txBox="1">
            <a:spLocks noChangeArrowheads="1"/>
          </p:cNvSpPr>
          <p:nvPr/>
        </p:nvSpPr>
        <p:spPr bwMode="auto">
          <a:xfrm>
            <a:off x="609600" y="1793875"/>
            <a:ext cx="8305800" cy="3540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000">
                <a:solidFill>
                  <a:srgbClr val="FFFFFF"/>
                </a:solidFill>
                <a:latin typeface="SimSun" charset="0"/>
                <a:ea typeface="SimSun" charset="0"/>
                <a:cs typeface="SimSun" charset="0"/>
              </a:rPr>
              <a:t>13. </a:t>
            </a:r>
            <a:r>
              <a:rPr lang="zh-CN" altLang="en-US" sz="3200">
                <a:solidFill>
                  <a:srgbClr val="FFFFFF"/>
                </a:solidFill>
                <a:latin typeface="SimSun" charset="0"/>
                <a:ea typeface="SimSun" charset="0"/>
                <a:cs typeface="SimSun" charset="0"/>
              </a:rPr>
              <a:t>六 日 要 劳 碌 作 你 一 切 的 工 ，</a:t>
            </a:r>
            <a:endParaRPr lang="en-US" altLang="ja-JP" sz="3000">
              <a:solidFill>
                <a:srgbClr val="FFFFFF"/>
              </a:solidFill>
              <a:latin typeface="SimSun" charset="0"/>
              <a:ea typeface="SimSun" charset="0"/>
              <a:cs typeface="SimSun" charset="0"/>
            </a:endParaRPr>
          </a:p>
          <a:p>
            <a:pPr eaLnBrk="1" hangingPunct="1"/>
            <a:r>
              <a:rPr lang="en-US" sz="3000">
                <a:solidFill>
                  <a:srgbClr val="FFFFFF"/>
                </a:solidFill>
                <a:latin typeface="SimSun" charset="0"/>
                <a:ea typeface="SimSun" charset="0"/>
                <a:cs typeface="SimSun" charset="0"/>
              </a:rPr>
              <a:t>14. </a:t>
            </a:r>
            <a:r>
              <a:rPr lang="zh-CN" altLang="en-US" sz="3200">
                <a:solidFill>
                  <a:srgbClr val="FFFFFF"/>
                </a:solidFill>
                <a:latin typeface="SimSun" charset="0"/>
                <a:ea typeface="SimSun" charset="0"/>
                <a:cs typeface="SimSun" charset="0"/>
              </a:rPr>
              <a:t>但 第 七 日 是 向 耶 和 华 你 神 当 守 的 安 息 日 </a:t>
            </a:r>
            <a:r>
              <a:rPr lang="en-US" altLang="zh-CN" sz="3200">
                <a:solidFill>
                  <a:srgbClr val="FFFFFF"/>
                </a:solidFill>
                <a:latin typeface="SimSun" charset="0"/>
                <a:ea typeface="SimSun" charset="0"/>
                <a:cs typeface="SimSun" charset="0"/>
              </a:rPr>
              <a:t>…</a:t>
            </a:r>
            <a:r>
              <a:rPr lang="zh-CN" altLang="en-US" sz="3200">
                <a:solidFill>
                  <a:srgbClr val="FFFFFF"/>
                </a:solidFill>
                <a:latin typeface="SimSun" charset="0"/>
                <a:ea typeface="SimSun" charset="0"/>
                <a:cs typeface="SimSun" charset="0"/>
              </a:rPr>
              <a:t> </a:t>
            </a:r>
            <a:r>
              <a:rPr lang="en-US" sz="3000">
                <a:solidFill>
                  <a:srgbClr val="FFFFFF"/>
                </a:solidFill>
                <a:latin typeface="SimSun" charset="0"/>
                <a:ea typeface="SimSun" charset="0"/>
                <a:cs typeface="SimSun" charset="0"/>
              </a:rPr>
              <a:t>15. </a:t>
            </a:r>
            <a:r>
              <a:rPr lang="zh-CN" altLang="en-US" sz="3200">
                <a:solidFill>
                  <a:srgbClr val="FFFFFF"/>
                </a:solidFill>
                <a:latin typeface="SimSun" charset="0"/>
                <a:ea typeface="SimSun" charset="0"/>
                <a:cs typeface="SimSun" charset="0"/>
              </a:rPr>
              <a:t>你 也 要 记 念 你 在 埃 及 地 作 过 奴 仆 。 耶 和 华 你 神 用 大 能 的 手 和 伸 出 来 的 膀 臂 将 你 从 那 里 领 出 来 。 因 此 ， 耶 和 华 你 的 神 吩 咐 你 守 安 息 日 。 </a:t>
            </a:r>
            <a:endParaRPr lang="en-US" sz="3000">
              <a:solidFill>
                <a:srgbClr val="FFFFFF"/>
              </a:solidFill>
              <a:latin typeface="SimSun" charset="0"/>
              <a:ea typeface="SimSun" charset="0"/>
              <a:cs typeface="SimSun" charset="0"/>
            </a:endParaRPr>
          </a:p>
        </p:txBody>
      </p:sp>
      <p:sp>
        <p:nvSpPr>
          <p:cNvPr id="113664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申命记</a:t>
            </a:r>
            <a:r>
              <a:rPr lang="en-US" altLang="ja-JP" sz="5400" b="1">
                <a:solidFill>
                  <a:srgbClr val="00FF00"/>
                </a:solidFill>
                <a:ea typeface="Arial" charset="0"/>
                <a:cs typeface="Arial" charset="0"/>
              </a:rPr>
              <a:t> 5:13-15</a:t>
            </a:r>
            <a:endParaRPr lang="en-US" sz="5400" b="1">
              <a:solidFill>
                <a:srgbClr val="00FF00"/>
              </a:solidFill>
              <a:ea typeface="Arial" charset="0"/>
              <a:cs typeface="Arial"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42" name="Rectangle 2"/>
          <p:cNvSpPr>
            <a:spLocks noGrp="1" noChangeArrowheads="1"/>
          </p:cNvSpPr>
          <p:nvPr>
            <p:ph type="title" idx="4294967295"/>
          </p:nvPr>
        </p:nvSpPr>
        <p:spPr>
          <a:xfrm>
            <a:off x="457200" y="-1143000"/>
            <a:ext cx="8229600" cy="1143000"/>
          </a:xfrm>
        </p:spPr>
        <p:txBody>
          <a:bodyPr/>
          <a:lstStyle/>
          <a:p>
            <a:pPr eaLnBrk="1" hangingPunct="1">
              <a:defRPr/>
            </a:pPr>
            <a:r>
              <a:rPr lang="en-US" dirty="0"/>
              <a:t>Common Element 4</a:t>
            </a:r>
          </a:p>
        </p:txBody>
      </p:sp>
      <p:sp>
        <p:nvSpPr>
          <p:cNvPr id="435203" name="Picture 4" descr="\\.psf\Host\Volumes\PresTeam\Maria Murphy\Keynote\TM_reworked_Slides\Common Factor\Common Element 3WhiteCircle.jpg"/>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35204" name="Picture 5" descr="\\.psf\Host\Volumes\PresTeam\Maria Murphy\Keynote\TM_reworked_Slides\Common Factor\Common Element 3WhiteCircle.jpg"/>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35205" name="TextBox 1"/>
          <p:cNvSpPr txBox="1">
            <a:spLocks noChangeArrowheads="1"/>
          </p:cNvSpPr>
          <p:nvPr/>
        </p:nvSpPr>
        <p:spPr bwMode="auto">
          <a:xfrm>
            <a:off x="-228600" y="814388"/>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b="1">
                <a:solidFill>
                  <a:srgbClr val="FFFFFF"/>
                </a:solidFill>
                <a:latin typeface="SimSun" charset="0"/>
                <a:ea typeface="SimSun" charset="0"/>
                <a:cs typeface="SimSun" charset="0"/>
              </a:rPr>
              <a:t>渐进创</a:t>
            </a:r>
            <a:r>
              <a:rPr lang="zh-TW" altLang="en-US" sz="3200" b="1">
                <a:solidFill>
                  <a:srgbClr val="FFFFFF"/>
                </a:solidFill>
                <a:latin typeface="SimSun" charset="0"/>
                <a:ea typeface="SimSun" charset="0"/>
                <a:cs typeface="SimSun" charset="0"/>
              </a:rPr>
              <a:t>造</a:t>
            </a:r>
            <a:r>
              <a:rPr lang="zh-CN" altLang="en-US" sz="3200" b="1">
                <a:solidFill>
                  <a:srgbClr val="FFFFFF"/>
                </a:solidFill>
                <a:latin typeface="SimSun" charset="0"/>
                <a:ea typeface="SimSun" charset="0"/>
                <a:cs typeface="SimSun" charset="0"/>
              </a:rPr>
              <a:t>论</a:t>
            </a:r>
            <a:endParaRPr lang="zh-TW" altLang="en-US" sz="3200" b="1">
              <a:solidFill>
                <a:srgbClr val="FFFFFF"/>
              </a:solidFill>
              <a:latin typeface="SimSun" charset="0"/>
              <a:ea typeface="SimSun" charset="0"/>
              <a:cs typeface="SimSun" charset="0"/>
            </a:endParaRPr>
          </a:p>
        </p:txBody>
      </p:sp>
      <p:sp>
        <p:nvSpPr>
          <p:cNvPr id="435206" name="TextBox 6"/>
          <p:cNvSpPr txBox="1">
            <a:spLocks noChangeArrowheads="1"/>
          </p:cNvSpPr>
          <p:nvPr/>
        </p:nvSpPr>
        <p:spPr bwMode="auto">
          <a:xfrm>
            <a:off x="-381000" y="4014788"/>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latin typeface="SimSun" charset="0"/>
                <a:ea typeface="SimSun" charset="0"/>
                <a:cs typeface="SimSun" charset="0"/>
              </a:rPr>
              <a:t>外框</a:t>
            </a:r>
            <a:r>
              <a:rPr lang="zh-CN" altLang="en-US" sz="3200" b="1">
                <a:solidFill>
                  <a:srgbClr val="FFFFFF"/>
                </a:solidFill>
                <a:latin typeface="SimSun" charset="0"/>
                <a:ea typeface="SimSun" charset="0"/>
                <a:cs typeface="SimSun" charset="0"/>
              </a:rPr>
              <a:t>论</a:t>
            </a:r>
            <a:endParaRPr lang="en-US" sz="3200" b="1">
              <a:solidFill>
                <a:srgbClr val="FFFFFF"/>
              </a:solidFill>
              <a:latin typeface="SimSun" charset="0"/>
              <a:ea typeface="SimSun" charset="0"/>
              <a:cs typeface="SimSun" charset="0"/>
            </a:endParaRPr>
          </a:p>
        </p:txBody>
      </p:sp>
      <p:sp>
        <p:nvSpPr>
          <p:cNvPr id="435207" name="TextBox 7"/>
          <p:cNvSpPr txBox="1">
            <a:spLocks noChangeArrowheads="1"/>
          </p:cNvSpPr>
          <p:nvPr/>
        </p:nvSpPr>
        <p:spPr bwMode="auto">
          <a:xfrm>
            <a:off x="3657600" y="5019675"/>
            <a:ext cx="2057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latin typeface="SimSun" charset="0"/>
                <a:ea typeface="SimSun" charset="0"/>
                <a:cs typeface="SimSun" charset="0"/>
              </a:rPr>
              <a:t>重造</a:t>
            </a:r>
            <a:r>
              <a:rPr lang="zh-CN" altLang="en-US" sz="3200" b="1">
                <a:solidFill>
                  <a:srgbClr val="FFFFFF"/>
                </a:solidFill>
                <a:latin typeface="SimSun" charset="0"/>
                <a:ea typeface="SimSun" charset="0"/>
                <a:cs typeface="SimSun" charset="0"/>
              </a:rPr>
              <a:t>论</a:t>
            </a:r>
            <a:endParaRPr lang="zh-TW" altLang="en-US" sz="3200" b="1">
              <a:solidFill>
                <a:srgbClr val="FFFFFF"/>
              </a:solidFill>
              <a:latin typeface="SimSun" charset="0"/>
              <a:ea typeface="SimSun" charset="0"/>
              <a:cs typeface="SimSun" charset="0"/>
            </a:endParaRPr>
          </a:p>
        </p:txBody>
      </p:sp>
      <p:sp>
        <p:nvSpPr>
          <p:cNvPr id="435208" name="TextBox 8"/>
          <p:cNvSpPr txBox="1">
            <a:spLocks noChangeArrowheads="1"/>
          </p:cNvSpPr>
          <p:nvPr/>
        </p:nvSpPr>
        <p:spPr bwMode="auto">
          <a:xfrm>
            <a:off x="6019800" y="4419600"/>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200" b="1">
                <a:solidFill>
                  <a:srgbClr val="FFFFFF"/>
                </a:solidFill>
                <a:latin typeface="SimSun" charset="0"/>
                <a:ea typeface="SimSun" charset="0"/>
                <a:cs typeface="SimSun" charset="0"/>
              </a:rPr>
              <a:t>新理论</a:t>
            </a:r>
          </a:p>
        </p:txBody>
      </p:sp>
      <p:sp>
        <p:nvSpPr>
          <p:cNvPr id="435209" name="TextBox 9"/>
          <p:cNvSpPr txBox="1">
            <a:spLocks noChangeArrowheads="1"/>
          </p:cNvSpPr>
          <p:nvPr/>
        </p:nvSpPr>
        <p:spPr bwMode="auto">
          <a:xfrm>
            <a:off x="6781800" y="609600"/>
            <a:ext cx="2286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latin typeface="SimSun" charset="0"/>
                <a:ea typeface="SimSun" charset="0"/>
                <a:cs typeface="SimSun" charset="0"/>
              </a:rPr>
              <a:t>神</a:t>
            </a:r>
            <a:r>
              <a:rPr lang="zh-CN" altLang="en-US" sz="3200" b="1">
                <a:solidFill>
                  <a:srgbClr val="FFFFFF"/>
                </a:solidFill>
                <a:latin typeface="SimSun" charset="0"/>
                <a:ea typeface="SimSun" charset="0"/>
                <a:cs typeface="SimSun" charset="0"/>
              </a:rPr>
              <a:t>导</a:t>
            </a:r>
            <a:endParaRPr lang="zh-TW" altLang="en-US" sz="3200" b="1">
              <a:solidFill>
                <a:srgbClr val="FFFFFF"/>
              </a:solidFill>
              <a:latin typeface="SimSun" charset="0"/>
              <a:ea typeface="SimSun" charset="0"/>
              <a:cs typeface="SimSun" charset="0"/>
            </a:endParaRPr>
          </a:p>
          <a:p>
            <a:pPr algn="ctr"/>
            <a:r>
              <a:rPr lang="zh-CN" altLang="en-US" sz="3200" b="1">
                <a:solidFill>
                  <a:srgbClr val="FFFFFF"/>
                </a:solidFill>
                <a:latin typeface="SimSun" charset="0"/>
                <a:ea typeface="SimSun" charset="0"/>
                <a:cs typeface="SimSun" charset="0"/>
              </a:rPr>
              <a:t>进</a:t>
            </a:r>
            <a:r>
              <a:rPr lang="zh-TW" altLang="en-US" sz="3200" b="1">
                <a:solidFill>
                  <a:srgbClr val="FFFFFF"/>
                </a:solidFill>
                <a:latin typeface="SimSun" charset="0"/>
                <a:ea typeface="SimSun" charset="0"/>
                <a:cs typeface="SimSun" charset="0"/>
              </a:rPr>
              <a:t>化</a:t>
            </a:r>
            <a:r>
              <a:rPr lang="zh-CN" altLang="en-US" sz="3200" b="1">
                <a:solidFill>
                  <a:srgbClr val="FFFFFF"/>
                </a:solidFill>
                <a:latin typeface="SimSun" charset="0"/>
                <a:ea typeface="SimSun" charset="0"/>
                <a:cs typeface="SimSun" charset="0"/>
              </a:rPr>
              <a:t>论</a:t>
            </a:r>
            <a:endParaRPr lang="zh-TW" altLang="en-US" sz="3200" b="1">
              <a:solidFill>
                <a:srgbClr val="FFFFFF"/>
              </a:solidFill>
              <a:latin typeface="SimSun" charset="0"/>
              <a:ea typeface="SimSun" charset="0"/>
              <a:cs typeface="SimSun" charset="0"/>
            </a:endParaRPr>
          </a:p>
        </p:txBody>
      </p:sp>
      <p:sp>
        <p:nvSpPr>
          <p:cNvPr id="435210" name="TextBox 2"/>
          <p:cNvSpPr txBox="1">
            <a:spLocks noChangeArrowheads="1"/>
          </p:cNvSpPr>
          <p:nvPr/>
        </p:nvSpPr>
        <p:spPr bwMode="auto">
          <a:xfrm>
            <a:off x="1828800" y="1828800"/>
            <a:ext cx="56388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ja-JP" altLang="en-US" sz="8800" b="1">
                <a:solidFill>
                  <a:srgbClr val="000000"/>
                </a:solidFill>
                <a:latin typeface="SimSun" charset="0"/>
                <a:ea typeface="SimSun" charset="0"/>
                <a:cs typeface="SimSun" charset="0"/>
              </a:rPr>
              <a:t>新理论</a:t>
            </a:r>
            <a:endParaRPr lang="en-US" sz="8800" b="1">
              <a:solidFill>
                <a:srgbClr val="000000"/>
              </a:solidFill>
              <a:latin typeface="SimSun" charset="0"/>
              <a:ea typeface="SimSun" charset="0"/>
              <a:cs typeface="SimSun"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42" name="Rectangle 2"/>
          <p:cNvSpPr>
            <a:spLocks noGrp="1" noChangeArrowheads="1"/>
          </p:cNvSpPr>
          <p:nvPr>
            <p:ph type="title" idx="4294967295"/>
          </p:nvPr>
        </p:nvSpPr>
        <p:spPr>
          <a:xfrm>
            <a:off x="457200" y="-1219200"/>
            <a:ext cx="8229600" cy="1143000"/>
          </a:xfrm>
        </p:spPr>
        <p:txBody>
          <a:bodyPr/>
          <a:lstStyle/>
          <a:p>
            <a:pPr eaLnBrk="1" hangingPunct="1">
              <a:defRPr/>
            </a:pPr>
            <a:r>
              <a:rPr lang="en-US" dirty="0"/>
              <a:t>Common Element 4</a:t>
            </a:r>
          </a:p>
        </p:txBody>
      </p:sp>
      <p:sp>
        <p:nvSpPr>
          <p:cNvPr id="437251" name="TextBox 1"/>
          <p:cNvSpPr txBox="1">
            <a:spLocks noChangeArrowheads="1"/>
          </p:cNvSpPr>
          <p:nvPr/>
        </p:nvSpPr>
        <p:spPr bwMode="auto">
          <a:xfrm>
            <a:off x="-76200" y="990600"/>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latin typeface="SimSun" charset="0"/>
                <a:ea typeface="SimSun" charset="0"/>
                <a:cs typeface="SimSun" charset="0"/>
              </a:rPr>
              <a:t>漸進創造</a:t>
            </a:r>
            <a:r>
              <a:rPr lang="zh-CN" altLang="en-US" sz="3200" b="1">
                <a:solidFill>
                  <a:srgbClr val="FFFFFF"/>
                </a:solidFill>
                <a:latin typeface="SimSun" charset="0"/>
                <a:ea typeface="SimSun" charset="0"/>
                <a:cs typeface="SimSun" charset="0"/>
              </a:rPr>
              <a:t>论</a:t>
            </a:r>
            <a:endParaRPr lang="zh-TW" altLang="en-US" sz="3200" b="1">
              <a:solidFill>
                <a:srgbClr val="FFFFFF"/>
              </a:solidFill>
              <a:latin typeface="SimSun" charset="0"/>
              <a:ea typeface="SimSun" charset="0"/>
              <a:cs typeface="SimSun" charset="0"/>
            </a:endParaRPr>
          </a:p>
        </p:txBody>
      </p:sp>
      <p:sp>
        <p:nvSpPr>
          <p:cNvPr id="437252" name="TextBox 6"/>
          <p:cNvSpPr txBox="1">
            <a:spLocks noChangeArrowheads="1"/>
          </p:cNvSpPr>
          <p:nvPr/>
        </p:nvSpPr>
        <p:spPr bwMode="auto">
          <a:xfrm>
            <a:off x="-228600" y="4191000"/>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rPr>
              <a:t>外框論</a:t>
            </a:r>
            <a:endParaRPr lang="en-US" sz="3200" b="1">
              <a:solidFill>
                <a:srgbClr val="FFFFFF"/>
              </a:solidFill>
            </a:endParaRPr>
          </a:p>
        </p:txBody>
      </p:sp>
      <p:sp>
        <p:nvSpPr>
          <p:cNvPr id="437253" name="TextBox 7"/>
          <p:cNvSpPr txBox="1">
            <a:spLocks noChangeArrowheads="1"/>
          </p:cNvSpPr>
          <p:nvPr/>
        </p:nvSpPr>
        <p:spPr bwMode="auto">
          <a:xfrm>
            <a:off x="3810000" y="5195888"/>
            <a:ext cx="2057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rPr>
              <a:t>重造論</a:t>
            </a:r>
          </a:p>
        </p:txBody>
      </p:sp>
      <p:sp>
        <p:nvSpPr>
          <p:cNvPr id="437254" name="TextBox 8"/>
          <p:cNvSpPr txBox="1">
            <a:spLocks noChangeArrowheads="1"/>
          </p:cNvSpPr>
          <p:nvPr/>
        </p:nvSpPr>
        <p:spPr bwMode="auto">
          <a:xfrm>
            <a:off x="6172200" y="4595813"/>
            <a:ext cx="3352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3200" b="1">
                <a:solidFill>
                  <a:srgbClr val="FFFFFF"/>
                </a:solidFill>
              </a:rPr>
              <a:t>新理论</a:t>
            </a:r>
          </a:p>
        </p:txBody>
      </p:sp>
      <p:sp>
        <p:nvSpPr>
          <p:cNvPr id="437255" name="TextBox 9"/>
          <p:cNvSpPr txBox="1">
            <a:spLocks noChangeArrowheads="1"/>
          </p:cNvSpPr>
          <p:nvPr/>
        </p:nvSpPr>
        <p:spPr bwMode="auto">
          <a:xfrm>
            <a:off x="6934200" y="785813"/>
            <a:ext cx="22860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a:solidFill>
                  <a:srgbClr val="FFFFFF"/>
                </a:solidFill>
              </a:rPr>
              <a:t>神導</a:t>
            </a:r>
          </a:p>
          <a:p>
            <a:pPr algn="ctr"/>
            <a:r>
              <a:rPr lang="zh-TW" altLang="en-US" sz="3200" b="1">
                <a:solidFill>
                  <a:srgbClr val="FFFFFF"/>
                </a:solidFill>
              </a:rPr>
              <a:t>進化論</a:t>
            </a:r>
          </a:p>
        </p:txBody>
      </p:sp>
      <p:sp>
        <p:nvSpPr>
          <p:cNvPr id="13" name="WordArt 10"/>
          <p:cNvSpPr>
            <a:spLocks noChangeArrowheads="1" noChangeShapeType="1" noTextEdit="1"/>
          </p:cNvSpPr>
          <p:nvPr/>
        </p:nvSpPr>
        <p:spPr bwMode="auto">
          <a:xfrm>
            <a:off x="685800" y="481013"/>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4" name="WordArt 11"/>
          <p:cNvSpPr>
            <a:spLocks noChangeArrowheads="1" noChangeShapeType="1" noTextEdit="1"/>
          </p:cNvSpPr>
          <p:nvPr/>
        </p:nvSpPr>
        <p:spPr bwMode="auto">
          <a:xfrm>
            <a:off x="762000" y="39624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5" name="WordArt 12"/>
          <p:cNvSpPr>
            <a:spLocks noChangeArrowheads="1" noChangeShapeType="1" noTextEdit="1"/>
          </p:cNvSpPr>
          <p:nvPr/>
        </p:nvSpPr>
        <p:spPr bwMode="auto">
          <a:xfrm>
            <a:off x="7391400" y="557213"/>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6" name="WordArt 13"/>
          <p:cNvSpPr>
            <a:spLocks noChangeArrowheads="1" noChangeShapeType="1" noTextEdit="1"/>
          </p:cNvSpPr>
          <p:nvPr/>
        </p:nvSpPr>
        <p:spPr bwMode="auto">
          <a:xfrm>
            <a:off x="7239000" y="40767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7" name="WordArt 14"/>
          <p:cNvSpPr>
            <a:spLocks noChangeArrowheads="1" noChangeShapeType="1" noTextEdit="1"/>
          </p:cNvSpPr>
          <p:nvPr/>
        </p:nvSpPr>
        <p:spPr bwMode="auto">
          <a:xfrm>
            <a:off x="4038600" y="50292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27" name="Title 1"/>
          <p:cNvSpPr txBox="1">
            <a:spLocks/>
          </p:cNvSpPr>
          <p:nvPr/>
        </p:nvSpPr>
        <p:spPr bwMode="auto">
          <a:xfrm>
            <a:off x="3352800" y="176213"/>
            <a:ext cx="2743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70000"/>
              </a:lnSpc>
              <a:defRPr/>
            </a:pPr>
            <a:r>
              <a:rPr lang="zh-TW" altLang="en-US" sz="4800" dirty="0">
                <a:solidFill>
                  <a:srgbClr val="000033"/>
                </a:solidFill>
                <a:latin typeface="Arial"/>
                <a:ea typeface="SimSun" pitchFamily="2" charset="-122"/>
                <a:cs typeface="Arial"/>
              </a:rPr>
              <a:t>数百万年</a:t>
            </a:r>
            <a:endParaRPr lang="en-US" sz="6600" dirty="0">
              <a:solidFill>
                <a:srgbClr val="000000"/>
              </a:solidFill>
              <a:latin typeface="Arial"/>
              <a:ea typeface="SimSun" pitchFamily="2" charset="-122"/>
              <a:cs typeface="Arial"/>
            </a:endParaRPr>
          </a:p>
        </p:txBody>
      </p:sp>
      <p:sp>
        <p:nvSpPr>
          <p:cNvPr id="28" name="WordArt 22"/>
          <p:cNvSpPr>
            <a:spLocks noChangeArrowheads="1" noChangeShapeType="1" noTextEdit="1"/>
          </p:cNvSpPr>
          <p:nvPr/>
        </p:nvSpPr>
        <p:spPr bwMode="auto">
          <a:xfrm>
            <a:off x="5753100" y="1064693"/>
            <a:ext cx="990600" cy="481561"/>
          </a:xfrm>
          <a:prstGeom prst="rect">
            <a:avLst/>
          </a:prstGeom>
        </p:spPr>
        <p:txBody>
          <a:bodyPr wrap="none" fromWordArt="1">
            <a:prstTxWarp prst="textPlain">
              <a:avLst>
                <a:gd name="adj" fmla="val 50000"/>
              </a:avLst>
            </a:prstTxWarp>
          </a:bodyPr>
          <a:lstStyle/>
          <a:p>
            <a:pPr algn="ctr">
              <a:defRPr/>
            </a:pPr>
            <a:r>
              <a:rPr lang="zh-CHT" altLang="en-US" sz="6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痛苦</a:t>
            </a:r>
            <a:endParaRPr lang="en-US" sz="6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29" name="WordArt 23"/>
          <p:cNvSpPr>
            <a:spLocks noChangeArrowheads="1" noChangeShapeType="1" noTextEdit="1"/>
          </p:cNvSpPr>
          <p:nvPr/>
        </p:nvSpPr>
        <p:spPr bwMode="auto">
          <a:xfrm>
            <a:off x="5715000" y="1674293"/>
            <a:ext cx="1066800" cy="490201"/>
          </a:xfrm>
          <a:prstGeom prst="rect">
            <a:avLst/>
          </a:prstGeom>
        </p:spPr>
        <p:txBody>
          <a:bodyPr wrap="none" fromWordArt="1">
            <a:prstTxWarp prst="textPlain">
              <a:avLst>
                <a:gd name="adj" fmla="val 50000"/>
              </a:avLst>
            </a:prstTxWarp>
          </a:bodyPr>
          <a:lstStyle/>
          <a:p>
            <a:pPr algn="ctr">
              <a:defRPr/>
            </a:pPr>
            <a:r>
              <a:rPr 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死亡</a:t>
            </a:r>
          </a:p>
        </p:txBody>
      </p:sp>
      <p:sp>
        <p:nvSpPr>
          <p:cNvPr id="30" name="WordArt 24"/>
          <p:cNvSpPr>
            <a:spLocks noChangeArrowheads="1" noChangeShapeType="1" noTextEdit="1"/>
          </p:cNvSpPr>
          <p:nvPr/>
        </p:nvSpPr>
        <p:spPr bwMode="auto">
          <a:xfrm>
            <a:off x="5676900" y="2318452"/>
            <a:ext cx="1143000" cy="498841"/>
          </a:xfrm>
          <a:prstGeom prst="rect">
            <a:avLst/>
          </a:prstGeom>
        </p:spPr>
        <p:txBody>
          <a:bodyPr wrap="none" fromWordArt="1">
            <a:prstTxWarp prst="textPlain">
              <a:avLst>
                <a:gd name="adj" fmla="val 50000"/>
              </a:avLst>
            </a:prstTxWarp>
          </a:bodyPr>
          <a:lstStyle/>
          <a:p>
            <a:pPr algn="ctr">
              <a:defRPr/>
            </a:pPr>
            <a:r>
              <a:rPr lang="zh-TW" alt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杀戮</a:t>
            </a:r>
            <a:endParaRPr 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31" name="WordArt 25"/>
          <p:cNvSpPr>
            <a:spLocks noChangeArrowheads="1" noChangeShapeType="1" noTextEdit="1"/>
          </p:cNvSpPr>
          <p:nvPr/>
        </p:nvSpPr>
        <p:spPr bwMode="auto">
          <a:xfrm>
            <a:off x="5715000" y="2919412"/>
            <a:ext cx="1066800" cy="507481"/>
          </a:xfrm>
          <a:prstGeom prst="rect">
            <a:avLst/>
          </a:prstGeom>
        </p:spPr>
        <p:txBody>
          <a:bodyPr wrap="none" fromWordArt="1">
            <a:prstTxWarp prst="textPlain">
              <a:avLst>
                <a:gd name="adj" fmla="val 50000"/>
              </a:avLst>
            </a:prstTxWarp>
          </a:bodyPr>
          <a:lstStyle/>
          <a:p>
            <a:pPr algn="ctr">
              <a:defRPr/>
            </a:pPr>
            <a:r>
              <a:rPr 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疫病</a:t>
            </a:r>
          </a:p>
        </p:txBody>
      </p:sp>
      <p:sp>
        <p:nvSpPr>
          <p:cNvPr id="32" name="WordArt 26"/>
          <p:cNvSpPr>
            <a:spLocks noChangeArrowheads="1" noChangeShapeType="1" noTextEdit="1"/>
          </p:cNvSpPr>
          <p:nvPr/>
        </p:nvSpPr>
        <p:spPr bwMode="auto">
          <a:xfrm>
            <a:off x="5715000" y="3529012"/>
            <a:ext cx="1066800" cy="507482"/>
          </a:xfrm>
          <a:prstGeom prst="rect">
            <a:avLst/>
          </a:prstGeom>
        </p:spPr>
        <p:txBody>
          <a:bodyPr wrap="none" fromWordArt="1">
            <a:prstTxWarp prst="textPlain">
              <a:avLst>
                <a:gd name="adj" fmla="val 50000"/>
              </a:avLst>
            </a:prstTxWarp>
          </a:bodyPr>
          <a:lstStyle/>
          <a:p>
            <a:pPr algn="ctr">
              <a:defRPr/>
            </a:pPr>
            <a:r>
              <a:rPr lang="zh-TW" alt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挣扎</a:t>
            </a:r>
            <a:endParaRPr 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33" name="WordArt 27"/>
          <p:cNvSpPr>
            <a:spLocks noChangeArrowheads="1" noChangeShapeType="1" noTextEdit="1"/>
          </p:cNvSpPr>
          <p:nvPr/>
        </p:nvSpPr>
        <p:spPr bwMode="auto">
          <a:xfrm>
            <a:off x="5753100" y="4197532"/>
            <a:ext cx="990600" cy="524761"/>
          </a:xfrm>
          <a:prstGeom prst="rect">
            <a:avLst/>
          </a:prstGeom>
        </p:spPr>
        <p:txBody>
          <a:bodyPr wrap="none" fromWordArt="1">
            <a:prstTxWarp prst="textPlain">
              <a:avLst>
                <a:gd name="adj" fmla="val 50000"/>
              </a:avLst>
            </a:prstTxWarp>
          </a:bodyPr>
          <a:lstStyle/>
          <a:p>
            <a:pPr algn="ctr">
              <a:defRPr/>
            </a:pPr>
            <a:r>
              <a:rPr 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受苦</a:t>
            </a:r>
          </a:p>
        </p:txBody>
      </p:sp>
      <p:sp>
        <p:nvSpPr>
          <p:cNvPr id="34" name="WordArt 28"/>
          <p:cNvSpPr>
            <a:spLocks noChangeArrowheads="1" noChangeShapeType="1" noTextEdit="1"/>
          </p:cNvSpPr>
          <p:nvPr/>
        </p:nvSpPr>
        <p:spPr bwMode="auto">
          <a:xfrm>
            <a:off x="5753100" y="4789855"/>
            <a:ext cx="990600" cy="465838"/>
          </a:xfrm>
          <a:prstGeom prst="rect">
            <a:avLst/>
          </a:prstGeom>
        </p:spPr>
        <p:txBody>
          <a:bodyPr wrap="none" fromWordArt="1">
            <a:prstTxWarp prst="textPlain">
              <a:avLst>
                <a:gd name="adj" fmla="val 50000"/>
              </a:avLst>
            </a:prstTxWarp>
          </a:bodyPr>
          <a:lstStyle/>
          <a:p>
            <a:pPr algn="ctr">
              <a:defRPr/>
            </a:pPr>
            <a:r>
              <a:rPr lang="zh-TW" alt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rPr>
              <a:t>灭绝</a:t>
            </a:r>
            <a:endParaRPr lang="en-US" sz="1000" kern="10" dirty="0">
              <a:ln w="25400">
                <a:solidFill>
                  <a:srgbClr val="FF0000"/>
                </a:solidFill>
                <a:round/>
                <a:headEnd/>
                <a:tailEnd/>
              </a:ln>
              <a:solidFill>
                <a:srgbClr val="FF0000"/>
              </a:solidFill>
              <a:effectLst>
                <a:glow rad="63500">
                  <a:srgbClr val="FFFFFF">
                    <a:alpha val="91000"/>
                  </a:srgbClr>
                </a:glow>
                <a:outerShdw blurRad="63500" dist="38099" dir="2700000" algn="ctr" rotWithShape="0">
                  <a:srgbClr val="990000">
                    <a:alpha val="74997"/>
                  </a:srgbClr>
                </a:outerShdw>
              </a:effectLst>
              <a:latin typeface="宋体"/>
              <a:ea typeface="宋体"/>
              <a:cs typeface="宋体"/>
            </a:endParaRPr>
          </a:p>
        </p:txBody>
      </p:sp>
      <p:sp>
        <p:nvSpPr>
          <p:cNvPr id="18" name="WordArt 15"/>
          <p:cNvSpPr>
            <a:spLocks noChangeArrowheads="1" noChangeShapeType="1" noTextEdit="1"/>
          </p:cNvSpPr>
          <p:nvPr/>
        </p:nvSpPr>
        <p:spPr bwMode="auto">
          <a:xfrm>
            <a:off x="3276600" y="1295400"/>
            <a:ext cx="2971800" cy="36052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35533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55334" name="Text Box 6"/>
          <p:cNvSpPr txBox="1">
            <a:spLocks noChangeArrowheads="1"/>
          </p:cNvSpPr>
          <p:nvPr/>
        </p:nvSpPr>
        <p:spPr bwMode="auto">
          <a:xfrm>
            <a:off x="914400" y="1441450"/>
            <a:ext cx="7315200" cy="26463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spcBef>
                <a:spcPct val="10000"/>
              </a:spcBef>
            </a:pPr>
            <a:r>
              <a:rPr lang="zh-CN" altLang="en-US" sz="6000" b="1">
                <a:solidFill>
                  <a:srgbClr val="FFFFFF"/>
                </a:solidFill>
                <a:latin typeface="SimSun" charset="0"/>
                <a:ea typeface="SimSun" charset="0"/>
              </a:rPr>
              <a:t>各种持有</a:t>
            </a:r>
            <a:br>
              <a:rPr lang="zh-CN" altLang="en-US" sz="6000" b="1">
                <a:solidFill>
                  <a:srgbClr val="FFFFFF"/>
                </a:solidFill>
                <a:latin typeface="SimSun" charset="0"/>
                <a:ea typeface="SimSun" charset="0"/>
              </a:rPr>
            </a:br>
            <a:r>
              <a:rPr lang="zh-CN" altLang="en-US" sz="6000" b="1">
                <a:solidFill>
                  <a:srgbClr val="FFFFFF"/>
                </a:solidFill>
                <a:latin typeface="SimSun" charset="0"/>
                <a:ea typeface="SimSun" charset="0"/>
              </a:rPr>
              <a:t>字面上时间的看法</a:t>
            </a:r>
            <a:endParaRPr lang="en-US" sz="5600" b="1">
              <a:solidFill>
                <a:srgbClr val="FFFFFF"/>
              </a:solidFill>
              <a:latin typeface="SimSun" charset="0"/>
              <a:ea typeface="SimSun" charset="0"/>
            </a:endParaRP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5" descr="\\.psf\Host\Users\mmurphy\Desktop\Day Thou Yrs 2Pet3.8 NAS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6323" name="Rectangle 3" hidden="1"/>
          <p:cNvSpPr>
            <a:spLocks noGrp="1" noChangeArrowheads="1"/>
          </p:cNvSpPr>
          <p:nvPr>
            <p:ph type="title" idx="4294967295"/>
          </p:nvPr>
        </p:nvSpPr>
        <p:spPr/>
        <p:txBody>
          <a:bodyPr/>
          <a:lstStyle/>
          <a:p>
            <a:pPr eaLnBrk="1" hangingPunct="1">
              <a:defRPr/>
            </a:pPr>
            <a:r>
              <a:rPr lang="en-US"/>
              <a:t>Day-2 Peter 3:8a NAS</a:t>
            </a:r>
          </a:p>
        </p:txBody>
      </p:sp>
      <p:sp>
        <p:nvSpPr>
          <p:cNvPr id="441347" name="TextBox 7"/>
          <p:cNvSpPr txBox="1">
            <a:spLocks noChangeArrowheads="1"/>
          </p:cNvSpPr>
          <p:nvPr/>
        </p:nvSpPr>
        <p:spPr bwMode="auto">
          <a:xfrm>
            <a:off x="914400" y="1589088"/>
            <a:ext cx="1524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0000"/>
                </a:solidFill>
              </a:rPr>
              <a:t>1 </a:t>
            </a:r>
            <a:r>
              <a:rPr lang="zh-CN" altLang="en-US" sz="3200" b="1">
                <a:solidFill>
                  <a:srgbClr val="000000"/>
                </a:solidFill>
                <a:latin typeface="SimSun" charset="0"/>
                <a:ea typeface="SimSun" charset="0"/>
                <a:cs typeface="SimSun" charset="0"/>
              </a:rPr>
              <a:t>天</a:t>
            </a:r>
            <a:endParaRPr lang="en-US" sz="3200" b="1">
              <a:solidFill>
                <a:srgbClr val="000000"/>
              </a:solidFill>
              <a:latin typeface="SimSun" charset="0"/>
              <a:ea typeface="SimSun" charset="0"/>
              <a:cs typeface="SimSun" charset="0"/>
            </a:endParaRPr>
          </a:p>
        </p:txBody>
      </p:sp>
      <p:sp>
        <p:nvSpPr>
          <p:cNvPr id="441348" name="TextBox 8"/>
          <p:cNvSpPr txBox="1">
            <a:spLocks noChangeArrowheads="1"/>
          </p:cNvSpPr>
          <p:nvPr/>
        </p:nvSpPr>
        <p:spPr bwMode="auto">
          <a:xfrm>
            <a:off x="6629400" y="1752600"/>
            <a:ext cx="1752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1,000</a:t>
            </a:r>
          </a:p>
          <a:p>
            <a:pPr algn="ctr" eaLnBrk="1" hangingPunct="1"/>
            <a:r>
              <a:rPr lang="zh-CN" altLang="en-US" sz="3200" b="1">
                <a:solidFill>
                  <a:srgbClr val="000000"/>
                </a:solidFill>
                <a:latin typeface="SimSun" charset="0"/>
                <a:ea typeface="SimSun" charset="0"/>
                <a:cs typeface="SimSun" charset="0"/>
              </a:rPr>
              <a:t>年</a:t>
            </a:r>
            <a:endParaRPr lang="en-US" sz="3200" b="1">
              <a:solidFill>
                <a:srgbClr val="000000"/>
              </a:solidFill>
              <a:latin typeface="SimSun" charset="0"/>
              <a:ea typeface="SimSun" charset="0"/>
              <a:cs typeface="SimSun" charset="0"/>
            </a:endParaRPr>
          </a:p>
        </p:txBody>
      </p:sp>
      <p:sp>
        <p:nvSpPr>
          <p:cNvPr id="10" name="TextBox 9"/>
          <p:cNvSpPr txBox="1"/>
          <p:nvPr/>
        </p:nvSpPr>
        <p:spPr>
          <a:xfrm>
            <a:off x="304800" y="3581400"/>
            <a:ext cx="8839200" cy="13843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000" b="1">
                <a:solidFill>
                  <a:srgbClr val="FFFFFF"/>
                </a:solidFill>
                <a:effectLst>
                  <a:outerShdw blurRad="38100" dist="38100" dir="2700000" algn="tl">
                    <a:srgbClr val="808080"/>
                  </a:outerShdw>
                </a:effectLst>
                <a:latin typeface="SimSun" charset="0"/>
                <a:ea typeface="SimSun" charset="0"/>
                <a:cs typeface="SimSun" charset="0"/>
              </a:rPr>
              <a:t>彼得后书</a:t>
            </a:r>
            <a:r>
              <a:rPr lang="en-US" altLang="ja-JP" sz="6000" b="1">
                <a:solidFill>
                  <a:srgbClr val="FFFFFF"/>
                </a:solidFill>
                <a:effectLst>
                  <a:outerShdw blurRad="38100" dist="38100" dir="2700000" algn="tl">
                    <a:srgbClr val="808080"/>
                  </a:outerShdw>
                </a:effectLst>
                <a:latin typeface="SimSun" charset="0"/>
                <a:ea typeface="SimSun" charset="0"/>
                <a:cs typeface="SimSun" charset="0"/>
              </a:rPr>
              <a:t>3:8</a:t>
            </a:r>
          </a:p>
          <a:p>
            <a:pPr eaLnBrk="1" hangingPunct="1"/>
            <a:r>
              <a:rPr lang="zh-CN" altLang="en-US" b="1">
                <a:solidFill>
                  <a:srgbClr val="FFFFFF"/>
                </a:solidFill>
                <a:latin typeface="SimSun" charset="0"/>
                <a:ea typeface="SimSun" charset="0"/>
                <a:cs typeface="SimSun" charset="0"/>
              </a:rPr>
              <a:t>亲 爱 的 弟 兄 啊 ， 有 一 件 事 你 们 不 可 忘 记 </a:t>
            </a:r>
            <a:endParaRPr lang="en-US" b="1">
              <a:solidFill>
                <a:srgbClr val="FFFFFF"/>
              </a:solidFill>
              <a:latin typeface="SimSun" charset="0"/>
              <a:ea typeface="SimSun" charset="0"/>
              <a:cs typeface="SimSun" charset="0"/>
            </a:endParaRPr>
          </a:p>
        </p:txBody>
      </p:sp>
      <p:sp>
        <p:nvSpPr>
          <p:cNvPr id="1336328" name="Text Box 8"/>
          <p:cNvSpPr txBox="1">
            <a:spLocks noChangeArrowheads="1"/>
          </p:cNvSpPr>
          <p:nvPr/>
        </p:nvSpPr>
        <p:spPr bwMode="auto">
          <a:xfrm>
            <a:off x="381000" y="5029200"/>
            <a:ext cx="8001000" cy="12430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pPr>
            <a:r>
              <a:rPr lang="zh-CN" altLang="en-US" sz="4400" b="1">
                <a:solidFill>
                  <a:srgbClr val="FFFF00"/>
                </a:solidFill>
                <a:latin typeface="SimSun" charset="0"/>
                <a:ea typeface="SimSun" charset="0"/>
                <a:cs typeface="SimSun" charset="0"/>
              </a:rPr>
              <a:t>就是主看一日如千年，千年如 一 日 </a:t>
            </a:r>
            <a:r>
              <a:rPr lang="en-US" sz="4400" b="1">
                <a:solidFill>
                  <a:srgbClr val="FFFF00"/>
                </a:solidFill>
                <a:latin typeface="SimSun" charset="0"/>
                <a:ea typeface="SimSun" charset="0"/>
                <a:cs typeface="SimSun" charset="0"/>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5" descr="\\.psf\Host\Users\mmurphy\Desktop\Day Thou Yrs Day 2Pet3.8 NAS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7347" name="Rectangle 3" hidden="1"/>
          <p:cNvSpPr>
            <a:spLocks noGrp="1" noChangeArrowheads="1"/>
          </p:cNvSpPr>
          <p:nvPr>
            <p:ph type="title" idx="4294967295"/>
          </p:nvPr>
        </p:nvSpPr>
        <p:spPr/>
        <p:txBody>
          <a:bodyPr/>
          <a:lstStyle/>
          <a:p>
            <a:pPr eaLnBrk="1" hangingPunct="1">
              <a:defRPr/>
            </a:pPr>
            <a:r>
              <a:rPr lang="en-US"/>
              <a:t>Day-2 Peter 3:8b NAS</a:t>
            </a:r>
          </a:p>
        </p:txBody>
      </p:sp>
      <p:sp>
        <p:nvSpPr>
          <p:cNvPr id="442371" name="TextBox 1"/>
          <p:cNvSpPr txBox="1">
            <a:spLocks noChangeArrowheads="1"/>
          </p:cNvSpPr>
          <p:nvPr/>
        </p:nvSpPr>
        <p:spPr bwMode="auto">
          <a:xfrm>
            <a:off x="1828800" y="1589088"/>
            <a:ext cx="152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0000"/>
                </a:solidFill>
              </a:rPr>
              <a:t>1 </a:t>
            </a:r>
            <a:r>
              <a:rPr lang="zh-CN" altLang="en-US" sz="3200" b="1">
                <a:solidFill>
                  <a:srgbClr val="000000"/>
                </a:solidFill>
                <a:latin typeface="SimSun" charset="0"/>
                <a:ea typeface="SimSun" charset="0"/>
                <a:cs typeface="SimSun" charset="0"/>
              </a:rPr>
              <a:t>天</a:t>
            </a:r>
            <a:endParaRPr lang="en-US" sz="3200" b="1">
              <a:solidFill>
                <a:srgbClr val="000000"/>
              </a:solidFill>
              <a:latin typeface="SimSun" charset="0"/>
              <a:ea typeface="SimSun" charset="0"/>
              <a:cs typeface="SimSun" charset="0"/>
            </a:endParaRPr>
          </a:p>
        </p:txBody>
      </p:sp>
      <p:sp>
        <p:nvSpPr>
          <p:cNvPr id="442372" name="TextBox 8"/>
          <p:cNvSpPr txBox="1">
            <a:spLocks noChangeArrowheads="1"/>
          </p:cNvSpPr>
          <p:nvPr/>
        </p:nvSpPr>
        <p:spPr bwMode="auto">
          <a:xfrm>
            <a:off x="2286000" y="4572000"/>
            <a:ext cx="1752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00"/>
                </a:solidFill>
              </a:rPr>
              <a:t>1,000</a:t>
            </a:r>
          </a:p>
          <a:p>
            <a:pPr algn="ctr" eaLnBrk="1" hangingPunct="1"/>
            <a:r>
              <a:rPr lang="zh-CN" altLang="en-US" sz="3200" b="1">
                <a:solidFill>
                  <a:srgbClr val="000000"/>
                </a:solidFill>
                <a:latin typeface="SimSun" charset="0"/>
                <a:ea typeface="SimSun" charset="0"/>
                <a:cs typeface="SimSun" charset="0"/>
              </a:rPr>
              <a:t>年</a:t>
            </a:r>
            <a:endParaRPr lang="en-US" sz="3200" b="1">
              <a:solidFill>
                <a:srgbClr val="000000"/>
              </a:solidFill>
              <a:latin typeface="SimSun" charset="0"/>
              <a:ea typeface="SimSun" charset="0"/>
              <a:cs typeface="SimSun" charset="0"/>
            </a:endParaRPr>
          </a:p>
        </p:txBody>
      </p:sp>
      <p:sp>
        <p:nvSpPr>
          <p:cNvPr id="10" name="TextBox 9"/>
          <p:cNvSpPr txBox="1">
            <a:spLocks noChangeArrowheads="1"/>
          </p:cNvSpPr>
          <p:nvPr/>
        </p:nvSpPr>
        <p:spPr bwMode="auto">
          <a:xfrm>
            <a:off x="4876800" y="1828800"/>
            <a:ext cx="3962400" cy="1816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rgbClr val="FFFFFF"/>
                </a:solidFill>
                <a:latin typeface="SimSun" charset="0"/>
                <a:ea typeface="SimSun" charset="0"/>
                <a:cs typeface="SimSun" charset="0"/>
              </a:rPr>
              <a:t>亲 爱 的 弟 兄 啊 ， 有 一 件 事 你 们 不 可 忘 记 </a:t>
            </a:r>
            <a:endParaRPr lang="en-US" sz="2800" b="1">
              <a:solidFill>
                <a:srgbClr val="FFFFFF"/>
              </a:solidFill>
              <a:latin typeface="SimSun" charset="0"/>
              <a:ea typeface="SimSun" charset="0"/>
              <a:cs typeface="SimSun" charset="0"/>
            </a:endParaRPr>
          </a:p>
          <a:p>
            <a:pPr eaLnBrk="1" hangingPunct="1"/>
            <a:r>
              <a:rPr lang="en-US" sz="2800" b="1">
                <a:solidFill>
                  <a:srgbClr val="FFFFFF"/>
                </a:solidFill>
                <a:effectLst>
                  <a:outerShdw blurRad="38100" dist="38100" dir="2700000" algn="tl">
                    <a:srgbClr val="808080"/>
                  </a:outerShdw>
                </a:effectLst>
              </a:rPr>
              <a:t>, </a:t>
            </a:r>
            <a:endParaRPr lang="en-US" sz="4400" b="1">
              <a:solidFill>
                <a:srgbClr val="FFFF00"/>
              </a:solidFill>
            </a:endParaRPr>
          </a:p>
        </p:txBody>
      </p:sp>
      <p:sp>
        <p:nvSpPr>
          <p:cNvPr id="1337352" name="Text Box 8"/>
          <p:cNvSpPr txBox="1">
            <a:spLocks noChangeArrowheads="1"/>
          </p:cNvSpPr>
          <p:nvPr/>
        </p:nvSpPr>
        <p:spPr bwMode="auto">
          <a:xfrm>
            <a:off x="4876800" y="3516313"/>
            <a:ext cx="4114800" cy="9794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b="1">
                <a:solidFill>
                  <a:srgbClr val="FFFF00"/>
                </a:solidFill>
                <a:latin typeface="Arial Black" charset="0"/>
              </a:rPr>
              <a:t>	</a:t>
            </a:r>
            <a:r>
              <a:rPr lang="zh-CN" altLang="en-US" sz="3200" b="1">
                <a:solidFill>
                  <a:srgbClr val="FFFF00"/>
                </a:solidFill>
                <a:latin typeface="SimSun" charset="0"/>
                <a:ea typeface="SimSun" charset="0"/>
                <a:cs typeface="SimSun" charset="0"/>
              </a:rPr>
              <a:t>就是主看一日如千年，千年如 一 日</a:t>
            </a:r>
            <a:r>
              <a:rPr lang="en-US" altLang="ja-JP" sz="3200" b="1">
                <a:solidFill>
                  <a:srgbClr val="FFFF00"/>
                </a:solidFill>
                <a:latin typeface="Arial Black" charset="0"/>
              </a:rPr>
              <a:t>.</a:t>
            </a:r>
            <a:endParaRPr lang="en-US" sz="3200" b="1">
              <a:solidFill>
                <a:srgbClr val="FFFF00"/>
              </a:solidFill>
              <a:latin typeface="Arial Black" charset="0"/>
            </a:endParaRPr>
          </a:p>
        </p:txBody>
      </p:sp>
      <p:sp>
        <p:nvSpPr>
          <p:cNvPr id="1337353" name="Text Box 9"/>
          <p:cNvSpPr txBox="1">
            <a:spLocks noChangeArrowheads="1"/>
          </p:cNvSpPr>
          <p:nvPr/>
        </p:nvSpPr>
        <p:spPr bwMode="auto">
          <a:xfrm>
            <a:off x="4876800" y="182563"/>
            <a:ext cx="3733800" cy="1570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800" b="1">
                <a:solidFill>
                  <a:srgbClr val="FFFFFF"/>
                </a:solidFill>
                <a:latin typeface="SimSun" charset="0"/>
                <a:ea typeface="SimSun" charset="0"/>
              </a:rPr>
              <a:t>彼得后书</a:t>
            </a:r>
            <a:r>
              <a:rPr lang="en-US" altLang="ja-JP" sz="4800" b="1">
                <a:solidFill>
                  <a:srgbClr val="FFFFFF"/>
                </a:solidFill>
                <a:latin typeface="SimSun" charset="0"/>
                <a:ea typeface="Arial" charset="0"/>
                <a:cs typeface="Arial" charset="0"/>
              </a:rPr>
              <a:t> 3:8</a:t>
            </a:r>
            <a:endParaRPr lang="en-US" sz="4800" b="1">
              <a:solidFill>
                <a:srgbClr val="FFFFFF"/>
              </a:solidFill>
              <a:latin typeface="SimSun" charset="0"/>
              <a:ea typeface="Arial" charset="0"/>
              <a:cs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Green – theological quote--blank</a:t>
            </a:r>
          </a:p>
        </p:txBody>
      </p:sp>
      <p:pic>
        <p:nvPicPr>
          <p:cNvPr id="28262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5780" name="Text Box 4"/>
          <p:cNvSpPr txBox="1">
            <a:spLocks noChangeArrowheads="1"/>
          </p:cNvSpPr>
          <p:nvPr/>
        </p:nvSpPr>
        <p:spPr bwMode="auto">
          <a:xfrm>
            <a:off x="609600" y="533400"/>
            <a:ext cx="8077200" cy="557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3600" b="1">
                <a:solidFill>
                  <a:srgbClr val="FFFF00"/>
                </a:solidFill>
                <a:effectLst>
                  <a:outerShdw blurRad="38100" dist="38100" dir="2700000" algn="tl">
                    <a:srgbClr val="FFFFFF"/>
                  </a:outerShdw>
                </a:effectLst>
                <a:latin typeface="SimSun" charset="0"/>
                <a:ea typeface="SimSun" charset="0"/>
                <a:cs typeface="SimSun" charset="0"/>
              </a:rPr>
              <a:t>科伦：</a:t>
            </a:r>
            <a:r>
              <a:rPr lang="zh-CN" altLang="en-US" sz="3600" b="1">
                <a:solidFill>
                  <a:srgbClr val="FFFFFF"/>
                </a:solidFill>
                <a:effectLst>
                  <a:outerShdw blurRad="38100" dist="38100" dir="2700000" algn="tl">
                    <a:srgbClr val="808080"/>
                  </a:outerShdw>
                </a:effectLst>
                <a:latin typeface="SimSun" charset="0"/>
                <a:ea typeface="SimSun" charset="0"/>
                <a:cs typeface="SimSun" charset="0"/>
              </a:rPr>
              <a:t>这是个我能够接受的立场。</a:t>
            </a:r>
            <a:r>
              <a:rPr lang="en-US" altLang="ja-JP" sz="3600" b="1">
                <a:solidFill>
                  <a:srgbClr val="FFFFFF"/>
                </a:solidFill>
                <a:effectLst>
                  <a:outerShdw blurRad="38100" dist="38100" dir="2700000" algn="tl">
                    <a:srgbClr val="808080"/>
                  </a:outerShdw>
                </a:effectLst>
                <a:latin typeface="SimSun" charset="0"/>
                <a:ea typeface="SimSun" charset="0"/>
                <a:cs typeface="SimSun" charset="0"/>
              </a:rPr>
              <a:t>  </a:t>
            </a:r>
            <a:r>
              <a:rPr lang="zh-CN" altLang="en-US" sz="3600" b="1">
                <a:solidFill>
                  <a:srgbClr val="FFFFFF"/>
                </a:solidFill>
                <a:effectLst>
                  <a:outerShdw blurRad="38100" dist="38100" dir="2700000" algn="tl">
                    <a:srgbClr val="808080"/>
                  </a:outerShdw>
                </a:effectLst>
                <a:latin typeface="SimSun" charset="0"/>
                <a:ea typeface="SimSun" charset="0"/>
                <a:cs typeface="SimSun" charset="0"/>
              </a:rPr>
              <a:t>有些人说，“不，这不对。这世界只有六千五百年的岁数。”</a:t>
            </a:r>
            <a:r>
              <a:rPr lang="en-US" altLang="ja-JP" sz="3600" b="1">
                <a:solidFill>
                  <a:srgbClr val="FFFFFF"/>
                </a:solidFill>
                <a:effectLst>
                  <a:outerShdw blurRad="38100" dist="38100" dir="2700000" algn="tl">
                    <a:srgbClr val="808080"/>
                  </a:outerShdw>
                </a:effectLst>
                <a:latin typeface="SimSun" charset="0"/>
                <a:ea typeface="SimSun" charset="0"/>
                <a:cs typeface="SimSun" charset="0"/>
              </a:rPr>
              <a:t> </a:t>
            </a:r>
            <a:r>
              <a:rPr lang="zh-CN" altLang="en-US" sz="3600" b="1">
                <a:solidFill>
                  <a:srgbClr val="FFFFFF"/>
                </a:solidFill>
                <a:effectLst>
                  <a:outerShdw blurRad="38100" dist="38100" dir="2700000" algn="tl">
                    <a:srgbClr val="808080"/>
                  </a:outerShdw>
                </a:effectLst>
                <a:latin typeface="SimSun" charset="0"/>
                <a:ea typeface="SimSun" charset="0"/>
                <a:cs typeface="SimSun" charset="0"/>
              </a:rPr>
              <a:t>难道这个是一个能站得住脚的立场吗？</a:t>
            </a:r>
            <a:endParaRPr lang="en-US" altLang="ja-JP" sz="3600" b="1">
              <a:solidFill>
                <a:srgbClr val="FFFFFF"/>
              </a:solidFill>
              <a:effectLst>
                <a:outerShdw blurRad="38100" dist="38100" dir="2700000" algn="tl">
                  <a:srgbClr val="808080"/>
                </a:outerShdw>
              </a:effectLst>
              <a:latin typeface="SimSun" charset="0"/>
              <a:ea typeface="SimSun" charset="0"/>
              <a:cs typeface="SimSun" charset="0"/>
            </a:endParaRPr>
          </a:p>
          <a:p>
            <a:pPr eaLnBrk="1" hangingPunct="1">
              <a:lnSpc>
                <a:spcPct val="90000"/>
              </a:lnSpc>
            </a:pPr>
            <a:endParaRPr lang="en-US" sz="3600" b="1">
              <a:solidFill>
                <a:srgbClr val="FFFFFF"/>
              </a:solidFill>
              <a:effectLst>
                <a:outerShdw blurRad="38100" dist="38100" dir="2700000" algn="tl">
                  <a:srgbClr val="808080"/>
                </a:outerShdw>
              </a:effectLst>
              <a:latin typeface="SimSun" charset="0"/>
              <a:ea typeface="SimSun" charset="0"/>
              <a:cs typeface="SimSun" charset="0"/>
            </a:endParaRPr>
          </a:p>
          <a:p>
            <a:pPr eaLnBrk="1" hangingPunct="1">
              <a:lnSpc>
                <a:spcPct val="90000"/>
              </a:lnSpc>
            </a:pPr>
            <a:r>
              <a:rPr lang="zh-CN" altLang="en-US" sz="3600" b="1">
                <a:solidFill>
                  <a:srgbClr val="FFFF00"/>
                </a:solidFill>
                <a:effectLst>
                  <a:outerShdw blurRad="38100" dist="38100" dir="2700000" algn="tl">
                    <a:srgbClr val="FFFFFF"/>
                  </a:outerShdw>
                </a:effectLst>
                <a:latin typeface="SimSun" charset="0"/>
                <a:ea typeface="SimSun" charset="0"/>
                <a:cs typeface="SimSun" charset="0"/>
              </a:rPr>
              <a:t>柯莱格博士：</a:t>
            </a:r>
            <a:r>
              <a:rPr lang="zh-CN" altLang="en-US" sz="3600" b="1">
                <a:solidFill>
                  <a:srgbClr val="FFFFFF"/>
                </a:solidFill>
                <a:effectLst>
                  <a:outerShdw blurRad="38100" dist="38100" dir="2700000" algn="tl">
                    <a:srgbClr val="808080"/>
                  </a:outerShdw>
                </a:effectLst>
                <a:latin typeface="SimSun" charset="0"/>
                <a:ea typeface="SimSun" charset="0"/>
                <a:cs typeface="SimSun" charset="0"/>
              </a:rPr>
              <a:t>我认为这个立场不太可能。我所发表的论点是非常符合主流科学的见解。我不是为了说服对方，而在我的论点上乱用主流科学的观点，来恐吓对方。然而，我的论点是根据现代宇宙学和天体物理所相信是正确的理论。</a:t>
            </a:r>
            <a:endParaRPr lang="en-US" sz="3600" b="1">
              <a:solidFill>
                <a:srgbClr val="FFFFFF"/>
              </a:solidFill>
              <a:effectLst>
                <a:outerShdw blurRad="38100" dist="38100" dir="2700000" algn="tl">
                  <a:srgbClr val="808080"/>
                </a:outerShdw>
              </a:effectLst>
              <a:latin typeface="SimSun"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55780">
                                            <p:txEl>
                                              <p:pRg st="2" end="2"/>
                                            </p:txEl>
                                          </p:spTgt>
                                        </p:tgtEl>
                                        <p:attrNameLst>
                                          <p:attrName>style.visibility</p:attrName>
                                        </p:attrNameLst>
                                      </p:cBhvr>
                                      <p:to>
                                        <p:strVal val="visible"/>
                                      </p:to>
                                    </p:set>
                                    <p:animEffect transition="in" filter="wipe(up)">
                                      <p:cBhvr>
                                        <p:cTn id="7" dur="500"/>
                                        <p:tgtEl>
                                          <p:spTgt spid="13557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4" descr="\\.psf\Host\Users\mmurphy\Desktop\Joshua + Jericho March 002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42" name="Rectangle 2"/>
          <p:cNvSpPr>
            <a:spLocks noGrp="1" noChangeArrowheads="1"/>
          </p:cNvSpPr>
          <p:nvPr>
            <p:ph type="title" idx="4294967295"/>
          </p:nvPr>
        </p:nvSpPr>
        <p:spPr>
          <a:xfrm>
            <a:off x="457200" y="-1143000"/>
            <a:ext cx="8229600" cy="1143000"/>
          </a:xfrm>
        </p:spPr>
        <p:txBody>
          <a:bodyPr/>
          <a:lstStyle/>
          <a:p>
            <a:pPr eaLnBrk="1" hangingPunct="1">
              <a:defRPr/>
            </a:pPr>
            <a:r>
              <a:rPr lang="en-US"/>
              <a:t>Joshua around Jericho</a:t>
            </a:r>
          </a:p>
        </p:txBody>
      </p:sp>
      <p:sp>
        <p:nvSpPr>
          <p:cNvPr id="444419" name="TextBox 1"/>
          <p:cNvSpPr txBox="1">
            <a:spLocks noChangeArrowheads="1"/>
          </p:cNvSpPr>
          <p:nvPr/>
        </p:nvSpPr>
        <p:spPr bwMode="auto">
          <a:xfrm>
            <a:off x="6096000" y="914400"/>
            <a:ext cx="990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Sun" charset="0"/>
                <a:ea typeface="SimSun" charset="0"/>
                <a:cs typeface="SimSun" charset="0"/>
              </a:rPr>
              <a:t>耶利哥</a:t>
            </a:r>
            <a:endParaRPr lang="en-US" sz="1800" b="1">
              <a:solidFill>
                <a:srgbClr val="000000"/>
              </a:solidFill>
              <a:latin typeface="SimSun" charset="0"/>
              <a:ea typeface="SimSun" charset="0"/>
              <a:cs typeface="SimSun" charset="0"/>
            </a:endParaRPr>
          </a:p>
        </p:txBody>
      </p:sp>
      <p:sp>
        <p:nvSpPr>
          <p:cNvPr id="444420" name="TextBox 7"/>
          <p:cNvSpPr txBox="1">
            <a:spLocks noChangeArrowheads="1"/>
          </p:cNvSpPr>
          <p:nvPr/>
        </p:nvSpPr>
        <p:spPr bwMode="auto">
          <a:xfrm>
            <a:off x="6556375" y="2794000"/>
            <a:ext cx="990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rgbClr val="000000"/>
                </a:solidFill>
                <a:latin typeface="SimSun" charset="0"/>
                <a:ea typeface="SimSun" charset="0"/>
                <a:cs typeface="SimSun" charset="0"/>
              </a:rPr>
              <a:t>喘气</a:t>
            </a:r>
            <a:r>
              <a:rPr lang="en-US" altLang="ja-JP">
                <a:solidFill>
                  <a:srgbClr val="000000"/>
                </a:solidFill>
              </a:rPr>
              <a:t>!</a:t>
            </a:r>
          </a:p>
          <a:p>
            <a:pPr eaLnBrk="1" hangingPunct="1"/>
            <a:r>
              <a:rPr lang="zh-CN" altLang="en-US" b="1">
                <a:solidFill>
                  <a:srgbClr val="000000"/>
                </a:solidFill>
                <a:latin typeface="SimSun" charset="0"/>
                <a:ea typeface="SimSun" charset="0"/>
                <a:cs typeface="SimSun" charset="0"/>
              </a:rPr>
              <a:t>喘气</a:t>
            </a:r>
            <a:r>
              <a:rPr lang="en-US" altLang="ja-JP">
                <a:solidFill>
                  <a:srgbClr val="000000"/>
                </a:solidFill>
              </a:rPr>
              <a:t>!</a:t>
            </a:r>
          </a:p>
          <a:p>
            <a:pPr eaLnBrk="1" hangingPunct="1"/>
            <a:r>
              <a:rPr lang="zh-CN" altLang="en-US" b="1">
                <a:solidFill>
                  <a:srgbClr val="000000"/>
                </a:solidFill>
                <a:latin typeface="SimSun" charset="0"/>
                <a:ea typeface="SimSun" charset="0"/>
                <a:cs typeface="SimSun" charset="0"/>
              </a:rPr>
              <a:t>喘气</a:t>
            </a:r>
            <a:r>
              <a:rPr lang="en-US" altLang="ja-JP">
                <a:solidFill>
                  <a:srgbClr val="000000"/>
                </a:solidFill>
              </a:rPr>
              <a:t>!</a:t>
            </a:r>
            <a:endParaRPr lang="en-US">
              <a:solidFill>
                <a:srgbClr val="000000"/>
              </a:solidFill>
            </a:endParaRPr>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4" descr="\\.psf\Host\Users\mmurphy\Desktop\Jonah-3000 Yrs in Great Fish 0029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3490" name="Rectangle 2"/>
          <p:cNvSpPr>
            <a:spLocks noGrp="1" noChangeArrowheads="1"/>
          </p:cNvSpPr>
          <p:nvPr>
            <p:ph type="ctrTitle" idx="4294967295"/>
          </p:nvPr>
        </p:nvSpPr>
        <p:spPr>
          <a:xfrm>
            <a:off x="533400" y="-1905000"/>
            <a:ext cx="7772400" cy="1470025"/>
          </a:xfrm>
        </p:spPr>
        <p:txBody>
          <a:bodyPr/>
          <a:lstStyle/>
          <a:p>
            <a:pPr eaLnBrk="1" hangingPunct="1">
              <a:defRPr/>
            </a:pPr>
            <a:r>
              <a:rPr lang="en-US">
                <a:latin typeface="Arial" charset="0"/>
                <a:ea typeface="ＭＳ Ｐゴシック" charset="0"/>
                <a:cs typeface="Arial" charset="0"/>
              </a:rPr>
              <a:t>Jonah–3000 Years in Great Fish? 00296</a:t>
            </a:r>
          </a:p>
        </p:txBody>
      </p:sp>
      <p:sp>
        <p:nvSpPr>
          <p:cNvPr id="2" name="TextBox 1"/>
          <p:cNvSpPr txBox="1">
            <a:spLocks noChangeArrowheads="1"/>
          </p:cNvSpPr>
          <p:nvPr/>
        </p:nvSpPr>
        <p:spPr bwMode="auto">
          <a:xfrm>
            <a:off x="228600" y="228600"/>
            <a:ext cx="8686800" cy="92333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zh-CN" altLang="en-US" sz="5400" b="1" dirty="0">
                <a:solidFill>
                  <a:srgbClr val="FFFFFF"/>
                </a:solidFill>
                <a:effectLst>
                  <a:glow rad="139700">
                    <a:schemeClr val="tx2">
                      <a:alpha val="98000"/>
                    </a:schemeClr>
                  </a:glow>
                </a:effectLst>
                <a:latin typeface="SimSun" charset="0"/>
                <a:ea typeface="SimSun" charset="0"/>
                <a:cs typeface="SimSun" charset="0"/>
              </a:rPr>
              <a:t>约拿</a:t>
            </a:r>
            <a:r>
              <a:rPr lang="en-US" altLang="zh-CN" sz="5400" b="1" dirty="0">
                <a:solidFill>
                  <a:srgbClr val="FFFFFF"/>
                </a:solidFill>
                <a:effectLst>
                  <a:glow rad="139700">
                    <a:schemeClr val="tx2">
                      <a:alpha val="98000"/>
                    </a:schemeClr>
                  </a:glow>
                </a:effectLst>
                <a:latin typeface="SimSun" charset="0"/>
                <a:ea typeface="SimSun" charset="0"/>
                <a:cs typeface="SimSun" charset="0"/>
              </a:rPr>
              <a:t>-3000</a:t>
            </a:r>
            <a:r>
              <a:rPr lang="zh-CN" altLang="en-US" sz="5400" b="1" dirty="0">
                <a:solidFill>
                  <a:srgbClr val="FFFFFF"/>
                </a:solidFill>
                <a:effectLst>
                  <a:glow rad="139700">
                    <a:schemeClr val="tx2">
                      <a:alpha val="98000"/>
                    </a:schemeClr>
                  </a:glow>
                </a:effectLst>
                <a:latin typeface="SimSun" charset="0"/>
                <a:ea typeface="SimSun" charset="0"/>
                <a:cs typeface="SimSun" charset="0"/>
              </a:rPr>
              <a:t>多年在大鱼里</a:t>
            </a:r>
            <a:r>
              <a:rPr lang="en-US" sz="5400" b="1" dirty="0">
                <a:solidFill>
                  <a:srgbClr val="FFFFFF"/>
                </a:solidFill>
                <a:effectLst>
                  <a:glow rad="139700">
                    <a:schemeClr val="tx2">
                      <a:alpha val="98000"/>
                    </a:schemeClr>
                  </a:glow>
                </a:effectLst>
              </a:rPr>
              <a:t>?</a:t>
            </a: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Grp="1" noChangeArrowheads="1"/>
          </p:cNvSpPr>
          <p:nvPr>
            <p:ph type="title"/>
          </p:nvPr>
        </p:nvSpPr>
        <p:spPr/>
        <p:txBody>
          <a:bodyPr/>
          <a:lstStyle/>
          <a:p>
            <a:pPr eaLnBrk="1" hangingPunct="1">
              <a:defRPr/>
            </a:pPr>
            <a:r>
              <a:rPr lang="en-US" dirty="0"/>
              <a:t>Jesus</a:t>
            </a:r>
            <a:r>
              <a:rPr lang="fr-FR" altLang="ja-JP" dirty="0"/>
              <a:t>'</a:t>
            </a:r>
            <a:r>
              <a:rPr lang="en-US" dirty="0"/>
              <a:t> closed tomb</a:t>
            </a:r>
          </a:p>
        </p:txBody>
      </p:sp>
      <p:sp>
        <p:nvSpPr>
          <p:cNvPr id="1316867" name="Rectangle 3"/>
          <p:cNvSpPr>
            <a:spLocks noGrp="1" noChangeArrowheads="1"/>
          </p:cNvSpPr>
          <p:nvPr>
            <p:ph type="body" idx="1"/>
          </p:nvPr>
        </p:nvSpPr>
        <p:spPr/>
        <p:txBody>
          <a:bodyPr/>
          <a:lstStyle/>
          <a:p>
            <a:pPr eaLnBrk="1" hangingPunct="1">
              <a:defRPr/>
            </a:pPr>
            <a:endParaRPr lang="en-US">
              <a:latin typeface="Arial" charset="0"/>
              <a:ea typeface="ＭＳ Ｐゴシック" charset="0"/>
              <a:cs typeface="Arial" charset="0"/>
            </a:endParaRPr>
          </a:p>
        </p:txBody>
      </p:sp>
      <p:pic>
        <p:nvPicPr>
          <p:cNvPr id="448515" name="Picture 4" descr="Kid's Talk Flash Card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4" descr="Day 1 022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2138" y="2133600"/>
            <a:ext cx="5692775"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0370" name="Rectangle 2" hidden="1"/>
          <p:cNvSpPr>
            <a:spLocks noGrp="1" noChangeArrowheads="1"/>
          </p:cNvSpPr>
          <p:nvPr>
            <p:ph type="title"/>
          </p:nvPr>
        </p:nvSpPr>
        <p:spPr/>
        <p:txBody>
          <a:bodyPr/>
          <a:lstStyle/>
          <a:p>
            <a:pPr eaLnBrk="1" hangingPunct="1">
              <a:defRPr/>
            </a:pPr>
            <a:r>
              <a:rPr lang="en-US"/>
              <a:t>Day 1 02230</a:t>
            </a:r>
          </a:p>
        </p:txBody>
      </p:sp>
      <p:sp>
        <p:nvSpPr>
          <p:cNvPr id="1210371" name="Text Box 3"/>
          <p:cNvSpPr txBox="1">
            <a:spLocks noChangeArrowheads="1"/>
          </p:cNvSpPr>
          <p:nvPr/>
        </p:nvSpPr>
        <p:spPr bwMode="auto">
          <a:xfrm>
            <a:off x="685800" y="76200"/>
            <a:ext cx="7467600" cy="175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5400">
                <a:solidFill>
                  <a:srgbClr val="FFFF00"/>
                </a:solidFill>
              </a:rPr>
              <a:t>“</a:t>
            </a:r>
            <a:r>
              <a:rPr lang="zh-CN" altLang="en-US" sz="5400">
                <a:solidFill>
                  <a:srgbClr val="FFFF00"/>
                </a:solidFill>
                <a:latin typeface="SimSun" charset="0"/>
                <a:ea typeface="SimSun" charset="0"/>
                <a:cs typeface="SimSun" charset="0"/>
              </a:rPr>
              <a:t>在太阳被创造前</a:t>
            </a:r>
            <a:r>
              <a:rPr lang="en-US" altLang="zh-CN" sz="5400">
                <a:solidFill>
                  <a:srgbClr val="FFFF00"/>
                </a:solidFill>
                <a:latin typeface="SimSun" charset="0"/>
                <a:ea typeface="SimSun" charset="0"/>
                <a:cs typeface="SimSun" charset="0"/>
              </a:rPr>
              <a:t>,</a:t>
            </a:r>
            <a:br>
              <a:rPr lang="en-US" altLang="zh-CN" sz="5400">
                <a:solidFill>
                  <a:srgbClr val="FFFF00"/>
                </a:solidFill>
                <a:latin typeface="SimSun" charset="0"/>
                <a:ea typeface="SimSun" charset="0"/>
                <a:cs typeface="SimSun" charset="0"/>
              </a:rPr>
            </a:br>
            <a:r>
              <a:rPr lang="zh-CN" altLang="en-US" sz="5400">
                <a:solidFill>
                  <a:srgbClr val="FFFF00"/>
                </a:solidFill>
                <a:latin typeface="SimSun" charset="0"/>
                <a:ea typeface="SimSun" charset="0"/>
                <a:cs typeface="SimSun" charset="0"/>
              </a:rPr>
              <a:t>没有时间之分</a:t>
            </a:r>
            <a:r>
              <a:rPr lang="ja-JP" altLang="en-US" sz="5400">
                <a:solidFill>
                  <a:srgbClr val="FFFF00"/>
                </a:solidFill>
              </a:rPr>
              <a:t>”</a:t>
            </a:r>
            <a:endParaRPr lang="en-US" sz="5400">
              <a:solidFill>
                <a:srgbClr val="FFFF00"/>
              </a:solidFill>
            </a:endParaRPr>
          </a:p>
        </p:txBody>
      </p:sp>
      <p:sp>
        <p:nvSpPr>
          <p:cNvPr id="450564" name="Picture 4" descr="Day 1 02230"/>
          <p:cNvSpPr>
            <a:spLocks noChangeAspect="1" noChangeArrowheads="1"/>
          </p:cNvSpPr>
          <p:nvPr/>
        </p:nvSpPr>
        <p:spPr bwMode="auto">
          <a:xfrm>
            <a:off x="1709738" y="1981200"/>
            <a:ext cx="5692775"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10373" name="Text Box 5"/>
          <p:cNvSpPr txBox="1">
            <a:spLocks noChangeArrowheads="1"/>
          </p:cNvSpPr>
          <p:nvPr/>
        </p:nvSpPr>
        <p:spPr bwMode="auto">
          <a:xfrm>
            <a:off x="1828800" y="2065338"/>
            <a:ext cx="2209800" cy="830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800" b="1">
                <a:solidFill>
                  <a:srgbClr val="000000"/>
                </a:solidFill>
                <a:latin typeface="SimSun" charset="0"/>
                <a:ea typeface="SimSun" charset="0"/>
              </a:rPr>
              <a:t>日</a:t>
            </a:r>
            <a:endParaRPr lang="en-US" sz="3200" b="1">
              <a:solidFill>
                <a:srgbClr val="000000"/>
              </a:solidFill>
              <a:latin typeface="SimSun" charset="0"/>
              <a:ea typeface="SimSun" charset="0"/>
            </a:endParaRPr>
          </a:p>
        </p:txBody>
      </p:sp>
      <p:sp>
        <p:nvSpPr>
          <p:cNvPr id="1210374" name="Text Box 6"/>
          <p:cNvSpPr txBox="1">
            <a:spLocks noChangeArrowheads="1"/>
          </p:cNvSpPr>
          <p:nvPr/>
        </p:nvSpPr>
        <p:spPr bwMode="auto">
          <a:xfrm>
            <a:off x="1676400" y="5651500"/>
            <a:ext cx="5715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FFFFFF"/>
                </a:solidFill>
                <a:latin typeface="SimSun" charset="0"/>
                <a:ea typeface="SimSun" charset="0"/>
              </a:rPr>
              <a:t>地球，空间，时间灯光</a:t>
            </a:r>
            <a:endParaRPr lang="en-US" sz="3400" b="1">
              <a:solidFill>
                <a:srgbClr val="FFFFFF"/>
              </a:solidFill>
              <a:latin typeface="SimSun" charset="0"/>
              <a:ea typeface="SimSun" charset="0"/>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p:txBody>
          <a:bodyPr/>
          <a:lstStyle/>
          <a:p>
            <a:pPr eaLnBrk="1" hangingPunct="1">
              <a:defRPr/>
            </a:pPr>
            <a:r>
              <a:rPr lang="en-US"/>
              <a:t>Gen. 1:14-15 NAS</a:t>
            </a:r>
          </a:p>
        </p:txBody>
      </p:sp>
      <p:pic>
        <p:nvPicPr>
          <p:cNvPr id="4526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9508"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Arial"/>
              </a:rPr>
              <a:t>创世记</a:t>
            </a:r>
            <a:r>
              <a:rPr lang="en-US" sz="5400" b="1" dirty="0">
                <a:solidFill>
                  <a:srgbClr val="00FF00"/>
                </a:solidFill>
                <a:cs typeface="Arial"/>
              </a:rPr>
              <a:t> 1:14-15</a:t>
            </a:r>
          </a:p>
        </p:txBody>
      </p:sp>
      <p:sp>
        <p:nvSpPr>
          <p:cNvPr id="1429509" name="Text Box 5"/>
          <p:cNvSpPr txBox="1">
            <a:spLocks noChangeArrowheads="1"/>
          </p:cNvSpPr>
          <p:nvPr/>
        </p:nvSpPr>
        <p:spPr bwMode="auto">
          <a:xfrm>
            <a:off x="609600" y="1393825"/>
            <a:ext cx="7924800" cy="1422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000" b="1">
                <a:solidFill>
                  <a:srgbClr val="FFFFFF"/>
                </a:solidFill>
                <a:latin typeface="SimSun" charset="0"/>
                <a:ea typeface="SimSun" charset="0"/>
                <a:cs typeface="SimSun" charset="0"/>
              </a:rPr>
              <a:t>(14) </a:t>
            </a:r>
            <a:r>
              <a:rPr lang="zh-CN" altLang="en-US" sz="3200" b="1">
                <a:solidFill>
                  <a:srgbClr val="FFFFFF"/>
                </a:solidFill>
                <a:latin typeface="SimSun" charset="0"/>
                <a:ea typeface="SimSun" charset="0"/>
                <a:cs typeface="SimSun" charset="0"/>
              </a:rPr>
              <a:t>神说：“天上</a:t>
            </a:r>
            <a:r>
              <a:rPr lang="zh-CN" altLang="en-US" sz="3200" b="1">
                <a:solidFill>
                  <a:srgbClr val="FFFF00"/>
                </a:solidFill>
                <a:latin typeface="SimSun" charset="0"/>
                <a:ea typeface="SimSun" charset="0"/>
                <a:cs typeface="SimSun" charset="0"/>
              </a:rPr>
              <a:t>要有</a:t>
            </a:r>
            <a:r>
              <a:rPr lang="zh-CN" altLang="en-US" sz="3200" b="1">
                <a:solidFill>
                  <a:srgbClr val="FFFFFF"/>
                </a:solidFill>
                <a:latin typeface="SimSun" charset="0"/>
                <a:ea typeface="SimSun" charset="0"/>
                <a:cs typeface="SimSun" charset="0"/>
              </a:rPr>
              <a:t>光体，可以分昼夜，</a:t>
            </a:r>
            <a:r>
              <a:rPr lang="zh-CN" altLang="en-US" sz="3200" b="1">
                <a:solidFill>
                  <a:srgbClr val="00FF00"/>
                </a:solidFill>
                <a:latin typeface="SimSun" charset="0"/>
                <a:ea typeface="SimSun" charset="0"/>
                <a:cs typeface="SimSun" charset="0"/>
              </a:rPr>
              <a:t>做记号，定节令、日子、年岁</a:t>
            </a:r>
            <a:r>
              <a:rPr lang="en-US" altLang="ja-JP" sz="3000" b="1">
                <a:solidFill>
                  <a:srgbClr val="FFFFFF"/>
                </a:solidFill>
              </a:rPr>
              <a:t>. (15) </a:t>
            </a:r>
            <a:r>
              <a:rPr lang="zh-CN" altLang="en-US" sz="3200" b="1">
                <a:solidFill>
                  <a:srgbClr val="FFFFFF"/>
                </a:solidFill>
                <a:latin typeface="SimSun" charset="0"/>
                <a:ea typeface="SimSun" charset="0"/>
                <a:cs typeface="SimSun" charset="0"/>
              </a:rPr>
              <a:t>并要发光在天空，普照在地上。”</a:t>
            </a:r>
            <a:r>
              <a:rPr lang="zh-CN" altLang="en-US" sz="3200" b="1">
                <a:solidFill>
                  <a:srgbClr val="FFFF00"/>
                </a:solidFill>
                <a:latin typeface="SimSun" charset="0"/>
                <a:ea typeface="SimSun" charset="0"/>
                <a:cs typeface="SimSun" charset="0"/>
              </a:rPr>
              <a:t>事就这样成了</a:t>
            </a:r>
            <a:r>
              <a:rPr lang="en-US" altLang="ja-JP" sz="3000" b="1">
                <a:solidFill>
                  <a:srgbClr val="FFFFFF"/>
                </a:solidFill>
              </a:rPr>
              <a:t>.</a:t>
            </a:r>
            <a:endParaRPr lang="en-US" sz="3000" b="1">
              <a:solidFill>
                <a:srgbClr val="FFFFFF"/>
              </a:solidFill>
            </a:endParaRPr>
          </a:p>
        </p:txBody>
      </p:sp>
      <p:sp>
        <p:nvSpPr>
          <p:cNvPr id="1429510" name="Text Box 6"/>
          <p:cNvSpPr txBox="1">
            <a:spLocks noChangeArrowheads="1"/>
          </p:cNvSpPr>
          <p:nvPr/>
        </p:nvSpPr>
        <p:spPr bwMode="auto">
          <a:xfrm>
            <a:off x="533400" y="4572000"/>
            <a:ext cx="8077200" cy="1643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zh-CN" altLang="en-US" sz="2800" b="1">
                <a:solidFill>
                  <a:srgbClr val="FFFF00"/>
                </a:solidFill>
                <a:latin typeface="SimSun" charset="0"/>
                <a:ea typeface="SimSun" charset="0"/>
                <a:cs typeface="SimSun" charset="0"/>
              </a:rPr>
              <a:t>要有</a:t>
            </a:r>
            <a:r>
              <a:rPr lang="en-US" altLang="ja-JP" sz="2800" b="1">
                <a:solidFill>
                  <a:srgbClr val="FFFF00"/>
                </a:solidFill>
              </a:rPr>
              <a:t>… v. 3, 6, 9, 11, 14, 20, 24, 26</a:t>
            </a:r>
          </a:p>
          <a:p>
            <a:pPr eaLnBrk="1" hangingPunct="1">
              <a:spcBef>
                <a:spcPct val="30000"/>
              </a:spcBef>
            </a:pPr>
            <a:r>
              <a:rPr lang="zh-CN" altLang="en-US" sz="2800" b="1">
                <a:solidFill>
                  <a:srgbClr val="FFFF00"/>
                </a:solidFill>
                <a:latin typeface="SimSun" charset="0"/>
                <a:ea typeface="SimSun" charset="0"/>
                <a:cs typeface="SimSun" charset="0"/>
              </a:rPr>
              <a:t>事就这样成了</a:t>
            </a:r>
            <a:r>
              <a:rPr lang="en-US" altLang="ja-JP" sz="2800" b="1">
                <a:solidFill>
                  <a:srgbClr val="FFFF00"/>
                </a:solidFill>
              </a:rPr>
              <a:t>…v. 3, 7, 9, 11, 15, 24, 30</a:t>
            </a:r>
          </a:p>
          <a:p>
            <a:pPr eaLnBrk="1" hangingPunct="1">
              <a:spcBef>
                <a:spcPct val="30000"/>
              </a:spcBef>
            </a:pPr>
            <a:r>
              <a:rPr lang="zh-CN" altLang="en-US" sz="2800" b="1">
                <a:solidFill>
                  <a:srgbClr val="FFFF00"/>
                </a:solidFill>
                <a:latin typeface="SimSun" charset="0"/>
                <a:ea typeface="SimSun" charset="0"/>
                <a:cs typeface="SimSun" charset="0"/>
              </a:rPr>
              <a:t>神看 </a:t>
            </a:r>
            <a:r>
              <a:rPr lang="en-US" sz="2800" b="1">
                <a:solidFill>
                  <a:srgbClr val="FFFF00"/>
                </a:solidFill>
              </a:rPr>
              <a:t>… </a:t>
            </a:r>
            <a:r>
              <a:rPr lang="zh-CN" altLang="en-US" sz="2800" b="1">
                <a:solidFill>
                  <a:srgbClr val="FFFF00"/>
                </a:solidFill>
                <a:latin typeface="SimSun" charset="0"/>
                <a:ea typeface="SimSun" charset="0"/>
                <a:cs typeface="SimSun" charset="0"/>
              </a:rPr>
              <a:t>是好的 </a:t>
            </a:r>
            <a:r>
              <a:rPr lang="en-US" sz="2800" b="1">
                <a:solidFill>
                  <a:srgbClr val="FFFF00"/>
                </a:solidFill>
              </a:rPr>
              <a:t>… v. 4, 10, 12, 18, 21, 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9510"/>
                                        </p:tgtEl>
                                        <p:attrNameLst>
                                          <p:attrName>style.visibility</p:attrName>
                                        </p:attrNameLst>
                                      </p:cBhvr>
                                      <p:to>
                                        <p:strVal val="visible"/>
                                      </p:to>
                                    </p:set>
                                    <p:animEffect transition="in" filter="wipe(left)">
                                      <p:cBhvr>
                                        <p:cTn id="7" dur="500"/>
                                        <p:tgtEl>
                                          <p:spTgt spid="142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95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John 2:11 NAS</a:t>
            </a:r>
          </a:p>
        </p:txBody>
      </p:sp>
      <p:pic>
        <p:nvPicPr>
          <p:cNvPr id="4546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1556" name="Text Box 4"/>
          <p:cNvSpPr txBox="1">
            <a:spLocks noChangeArrowheads="1"/>
          </p:cNvSpPr>
          <p:nvPr/>
        </p:nvSpPr>
        <p:spPr bwMode="auto">
          <a:xfrm>
            <a:off x="914400" y="1765300"/>
            <a:ext cx="7391400" cy="2586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zh-CN" altLang="en-US" sz="3600" b="1">
                <a:solidFill>
                  <a:srgbClr val="FFFFFF"/>
                </a:solidFill>
                <a:latin typeface="SimSun" charset="0"/>
                <a:ea typeface="SimSun" charset="0"/>
              </a:rPr>
              <a:t>这是耶稣所行的头一件神迹，是在加利利的迦拿行的，显出他的荣耀来，他的门徒就信他了。</a:t>
            </a:r>
            <a:endParaRPr lang="en-US" sz="3600" b="1">
              <a:solidFill>
                <a:srgbClr val="FFFFFF"/>
              </a:solidFill>
              <a:latin typeface="SimSun" charset="0"/>
              <a:ea typeface="SimSun" charset="0"/>
            </a:endParaRPr>
          </a:p>
        </p:txBody>
      </p:sp>
      <p:sp>
        <p:nvSpPr>
          <p:cNvPr id="143155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约翰</a:t>
            </a:r>
            <a:r>
              <a:rPr lang="en-US" altLang="ja-JP" sz="5400" b="1">
                <a:solidFill>
                  <a:srgbClr val="00FF00"/>
                </a:solidFill>
                <a:ea typeface="Arial" charset="0"/>
                <a:cs typeface="Arial" charset="0"/>
              </a:rPr>
              <a:t> 2:11</a:t>
            </a:r>
            <a:endParaRPr lang="en-US" sz="5400" b="1">
              <a:solidFill>
                <a:srgbClr val="00FF00"/>
              </a:solidFill>
              <a:ea typeface="Arial" charset="0"/>
              <a:cs typeface="Arial"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2"/>
          <p:cNvSpPr>
            <a:spLocks noGrp="1" noChangeArrowheads="1"/>
          </p:cNvSpPr>
          <p:nvPr>
            <p:ph type="title"/>
          </p:nvPr>
        </p:nvSpPr>
        <p:spPr/>
        <p:txBody>
          <a:bodyPr/>
          <a:lstStyle/>
          <a:p>
            <a:pPr eaLnBrk="1" hangingPunct="1">
              <a:defRPr/>
            </a:pPr>
            <a:r>
              <a:rPr lang="en-US"/>
              <a:t>Gen. 1:16 NAS</a:t>
            </a:r>
          </a:p>
        </p:txBody>
      </p:sp>
      <p:pic>
        <p:nvPicPr>
          <p:cNvPr id="4567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0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Sun" charset="0"/>
                <a:ea typeface="SimSun" charset="0"/>
              </a:rPr>
              <a:t>创世记</a:t>
            </a:r>
            <a:r>
              <a:rPr lang="en-US" altLang="ja-JP" sz="5400" b="1">
                <a:solidFill>
                  <a:srgbClr val="00FF00"/>
                </a:solidFill>
                <a:latin typeface="SimSun" charset="0"/>
                <a:ea typeface="Arial" charset="0"/>
                <a:cs typeface="Arial" charset="0"/>
              </a:rPr>
              <a:t> 1:16</a:t>
            </a:r>
            <a:endParaRPr lang="en-US" sz="5400" b="1">
              <a:solidFill>
                <a:srgbClr val="00FF00"/>
              </a:solidFill>
              <a:latin typeface="SimSun" charset="0"/>
              <a:ea typeface="Arial" charset="0"/>
              <a:cs typeface="Arial" charset="0"/>
            </a:endParaRPr>
          </a:p>
        </p:txBody>
      </p:sp>
      <p:sp>
        <p:nvSpPr>
          <p:cNvPr id="1433605" name="Text Box 5"/>
          <p:cNvSpPr txBox="1">
            <a:spLocks noChangeArrowheads="1"/>
          </p:cNvSpPr>
          <p:nvPr/>
        </p:nvSpPr>
        <p:spPr bwMode="auto">
          <a:xfrm>
            <a:off x="838200" y="1736725"/>
            <a:ext cx="7467600" cy="1754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zh-CN" altLang="en-US" sz="3600" b="1">
                <a:solidFill>
                  <a:srgbClr val="FFFFFF"/>
                </a:solidFill>
                <a:latin typeface="SimSun" charset="0"/>
                <a:ea typeface="SimSun" charset="0"/>
              </a:rPr>
              <a:t>于是神</a:t>
            </a:r>
            <a:r>
              <a:rPr lang="zh-CN" altLang="en-US" sz="3600" b="1">
                <a:solidFill>
                  <a:srgbClr val="FFFF00"/>
                </a:solidFill>
                <a:latin typeface="SimSun" charset="0"/>
                <a:ea typeface="SimSun" charset="0"/>
              </a:rPr>
              <a:t>造</a:t>
            </a:r>
            <a:r>
              <a:rPr lang="zh-CN" altLang="en-US" sz="3600" b="1">
                <a:solidFill>
                  <a:srgbClr val="FFFFFF"/>
                </a:solidFill>
                <a:latin typeface="SimSun" charset="0"/>
                <a:ea typeface="SimSun" charset="0"/>
              </a:rPr>
              <a:t>了两个大光，大的管昼，小的管夜，又</a:t>
            </a:r>
            <a:r>
              <a:rPr lang="zh-CN" altLang="en-US" sz="3600" b="1">
                <a:solidFill>
                  <a:srgbClr val="FFFF00"/>
                </a:solidFill>
                <a:latin typeface="SimSun" charset="0"/>
                <a:ea typeface="SimSun" charset="0"/>
              </a:rPr>
              <a:t>造</a:t>
            </a:r>
            <a:r>
              <a:rPr lang="zh-CN" altLang="en-US" sz="3600" b="1">
                <a:solidFill>
                  <a:srgbClr val="FFFFFF"/>
                </a:solidFill>
                <a:latin typeface="SimSun" charset="0"/>
                <a:ea typeface="SimSun" charset="0"/>
              </a:rPr>
              <a:t>众星。</a:t>
            </a:r>
            <a:endParaRPr lang="en-US" sz="3400" b="1">
              <a:solidFill>
                <a:srgbClr val="FFFFFF"/>
              </a:solidFill>
              <a:cs typeface="Arial" charset="0"/>
            </a:endParaRPr>
          </a:p>
        </p:txBody>
      </p:sp>
      <p:sp>
        <p:nvSpPr>
          <p:cNvPr id="1433606" name="Line 6"/>
          <p:cNvSpPr>
            <a:spLocks noChangeShapeType="1"/>
          </p:cNvSpPr>
          <p:nvPr/>
        </p:nvSpPr>
        <p:spPr bwMode="auto">
          <a:xfrm flipV="1">
            <a:off x="3200400" y="3429000"/>
            <a:ext cx="1143000" cy="0"/>
          </a:xfrm>
          <a:prstGeom prst="line">
            <a:avLst/>
          </a:prstGeom>
          <a:noFill/>
          <a:ln w="76200">
            <a:solidFill>
              <a:srgbClr val="FFFF00"/>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solidFill>
                <a:srgbClr val="000000"/>
              </a:solidFil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5650" name="Rectangle 2"/>
          <p:cNvSpPr>
            <a:spLocks noGrp="1" noChangeArrowheads="1"/>
          </p:cNvSpPr>
          <p:nvPr>
            <p:ph type="title"/>
          </p:nvPr>
        </p:nvSpPr>
        <p:spPr>
          <a:xfrm>
            <a:off x="457200" y="-838200"/>
            <a:ext cx="8229600" cy="1143000"/>
          </a:xfrm>
        </p:spPr>
        <p:txBody>
          <a:bodyPr/>
          <a:lstStyle/>
          <a:p>
            <a:pPr eaLnBrk="1" hangingPunct="1">
              <a:defRPr/>
            </a:pPr>
            <a:r>
              <a:rPr lang="en-US">
                <a:solidFill>
                  <a:schemeClr val="accent2"/>
                </a:solidFill>
              </a:rPr>
              <a:t>Asah &amp; Rahah &amp; Ps 147:7 NAS</a:t>
            </a:r>
          </a:p>
        </p:txBody>
      </p:sp>
      <p:sp>
        <p:nvSpPr>
          <p:cNvPr id="1435651" name="Text Box 3"/>
          <p:cNvSpPr txBox="1">
            <a:spLocks noChangeArrowheads="1"/>
          </p:cNvSpPr>
          <p:nvPr/>
        </p:nvSpPr>
        <p:spPr bwMode="auto">
          <a:xfrm>
            <a:off x="914400" y="641350"/>
            <a:ext cx="7772400" cy="979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200" b="1">
                <a:solidFill>
                  <a:srgbClr val="FFFF00"/>
                </a:solidFill>
              </a:rPr>
              <a:t>Asah: </a:t>
            </a:r>
            <a:r>
              <a:rPr lang="zh-CN" altLang="en-US" sz="3200" b="1">
                <a:solidFill>
                  <a:srgbClr val="FFFF00"/>
                </a:solidFill>
                <a:latin typeface="SimSun" charset="0"/>
                <a:ea typeface="SimSun" charset="0"/>
                <a:cs typeface="SimSun" charset="0"/>
              </a:rPr>
              <a:t>作出或做</a:t>
            </a:r>
            <a:endParaRPr lang="en-US" altLang="ja-JP" sz="3200" b="1">
              <a:solidFill>
                <a:srgbClr val="FFFF00"/>
              </a:solidFill>
              <a:latin typeface="SimSun" charset="0"/>
              <a:ea typeface="SimSun" charset="0"/>
              <a:cs typeface="SimSun" charset="0"/>
            </a:endParaRPr>
          </a:p>
          <a:p>
            <a:pPr lvl="1" eaLnBrk="1" hangingPunct="1">
              <a:lnSpc>
                <a:spcPct val="90000"/>
              </a:lnSpc>
            </a:pPr>
            <a:r>
              <a:rPr lang="zh-CN" altLang="en-US" sz="3200">
                <a:solidFill>
                  <a:srgbClr val="FFFFFF"/>
                </a:solidFill>
                <a:latin typeface="SimSun" charset="0"/>
                <a:ea typeface="SimSun" charset="0"/>
                <a:cs typeface="SimSun" charset="0"/>
              </a:rPr>
              <a:t>这绝不意味着“出现”或“使可见”</a:t>
            </a:r>
            <a:r>
              <a:rPr lang="en-US" altLang="ja-JP" sz="3200" b="1">
                <a:solidFill>
                  <a:srgbClr val="FFFFFF"/>
                </a:solidFill>
              </a:rPr>
              <a:t>.</a:t>
            </a:r>
            <a:r>
              <a:rPr lang="ja-JP" altLang="en-US" sz="3200" b="1">
                <a:solidFill>
                  <a:srgbClr val="FFFFFF"/>
                </a:solidFill>
              </a:rPr>
              <a:t>”</a:t>
            </a:r>
            <a:endParaRPr lang="en-US" sz="3200" b="1">
              <a:solidFill>
                <a:srgbClr val="FFFFFF"/>
              </a:solidFill>
            </a:endParaRPr>
          </a:p>
        </p:txBody>
      </p:sp>
      <p:sp>
        <p:nvSpPr>
          <p:cNvPr id="1435652" name="Text Box 4"/>
          <p:cNvSpPr txBox="1">
            <a:spLocks noChangeArrowheads="1"/>
          </p:cNvSpPr>
          <p:nvPr/>
        </p:nvSpPr>
        <p:spPr bwMode="auto">
          <a:xfrm>
            <a:off x="914400" y="2347913"/>
            <a:ext cx="7620000" cy="14716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i="1">
                <a:solidFill>
                  <a:srgbClr val="FFFF00"/>
                </a:solidFill>
              </a:rPr>
              <a:t>Rahah</a:t>
            </a:r>
            <a:r>
              <a:rPr lang="en-US" sz="3200" b="1">
                <a:solidFill>
                  <a:srgbClr val="FFFF00"/>
                </a:solidFill>
              </a:rPr>
              <a:t>: </a:t>
            </a:r>
            <a:r>
              <a:rPr lang="zh-CN" altLang="en-US" sz="3200" b="1">
                <a:solidFill>
                  <a:srgbClr val="FFFF00"/>
                </a:solidFill>
                <a:latin typeface="SimSun" charset="0"/>
                <a:ea typeface="SimSun" charset="0"/>
                <a:cs typeface="SimSun" charset="0"/>
              </a:rPr>
              <a:t>出现</a:t>
            </a:r>
          </a:p>
          <a:p>
            <a:pPr eaLnBrk="1" hangingPunct="1">
              <a:lnSpc>
                <a:spcPct val="90000"/>
              </a:lnSpc>
            </a:pPr>
            <a:endParaRPr lang="en-US" sz="3200" b="1">
              <a:solidFill>
                <a:srgbClr val="FFFF00"/>
              </a:solidFill>
            </a:endParaRPr>
          </a:p>
          <a:p>
            <a:pPr lvl="1" eaLnBrk="1" hangingPunct="1">
              <a:lnSpc>
                <a:spcPct val="90000"/>
              </a:lnSpc>
            </a:pPr>
            <a:r>
              <a:rPr lang="zh-CN" altLang="en-US" sz="3200" b="1">
                <a:solidFill>
                  <a:srgbClr val="FFFFFF"/>
                </a:solidFill>
                <a:latin typeface="SimSun" charset="0"/>
                <a:ea typeface="SimSun" charset="0"/>
                <a:cs typeface="SimSun" charset="0"/>
              </a:rPr>
              <a:t>创世记</a:t>
            </a:r>
            <a:r>
              <a:rPr lang="en-US" altLang="ja-JP" sz="3200" b="1">
                <a:solidFill>
                  <a:srgbClr val="FFFFFF"/>
                </a:solidFill>
              </a:rPr>
              <a:t>. 1:9   </a:t>
            </a:r>
            <a:r>
              <a:rPr lang="ja-JP" altLang="en-US" sz="3200" b="1">
                <a:solidFill>
                  <a:srgbClr val="FFFFFF"/>
                </a:solidFill>
              </a:rPr>
              <a:t>“</a:t>
            </a:r>
            <a:r>
              <a:rPr lang="zh-CN" altLang="en-US" sz="3200" b="1">
                <a:solidFill>
                  <a:srgbClr val="FFFFFF"/>
                </a:solidFill>
                <a:latin typeface="SimSun" charset="0"/>
                <a:ea typeface="SimSun" charset="0"/>
                <a:cs typeface="SimSun" charset="0"/>
              </a:rPr>
              <a:t>使旱地露出来</a:t>
            </a:r>
            <a:r>
              <a:rPr lang="ja-JP" altLang="en-US" sz="3200" b="1">
                <a:solidFill>
                  <a:srgbClr val="FFFFFF"/>
                </a:solidFill>
              </a:rPr>
              <a:t>”</a:t>
            </a:r>
            <a:endParaRPr lang="en-US" sz="3200" b="1">
              <a:solidFill>
                <a:srgbClr val="FFFFFF"/>
              </a:solidFill>
            </a:endParaRPr>
          </a:p>
        </p:txBody>
      </p:sp>
      <p:sp>
        <p:nvSpPr>
          <p:cNvPr id="1435653" name="Text Box 5"/>
          <p:cNvSpPr txBox="1">
            <a:spLocks noChangeArrowheads="1"/>
          </p:cNvSpPr>
          <p:nvPr/>
        </p:nvSpPr>
        <p:spPr bwMode="auto">
          <a:xfrm>
            <a:off x="914400" y="3657600"/>
            <a:ext cx="7315200" cy="979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endParaRPr lang="en-US" sz="3200" b="1">
              <a:solidFill>
                <a:srgbClr val="FFFF00"/>
              </a:solidFill>
            </a:endParaRPr>
          </a:p>
          <a:p>
            <a:pPr eaLnBrk="1" hangingPunct="1">
              <a:lnSpc>
                <a:spcPct val="90000"/>
              </a:lnSpc>
              <a:defRPr/>
            </a:pPr>
            <a:r>
              <a:rPr lang="zh-CN" altLang="en-US" sz="3200" b="1">
                <a:solidFill>
                  <a:srgbClr val="FFFF00"/>
                </a:solidFill>
              </a:rPr>
              <a:t>诗篇</a:t>
            </a:r>
            <a:r>
              <a:rPr lang="en-US" sz="3200" b="1">
                <a:solidFill>
                  <a:srgbClr val="FFFF00"/>
                </a:solidFill>
              </a:rPr>
              <a:t> 147:7-8</a:t>
            </a:r>
          </a:p>
        </p:txBody>
      </p:sp>
      <p:sp>
        <p:nvSpPr>
          <p:cNvPr id="1435654" name="Text Box 6"/>
          <p:cNvSpPr txBox="1">
            <a:spLocks noChangeArrowheads="1"/>
          </p:cNvSpPr>
          <p:nvPr/>
        </p:nvSpPr>
        <p:spPr bwMode="auto">
          <a:xfrm>
            <a:off x="1066800" y="4770438"/>
            <a:ext cx="6400800" cy="10779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a:solidFill>
                  <a:srgbClr val="FFFFFF"/>
                </a:solidFill>
              </a:rPr>
              <a:t>… </a:t>
            </a:r>
            <a:r>
              <a:rPr lang="zh-CN" altLang="en-US" sz="3200" b="1">
                <a:solidFill>
                  <a:srgbClr val="FFFFFF"/>
                </a:solidFill>
                <a:latin typeface="SimSun" charset="0"/>
                <a:ea typeface="SimSun" charset="0"/>
                <a:cs typeface="SimSun" charset="0"/>
              </a:rPr>
              <a:t>以感谢向耶和华歌唱，用琴向我们的神歌颂</a:t>
            </a:r>
            <a:r>
              <a:rPr lang="en-US" altLang="ja-JP" sz="3200" b="1">
                <a:solidFill>
                  <a:srgbClr val="FFFFFF"/>
                </a:solidFill>
                <a:latin typeface="SimSun" charset="0"/>
                <a:ea typeface="SimSun" charset="0"/>
                <a:cs typeface="SimSun" charset="0"/>
              </a:rPr>
              <a:t>, </a:t>
            </a:r>
            <a:r>
              <a:rPr lang="zh-CN" altLang="en-US" sz="3200" b="1">
                <a:solidFill>
                  <a:srgbClr val="FFFFFF"/>
                </a:solidFill>
                <a:latin typeface="SimSun" charset="0"/>
                <a:ea typeface="SimSun" charset="0"/>
                <a:cs typeface="SimSun" charset="0"/>
              </a:rPr>
              <a:t>他用</a:t>
            </a:r>
            <a:r>
              <a:rPr lang="zh-CN" altLang="en-US" sz="3200" b="1">
                <a:solidFill>
                  <a:srgbClr val="FFFF00"/>
                </a:solidFill>
                <a:latin typeface="SimSun" charset="0"/>
                <a:ea typeface="SimSun" charset="0"/>
                <a:cs typeface="SimSun" charset="0"/>
              </a:rPr>
              <a:t>云</a:t>
            </a:r>
            <a:r>
              <a:rPr lang="zh-CN" altLang="en-US" sz="3200" b="1">
                <a:solidFill>
                  <a:srgbClr val="FFFFFF"/>
                </a:solidFill>
                <a:latin typeface="SimSun" charset="0"/>
                <a:ea typeface="SimSun" charset="0"/>
                <a:cs typeface="SimSun" charset="0"/>
              </a:rPr>
              <a:t>遮天</a:t>
            </a:r>
            <a:r>
              <a:rPr lang="zh-CN" altLang="en-US" sz="3200" b="1">
                <a:solidFill>
                  <a:srgbClr val="000000"/>
                </a:solidFill>
                <a:latin typeface="SimSun" charset="0"/>
                <a:ea typeface="SimSun" charset="0"/>
                <a:cs typeface="SimSun" charset="0"/>
              </a:rPr>
              <a:t> </a:t>
            </a:r>
            <a:r>
              <a:rPr lang="en-US" altLang="ja-JP" sz="3200" b="1">
                <a:solidFill>
                  <a:srgbClr val="FFFFFF"/>
                </a:solidFill>
              </a:rPr>
              <a:t>…</a:t>
            </a:r>
            <a:endParaRPr lang="en-US" sz="3200" b="1">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5652"/>
                                        </p:tgtEl>
                                        <p:attrNameLst>
                                          <p:attrName>style.visibility</p:attrName>
                                        </p:attrNameLst>
                                      </p:cBhvr>
                                      <p:to>
                                        <p:strVal val="visible"/>
                                      </p:to>
                                    </p:set>
                                    <p:animEffect transition="in" filter="wipe(left)">
                                      <p:cBhvr>
                                        <p:cTn id="7" dur="500"/>
                                        <p:tgtEl>
                                          <p:spTgt spid="1435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5653"/>
                                        </p:tgtEl>
                                        <p:attrNameLst>
                                          <p:attrName>style.visibility</p:attrName>
                                        </p:attrNameLst>
                                      </p:cBhvr>
                                      <p:to>
                                        <p:strVal val="visible"/>
                                      </p:to>
                                    </p:set>
                                    <p:animEffect transition="in" filter="wipe(left)">
                                      <p:cBhvr>
                                        <p:cTn id="12" dur="500"/>
                                        <p:tgtEl>
                                          <p:spTgt spid="143565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35654"/>
                                        </p:tgtEl>
                                        <p:attrNameLst>
                                          <p:attrName>style.visibility</p:attrName>
                                        </p:attrNameLst>
                                      </p:cBhvr>
                                      <p:to>
                                        <p:strVal val="visible"/>
                                      </p:to>
                                    </p:set>
                                    <p:animEffect transition="in" filter="wipe(left)">
                                      <p:cBhvr>
                                        <p:cTn id="15" dur="500"/>
                                        <p:tgtEl>
                                          <p:spTgt spid="143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2" grpId="0"/>
      <p:bldP spid="1435653" grpId="0"/>
      <p:bldP spid="143565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7698" name="Rectangle 2"/>
          <p:cNvSpPr>
            <a:spLocks noGrp="1" noChangeArrowheads="1"/>
          </p:cNvSpPr>
          <p:nvPr>
            <p:ph type="title"/>
          </p:nvPr>
        </p:nvSpPr>
        <p:spPr>
          <a:xfrm>
            <a:off x="457200" y="-990600"/>
            <a:ext cx="8229600" cy="1143000"/>
          </a:xfrm>
        </p:spPr>
        <p:txBody>
          <a:bodyPr/>
          <a:lstStyle/>
          <a:p>
            <a:pPr eaLnBrk="1" hangingPunct="1"/>
            <a:r>
              <a:rPr lang="zh-CN" altLang="en-US" b="1">
                <a:solidFill>
                  <a:schemeClr val="accent2"/>
                </a:solidFill>
                <a:latin typeface="SimSun" charset="0"/>
                <a:ea typeface="SimSun" charset="0"/>
                <a:cs typeface="SimSun" charset="0"/>
              </a:rPr>
              <a:t>神几时创造</a:t>
            </a:r>
            <a:r>
              <a:rPr lang="en-US" altLang="ja-JP">
                <a:solidFill>
                  <a:schemeClr val="accent2"/>
                </a:solidFill>
                <a:latin typeface="Arial" charset="0"/>
                <a:ea typeface="ＭＳ Ｐゴシック" charset="0"/>
              </a:rPr>
              <a:t>?</a:t>
            </a:r>
            <a:endParaRPr lang="en-US">
              <a:solidFill>
                <a:schemeClr val="accent2"/>
              </a:solidFill>
              <a:latin typeface="Arial" charset="0"/>
              <a:ea typeface="ＭＳ Ｐゴシック" charset="0"/>
            </a:endParaRPr>
          </a:p>
        </p:txBody>
      </p:sp>
      <p:sp>
        <p:nvSpPr>
          <p:cNvPr id="1437699" name="Text Box 3"/>
          <p:cNvSpPr txBox="1">
            <a:spLocks noChangeArrowheads="1"/>
          </p:cNvSpPr>
          <p:nvPr/>
        </p:nvSpPr>
        <p:spPr bwMode="auto">
          <a:xfrm>
            <a:off x="914400" y="838200"/>
            <a:ext cx="7315200" cy="1033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3400" b="1">
                <a:solidFill>
                  <a:srgbClr val="FFFF00"/>
                </a:solidFill>
              </a:rPr>
              <a:t>若神没有在第</a:t>
            </a:r>
            <a:r>
              <a:rPr lang="en-US" altLang="zh-CN" sz="3400" b="1">
                <a:solidFill>
                  <a:srgbClr val="FFFF00"/>
                </a:solidFill>
              </a:rPr>
              <a:t>4</a:t>
            </a:r>
            <a:r>
              <a:rPr lang="zh-CN" altLang="en-US" sz="3400" b="1">
                <a:solidFill>
                  <a:srgbClr val="FFFF00"/>
                </a:solidFill>
              </a:rPr>
              <a:t>天创造太阳，月亮，星星，那他又是几时创造它们呢</a:t>
            </a:r>
            <a:r>
              <a:rPr lang="en-US" sz="3400" b="1">
                <a:solidFill>
                  <a:srgbClr val="FFFF00"/>
                </a:solidFill>
              </a:rPr>
              <a:t>?</a:t>
            </a:r>
            <a:endParaRPr lang="en-US" sz="3400">
              <a:solidFill>
                <a:srgbClr val="FFFF00"/>
              </a:solidFill>
            </a:endParaRPr>
          </a:p>
        </p:txBody>
      </p:sp>
      <p:sp>
        <p:nvSpPr>
          <p:cNvPr id="1437700" name="Text Box 4"/>
          <p:cNvSpPr txBox="1">
            <a:spLocks noChangeArrowheads="1"/>
          </p:cNvSpPr>
          <p:nvPr/>
        </p:nvSpPr>
        <p:spPr bwMode="auto">
          <a:xfrm>
            <a:off x="914400" y="2659063"/>
            <a:ext cx="7315200" cy="1465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defRPr/>
            </a:pPr>
            <a:r>
              <a:rPr lang="en-US" sz="3600" b="1">
                <a:solidFill>
                  <a:srgbClr val="FFFFFF"/>
                </a:solidFill>
              </a:rPr>
              <a:t>  </a:t>
            </a:r>
            <a:r>
              <a:rPr lang="zh-CN" altLang="en-US" sz="3600" b="1">
                <a:solidFill>
                  <a:srgbClr val="FFFFFF"/>
                </a:solidFill>
              </a:rPr>
              <a:t>第</a:t>
            </a:r>
            <a:r>
              <a:rPr lang="en-US" sz="3600" b="1">
                <a:solidFill>
                  <a:srgbClr val="FFFFFF"/>
                </a:solidFill>
              </a:rPr>
              <a:t> 3</a:t>
            </a:r>
            <a:r>
              <a:rPr lang="zh-CN" altLang="en-US" sz="3600" b="1">
                <a:solidFill>
                  <a:srgbClr val="FFFFFF"/>
                </a:solidFill>
              </a:rPr>
              <a:t>节</a:t>
            </a:r>
            <a:r>
              <a:rPr lang="en-US" sz="3600" b="1">
                <a:solidFill>
                  <a:srgbClr val="FFFFFF"/>
                </a:solidFill>
              </a:rPr>
              <a:t>?</a:t>
            </a:r>
          </a:p>
          <a:p>
            <a:pPr eaLnBrk="1" hangingPunct="1">
              <a:spcBef>
                <a:spcPct val="50000"/>
              </a:spcBef>
              <a:buFontTx/>
              <a:buChar char="•"/>
              <a:defRPr/>
            </a:pPr>
            <a:r>
              <a:rPr lang="zh-CN" altLang="en-US" sz="3600" b="1">
                <a:solidFill>
                  <a:srgbClr val="FFFFFF"/>
                </a:solidFill>
              </a:rPr>
              <a:t>  第</a:t>
            </a:r>
            <a:r>
              <a:rPr lang="en-US" sz="3600" b="1">
                <a:solidFill>
                  <a:srgbClr val="FFFFFF"/>
                </a:solidFill>
              </a:rPr>
              <a:t> </a:t>
            </a:r>
            <a:r>
              <a:rPr lang="en-US" altLang="zh-CN" sz="3600" b="1">
                <a:solidFill>
                  <a:srgbClr val="FFFFFF"/>
                </a:solidFill>
              </a:rPr>
              <a:t>1</a:t>
            </a:r>
            <a:r>
              <a:rPr lang="zh-CN" altLang="en-US" sz="3600" b="1">
                <a:solidFill>
                  <a:srgbClr val="FFFFFF"/>
                </a:solidFill>
              </a:rPr>
              <a:t>节</a:t>
            </a:r>
            <a:r>
              <a:rPr lang="en-US" sz="3600" b="1">
                <a:solidFill>
                  <a:srgbClr val="FFFFFF"/>
                </a:solidFill>
              </a:rPr>
              <a:t>?</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bg1"/>
                </a:solidFill>
              </a:rPr>
              <a:t>Gen. 1:14-17 expanse NAS</a:t>
            </a:r>
          </a:p>
        </p:txBody>
      </p:sp>
      <p:pic>
        <p:nvPicPr>
          <p:cNvPr id="462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9748" name="Text Box 4"/>
          <p:cNvSpPr txBox="1">
            <a:spLocks noChangeArrowheads="1"/>
          </p:cNvSpPr>
          <p:nvPr/>
        </p:nvSpPr>
        <p:spPr bwMode="auto">
          <a:xfrm>
            <a:off x="914400" y="1524000"/>
            <a:ext cx="7391400" cy="4408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3200" b="1">
                <a:solidFill>
                  <a:srgbClr val="FFFFFF"/>
                </a:solidFill>
                <a:latin typeface="SimSun" charset="0"/>
                <a:ea typeface="SimSun" charset="0"/>
                <a:cs typeface="SimSun" charset="0"/>
              </a:rPr>
              <a:t>14. </a:t>
            </a:r>
            <a:r>
              <a:rPr lang="zh-CN" altLang="en-US" sz="3200" b="1">
                <a:solidFill>
                  <a:srgbClr val="FFFFFF"/>
                </a:solidFill>
                <a:latin typeface="SimSun" charset="0"/>
                <a:ea typeface="SimSun" charset="0"/>
                <a:cs typeface="SimSun" charset="0"/>
              </a:rPr>
              <a:t>神说：“天上要有光体，可以分昼夜，做记号，定节令、日子、年岁</a:t>
            </a:r>
            <a:r>
              <a:rPr lang="en-US" altLang="ja-JP" sz="3200" b="1">
                <a:solidFill>
                  <a:srgbClr val="FFFFFF"/>
                </a:solidFill>
                <a:latin typeface="SimSun" charset="0"/>
                <a:ea typeface="SimSun" charset="0"/>
                <a:cs typeface="SimSun" charset="0"/>
              </a:rPr>
              <a:t>…</a:t>
            </a:r>
          </a:p>
          <a:p>
            <a:pPr eaLnBrk="1" hangingPunct="1">
              <a:lnSpc>
                <a:spcPct val="150000"/>
              </a:lnSpc>
            </a:pPr>
            <a:r>
              <a:rPr lang="en-US" sz="3200" b="1">
                <a:solidFill>
                  <a:srgbClr val="FFFFFF"/>
                </a:solidFill>
                <a:latin typeface="SimSun" charset="0"/>
                <a:ea typeface="SimSun" charset="0"/>
                <a:cs typeface="SimSun" charset="0"/>
              </a:rPr>
              <a:t>15. </a:t>
            </a:r>
            <a:r>
              <a:rPr lang="zh-CN" altLang="en-US" sz="3200" b="1">
                <a:solidFill>
                  <a:srgbClr val="FFFFFF"/>
                </a:solidFill>
                <a:latin typeface="SimSun" charset="0"/>
                <a:ea typeface="SimSun" charset="0"/>
                <a:cs typeface="SimSun" charset="0"/>
              </a:rPr>
              <a:t>并要发光在天空，普照在地上。”事就这样成了</a:t>
            </a:r>
            <a:r>
              <a:rPr lang="en-US" altLang="ja-JP" sz="3200" b="1">
                <a:solidFill>
                  <a:srgbClr val="FFFFFF"/>
                </a:solidFill>
                <a:latin typeface="SimSun" charset="0"/>
                <a:ea typeface="SimSun" charset="0"/>
                <a:cs typeface="SimSun" charset="0"/>
              </a:rPr>
              <a:t>…</a:t>
            </a:r>
          </a:p>
          <a:p>
            <a:pPr eaLnBrk="1" hangingPunct="1">
              <a:lnSpc>
                <a:spcPct val="150000"/>
              </a:lnSpc>
            </a:pPr>
            <a:r>
              <a:rPr lang="en-US" sz="3200" b="1">
                <a:solidFill>
                  <a:srgbClr val="FFFFFF"/>
                </a:solidFill>
                <a:latin typeface="SimSun" charset="0"/>
                <a:ea typeface="SimSun" charset="0"/>
                <a:cs typeface="SimSun" charset="0"/>
              </a:rPr>
              <a:t>17.</a:t>
            </a:r>
            <a:r>
              <a:rPr lang="zh-CN" altLang="en-US" sz="3200" b="1">
                <a:solidFill>
                  <a:srgbClr val="FFFFFF"/>
                </a:solidFill>
                <a:latin typeface="SimSun" charset="0"/>
                <a:ea typeface="SimSun" charset="0"/>
                <a:cs typeface="SimSun" charset="0"/>
              </a:rPr>
              <a:t>神就把这些光摆列在天空，普照在地上，</a:t>
            </a:r>
            <a:r>
              <a:rPr lang="en-US" altLang="ja-JP" sz="3200" b="1">
                <a:solidFill>
                  <a:srgbClr val="FFFFFF"/>
                </a:solidFill>
                <a:latin typeface="SimSun" charset="0"/>
                <a:ea typeface="SimSun" charset="0"/>
                <a:cs typeface="SimSun" charset="0"/>
              </a:rPr>
              <a:t> …</a:t>
            </a:r>
            <a:endParaRPr lang="en-US" sz="3200" b="1">
              <a:solidFill>
                <a:srgbClr val="FFFFFF"/>
              </a:solidFill>
              <a:latin typeface="SimSun" charset="0"/>
              <a:ea typeface="SimSun" charset="0"/>
              <a:cs typeface="SimSun" charset="0"/>
            </a:endParaRPr>
          </a:p>
        </p:txBody>
      </p:sp>
      <p:sp>
        <p:nvSpPr>
          <p:cNvPr id="143974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Arial"/>
              </a:rPr>
              <a:t>创世记</a:t>
            </a:r>
            <a:r>
              <a:rPr lang="en-US" sz="5400" b="1" dirty="0">
                <a:solidFill>
                  <a:srgbClr val="00FF00"/>
                </a:solidFill>
                <a:cs typeface="Arial"/>
              </a:rPr>
              <a:t> 1:14-17</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4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5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5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5_Office Theme">
  <a:themeElements>
    <a:clrScheme name="6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2_Office Theme">
  <a:themeElements>
    <a:clrScheme name="5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themeOverride>
</file>

<file path=ppt/theme/themeOverride2.xml><?xml version="1.0" encoding="utf-8"?>
<a:themeOverride xmlns:a="http://schemas.openxmlformats.org/drawingml/2006/main">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otalTime>7568</TotalTime>
  <Words>10734</Words>
  <Application>Microsoft Macintosh PowerPoint</Application>
  <PresentationFormat>On-screen Show (4:3)</PresentationFormat>
  <Paragraphs>953</Paragraphs>
  <Slides>121</Slides>
  <Notes>116</Notes>
  <HiddenSlides>0</HiddenSlides>
  <MMClips>2</MMClips>
  <ScaleCrop>false</ScaleCrop>
  <HeadingPairs>
    <vt:vector size="6" baseType="variant">
      <vt:variant>
        <vt:lpstr>Fonts Used</vt:lpstr>
      </vt:variant>
      <vt:variant>
        <vt:i4>16</vt:i4>
      </vt:variant>
      <vt:variant>
        <vt:lpstr>Theme</vt:lpstr>
      </vt:variant>
      <vt:variant>
        <vt:i4>36</vt:i4>
      </vt:variant>
      <vt:variant>
        <vt:lpstr>Slide Titles</vt:lpstr>
      </vt:variant>
      <vt:variant>
        <vt:i4>121</vt:i4>
      </vt:variant>
    </vt:vector>
  </HeadingPairs>
  <TitlesOfParts>
    <vt:vector size="173" baseType="lpstr">
      <vt:lpstr>Hebraica</vt:lpstr>
      <vt:lpstr>ＭＳ Ｐゴシック</vt:lpstr>
      <vt:lpstr>黑体</vt:lpstr>
      <vt:lpstr>宋体</vt:lpstr>
      <vt:lpstr>宋体</vt:lpstr>
      <vt:lpstr>Arial</vt:lpstr>
      <vt:lpstr>Arial Black</vt:lpstr>
      <vt:lpstr>Arial Narrow</vt:lpstr>
      <vt:lpstr>Calibri</vt:lpstr>
      <vt:lpstr>Candara</vt:lpstr>
      <vt:lpstr>Garamond</vt:lpstr>
      <vt:lpstr>Gill Sans</vt:lpstr>
      <vt:lpstr>Helvetica</vt:lpstr>
      <vt:lpstr>Symbol</vt:lpstr>
      <vt:lpstr>Times New Roman</vt:lpstr>
      <vt:lpstr>Wingdings</vt:lpstr>
      <vt:lpstr>21_Office Theme</vt:lpstr>
      <vt:lpstr>20_Office Theme</vt:lpstr>
      <vt:lpstr>50_Office Theme</vt:lpstr>
      <vt:lpstr>65_Office Theme</vt:lpstr>
      <vt:lpstr>17_Office Theme</vt:lpstr>
      <vt:lpstr>29_Office Theme</vt:lpstr>
      <vt:lpstr>22_Office Theme</vt:lpstr>
      <vt:lpstr>51_Office Theme</vt:lpstr>
      <vt:lpstr>52_Office Theme</vt:lpstr>
      <vt:lpstr>23_Office Theme</vt:lpstr>
      <vt:lpstr>53_Office Theme</vt:lpstr>
      <vt:lpstr>3_Default Design</vt:lpstr>
      <vt:lpstr>5_Default Design</vt:lpstr>
      <vt:lpstr>7_Default Design</vt:lpstr>
      <vt:lpstr>8_Default Design</vt:lpstr>
      <vt:lpstr>11_Default Design</vt:lpstr>
      <vt:lpstr>9_Default Design</vt:lpstr>
      <vt:lpstr>12_Default Design</vt:lpstr>
      <vt:lpstr>24_Office Theme</vt:lpstr>
      <vt:lpstr>13_Default Design</vt:lpstr>
      <vt:lpstr>14_Default Design</vt:lpstr>
      <vt:lpstr>15_Default Design</vt:lpstr>
      <vt:lpstr>54_Office Theme</vt:lpstr>
      <vt:lpstr>16_Default Design</vt:lpstr>
      <vt:lpstr>17_Default Design</vt:lpstr>
      <vt:lpstr>2_Default Design</vt:lpstr>
      <vt:lpstr>1_Default Design</vt:lpstr>
      <vt:lpstr>6_Default Design</vt:lpstr>
      <vt:lpstr>Bullets</vt:lpstr>
      <vt:lpstr>10_Default Design</vt:lpstr>
      <vt:lpstr>Stream</vt:lpstr>
      <vt:lpstr>Default Design</vt:lpstr>
      <vt:lpstr>4_Default Design</vt:lpstr>
      <vt:lpstr>25_Office Theme</vt:lpstr>
      <vt:lpstr>55_Office Theme</vt:lpstr>
      <vt:lpstr>18_Default Design</vt:lpstr>
      <vt:lpstr>PowerPoint Presentation</vt:lpstr>
      <vt:lpstr>Template Suite 1-Title 01359</vt:lpstr>
      <vt:lpstr>Template Suite 1-Title 01359</vt:lpstr>
      <vt:lpstr>AiG web site #1</vt:lpstr>
      <vt:lpstr>Christian College 1</vt:lpstr>
      <vt:lpstr>Christian College 2</vt:lpstr>
      <vt:lpstr>Bill Craig interview Canada 2009</vt:lpstr>
      <vt:lpstr>Green – theological quote--blank</vt:lpstr>
      <vt:lpstr>Green – theological quote--blank</vt:lpstr>
      <vt:lpstr>Green – theological quote--blank</vt:lpstr>
      <vt:lpstr>Genesis 1:1 NAS</vt:lpstr>
      <vt:lpstr>Gen. 1:14 NAS</vt:lpstr>
      <vt:lpstr>Ex. 20:11 NAS</vt:lpstr>
      <vt:lpstr>Time since Genesis 1:1</vt:lpstr>
      <vt:lpstr>Green – theological quote--blank</vt:lpstr>
      <vt:lpstr>大爆炸理论和圣经里创造历史次序的比较</vt:lpstr>
      <vt:lpstr>Evolution vs Bible timeline</vt:lpstr>
      <vt:lpstr>Big Bang Time line</vt:lpstr>
      <vt:lpstr>Bill Craig interview Canada 2009--still</vt:lpstr>
      <vt:lpstr>不符连贯的信仰</vt:lpstr>
      <vt:lpstr>Coyne, Jerry 2009—Theistic Evol inconsistent #2</vt:lpstr>
      <vt:lpstr>Template Suite 1-Content 01360</vt:lpstr>
      <vt:lpstr>Three views of Earth history</vt:lpstr>
      <vt:lpstr>Template Suite 1-Content 01360</vt:lpstr>
      <vt:lpstr>Gen. 1:1-5 NAS</vt:lpstr>
      <vt:lpstr>掌握创世纪04702</vt:lpstr>
      <vt:lpstr>Template Suite 1-Content 01360</vt:lpstr>
      <vt:lpstr>Gen. 1:1-5 NAS</vt:lpstr>
      <vt:lpstr>Psa. 136:1-2 NAS</vt:lpstr>
      <vt:lpstr>在圣经里所谓的对应 新美国标准版圣经</vt:lpstr>
      <vt:lpstr>掌握创世纪04702</vt:lpstr>
      <vt:lpstr>Template Suite 1-Content 01360</vt:lpstr>
      <vt:lpstr>Psa. 136:13-15 NAS</vt:lpstr>
      <vt:lpstr>Template Suite 1-Content 01360</vt:lpstr>
      <vt:lpstr>Template Suite 1-Content 01360</vt:lpstr>
      <vt:lpstr>Toledoth examples NAS</vt:lpstr>
      <vt:lpstr>Template Suite 1-Content 01360</vt:lpstr>
      <vt:lpstr>Template Suite 1-Content 01360</vt:lpstr>
      <vt:lpstr>耶稣坚持着圣经的权威</vt:lpstr>
      <vt:lpstr>PowerPoint Presentation</vt:lpstr>
      <vt:lpstr>耶稣和宇宙的年数</vt:lpstr>
      <vt:lpstr>掌握创世纪04702</vt:lpstr>
      <vt:lpstr>Template Suite 1-Content 01360</vt:lpstr>
      <vt:lpstr>Mt. 7:28-29 NAS</vt:lpstr>
      <vt:lpstr>Mt. 22:29 NAS</vt:lpstr>
      <vt:lpstr>John 5:45-47 NAS</vt:lpstr>
      <vt:lpstr>Template Suite 1-Content 01360</vt:lpstr>
      <vt:lpstr>Job 31:33 NAS</vt:lpstr>
      <vt:lpstr>Ezek. 14:14 NAS</vt:lpstr>
      <vt:lpstr>Luke 3:23-38 NAS</vt:lpstr>
      <vt:lpstr>Rom. 5:12 NAS</vt:lpstr>
      <vt:lpstr>2 Pet. 2:5-6 NAS</vt:lpstr>
      <vt:lpstr>Rom. 1:20 NAS</vt:lpstr>
      <vt:lpstr>Isa. 40:21 NAS</vt:lpstr>
      <vt:lpstr>Ps. 19:1 NAS/KJV</vt:lpstr>
      <vt:lpstr>Job 12:7-10 NAS</vt:lpstr>
      <vt:lpstr>Template Suite 1-Content 01360</vt:lpstr>
      <vt:lpstr>2 Tim. 4:4 NAS</vt:lpstr>
      <vt:lpstr>Template Suite 1-Content 01360</vt:lpstr>
      <vt:lpstr>Operation vs Origin science</vt:lpstr>
      <vt:lpstr>Operation science defined</vt:lpstr>
      <vt:lpstr>Observational Science 01160</vt:lpstr>
      <vt:lpstr>Origin science defined</vt:lpstr>
      <vt:lpstr>Historical Science painter 01159</vt:lpstr>
      <vt:lpstr>History Book of the Universe 02022</vt:lpstr>
      <vt:lpstr>创世记的历史记载</vt:lpstr>
      <vt:lpstr>Template Suite 1-Content 01360</vt:lpstr>
      <vt:lpstr>NAS &amp; KJV on toledoths</vt:lpstr>
      <vt:lpstr>PowerPoint Presentation</vt:lpstr>
      <vt:lpstr>Template Suite 1-Content 01360</vt:lpstr>
      <vt:lpstr>Genesis 1:1-2 gap NAS</vt:lpstr>
      <vt:lpstr>Gen. 1:1-5 NAS</vt:lpstr>
      <vt:lpstr>Jer. 4:23 NAS</vt:lpstr>
      <vt:lpstr>Gen. 1:28 KJV</vt:lpstr>
      <vt:lpstr>Template Suite 1-Content 01360</vt:lpstr>
      <vt:lpstr>Ezek. 28:13, 15 NAS</vt:lpstr>
      <vt:lpstr>Template Suite 1-Content 01360</vt:lpstr>
      <vt:lpstr>一般书籍</vt:lpstr>
      <vt:lpstr>Ex. 20:11 NAS</vt:lpstr>
      <vt:lpstr>Template Suite 1-Content 01360</vt:lpstr>
      <vt:lpstr>希伯来语不定时间的冠词</vt:lpstr>
      <vt:lpstr>亚兰语文字</vt:lpstr>
      <vt:lpstr>Blank NAS</vt:lpstr>
      <vt:lpstr>Blank NAS</vt:lpstr>
      <vt:lpstr>Common Element 4</vt:lpstr>
      <vt:lpstr>Common Element 4</vt:lpstr>
      <vt:lpstr>Template Suite 1-Content 01360</vt:lpstr>
      <vt:lpstr>Day-2 Peter 3:8a NAS</vt:lpstr>
      <vt:lpstr>Day-2 Peter 3:8b NAS</vt:lpstr>
      <vt:lpstr>Joshua around Jericho</vt:lpstr>
      <vt:lpstr>Jonah–3000 Years in Great Fish? 00296</vt:lpstr>
      <vt:lpstr>Jesus' closed tomb</vt:lpstr>
      <vt:lpstr>Day 1 02230</vt:lpstr>
      <vt:lpstr>Gen. 1:14-15 NAS</vt:lpstr>
      <vt:lpstr>John 2:11 NAS</vt:lpstr>
      <vt:lpstr>Gen. 1:16 NAS</vt:lpstr>
      <vt:lpstr>Asah &amp; Rahah &amp; Ps 147:7 NAS</vt:lpstr>
      <vt:lpstr>神几时创造?</vt:lpstr>
      <vt:lpstr>Gen. 1:14-17 expanse NAS</vt:lpstr>
      <vt:lpstr>结论— 星星在第4天被创造</vt:lpstr>
      <vt:lpstr>Yom non-literal in Gen. 2:4</vt:lpstr>
      <vt:lpstr>Blank NAS</vt:lpstr>
      <vt:lpstr>Too much happened on Day 6</vt:lpstr>
      <vt:lpstr>Gen 1 &amp; 2 not contradictory</vt:lpstr>
      <vt:lpstr>Dr. Bright's statement 2001</vt:lpstr>
      <vt:lpstr>It doesn't matter what God said</vt:lpstr>
      <vt:lpstr>PowerPoint Presentation</vt:lpstr>
      <vt:lpstr>PowerPoint Presentation</vt:lpstr>
      <vt:lpstr>PowerPoint Presentation</vt:lpstr>
      <vt:lpstr>Q872 Waltke 2001</vt:lpstr>
      <vt:lpstr>Kline 1996—science exegetes Scripture--short</vt:lpstr>
      <vt:lpstr>Q 706 Archer</vt:lpstr>
      <vt:lpstr>Q 708 Boice—YEC strong arguments but…</vt:lpstr>
      <vt:lpstr>Sailhamer 1996—Genesis at peace with science</vt:lpstr>
      <vt:lpstr>Grudem 1994—Science shows old earth</vt:lpstr>
      <vt:lpstr>Geisler 2000—science proves long ages--animated</vt:lpstr>
      <vt:lpstr>Lewis &amp; Demarest 1996</vt:lpstr>
      <vt:lpstr>PowerPoint Presentation</vt:lpstr>
      <vt:lpstr>AiG web site #1</vt:lpstr>
      <vt:lpstr>Black blank------------extras</vt:lpstr>
      <vt:lpstr>創造链接地址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378</cp:revision>
  <dcterms:created xsi:type="dcterms:W3CDTF">2002-07-05T19:44:56Z</dcterms:created>
  <dcterms:modified xsi:type="dcterms:W3CDTF">2024-09-09T17:01:35Z</dcterms:modified>
</cp:coreProperties>
</file>