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1.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46" r:id="rId1"/>
    <p:sldMasterId id="2147483947" r:id="rId2"/>
    <p:sldMasterId id="2147483948" r:id="rId3"/>
    <p:sldMasterId id="2147483949" r:id="rId4"/>
    <p:sldMasterId id="2147483950" r:id="rId5"/>
    <p:sldMasterId id="2147483951" r:id="rId6"/>
    <p:sldMasterId id="2147483952" r:id="rId7"/>
    <p:sldMasterId id="2147483953" r:id="rId8"/>
    <p:sldMasterId id="2147483954" r:id="rId9"/>
    <p:sldMasterId id="2147483955" r:id="rId10"/>
    <p:sldMasterId id="2147483956" r:id="rId11"/>
    <p:sldMasterId id="2147483957" r:id="rId12"/>
    <p:sldMasterId id="2147483958" r:id="rId13"/>
    <p:sldMasterId id="2147483959" r:id="rId14"/>
    <p:sldMasterId id="2147483960" r:id="rId15"/>
    <p:sldMasterId id="2147483962" r:id="rId16"/>
    <p:sldMasterId id="2147483963" r:id="rId17"/>
    <p:sldMasterId id="2147483964" r:id="rId18"/>
    <p:sldMasterId id="2147483965" r:id="rId19"/>
    <p:sldMasterId id="2147483966" r:id="rId20"/>
    <p:sldMasterId id="2147483967" r:id="rId21"/>
    <p:sldMasterId id="2147483968" r:id="rId22"/>
    <p:sldMasterId id="2147483969" r:id="rId23"/>
    <p:sldMasterId id="2147483970" r:id="rId24"/>
    <p:sldMasterId id="2147483971" r:id="rId25"/>
    <p:sldMasterId id="2147483972" r:id="rId26"/>
    <p:sldMasterId id="2147483973" r:id="rId27"/>
    <p:sldMasterId id="2147483985" r:id="rId28"/>
    <p:sldMasterId id="2147483997" r:id="rId29"/>
    <p:sldMasterId id="2147484009" r:id="rId30"/>
  </p:sldMasterIdLst>
  <p:notesMasterIdLst>
    <p:notesMasterId r:id="rId164"/>
  </p:notesMasterIdLst>
  <p:sldIdLst>
    <p:sldId id="400" r:id="rId31"/>
    <p:sldId id="256" r:id="rId32"/>
    <p:sldId id="257" r:id="rId33"/>
    <p:sldId id="258" r:id="rId34"/>
    <p:sldId id="259" r:id="rId35"/>
    <p:sldId id="260" r:id="rId36"/>
    <p:sldId id="261" r:id="rId37"/>
    <p:sldId id="262" r:id="rId38"/>
    <p:sldId id="263" r:id="rId39"/>
    <p:sldId id="264" r:id="rId40"/>
    <p:sldId id="265" r:id="rId41"/>
    <p:sldId id="266" r:id="rId42"/>
    <p:sldId id="267" r:id="rId43"/>
    <p:sldId id="268" r:id="rId44"/>
    <p:sldId id="269" r:id="rId45"/>
    <p:sldId id="270" r:id="rId46"/>
    <p:sldId id="271" r:id="rId47"/>
    <p:sldId id="272" r:id="rId48"/>
    <p:sldId id="273" r:id="rId49"/>
    <p:sldId id="274" r:id="rId50"/>
    <p:sldId id="395" r:id="rId51"/>
    <p:sldId id="276" r:id="rId52"/>
    <p:sldId id="277" r:id="rId53"/>
    <p:sldId id="278" r:id="rId54"/>
    <p:sldId id="279" r:id="rId55"/>
    <p:sldId id="280" r:id="rId56"/>
    <p:sldId id="281" r:id="rId57"/>
    <p:sldId id="282" r:id="rId58"/>
    <p:sldId id="283" r:id="rId59"/>
    <p:sldId id="284" r:id="rId60"/>
    <p:sldId id="285" r:id="rId61"/>
    <p:sldId id="286" r:id="rId62"/>
    <p:sldId id="287" r:id="rId63"/>
    <p:sldId id="288" r:id="rId64"/>
    <p:sldId id="289" r:id="rId65"/>
    <p:sldId id="290" r:id="rId66"/>
    <p:sldId id="387" r:id="rId67"/>
    <p:sldId id="292" r:id="rId68"/>
    <p:sldId id="293" r:id="rId69"/>
    <p:sldId id="294" r:id="rId70"/>
    <p:sldId id="295" r:id="rId71"/>
    <p:sldId id="296" r:id="rId72"/>
    <p:sldId id="297" r:id="rId73"/>
    <p:sldId id="298" r:id="rId74"/>
    <p:sldId id="299" r:id="rId75"/>
    <p:sldId id="300" r:id="rId76"/>
    <p:sldId id="301" r:id="rId77"/>
    <p:sldId id="388" r:id="rId78"/>
    <p:sldId id="303" r:id="rId79"/>
    <p:sldId id="304" r:id="rId80"/>
    <p:sldId id="305" r:id="rId81"/>
    <p:sldId id="306" r:id="rId82"/>
    <p:sldId id="307" r:id="rId83"/>
    <p:sldId id="308" r:id="rId84"/>
    <p:sldId id="309" r:id="rId85"/>
    <p:sldId id="310" r:id="rId86"/>
    <p:sldId id="311" r:id="rId87"/>
    <p:sldId id="312" r:id="rId88"/>
    <p:sldId id="313" r:id="rId89"/>
    <p:sldId id="314" r:id="rId90"/>
    <p:sldId id="315" r:id="rId91"/>
    <p:sldId id="316" r:id="rId92"/>
    <p:sldId id="317" r:id="rId93"/>
    <p:sldId id="318" r:id="rId94"/>
    <p:sldId id="319" r:id="rId95"/>
    <p:sldId id="320" r:id="rId96"/>
    <p:sldId id="321" r:id="rId97"/>
    <p:sldId id="322" r:id="rId98"/>
    <p:sldId id="323" r:id="rId99"/>
    <p:sldId id="324" r:id="rId100"/>
    <p:sldId id="325" r:id="rId101"/>
    <p:sldId id="326" r:id="rId102"/>
    <p:sldId id="327" r:id="rId103"/>
    <p:sldId id="328" r:id="rId104"/>
    <p:sldId id="329" r:id="rId105"/>
    <p:sldId id="330" r:id="rId106"/>
    <p:sldId id="331" r:id="rId107"/>
    <p:sldId id="398" r:id="rId108"/>
    <p:sldId id="333" r:id="rId109"/>
    <p:sldId id="389" r:id="rId110"/>
    <p:sldId id="335" r:id="rId111"/>
    <p:sldId id="336" r:id="rId112"/>
    <p:sldId id="337" r:id="rId113"/>
    <p:sldId id="338" r:id="rId114"/>
    <p:sldId id="339" r:id="rId115"/>
    <p:sldId id="340" r:id="rId116"/>
    <p:sldId id="341" r:id="rId117"/>
    <p:sldId id="342" r:id="rId118"/>
    <p:sldId id="343" r:id="rId119"/>
    <p:sldId id="344" r:id="rId120"/>
    <p:sldId id="345" r:id="rId121"/>
    <p:sldId id="391" r:id="rId122"/>
    <p:sldId id="347" r:id="rId123"/>
    <p:sldId id="348" r:id="rId124"/>
    <p:sldId id="349" r:id="rId125"/>
    <p:sldId id="350" r:id="rId126"/>
    <p:sldId id="351" r:id="rId127"/>
    <p:sldId id="352" r:id="rId128"/>
    <p:sldId id="353" r:id="rId129"/>
    <p:sldId id="354" r:id="rId130"/>
    <p:sldId id="355" r:id="rId131"/>
    <p:sldId id="356" r:id="rId132"/>
    <p:sldId id="358" r:id="rId133"/>
    <p:sldId id="390" r:id="rId134"/>
    <p:sldId id="361" r:id="rId135"/>
    <p:sldId id="362" r:id="rId136"/>
    <p:sldId id="363" r:id="rId137"/>
    <p:sldId id="364" r:id="rId138"/>
    <p:sldId id="365" r:id="rId139"/>
    <p:sldId id="366" r:id="rId140"/>
    <p:sldId id="367" r:id="rId141"/>
    <p:sldId id="368" r:id="rId142"/>
    <p:sldId id="369" r:id="rId143"/>
    <p:sldId id="370" r:id="rId144"/>
    <p:sldId id="392" r:id="rId145"/>
    <p:sldId id="371" r:id="rId146"/>
    <p:sldId id="372" r:id="rId147"/>
    <p:sldId id="373" r:id="rId148"/>
    <p:sldId id="374" r:id="rId149"/>
    <p:sldId id="375" r:id="rId150"/>
    <p:sldId id="397" r:id="rId151"/>
    <p:sldId id="377" r:id="rId152"/>
    <p:sldId id="378" r:id="rId153"/>
    <p:sldId id="379" r:id="rId154"/>
    <p:sldId id="380" r:id="rId155"/>
    <p:sldId id="393" r:id="rId156"/>
    <p:sldId id="381" r:id="rId157"/>
    <p:sldId id="382" r:id="rId158"/>
    <p:sldId id="383" r:id="rId159"/>
    <p:sldId id="384" r:id="rId160"/>
    <p:sldId id="396" r:id="rId161"/>
    <p:sldId id="394" r:id="rId162"/>
    <p:sldId id="399" r:id="rId163"/>
  </p:sldIdLst>
  <p:sldSz cx="9144000" cy="6858000" type="screen4x3"/>
  <p:notesSz cx="6858000" cy="9144000"/>
  <p:embeddedFontLst>
    <p:embeddedFont>
      <p:font typeface="ＭＳ Ｐゴシック" panose="020B0600070205080204" pitchFamily="34" charset="-128"/>
      <p:regular r:id="rId165"/>
    </p:embeddedFont>
    <p:embeddedFont>
      <p:font typeface="Arial Black" panose="020B0604020202020204" pitchFamily="34" charset="0"/>
      <p:bold r:id="rId166"/>
    </p:embeddedFont>
    <p:embeddedFont>
      <p:font typeface="Arial Narrow" panose="020B0604020202020204" pitchFamily="34" charset="0"/>
      <p:regular r:id="rId167"/>
      <p:bold r:id="rId168"/>
      <p:italic r:id="rId169"/>
      <p:boldItalic r:id="rId170"/>
    </p:embeddedFont>
    <p:embeddedFont>
      <p:font typeface="Candara" panose="020E0502030303020204" pitchFamily="34" charset="0"/>
      <p:regular r:id="rId171"/>
      <p:bold r:id="rId172"/>
      <p:italic r:id="rId173"/>
      <p:boldItalic r:id="rId174"/>
    </p:embeddedFont>
    <p:embeddedFont>
      <p:font typeface="Comic Sans MS" panose="030F0902030302020204" pitchFamily="66" charset="0"/>
      <p:regular r:id="rId175"/>
    </p:embeddedFont>
    <p:embeddedFont>
      <p:font typeface="Impact" panose="020B0806030902050204" pitchFamily="34" charset="0"/>
      <p:regular r:id="rId176"/>
    </p:embeddedFont>
    <p:embeddedFont>
      <p:font typeface="Merriweather Sans" pitchFamily="2" charset="77"/>
      <p:regular r:id="rId177"/>
      <p:bold r:id="rId178"/>
      <p:italic r:id="rId179"/>
    </p:embeddedFont>
    <p:embeddedFont>
      <p:font typeface="Nunito" pitchFamily="2" charset="77"/>
      <p:regular r:id="rId180"/>
      <p:bold r:id="rId181"/>
    </p:embeddedFont>
    <p:embeddedFont>
      <p:font typeface="Open Sans Light" panose="020F0302020204030204" pitchFamily="34" charset="0"/>
      <p:regular r:id="rId182"/>
      <p:italic r:id="rId183"/>
    </p:embeddedFont>
    <p:embeddedFont>
      <p:font typeface="Source Sans Pro" panose="020B0503030403020204" pitchFamily="34" charset="0"/>
      <p:regular r:id="rId184"/>
      <p:bold r:id="rId185"/>
      <p:italic r:id="rId186"/>
      <p:boldItalic r:id="rId187"/>
    </p:embeddedFont>
    <p:embeddedFont>
      <p:font typeface="Source Sans Pro Black" panose="020F0502020204030204" pitchFamily="34" charset="0"/>
      <p:bold r:id="rId188"/>
    </p:embeddedFont>
    <p:embeddedFont>
      <p:font typeface="Verdana" panose="020B0604030504040204" pitchFamily="34" charset="0"/>
      <p:regular r:id="rId189"/>
      <p:bold r:id="rId190"/>
      <p:italic r:id="rId191"/>
      <p:boldItalic r:id="rId1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autoAdjust="0"/>
    <p:restoredTop sz="76464" autoAdjust="0"/>
  </p:normalViewPr>
  <p:slideViewPr>
    <p:cSldViewPr snapToGrid="0">
      <p:cViewPr>
        <p:scale>
          <a:sx n="84" d="100"/>
          <a:sy n="84" d="100"/>
        </p:scale>
        <p:origin x="504" y="872"/>
      </p:cViewPr>
      <p:guideLst>
        <p:guide orient="horz" pos="2160"/>
        <p:guide pos="2880"/>
      </p:guideLst>
    </p:cSldViewPr>
  </p:slideViewPr>
  <p:outlineViewPr>
    <p:cViewPr>
      <p:scale>
        <a:sx n="33" d="100"/>
        <a:sy n="33" d="100"/>
      </p:scale>
      <p:origin x="0" y="13040"/>
    </p:cViewPr>
  </p:outlineViewPr>
  <p:notesTextViewPr>
    <p:cViewPr>
      <p:scale>
        <a:sx n="1" d="1"/>
        <a:sy n="1" d="1"/>
      </p:scale>
      <p:origin x="0" y="0"/>
    </p:cViewPr>
  </p:notesTextViewPr>
  <p:sorterViewPr>
    <p:cViewPr>
      <p:scale>
        <a:sx n="1" d="1"/>
        <a:sy n="1" d="1"/>
      </p:scale>
      <p:origin x="0" y="215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63" Type="http://schemas.openxmlformats.org/officeDocument/2006/relationships/slide" Target="slides/slide33.xml"/><Relationship Id="rId84" Type="http://schemas.openxmlformats.org/officeDocument/2006/relationships/slide" Target="slides/slide54.xml"/><Relationship Id="rId138" Type="http://schemas.openxmlformats.org/officeDocument/2006/relationships/slide" Target="slides/slide108.xml"/><Relationship Id="rId159" Type="http://schemas.openxmlformats.org/officeDocument/2006/relationships/slide" Target="slides/slide129.xml"/><Relationship Id="rId170" Type="http://schemas.openxmlformats.org/officeDocument/2006/relationships/font" Target="fonts/font6.fntdata"/><Relationship Id="rId191" Type="http://schemas.openxmlformats.org/officeDocument/2006/relationships/font" Target="fonts/font27.fntdata"/><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53" Type="http://schemas.openxmlformats.org/officeDocument/2006/relationships/slide" Target="slides/slide23.xml"/><Relationship Id="rId74" Type="http://schemas.openxmlformats.org/officeDocument/2006/relationships/slide" Target="slides/slide44.xml"/><Relationship Id="rId128" Type="http://schemas.openxmlformats.org/officeDocument/2006/relationships/slide" Target="slides/slide98.xml"/><Relationship Id="rId149" Type="http://schemas.openxmlformats.org/officeDocument/2006/relationships/slide" Target="slides/slide119.xml"/><Relationship Id="rId5" Type="http://schemas.openxmlformats.org/officeDocument/2006/relationships/slideMaster" Target="slideMasters/slideMaster5.xml"/><Relationship Id="rId95" Type="http://schemas.openxmlformats.org/officeDocument/2006/relationships/slide" Target="slides/slide65.xml"/><Relationship Id="rId160" Type="http://schemas.openxmlformats.org/officeDocument/2006/relationships/slide" Target="slides/slide130.xml"/><Relationship Id="rId181" Type="http://schemas.openxmlformats.org/officeDocument/2006/relationships/font" Target="fonts/font17.fntdata"/><Relationship Id="rId22" Type="http://schemas.openxmlformats.org/officeDocument/2006/relationships/slideMaster" Target="slideMasters/slideMaster22.xml"/><Relationship Id="rId43" Type="http://schemas.openxmlformats.org/officeDocument/2006/relationships/slide" Target="slides/slide13.xml"/><Relationship Id="rId64" Type="http://schemas.openxmlformats.org/officeDocument/2006/relationships/slide" Target="slides/slide34.xml"/><Relationship Id="rId118" Type="http://schemas.openxmlformats.org/officeDocument/2006/relationships/slide" Target="slides/slide88.xml"/><Relationship Id="rId139" Type="http://schemas.openxmlformats.org/officeDocument/2006/relationships/slide" Target="slides/slide109.xml"/><Relationship Id="rId85" Type="http://schemas.openxmlformats.org/officeDocument/2006/relationships/slide" Target="slides/slide55.xml"/><Relationship Id="rId150" Type="http://schemas.openxmlformats.org/officeDocument/2006/relationships/slide" Target="slides/slide120.xml"/><Relationship Id="rId171" Type="http://schemas.openxmlformats.org/officeDocument/2006/relationships/font" Target="fonts/font7.fntdata"/><Relationship Id="rId192" Type="http://schemas.openxmlformats.org/officeDocument/2006/relationships/font" Target="fonts/font28.fntdata"/><Relationship Id="rId12" Type="http://schemas.openxmlformats.org/officeDocument/2006/relationships/slideMaster" Target="slideMasters/slideMaster12.xml"/><Relationship Id="rId33" Type="http://schemas.openxmlformats.org/officeDocument/2006/relationships/slide" Target="slides/slide3.xml"/><Relationship Id="rId108" Type="http://schemas.openxmlformats.org/officeDocument/2006/relationships/slide" Target="slides/slide78.xml"/><Relationship Id="rId129" Type="http://schemas.openxmlformats.org/officeDocument/2006/relationships/slide" Target="slides/slide99.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font" Target="fonts/font18.fntdata"/><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9.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font" Target="fonts/font8.fntdata"/><Relationship Id="rId193"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141" Type="http://schemas.openxmlformats.org/officeDocument/2006/relationships/slide" Target="slides/slide111.xml"/><Relationship Id="rId146" Type="http://schemas.openxmlformats.org/officeDocument/2006/relationships/slide" Target="slides/slide116.xml"/><Relationship Id="rId167" Type="http://schemas.openxmlformats.org/officeDocument/2006/relationships/font" Target="fonts/font3.fntdata"/><Relationship Id="rId188"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162" Type="http://schemas.openxmlformats.org/officeDocument/2006/relationships/slide" Target="slides/slide132.xml"/><Relationship Id="rId183"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font" Target="fonts/font14.fntdata"/><Relationship Id="rId61" Type="http://schemas.openxmlformats.org/officeDocument/2006/relationships/slide" Target="slides/slide31.xml"/><Relationship Id="rId82" Type="http://schemas.openxmlformats.org/officeDocument/2006/relationships/slide" Target="slides/slide52.xml"/><Relationship Id="rId152" Type="http://schemas.openxmlformats.org/officeDocument/2006/relationships/slide" Target="slides/slide122.xml"/><Relationship Id="rId173" Type="http://schemas.openxmlformats.org/officeDocument/2006/relationships/font" Target="fonts/font9.fntdata"/><Relationship Id="rId194"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font" Target="fonts/font4.fntdata"/><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font" Target="fonts/font20.fntdata"/><Relationship Id="rId189"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font" Target="fonts/font10.fntdata"/><Relationship Id="rId179" Type="http://schemas.openxmlformats.org/officeDocument/2006/relationships/font" Target="fonts/font15.fntdata"/><Relationship Id="rId195" Type="http://schemas.openxmlformats.org/officeDocument/2006/relationships/theme" Target="theme/theme1.xml"/><Relationship Id="rId190" Type="http://schemas.openxmlformats.org/officeDocument/2006/relationships/font" Target="fonts/font26.fntdata"/><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48" Type="http://schemas.openxmlformats.org/officeDocument/2006/relationships/slide" Target="slides/slide118.xml"/><Relationship Id="rId164" Type="http://schemas.openxmlformats.org/officeDocument/2006/relationships/notesMaster" Target="notesMasters/notesMaster1.xml"/><Relationship Id="rId169" Type="http://schemas.openxmlformats.org/officeDocument/2006/relationships/font" Target="fonts/font5.fntdata"/><Relationship Id="rId18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16.fntdata"/><Relationship Id="rId26" Type="http://schemas.openxmlformats.org/officeDocument/2006/relationships/slideMaster" Target="slideMasters/slideMaster26.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font" Target="fonts/font11.fntdata"/><Relationship Id="rId196"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font" Target="fonts/font1.fntdata"/><Relationship Id="rId186" Type="http://schemas.openxmlformats.org/officeDocument/2006/relationships/font" Target="fonts/font22.fntdata"/><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font" Target="fonts/font12.fntdata"/><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font" Target="fonts/font2.fntdata"/><Relationship Id="rId187" Type="http://schemas.openxmlformats.org/officeDocument/2006/relationships/font" Target="fonts/font23.fntdata"/><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font" Target="fonts/font13.fntdata"/><Relationship Id="rId18" Type="http://schemas.openxmlformats.org/officeDocument/2006/relationships/slideMaster" Target="slideMasters/slideMaster18.xml"/><Relationship Id="rId39"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914400" marR="0" lvl="2" indent="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371600" marR="0" lvl="3" indent="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1828800" marR="0" lvl="4" indent="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381574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www.ucmp.berkeley.edu/diapsids/birds/birdintro.html" TargetMode="External"/><Relationship Id="rId3" Type="http://schemas.openxmlformats.org/officeDocument/2006/relationships/hyperlink" Target="http://www.ucmp.berkeley.edu/diapsids/diapsids.html" TargetMode="External"/><Relationship Id="rId7" Type="http://schemas.openxmlformats.org/officeDocument/2006/relationships/hyperlink" Target="http://www.ucmp.berkeley.edu/anapsids/anapsida.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ucmp.berkeley.edu/mesozoic/mesozoic.html" TargetMode="External"/><Relationship Id="rId5" Type="http://schemas.openxmlformats.org/officeDocument/2006/relationships/hyperlink" Target="http://www.ucmp.berkeley.edu/permian/permian.html" TargetMode="External"/><Relationship Id="rId10" Type="http://schemas.openxmlformats.org/officeDocument/2006/relationships/hyperlink" Target="http://www.ucmp.berkeley.edu/diapsids/dinosaur.html" TargetMode="External"/><Relationship Id="rId4" Type="http://schemas.openxmlformats.org/officeDocument/2006/relationships/hyperlink" Target="http://www.ucmp.berkeley.edu/vertebrates/tetrapods/tetraintro.html" TargetMode="External"/><Relationship Id="rId9" Type="http://schemas.openxmlformats.org/officeDocument/2006/relationships/hyperlink" Target="http://www.ucmp.berkeley.edu/diapsids/avians.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7801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10</a:t>
            </a:fld>
            <a:endParaRPr lang="en-US" sz="1200" b="0" i="0" u="none" strike="noStrike" cap="none">
              <a:solidFill>
                <a:srgbClr val="000000"/>
              </a:solidFill>
              <a:latin typeface="Arial"/>
              <a:ea typeface="Arial"/>
              <a:cs typeface="Arial"/>
              <a:sym typeface="Arial"/>
            </a:endParaRPr>
          </a:p>
        </p:txBody>
      </p:sp>
      <p:sp>
        <p:nvSpPr>
          <p:cNvPr id="1875" name="Shape 18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76" name="Shape 187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37081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0"/>
        <p:cNvGrpSpPr/>
        <p:nvPr/>
      </p:nvGrpSpPr>
      <p:grpSpPr>
        <a:xfrm>
          <a:off x="0" y="0"/>
          <a:ext cx="0" cy="0"/>
          <a:chOff x="0" y="0"/>
          <a:chExt cx="0" cy="0"/>
        </a:xfrm>
      </p:grpSpPr>
      <p:sp>
        <p:nvSpPr>
          <p:cNvPr id="2871" name="Shape 287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100</a:t>
            </a:fld>
            <a:endParaRPr lang="en-US" sz="1200">
              <a:solidFill>
                <a:schemeClr val="dk1"/>
              </a:solidFill>
              <a:latin typeface="Arial"/>
              <a:ea typeface="Arial"/>
              <a:cs typeface="Arial"/>
              <a:sym typeface="Arial"/>
            </a:endParaRPr>
          </a:p>
        </p:txBody>
      </p:sp>
      <p:sp>
        <p:nvSpPr>
          <p:cNvPr id="2872" name="Shape 28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73" name="Shape 2873"/>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Created: September 2005.</a:t>
            </a:r>
          </a:p>
        </p:txBody>
      </p:sp>
    </p:spTree>
    <p:extLst>
      <p:ext uri="{BB962C8B-B14F-4D97-AF65-F5344CB8AC3E}">
        <p14:creationId xmlns:p14="http://schemas.microsoft.com/office/powerpoint/2010/main" val="11797053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0"/>
        <p:cNvGrpSpPr/>
        <p:nvPr/>
      </p:nvGrpSpPr>
      <p:grpSpPr>
        <a:xfrm>
          <a:off x="0" y="0"/>
          <a:ext cx="0" cy="0"/>
          <a:chOff x="0" y="0"/>
          <a:chExt cx="0" cy="0"/>
        </a:xfrm>
      </p:grpSpPr>
      <p:sp>
        <p:nvSpPr>
          <p:cNvPr id="2881" name="Shape 288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101</a:t>
            </a:fld>
            <a:endParaRPr lang="en-US" sz="1200">
              <a:solidFill>
                <a:schemeClr val="dk1"/>
              </a:solidFill>
              <a:latin typeface="Arial"/>
              <a:ea typeface="Arial"/>
              <a:cs typeface="Arial"/>
              <a:sym typeface="Arial"/>
            </a:endParaRPr>
          </a:p>
        </p:txBody>
      </p:sp>
      <p:sp>
        <p:nvSpPr>
          <p:cNvPr id="2882" name="Shape 288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101</a:t>
            </a:fld>
            <a:endParaRPr lang="en-US" sz="1200">
              <a:solidFill>
                <a:schemeClr val="dk1"/>
              </a:solidFill>
              <a:latin typeface="Arial"/>
              <a:ea typeface="Arial"/>
              <a:cs typeface="Arial"/>
              <a:sym typeface="Arial"/>
            </a:endParaRPr>
          </a:p>
        </p:txBody>
      </p:sp>
      <p:sp>
        <p:nvSpPr>
          <p:cNvPr id="2883" name="Shape 28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84" name="Shape 2884"/>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We celebrate the death and resurrection of Christ at Easter time.</a:t>
            </a:r>
          </a:p>
        </p:txBody>
      </p:sp>
    </p:spTree>
    <p:extLst>
      <p:ext uri="{BB962C8B-B14F-4D97-AF65-F5344CB8AC3E}">
        <p14:creationId xmlns:p14="http://schemas.microsoft.com/office/powerpoint/2010/main" val="6058644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Shape 28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889" name="Shape 28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52998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3"/>
        <p:cNvGrpSpPr/>
        <p:nvPr/>
      </p:nvGrpSpPr>
      <p:grpSpPr>
        <a:xfrm>
          <a:off x="0" y="0"/>
          <a:ext cx="0" cy="0"/>
          <a:chOff x="0" y="0"/>
          <a:chExt cx="0" cy="0"/>
        </a:xfrm>
      </p:grpSpPr>
      <p:sp>
        <p:nvSpPr>
          <p:cNvPr id="2904" name="Shape 29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
        <p:nvSpPr>
          <p:cNvPr id="2905" name="Shape 29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1768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104</a:t>
            </a:fld>
            <a:endParaRPr lang="en-US">
              <a:solidFill>
                <a:prstClr val="black"/>
              </a:solidFil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44099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Shape 294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105</a:t>
            </a:fld>
            <a:endParaRPr lang="en-US" sz="1200">
              <a:solidFill>
                <a:schemeClr val="dk1"/>
              </a:solidFill>
              <a:latin typeface="Arial"/>
              <a:ea typeface="Arial"/>
              <a:cs typeface="Arial"/>
              <a:sym typeface="Arial"/>
            </a:endParaRPr>
          </a:p>
        </p:txBody>
      </p:sp>
      <p:sp>
        <p:nvSpPr>
          <p:cNvPr id="2943" name="Shape 294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105</a:t>
            </a:fld>
            <a:endParaRPr lang="en-US" sz="1200">
              <a:solidFill>
                <a:schemeClr val="dk1"/>
              </a:solidFill>
              <a:latin typeface="Arial"/>
              <a:ea typeface="Arial"/>
              <a:cs typeface="Arial"/>
              <a:sym typeface="Arial"/>
            </a:endParaRPr>
          </a:p>
        </p:txBody>
      </p:sp>
      <p:sp>
        <p:nvSpPr>
          <p:cNvPr id="2944" name="Shape 29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45" name="Shape 2945"/>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Revised: September 2005.</a:t>
            </a:r>
          </a:p>
        </p:txBody>
      </p:sp>
    </p:spTree>
    <p:extLst>
      <p:ext uri="{BB962C8B-B14F-4D97-AF65-F5344CB8AC3E}">
        <p14:creationId xmlns:p14="http://schemas.microsoft.com/office/powerpoint/2010/main" val="41908027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Shape 2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106</a:t>
            </a:fld>
            <a:endParaRPr lang="en-US" sz="1200">
              <a:solidFill>
                <a:schemeClr val="dk1"/>
              </a:solidFill>
              <a:latin typeface="Arial"/>
              <a:ea typeface="Arial"/>
              <a:cs typeface="Arial"/>
              <a:sym typeface="Arial"/>
            </a:endParaRPr>
          </a:p>
        </p:txBody>
      </p:sp>
      <p:sp>
        <p:nvSpPr>
          <p:cNvPr id="2952" name="Shape 295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106</a:t>
            </a:fld>
            <a:endParaRPr lang="en-US" sz="1200">
              <a:solidFill>
                <a:schemeClr val="dk1"/>
              </a:solidFill>
              <a:latin typeface="Arial"/>
              <a:ea typeface="Arial"/>
              <a:cs typeface="Arial"/>
              <a:sym typeface="Arial"/>
            </a:endParaRPr>
          </a:p>
        </p:txBody>
      </p:sp>
      <p:sp>
        <p:nvSpPr>
          <p:cNvPr id="2953" name="Shape 29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54" name="Shape 2954"/>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Revised: September 2005.</a:t>
            </a:r>
          </a:p>
        </p:txBody>
      </p:sp>
    </p:spTree>
    <p:extLst>
      <p:ext uri="{BB962C8B-B14F-4D97-AF65-F5344CB8AC3E}">
        <p14:creationId xmlns:p14="http://schemas.microsoft.com/office/powerpoint/2010/main" val="12009500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0"/>
        <p:cNvGrpSpPr/>
        <p:nvPr/>
      </p:nvGrpSpPr>
      <p:grpSpPr>
        <a:xfrm>
          <a:off x="0" y="0"/>
          <a:ext cx="0" cy="0"/>
          <a:chOff x="0" y="0"/>
          <a:chExt cx="0" cy="0"/>
        </a:xfrm>
      </p:grpSpPr>
      <p:sp>
        <p:nvSpPr>
          <p:cNvPr id="2961" name="Shape 296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107</a:t>
            </a:fld>
            <a:endParaRPr lang="en-US" sz="1200">
              <a:solidFill>
                <a:schemeClr val="dk1"/>
              </a:solidFill>
              <a:latin typeface="Arial"/>
              <a:ea typeface="Arial"/>
              <a:cs typeface="Arial"/>
              <a:sym typeface="Arial"/>
            </a:endParaRPr>
          </a:p>
        </p:txBody>
      </p:sp>
      <p:sp>
        <p:nvSpPr>
          <p:cNvPr id="2962" name="Shape 296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107</a:t>
            </a:fld>
            <a:endParaRPr lang="en-US" sz="1200">
              <a:solidFill>
                <a:schemeClr val="dk1"/>
              </a:solidFill>
              <a:latin typeface="Arial"/>
              <a:ea typeface="Arial"/>
              <a:cs typeface="Arial"/>
              <a:sym typeface="Arial"/>
            </a:endParaRPr>
          </a:p>
        </p:txBody>
      </p:sp>
      <p:sp>
        <p:nvSpPr>
          <p:cNvPr id="2963" name="Shape 2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64" name="Shape 2964"/>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Revised: September 2005.</a:t>
            </a:r>
          </a:p>
        </p:txBody>
      </p:sp>
    </p:spTree>
    <p:extLst>
      <p:ext uri="{BB962C8B-B14F-4D97-AF65-F5344CB8AC3E}">
        <p14:creationId xmlns:p14="http://schemas.microsoft.com/office/powerpoint/2010/main" val="42447773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2"/>
        <p:cNvGrpSpPr/>
        <p:nvPr/>
      </p:nvGrpSpPr>
      <p:grpSpPr>
        <a:xfrm>
          <a:off x="0" y="0"/>
          <a:ext cx="0" cy="0"/>
          <a:chOff x="0" y="0"/>
          <a:chExt cx="0" cy="0"/>
        </a:xfrm>
      </p:grpSpPr>
      <p:sp>
        <p:nvSpPr>
          <p:cNvPr id="2973" name="Shape 297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108</a:t>
            </a:fld>
            <a:endParaRPr lang="en-US" sz="1200">
              <a:solidFill>
                <a:schemeClr val="dk1"/>
              </a:solidFill>
              <a:latin typeface="Arial"/>
              <a:ea typeface="Arial"/>
              <a:cs typeface="Arial"/>
              <a:sym typeface="Arial"/>
            </a:endParaRPr>
          </a:p>
        </p:txBody>
      </p:sp>
      <p:sp>
        <p:nvSpPr>
          <p:cNvPr id="2974" name="Shape 2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75" name="Shape 297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87233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3"/>
        <p:cNvGrpSpPr/>
        <p:nvPr/>
      </p:nvGrpSpPr>
      <p:grpSpPr>
        <a:xfrm>
          <a:off x="0" y="0"/>
          <a:ext cx="0" cy="0"/>
          <a:chOff x="0" y="0"/>
          <a:chExt cx="0" cy="0"/>
        </a:xfrm>
      </p:grpSpPr>
      <p:sp>
        <p:nvSpPr>
          <p:cNvPr id="2984" name="Shape 298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109</a:t>
            </a:fld>
            <a:endParaRPr lang="en-US" sz="1200">
              <a:solidFill>
                <a:schemeClr val="dk1"/>
              </a:solidFill>
              <a:latin typeface="Arial"/>
              <a:ea typeface="Arial"/>
              <a:cs typeface="Arial"/>
              <a:sym typeface="Arial"/>
            </a:endParaRPr>
          </a:p>
        </p:txBody>
      </p:sp>
      <p:sp>
        <p:nvSpPr>
          <p:cNvPr id="2985" name="Shape 29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86" name="Shape 29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Rom. 8:23 uses the same Greek word to say that believers “wait eagerly” for the redemption of our bodies.</a:t>
            </a:r>
          </a:p>
        </p:txBody>
      </p:sp>
    </p:spTree>
    <p:extLst>
      <p:ext uri="{BB962C8B-B14F-4D97-AF65-F5344CB8AC3E}">
        <p14:creationId xmlns:p14="http://schemas.microsoft.com/office/powerpoint/2010/main" val="942658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Shape 18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884" name="Shape 18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25459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2"/>
        <p:cNvGrpSpPr/>
        <p:nvPr/>
      </p:nvGrpSpPr>
      <p:grpSpPr>
        <a:xfrm>
          <a:off x="0" y="0"/>
          <a:ext cx="0" cy="0"/>
          <a:chOff x="0" y="0"/>
          <a:chExt cx="0" cy="0"/>
        </a:xfrm>
      </p:grpSpPr>
      <p:sp>
        <p:nvSpPr>
          <p:cNvPr id="2993" name="Shape 299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110</a:t>
            </a:fld>
            <a:endParaRPr lang="en-US" sz="1200">
              <a:solidFill>
                <a:schemeClr val="dk1"/>
              </a:solidFill>
              <a:latin typeface="Arial"/>
              <a:ea typeface="Arial"/>
              <a:cs typeface="Arial"/>
              <a:sym typeface="Arial"/>
            </a:endParaRPr>
          </a:p>
        </p:txBody>
      </p:sp>
      <p:sp>
        <p:nvSpPr>
          <p:cNvPr id="2994" name="Shape 2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95" name="Shape 299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56254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Shape 300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111</a:t>
            </a:fld>
            <a:endParaRPr lang="en-US" sz="1200">
              <a:solidFill>
                <a:schemeClr val="dk1"/>
              </a:solidFill>
              <a:latin typeface="Arial"/>
              <a:ea typeface="Arial"/>
              <a:cs typeface="Arial"/>
              <a:sym typeface="Arial"/>
            </a:endParaRPr>
          </a:p>
        </p:txBody>
      </p:sp>
      <p:sp>
        <p:nvSpPr>
          <p:cNvPr id="3003" name="Shape 300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111</a:t>
            </a:fld>
            <a:endParaRPr lang="en-US" sz="1200">
              <a:solidFill>
                <a:schemeClr val="dk1"/>
              </a:solidFill>
              <a:latin typeface="Arial"/>
              <a:ea typeface="Arial"/>
              <a:cs typeface="Arial"/>
              <a:sym typeface="Arial"/>
            </a:endParaRPr>
          </a:p>
        </p:txBody>
      </p:sp>
      <p:sp>
        <p:nvSpPr>
          <p:cNvPr id="3004" name="Shape 30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05" name="Shape 300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04592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9"/>
        <p:cNvGrpSpPr/>
        <p:nvPr/>
      </p:nvGrpSpPr>
      <p:grpSpPr>
        <a:xfrm>
          <a:off x="0" y="0"/>
          <a:ext cx="0" cy="0"/>
          <a:chOff x="0" y="0"/>
          <a:chExt cx="0" cy="0"/>
        </a:xfrm>
      </p:grpSpPr>
      <p:sp>
        <p:nvSpPr>
          <p:cNvPr id="3010" name="Shape 301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112</a:t>
            </a:fld>
            <a:endParaRPr lang="en-US" sz="1200">
              <a:solidFill>
                <a:schemeClr val="dk1"/>
              </a:solidFill>
              <a:latin typeface="Arial"/>
              <a:ea typeface="Arial"/>
              <a:cs typeface="Arial"/>
              <a:sym typeface="Arial"/>
            </a:endParaRPr>
          </a:p>
        </p:txBody>
      </p:sp>
      <p:sp>
        <p:nvSpPr>
          <p:cNvPr id="3011" name="Shape 301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112</a:t>
            </a:fld>
            <a:endParaRPr lang="en-US" sz="1200">
              <a:solidFill>
                <a:schemeClr val="dk1"/>
              </a:solidFill>
              <a:latin typeface="Arial"/>
              <a:ea typeface="Arial"/>
              <a:cs typeface="Arial"/>
              <a:sym typeface="Arial"/>
            </a:endParaRPr>
          </a:p>
        </p:txBody>
      </p:sp>
      <p:sp>
        <p:nvSpPr>
          <p:cNvPr id="3012" name="Shape 30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13" name="Shape 301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39742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7"/>
        <p:cNvGrpSpPr/>
        <p:nvPr/>
      </p:nvGrpSpPr>
      <p:grpSpPr>
        <a:xfrm>
          <a:off x="0" y="0"/>
          <a:ext cx="0" cy="0"/>
          <a:chOff x="0" y="0"/>
          <a:chExt cx="0" cy="0"/>
        </a:xfrm>
      </p:grpSpPr>
      <p:sp>
        <p:nvSpPr>
          <p:cNvPr id="3018" name="Shape 301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113</a:t>
            </a:fld>
            <a:endParaRPr lang="en-US" sz="1200">
              <a:solidFill>
                <a:schemeClr val="dk1"/>
              </a:solidFill>
              <a:latin typeface="Arial"/>
              <a:ea typeface="Arial"/>
              <a:cs typeface="Arial"/>
              <a:sym typeface="Arial"/>
            </a:endParaRPr>
          </a:p>
        </p:txBody>
      </p:sp>
      <p:sp>
        <p:nvSpPr>
          <p:cNvPr id="3019" name="Shape 3019"/>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113</a:t>
            </a:fld>
            <a:endParaRPr lang="en-US" sz="1200">
              <a:solidFill>
                <a:schemeClr val="dk1"/>
              </a:solidFill>
              <a:latin typeface="Arial"/>
              <a:ea typeface="Arial"/>
              <a:cs typeface="Arial"/>
              <a:sym typeface="Arial"/>
            </a:endParaRPr>
          </a:p>
        </p:txBody>
      </p:sp>
      <p:sp>
        <p:nvSpPr>
          <p:cNvPr id="3020" name="Shape 30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21" name="Shape 302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93836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Shape 302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114</a:t>
            </a:fld>
            <a:endParaRPr lang="en-US" sz="1200">
              <a:solidFill>
                <a:srgbClr val="000000"/>
              </a:solidFill>
              <a:latin typeface="Arial"/>
              <a:ea typeface="Arial"/>
              <a:cs typeface="Arial"/>
              <a:sym typeface="Arial"/>
            </a:endParaRPr>
          </a:p>
        </p:txBody>
      </p:sp>
      <p:sp>
        <p:nvSpPr>
          <p:cNvPr id="3027" name="Shape 30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28" name="Shape 302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Translators! Move the black box at the bottom and translate underneath it!</a:t>
            </a: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27847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115</a:t>
            </a:fld>
            <a:endParaRPr lang="en-US">
              <a:solidFill>
                <a:prstClr val="black"/>
              </a:solidFil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is fully animated. The Scripture text frame is editable so you can insert a different version if you so desire.</a:t>
            </a: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In case you want to know. Each element is a TIFF image with alpha channels. This whole page totals 1.1 MB rather than 11+ MB that flat JPEGs would produce.</a:t>
            </a:r>
          </a:p>
        </p:txBody>
      </p:sp>
    </p:spTree>
    <p:extLst>
      <p:ext uri="{BB962C8B-B14F-4D97-AF65-F5344CB8AC3E}">
        <p14:creationId xmlns:p14="http://schemas.microsoft.com/office/powerpoint/2010/main" val="19944099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Shape 305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116</a:t>
            </a:fld>
            <a:endParaRPr lang="en-US" sz="1200">
              <a:solidFill>
                <a:schemeClr val="dk1"/>
              </a:solidFill>
              <a:latin typeface="Arial"/>
              <a:ea typeface="Arial"/>
              <a:cs typeface="Arial"/>
              <a:sym typeface="Arial"/>
            </a:endParaRPr>
          </a:p>
        </p:txBody>
      </p:sp>
      <p:sp>
        <p:nvSpPr>
          <p:cNvPr id="3053" name="Shape 30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54" name="Shape 30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09947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0"/>
        <p:cNvGrpSpPr/>
        <p:nvPr/>
      </p:nvGrpSpPr>
      <p:grpSpPr>
        <a:xfrm>
          <a:off x="0" y="0"/>
          <a:ext cx="0" cy="0"/>
          <a:chOff x="0" y="0"/>
          <a:chExt cx="0" cy="0"/>
        </a:xfrm>
      </p:grpSpPr>
      <p:sp>
        <p:nvSpPr>
          <p:cNvPr id="3061" name="Shape 30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
        <p:nvSpPr>
          <p:cNvPr id="3062" name="Shape 30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7013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Shape 307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118</a:t>
            </a:fld>
            <a:endParaRPr lang="en-US" sz="1200">
              <a:solidFill>
                <a:schemeClr val="dk1"/>
              </a:solidFill>
              <a:latin typeface="Arial"/>
              <a:ea typeface="Arial"/>
              <a:cs typeface="Arial"/>
              <a:sym typeface="Arial"/>
            </a:endParaRPr>
          </a:p>
        </p:txBody>
      </p:sp>
      <p:sp>
        <p:nvSpPr>
          <p:cNvPr id="3074" name="Shape 3074"/>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118</a:t>
            </a:fld>
            <a:endParaRPr lang="en-US" sz="1200">
              <a:solidFill>
                <a:schemeClr val="dk1"/>
              </a:solidFill>
              <a:latin typeface="Arial"/>
              <a:ea typeface="Arial"/>
              <a:cs typeface="Arial"/>
              <a:sym typeface="Arial"/>
            </a:endParaRPr>
          </a:p>
        </p:txBody>
      </p:sp>
      <p:sp>
        <p:nvSpPr>
          <p:cNvPr id="3075" name="Shape 30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76" name="Shape 307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After book sales and before final statements: </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“Parents and grandparents, Your kids and grandkids are being indoctrinate with evolution and millions of years a whole lot more than you were when you were in school.  Can they stand strong in their faith in the face of this relentless challenge?  Do you care?  If you walk out of here and say “That was a nice message, I believe Genesis” but don't get any resources for your kids and grandkids and make sure that they believe Genesis and know how to defend their faith, then you don't care enough.  And when they crumble under the intellectual pressure, you will be partly responsible for not equipping them with answers.</a:t>
            </a:r>
          </a:p>
        </p:txBody>
      </p:sp>
    </p:spTree>
    <p:extLst>
      <p:ext uri="{BB962C8B-B14F-4D97-AF65-F5344CB8AC3E}">
        <p14:creationId xmlns:p14="http://schemas.microsoft.com/office/powerpoint/2010/main" val="30197628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Shape 309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119</a:t>
            </a:fld>
            <a:endParaRPr lang="en-US" sz="1200">
              <a:solidFill>
                <a:schemeClr val="dk1"/>
              </a:solidFill>
              <a:latin typeface="Arial"/>
              <a:ea typeface="Arial"/>
              <a:cs typeface="Arial"/>
              <a:sym typeface="Arial"/>
            </a:endParaRPr>
          </a:p>
        </p:txBody>
      </p:sp>
      <p:sp>
        <p:nvSpPr>
          <p:cNvPr id="3092" name="Shape 30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93" name="Shape 309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1377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Shape 189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
        <p:nvSpPr>
          <p:cNvPr id="1896" name="Shape 18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97" name="Shape 189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43070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9"/>
        <p:cNvGrpSpPr/>
        <p:nvPr/>
      </p:nvGrpSpPr>
      <p:grpSpPr>
        <a:xfrm>
          <a:off x="0" y="0"/>
          <a:ext cx="0" cy="0"/>
          <a:chOff x="0" y="0"/>
          <a:chExt cx="0" cy="0"/>
        </a:xfrm>
      </p:grpSpPr>
      <p:sp>
        <p:nvSpPr>
          <p:cNvPr id="3100" name="Shape 310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120</a:t>
            </a:fld>
            <a:endParaRPr lang="en-US" sz="1200">
              <a:solidFill>
                <a:schemeClr val="dk1"/>
              </a:solidFill>
              <a:latin typeface="Arial"/>
              <a:ea typeface="Arial"/>
              <a:cs typeface="Arial"/>
              <a:sym typeface="Arial"/>
            </a:endParaRPr>
          </a:p>
        </p:txBody>
      </p:sp>
      <p:sp>
        <p:nvSpPr>
          <p:cNvPr id="3101" name="Shape 310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120</a:t>
            </a:fld>
            <a:endParaRPr lang="en-US" sz="1200">
              <a:solidFill>
                <a:schemeClr val="dk1"/>
              </a:solidFill>
              <a:latin typeface="Arial"/>
              <a:ea typeface="Arial"/>
              <a:cs typeface="Arial"/>
              <a:sym typeface="Arial"/>
            </a:endParaRPr>
          </a:p>
        </p:txBody>
      </p:sp>
      <p:sp>
        <p:nvSpPr>
          <p:cNvPr id="3102" name="Shape 3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3" name="Shape 310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72803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121</a:t>
            </a:fld>
            <a:endParaRPr lang="en-US">
              <a:solidFill>
                <a:prstClr val="black"/>
              </a:solidFil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44099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Shape 313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122</a:t>
            </a:fld>
            <a:endParaRPr lang="en-US" sz="1200">
              <a:solidFill>
                <a:srgbClr val="000000"/>
              </a:solidFill>
              <a:latin typeface="Arial"/>
              <a:ea typeface="Arial"/>
              <a:cs typeface="Arial"/>
              <a:sym typeface="Arial"/>
            </a:endParaRPr>
          </a:p>
        </p:txBody>
      </p:sp>
      <p:sp>
        <p:nvSpPr>
          <p:cNvPr id="3131" name="Shape 3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32" name="Shape 3132"/>
          <p:cNvSpPr txBox="1">
            <a:spLocks noGrp="1"/>
          </p:cNvSpPr>
          <p:nvPr>
            <p:ph type="body" idx="1"/>
          </p:nvPr>
        </p:nvSpPr>
        <p:spPr>
          <a:xfrm>
            <a:off x="915988" y="4344988"/>
            <a:ext cx="5026025" cy="411321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27531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3"/>
        <p:cNvGrpSpPr/>
        <p:nvPr/>
      </p:nvGrpSpPr>
      <p:grpSpPr>
        <a:xfrm>
          <a:off x="0" y="0"/>
          <a:ext cx="0" cy="0"/>
          <a:chOff x="0" y="0"/>
          <a:chExt cx="0" cy="0"/>
        </a:xfrm>
      </p:grpSpPr>
      <p:sp>
        <p:nvSpPr>
          <p:cNvPr id="3154" name="Shape 315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123</a:t>
            </a:fld>
            <a:endParaRPr lang="en-US" sz="1200">
              <a:solidFill>
                <a:schemeClr val="dk1"/>
              </a:solidFill>
              <a:latin typeface="Arial"/>
              <a:ea typeface="Arial"/>
              <a:cs typeface="Arial"/>
              <a:sym typeface="Arial"/>
            </a:endParaRPr>
          </a:p>
        </p:txBody>
      </p:sp>
      <p:sp>
        <p:nvSpPr>
          <p:cNvPr id="3155" name="Shape 3155"/>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123</a:t>
            </a:fld>
            <a:endParaRPr lang="en-US" sz="1200">
              <a:solidFill>
                <a:schemeClr val="dk1"/>
              </a:solidFill>
              <a:latin typeface="Arial"/>
              <a:ea typeface="Arial"/>
              <a:cs typeface="Arial"/>
              <a:sym typeface="Arial"/>
            </a:endParaRPr>
          </a:p>
        </p:txBody>
      </p:sp>
      <p:sp>
        <p:nvSpPr>
          <p:cNvPr id="3156" name="Shape 3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57" name="Shape 315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42966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Shape 316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
        <p:nvSpPr>
          <p:cNvPr id="3164" name="Shape 3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65" name="Shape 3165"/>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828870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1"/>
        <p:cNvGrpSpPr/>
        <p:nvPr/>
      </p:nvGrpSpPr>
      <p:grpSpPr>
        <a:xfrm>
          <a:off x="0" y="0"/>
          <a:ext cx="0" cy="0"/>
          <a:chOff x="0" y="0"/>
          <a:chExt cx="0" cy="0"/>
        </a:xfrm>
      </p:grpSpPr>
      <p:sp>
        <p:nvSpPr>
          <p:cNvPr id="3172" name="Shape 31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
        <p:nvSpPr>
          <p:cNvPr id="3173" name="Shape 3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46483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8446FF0-E6D5-8E45-8B27-6FE00533B99E}" type="slidenum">
              <a:rPr lang="en-US">
                <a:solidFill>
                  <a:prstClr val="black"/>
                </a:solidFill>
              </a:rPr>
              <a:pPr>
                <a:defRPr/>
              </a:pPr>
              <a:t>126</a:t>
            </a:fld>
            <a:endParaRPr lang="en-US">
              <a:solidFill>
                <a:prstClr val="black"/>
              </a:solidFill>
            </a:endParaRPr>
          </a:p>
        </p:txBody>
      </p:sp>
      <p:sp>
        <p:nvSpPr>
          <p:cNvPr id="546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45C3D790-3527-2541-88BB-669A4E8CCC6B}" type="slidenum">
              <a:rPr lang="en-US" sz="1200" kern="1200">
                <a:solidFill>
                  <a:prstClr val="black"/>
                </a:solidFill>
              </a:rPr>
              <a:pPr algn="r" eaLnBrk="1" fontAlgn="base" hangingPunct="1">
                <a:spcBef>
                  <a:spcPct val="0"/>
                </a:spcBef>
                <a:spcAft>
                  <a:spcPct val="0"/>
                </a:spcAft>
              </a:pPr>
              <a:t>126</a:t>
            </a:fld>
            <a:endParaRPr lang="en-US" sz="1200" kern="1200">
              <a:solidFill>
                <a:prstClr val="black"/>
              </a:solidFill>
            </a:endParaRPr>
          </a:p>
        </p:txBody>
      </p:sp>
      <p:sp>
        <p:nvSpPr>
          <p:cNvPr id="274329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330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Shape 318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127</a:t>
            </a:fld>
            <a:endParaRPr lang="en-US" sz="1200">
              <a:solidFill>
                <a:schemeClr val="dk1"/>
              </a:solidFill>
              <a:latin typeface="Arial"/>
              <a:ea typeface="Arial"/>
              <a:cs typeface="Arial"/>
              <a:sym typeface="Arial"/>
            </a:endParaRPr>
          </a:p>
        </p:txBody>
      </p:sp>
      <p:sp>
        <p:nvSpPr>
          <p:cNvPr id="3185" name="Shape 3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86" name="Shape 31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4825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Shape 319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128</a:t>
            </a:fld>
            <a:endParaRPr lang="en-US" sz="1200">
              <a:solidFill>
                <a:schemeClr val="dk1"/>
              </a:solidFill>
              <a:latin typeface="Arial"/>
              <a:ea typeface="Arial"/>
              <a:cs typeface="Arial"/>
              <a:sym typeface="Arial"/>
            </a:endParaRPr>
          </a:p>
        </p:txBody>
      </p:sp>
      <p:sp>
        <p:nvSpPr>
          <p:cNvPr id="3192" name="Shape 3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93" name="Shape 319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94982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Shape 320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129</a:t>
            </a:fld>
            <a:endParaRPr lang="en-US" sz="1200">
              <a:solidFill>
                <a:schemeClr val="dk1"/>
              </a:solidFill>
              <a:latin typeface="Arial"/>
              <a:ea typeface="Arial"/>
              <a:cs typeface="Arial"/>
              <a:sym typeface="Arial"/>
            </a:endParaRPr>
          </a:p>
        </p:txBody>
      </p:sp>
      <p:sp>
        <p:nvSpPr>
          <p:cNvPr id="3205" name="Shape 3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06" name="Shape 320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From John Morris, </a:t>
            </a:r>
            <a:r>
              <a:rPr lang="en-US" sz="1200" b="0" i="1" u="none" strike="noStrike" cap="none">
                <a:solidFill>
                  <a:schemeClr val="dk1"/>
                </a:solidFill>
                <a:latin typeface="Arial"/>
                <a:ea typeface="Arial"/>
                <a:cs typeface="Arial"/>
                <a:sym typeface="Arial"/>
              </a:rPr>
              <a:t>Noah's Ark and the Ararat Adventure</a:t>
            </a:r>
            <a:r>
              <a:rPr lang="en-US" sz="1200" b="0" i="0" u="none" strike="noStrike" cap="none">
                <a:solidFill>
                  <a:schemeClr val="dk1"/>
                </a:solidFill>
                <a:latin typeface="Arial"/>
                <a:ea typeface="Arial"/>
                <a:cs typeface="Arial"/>
                <a:sym typeface="Arial"/>
              </a:rPr>
              <a:t>, p. 10.</a:t>
            </a:r>
          </a:p>
        </p:txBody>
      </p:sp>
    </p:spTree>
    <p:extLst>
      <p:ext uri="{BB962C8B-B14F-4D97-AF65-F5344CB8AC3E}">
        <p14:creationId xmlns:p14="http://schemas.microsoft.com/office/powerpoint/2010/main" val="2793622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Shape 190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
        <p:nvSpPr>
          <p:cNvPr id="1905" name="Shape 19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06" name="Shape 1906"/>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39444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3"/>
        <p:cNvGrpSpPr/>
        <p:nvPr/>
      </p:nvGrpSpPr>
      <p:grpSpPr>
        <a:xfrm>
          <a:off x="0" y="0"/>
          <a:ext cx="0" cy="0"/>
          <a:chOff x="0" y="0"/>
          <a:chExt cx="0" cy="0"/>
        </a:xfrm>
      </p:grpSpPr>
      <p:sp>
        <p:nvSpPr>
          <p:cNvPr id="3234" name="Shape 323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130</a:t>
            </a:fld>
            <a:endParaRPr lang="en-US" sz="1200">
              <a:solidFill>
                <a:schemeClr val="dk1"/>
              </a:solidFill>
              <a:latin typeface="Arial"/>
              <a:ea typeface="Arial"/>
              <a:cs typeface="Arial"/>
              <a:sym typeface="Arial"/>
            </a:endParaRPr>
          </a:p>
        </p:txBody>
      </p:sp>
      <p:sp>
        <p:nvSpPr>
          <p:cNvPr id="3235" name="Shape 3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36" name="Shape 323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46795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Shape 197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131</a:t>
            </a:fld>
            <a:endParaRPr lang="en-US" sz="1200">
              <a:solidFill>
                <a:schemeClr val="dk1"/>
              </a:solidFill>
              <a:latin typeface="Arial"/>
              <a:ea typeface="Arial"/>
              <a:cs typeface="Arial"/>
              <a:sym typeface="Arial"/>
            </a:endParaRPr>
          </a:p>
        </p:txBody>
      </p:sp>
      <p:sp>
        <p:nvSpPr>
          <p:cNvPr id="1974" name="Shape 1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5" name="Shape 197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05179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8446FF0-E6D5-8E45-8B27-6FE00533B99E}" type="slidenum">
              <a:rPr lang="en-US">
                <a:solidFill>
                  <a:prstClr val="black"/>
                </a:solidFill>
              </a:rPr>
              <a:pPr>
                <a:defRPr/>
              </a:pPr>
              <a:t>132</a:t>
            </a:fld>
            <a:endParaRPr lang="en-US">
              <a:solidFill>
                <a:prstClr val="black"/>
              </a:solidFill>
            </a:endParaRPr>
          </a:p>
        </p:txBody>
      </p:sp>
      <p:sp>
        <p:nvSpPr>
          <p:cNvPr id="546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45C3D790-3527-2541-88BB-669A4E8CCC6B}" type="slidenum">
              <a:rPr lang="en-US" sz="1200" kern="1200">
                <a:solidFill>
                  <a:prstClr val="black"/>
                </a:solidFill>
              </a:rPr>
              <a:pPr algn="r" eaLnBrk="1" fontAlgn="base" hangingPunct="1">
                <a:spcBef>
                  <a:spcPct val="0"/>
                </a:spcBef>
                <a:spcAft>
                  <a:spcPct val="0"/>
                </a:spcAft>
              </a:pPr>
              <a:t>132</a:t>
            </a:fld>
            <a:endParaRPr lang="en-US" sz="1200" kern="1200">
              <a:solidFill>
                <a:prstClr val="black"/>
              </a:solidFill>
            </a:endParaRPr>
          </a:p>
        </p:txBody>
      </p:sp>
      <p:sp>
        <p:nvSpPr>
          <p:cNvPr id="274329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330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133</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Shape 191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
        <p:nvSpPr>
          <p:cNvPr id="1914" name="Shape 1914"/>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
        <p:nvSpPr>
          <p:cNvPr id="1915" name="Shape 19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16" name="Shape 191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overhead's content.</a:t>
            </a:r>
          </a:p>
        </p:txBody>
      </p:sp>
    </p:spTree>
    <p:extLst>
      <p:ext uri="{BB962C8B-B14F-4D97-AF65-F5344CB8AC3E}">
        <p14:creationId xmlns:p14="http://schemas.microsoft.com/office/powerpoint/2010/main" val="4209242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Shape 192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
        <p:nvSpPr>
          <p:cNvPr id="1923" name="Shape 192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
        <p:nvSpPr>
          <p:cNvPr id="1924" name="Shape 19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25" name="Shape 192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overhead's content.</a:t>
            </a:r>
          </a:p>
        </p:txBody>
      </p:sp>
    </p:spTree>
    <p:extLst>
      <p:ext uri="{BB962C8B-B14F-4D97-AF65-F5344CB8AC3E}">
        <p14:creationId xmlns:p14="http://schemas.microsoft.com/office/powerpoint/2010/main" val="2686548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Shape 193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
        <p:nvSpPr>
          <p:cNvPr id="1933" name="Shape 193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
        <p:nvSpPr>
          <p:cNvPr id="1934" name="Shape 19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5" name="Shape 193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overhead's content.</a:t>
            </a:r>
          </a:p>
        </p:txBody>
      </p:sp>
    </p:spTree>
    <p:extLst>
      <p:ext uri="{BB962C8B-B14F-4D97-AF65-F5344CB8AC3E}">
        <p14:creationId xmlns:p14="http://schemas.microsoft.com/office/powerpoint/2010/main" val="309943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Shape 194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
        <p:nvSpPr>
          <p:cNvPr id="1943" name="Shape 194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
        <p:nvSpPr>
          <p:cNvPr id="1944" name="Shape 19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45" name="Shape 194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7456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is fully animated. The Scripture text frame is editable so you can insert a different version if you so desire.</a:t>
            </a: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In case you want to know. Each element is a TIFF image with alpha channels. This whole page totals 1.1 MB rather than 11+ MB that flat JPEGs would produce.</a:t>
            </a:r>
          </a:p>
        </p:txBody>
      </p:sp>
    </p:spTree>
    <p:extLst>
      <p:ext uri="{BB962C8B-B14F-4D97-AF65-F5344CB8AC3E}">
        <p14:creationId xmlns:p14="http://schemas.microsoft.com/office/powerpoint/2010/main" val="1994409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Shape 197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lang="en-US" sz="1200">
              <a:solidFill>
                <a:schemeClr val="dk1"/>
              </a:solidFill>
              <a:latin typeface="Arial"/>
              <a:ea typeface="Arial"/>
              <a:cs typeface="Arial"/>
              <a:sym typeface="Arial"/>
            </a:endParaRPr>
          </a:p>
        </p:txBody>
      </p:sp>
      <p:sp>
        <p:nvSpPr>
          <p:cNvPr id="1974" name="Shape 1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5" name="Shape 197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051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Shape 179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
        <p:nvSpPr>
          <p:cNvPr id="1793" name="Shape 17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94" name="Shape 179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5819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Shape 199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lang="en-US" sz="1200">
              <a:solidFill>
                <a:schemeClr val="dk1"/>
              </a:solidFill>
              <a:latin typeface="Arial"/>
              <a:ea typeface="Arial"/>
              <a:cs typeface="Arial"/>
              <a:sym typeface="Arial"/>
            </a:endParaRPr>
          </a:p>
        </p:txBody>
      </p:sp>
      <p:sp>
        <p:nvSpPr>
          <p:cNvPr id="1997" name="Shape 19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98" name="Shape 199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Kirby picture</a:t>
            </a:r>
          </a:p>
        </p:txBody>
      </p:sp>
    </p:spTree>
    <p:extLst>
      <p:ext uri="{BB962C8B-B14F-4D97-AF65-F5344CB8AC3E}">
        <p14:creationId xmlns:p14="http://schemas.microsoft.com/office/powerpoint/2010/main" val="3014333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Shape 197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lang="en-US" sz="1200">
              <a:solidFill>
                <a:schemeClr val="dk1"/>
              </a:solidFill>
              <a:latin typeface="Arial"/>
              <a:ea typeface="Arial"/>
              <a:cs typeface="Arial"/>
              <a:sym typeface="Arial"/>
            </a:endParaRPr>
          </a:p>
        </p:txBody>
      </p:sp>
      <p:sp>
        <p:nvSpPr>
          <p:cNvPr id="1974" name="Shape 1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5" name="Shape 197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0517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Shape 202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22</a:t>
            </a:fld>
            <a:endParaRPr lang="en-US" sz="1200">
              <a:solidFill>
                <a:schemeClr val="dk1"/>
              </a:solidFill>
              <a:latin typeface="Arial"/>
              <a:ea typeface="Arial"/>
              <a:cs typeface="Arial"/>
              <a:sym typeface="Arial"/>
            </a:endParaRPr>
          </a:p>
        </p:txBody>
      </p:sp>
      <p:sp>
        <p:nvSpPr>
          <p:cNvPr id="2029" name="Shape 20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30" name="Shape 203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6604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Shape 203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23</a:t>
            </a:fld>
            <a:endParaRPr lang="en-US" sz="1200">
              <a:solidFill>
                <a:schemeClr val="dk1"/>
              </a:solidFill>
              <a:latin typeface="Arial"/>
              <a:ea typeface="Arial"/>
              <a:cs typeface="Arial"/>
              <a:sym typeface="Arial"/>
            </a:endParaRPr>
          </a:p>
        </p:txBody>
      </p:sp>
      <p:sp>
        <p:nvSpPr>
          <p:cNvPr id="2038" name="Shape 20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39" name="Shape 203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1076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Shape 204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24</a:t>
            </a:fld>
            <a:endParaRPr lang="en-US" sz="1200">
              <a:solidFill>
                <a:schemeClr val="dk1"/>
              </a:solidFill>
              <a:latin typeface="Arial"/>
              <a:ea typeface="Arial"/>
              <a:cs typeface="Arial"/>
              <a:sym typeface="Arial"/>
            </a:endParaRPr>
          </a:p>
        </p:txBody>
      </p:sp>
      <p:sp>
        <p:nvSpPr>
          <p:cNvPr id="2044" name="Shape 20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45" name="Shape 204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NOTE: The word for creation is under the black panel so just move this panel aside to translate the word.</a:t>
            </a:r>
          </a:p>
        </p:txBody>
      </p:sp>
    </p:spTree>
    <p:extLst>
      <p:ext uri="{BB962C8B-B14F-4D97-AF65-F5344CB8AC3E}">
        <p14:creationId xmlns:p14="http://schemas.microsoft.com/office/powerpoint/2010/main" val="3238021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Shape 206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25</a:t>
            </a:fld>
            <a:endParaRPr lang="en-US" sz="1200">
              <a:solidFill>
                <a:srgbClr val="000000"/>
              </a:solidFill>
              <a:latin typeface="Arial"/>
              <a:ea typeface="Arial"/>
              <a:cs typeface="Arial"/>
              <a:sym typeface="Arial"/>
            </a:endParaRPr>
          </a:p>
        </p:txBody>
      </p:sp>
      <p:sp>
        <p:nvSpPr>
          <p:cNvPr id="2062" name="Shape 20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63" name="Shape 2063"/>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Cf. Presentations 4.16; 10.25</a:t>
            </a:r>
          </a:p>
          <a:p>
            <a:pPr marL="0" marR="0" lvl="0" indent="0" algn="l" rtl="0">
              <a:spcBef>
                <a:spcPts val="540"/>
              </a:spcBef>
              <a:spcAft>
                <a:spcPts val="0"/>
              </a:spcAft>
              <a:buNone/>
            </a:pPr>
            <a:r>
              <a:rPr lang="en-US" sz="1800" b="0" i="0" u="none" strike="noStrike" cap="none">
                <a:solidFill>
                  <a:schemeClr val="dk1"/>
                </a:solidFill>
                <a:latin typeface="Arial"/>
                <a:ea typeface="Arial"/>
                <a:cs typeface="Arial"/>
                <a:sym typeface="Arial"/>
              </a:rPr>
              <a:t>Archosaurs: The only picture of Archosaurs I could find on the web were artist's drawings of the skull.  The UC Berkeley web site below under the icon “Fossil record” has a picture only of an artist's rendition of an “close relative” of Archosaurs.  No picture of a fossil is shown.…That page says “Students of archosaur evolution are blessed with a wonderful fossil record for many groups of archosaurs, including some very bizarre extinct taxa.”  We have to take it by faith that they have the majority of or whole skeleton of any of these creatures.  Wikipedia.com tells us that living archosaurs are crocodiles and birds!</a:t>
            </a:r>
          </a:p>
          <a:p>
            <a:pPr marL="0" marR="0" lvl="0" indent="0" algn="l" rtl="0">
              <a:spcBef>
                <a:spcPts val="540"/>
              </a:spcBef>
              <a:spcAft>
                <a:spcPts val="0"/>
              </a:spcAft>
              <a:buNone/>
            </a:pPr>
            <a:r>
              <a:rPr lang="en-US" sz="1800" b="0" i="0" u="none" strike="noStrike" cap="none">
                <a:solidFill>
                  <a:schemeClr val="dk1"/>
                </a:solidFill>
                <a:latin typeface="Arial"/>
                <a:ea typeface="Arial"/>
                <a:cs typeface="Arial"/>
                <a:sym typeface="Arial"/>
              </a:rPr>
              <a:t>“Archosauria (the "ruling reptiles") is a major group of </a:t>
            </a:r>
            <a:r>
              <a:rPr lang="en-US" sz="1800" b="0" i="0" u="sng" strike="noStrike" cap="none">
                <a:solidFill>
                  <a:schemeClr val="hlink"/>
                </a:solidFill>
                <a:latin typeface="Arial"/>
                <a:ea typeface="Arial"/>
                <a:cs typeface="Arial"/>
                <a:sym typeface="Arial"/>
                <a:hlinkClick r:id="rId3"/>
              </a:rPr>
              <a:t>diapsids</a:t>
            </a:r>
            <a:r>
              <a:rPr lang="en-US" sz="1800" b="0" i="0" u="none" strike="noStrike" cap="none">
                <a:solidFill>
                  <a:schemeClr val="dk1"/>
                </a:solidFill>
                <a:latin typeface="Arial"/>
                <a:ea typeface="Arial"/>
                <a:cs typeface="Arial"/>
                <a:sym typeface="Arial"/>
              </a:rPr>
              <a:t> [see below], differentiated from the other diapsids by the presence of single openings in each side of the skull, in front of the eyes (</a:t>
            </a:r>
            <a:r>
              <a:rPr lang="en-US" sz="1800" b="0" i="1" u="none" strike="noStrike" cap="none">
                <a:solidFill>
                  <a:schemeClr val="dk1"/>
                </a:solidFill>
                <a:latin typeface="Arial"/>
                <a:ea typeface="Arial"/>
                <a:cs typeface="Arial"/>
                <a:sym typeface="Arial"/>
              </a:rPr>
              <a:t>antorbital fenestrae</a:t>
            </a:r>
            <a:r>
              <a:rPr lang="en-US" sz="1800" b="0" i="0" u="none" strike="noStrike" cap="none">
                <a:solidFill>
                  <a:schemeClr val="dk1"/>
                </a:solidFill>
                <a:latin typeface="Arial"/>
                <a:ea typeface="Arial"/>
                <a:cs typeface="Arial"/>
                <a:sym typeface="Arial"/>
              </a:rPr>
              <a:t>), among other characteristics.</a:t>
            </a:r>
          </a:p>
          <a:p>
            <a:pPr marL="0" marR="0" lvl="0" indent="0" algn="l" rtl="0">
              <a:spcBef>
                <a:spcPts val="540"/>
              </a:spcBef>
              <a:spcAft>
                <a:spcPts val="0"/>
              </a:spcAft>
              <a:buNone/>
            </a:pPr>
            <a:r>
              <a:rPr lang="en-US" sz="1800" b="0" i="0" u="none" strike="noStrike" cap="none">
                <a:solidFill>
                  <a:schemeClr val="dk1"/>
                </a:solidFill>
                <a:latin typeface="Arial"/>
                <a:ea typeface="Arial"/>
                <a:cs typeface="Arial"/>
                <a:sym typeface="Arial"/>
              </a:rPr>
              <a:t>This continues the </a:t>
            </a:r>
            <a:r>
              <a:rPr lang="en-US" sz="1800" b="0" i="0" u="sng" strike="noStrike" cap="none">
                <a:solidFill>
                  <a:schemeClr val="hlink"/>
                </a:solidFill>
                <a:latin typeface="Arial"/>
                <a:ea typeface="Arial"/>
                <a:cs typeface="Arial"/>
                <a:sym typeface="Arial"/>
                <a:hlinkClick r:id="rId4"/>
              </a:rPr>
              <a:t>tetrapod</a:t>
            </a:r>
            <a:r>
              <a:rPr lang="en-US" sz="1800" b="0" i="0" u="none" strike="noStrike" cap="none">
                <a:solidFill>
                  <a:schemeClr val="dk1"/>
                </a:solidFill>
                <a:latin typeface="Arial"/>
                <a:ea typeface="Arial"/>
                <a:cs typeface="Arial"/>
                <a:sym typeface="Arial"/>
              </a:rPr>
              <a:t> trend of the reduction of skull bones by the fusion of multiple bones and the opening of fenestrae in the skull. This helps to lighten the skull, provides more room for muscles and other tissues, and allows more skull flexibility (</a:t>
            </a:r>
            <a:r>
              <a:rPr lang="en-US" sz="1800" b="0" i="1" u="none" strike="noStrike" cap="none">
                <a:solidFill>
                  <a:schemeClr val="dk1"/>
                </a:solidFill>
                <a:latin typeface="Arial"/>
                <a:ea typeface="Arial"/>
                <a:cs typeface="Arial"/>
                <a:sym typeface="Arial"/>
              </a:rPr>
              <a:t>kinesis</a:t>
            </a:r>
            <a:r>
              <a:rPr lang="en-US" sz="1800" b="0" i="0" u="none" strike="noStrike" cap="none">
                <a:solidFill>
                  <a:schemeClr val="dk1"/>
                </a:solidFill>
                <a:latin typeface="Arial"/>
                <a:ea typeface="Arial"/>
                <a:cs typeface="Arial"/>
                <a:sym typeface="Arial"/>
              </a:rPr>
              <a:t>) when eating. Other typical archosaurian characteristics include another opening in the lower jaw (the mandibular fenestra), a high narrow skull with a pointed snout, teeth set in sockets (called </a:t>
            </a:r>
            <a:r>
              <a:rPr lang="en-US" sz="1800" b="0" i="1" u="none" strike="noStrike" cap="none">
                <a:solidFill>
                  <a:schemeClr val="dk1"/>
                </a:solidFill>
                <a:latin typeface="Arial"/>
                <a:ea typeface="Arial"/>
                <a:cs typeface="Arial"/>
                <a:sym typeface="Arial"/>
              </a:rPr>
              <a:t>thecodont</a:t>
            </a:r>
            <a:r>
              <a:rPr lang="en-US" sz="1800" b="0" i="0" u="none" strike="noStrike" cap="none">
                <a:solidFill>
                  <a:schemeClr val="dk1"/>
                </a:solidFill>
                <a:latin typeface="Arial"/>
                <a:ea typeface="Arial"/>
                <a:cs typeface="Arial"/>
                <a:sym typeface="Arial"/>
              </a:rPr>
              <a:t> tooth implantation), and a modified ankle joint.</a:t>
            </a:r>
          </a:p>
          <a:p>
            <a:pPr marL="0" marR="0" lvl="0" indent="0" algn="l" rtl="0">
              <a:spcBef>
                <a:spcPts val="540"/>
              </a:spcBef>
              <a:spcAft>
                <a:spcPts val="0"/>
              </a:spcAft>
              <a:buNone/>
            </a:pPr>
            <a:r>
              <a:rPr lang="en-US" sz="1800" b="0" i="0" u="none" strike="noStrike" cap="none">
                <a:solidFill>
                  <a:schemeClr val="dk1"/>
                </a:solidFill>
                <a:latin typeface="Arial"/>
                <a:ea typeface="Arial"/>
                <a:cs typeface="Arial"/>
                <a:sym typeface="Arial"/>
              </a:rPr>
              <a:t>The ancestral archosaurs probably originated some 250 million years or so ago, in the late </a:t>
            </a:r>
            <a:r>
              <a:rPr lang="en-US" sz="1800" b="0" i="0" u="sng" strike="noStrike" cap="none">
                <a:solidFill>
                  <a:schemeClr val="hlink"/>
                </a:solidFill>
                <a:latin typeface="Arial"/>
                <a:ea typeface="Arial"/>
                <a:cs typeface="Arial"/>
                <a:sym typeface="Arial"/>
                <a:hlinkClick r:id="rId5"/>
              </a:rPr>
              <a:t>Permian</a:t>
            </a:r>
            <a:r>
              <a:rPr lang="en-US" sz="1800" b="0" i="0" u="none" strike="noStrike" cap="none">
                <a:solidFill>
                  <a:schemeClr val="dk1"/>
                </a:solidFill>
                <a:latin typeface="Arial"/>
                <a:ea typeface="Arial"/>
                <a:cs typeface="Arial"/>
                <a:sym typeface="Arial"/>
              </a:rPr>
              <a:t> period. Their descendants (such as the dinosaurs) dominated the realm of the terrestrial vertebrates for a majority of the </a:t>
            </a:r>
            <a:r>
              <a:rPr lang="en-US" sz="1800" b="0" i="0" u="sng" strike="noStrike" cap="none">
                <a:solidFill>
                  <a:schemeClr val="hlink"/>
                </a:solidFill>
                <a:latin typeface="Arial"/>
                <a:ea typeface="Arial"/>
                <a:cs typeface="Arial"/>
                <a:sym typeface="Arial"/>
                <a:hlinkClick r:id="rId6"/>
              </a:rPr>
              <a:t>Mesozoic Era</a:t>
            </a:r>
            <a:r>
              <a:rPr lang="en-US" sz="1800" b="0" i="0" u="none" strike="noStrike" cap="none">
                <a:solidFill>
                  <a:schemeClr val="dk1"/>
                </a:solidFill>
                <a:latin typeface="Arial"/>
                <a:ea typeface="Arial"/>
                <a:cs typeface="Arial"/>
                <a:sym typeface="Arial"/>
              </a:rPr>
              <a:t>. Today, only the birds and crocodilians exist to provide a glimpse into the past glory of archosaurs.” http://www.ucmp.berkeley.edu/diapsids/archosauria.html, accessed 17 April 2007</a:t>
            </a:r>
          </a:p>
          <a:p>
            <a:pPr marL="0" marR="0" lvl="0" indent="0" algn="l" rtl="0">
              <a:spcBef>
                <a:spcPts val="54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spcBef>
                <a:spcPts val="540"/>
              </a:spcBef>
              <a:spcAft>
                <a:spcPts val="0"/>
              </a:spcAft>
              <a:buNone/>
            </a:pPr>
            <a:r>
              <a:rPr lang="en-US" sz="1800" b="0" i="0" u="none" strike="noStrike" cap="none">
                <a:solidFill>
                  <a:schemeClr val="dk1"/>
                </a:solidFill>
                <a:latin typeface="Arial"/>
                <a:ea typeface="Arial"/>
                <a:cs typeface="Arial"/>
                <a:sym typeface="Arial"/>
              </a:rPr>
              <a:t>“All members of the group called the Reptilia [including all dinosaurs], except for the </a:t>
            </a:r>
            <a:r>
              <a:rPr lang="en-US" sz="1800" b="0" i="0" u="sng" strike="noStrike" cap="none">
                <a:solidFill>
                  <a:schemeClr val="hlink"/>
                </a:solidFill>
                <a:latin typeface="Arial"/>
                <a:ea typeface="Arial"/>
                <a:cs typeface="Arial"/>
                <a:sym typeface="Arial"/>
                <a:hlinkClick r:id="rId7"/>
              </a:rPr>
              <a:t>anapsids</a:t>
            </a:r>
            <a:r>
              <a:rPr lang="en-US" sz="1800" b="0" i="0" u="none" strike="noStrike" cap="none">
                <a:solidFill>
                  <a:schemeClr val="dk1"/>
                </a:solidFill>
                <a:latin typeface="Arial"/>
                <a:ea typeface="Arial"/>
                <a:cs typeface="Arial"/>
                <a:sym typeface="Arial"/>
              </a:rPr>
              <a:t> (turtles and their ilk), and a few extinct groups, are diapsids. The main diagnostic physical character for a diapsid is the presence of two openings on each side of the skull; the upper and lower temporal openings. Even the </a:t>
            </a:r>
            <a:r>
              <a:rPr lang="en-US" sz="1800" b="0" i="0" u="sng" strike="noStrike" cap="none">
                <a:solidFill>
                  <a:schemeClr val="hlink"/>
                </a:solidFill>
                <a:latin typeface="Arial"/>
                <a:ea typeface="Arial"/>
                <a:cs typeface="Arial"/>
                <a:sym typeface="Arial"/>
                <a:hlinkClick r:id="rId8"/>
              </a:rPr>
              <a:t>birds</a:t>
            </a:r>
            <a:r>
              <a:rPr lang="en-US" sz="1800" b="0" i="0" u="none" strike="noStrike" cap="none">
                <a:solidFill>
                  <a:schemeClr val="dk1"/>
                </a:solidFill>
                <a:latin typeface="Arial"/>
                <a:ea typeface="Arial"/>
                <a:cs typeface="Arial"/>
                <a:sym typeface="Arial"/>
              </a:rPr>
              <a:t> are considered diapsids (and hence reptiles), because they are </a:t>
            </a:r>
            <a:r>
              <a:rPr lang="en-US" sz="1800" b="0" i="0" u="sng" strike="noStrike" cap="none">
                <a:solidFill>
                  <a:schemeClr val="hlink"/>
                </a:solidFill>
                <a:latin typeface="Arial"/>
                <a:ea typeface="Arial"/>
                <a:cs typeface="Arial"/>
                <a:sym typeface="Arial"/>
                <a:hlinkClick r:id="rId9"/>
              </a:rPr>
              <a:t>descended from</a:t>
            </a:r>
            <a:r>
              <a:rPr lang="en-US" sz="1800" b="0" i="0" u="none" strike="noStrike" cap="none">
                <a:solidFill>
                  <a:schemeClr val="dk1"/>
                </a:solidFill>
                <a:latin typeface="Arial"/>
                <a:ea typeface="Arial"/>
                <a:cs typeface="Arial"/>
                <a:sym typeface="Arial"/>
              </a:rPr>
              <a:t> certain </a:t>
            </a:r>
            <a:r>
              <a:rPr lang="en-US" sz="1800" b="0" i="0" u="sng" strike="noStrike" cap="none">
                <a:solidFill>
                  <a:schemeClr val="hlink"/>
                </a:solidFill>
                <a:latin typeface="Arial"/>
                <a:ea typeface="Arial"/>
                <a:cs typeface="Arial"/>
                <a:sym typeface="Arial"/>
                <a:hlinkClick r:id="rId10"/>
              </a:rPr>
              <a:t>dinosaurs</a:t>
            </a:r>
            <a:r>
              <a:rPr lang="en-US" sz="1800" b="0" i="0" u="none" strike="noStrike" cap="none">
                <a:solidFill>
                  <a:schemeClr val="dk1"/>
                </a:solidFill>
                <a:latin typeface="Arial"/>
                <a:ea typeface="Arial"/>
                <a:cs typeface="Arial"/>
                <a:sym typeface="Arial"/>
              </a:rPr>
              <a:t> (which are also diapsids), …” http://www.ucmp.berkeley.edu/diapsids/index.html, accessed 17 April 2007.</a:t>
            </a:r>
          </a:p>
        </p:txBody>
      </p:sp>
    </p:spTree>
    <p:extLst>
      <p:ext uri="{BB962C8B-B14F-4D97-AF65-F5344CB8AC3E}">
        <p14:creationId xmlns:p14="http://schemas.microsoft.com/office/powerpoint/2010/main" val="862830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Shape 208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lang="en-US" sz="1200">
              <a:solidFill>
                <a:schemeClr val="dk1"/>
              </a:solidFill>
              <a:latin typeface="Arial"/>
              <a:ea typeface="Arial"/>
              <a:cs typeface="Arial"/>
              <a:sym typeface="Arial"/>
            </a:endParaRPr>
          </a:p>
        </p:txBody>
      </p:sp>
      <p:sp>
        <p:nvSpPr>
          <p:cNvPr id="2081" name="Shape 20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82" name="Shape 208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9044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Shape 208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27</a:t>
            </a:fld>
            <a:endParaRPr lang="en-US" sz="1200">
              <a:solidFill>
                <a:schemeClr val="dk1"/>
              </a:solidFill>
              <a:latin typeface="Arial"/>
              <a:ea typeface="Arial"/>
              <a:cs typeface="Arial"/>
              <a:sym typeface="Arial"/>
            </a:endParaRPr>
          </a:p>
        </p:txBody>
      </p:sp>
      <p:sp>
        <p:nvSpPr>
          <p:cNvPr id="2090" name="Shape 2090"/>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27</a:t>
            </a:fld>
            <a:endParaRPr lang="en-US" sz="1200">
              <a:solidFill>
                <a:schemeClr val="dk1"/>
              </a:solidFill>
              <a:latin typeface="Arial"/>
              <a:ea typeface="Arial"/>
              <a:cs typeface="Arial"/>
              <a:sym typeface="Arial"/>
            </a:endParaRPr>
          </a:p>
        </p:txBody>
      </p:sp>
      <p:sp>
        <p:nvSpPr>
          <p:cNvPr id="2091" name="Shape 20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92" name="Shape 209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4317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Shape 209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28</a:t>
            </a:fld>
            <a:endParaRPr lang="en-US" sz="1200">
              <a:solidFill>
                <a:schemeClr val="dk1"/>
              </a:solidFill>
              <a:latin typeface="Arial"/>
              <a:ea typeface="Arial"/>
              <a:cs typeface="Arial"/>
              <a:sym typeface="Arial"/>
            </a:endParaRPr>
          </a:p>
        </p:txBody>
      </p:sp>
      <p:sp>
        <p:nvSpPr>
          <p:cNvPr id="2097" name="Shape 2097"/>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28</a:t>
            </a:fld>
            <a:endParaRPr lang="en-US" sz="1200">
              <a:solidFill>
                <a:schemeClr val="dk1"/>
              </a:solidFill>
              <a:latin typeface="Arial"/>
              <a:ea typeface="Arial"/>
              <a:cs typeface="Arial"/>
              <a:sym typeface="Arial"/>
            </a:endParaRPr>
          </a:p>
        </p:txBody>
      </p:sp>
      <p:sp>
        <p:nvSpPr>
          <p:cNvPr id="2098" name="Shape 20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99" name="Shape 209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7373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Shape 210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lang="en-US" sz="1200">
              <a:solidFill>
                <a:schemeClr val="dk1"/>
              </a:solidFill>
              <a:latin typeface="Arial"/>
              <a:ea typeface="Arial"/>
              <a:cs typeface="Arial"/>
              <a:sym typeface="Arial"/>
            </a:endParaRPr>
          </a:p>
        </p:txBody>
      </p:sp>
      <p:sp>
        <p:nvSpPr>
          <p:cNvPr id="2104" name="Shape 2104"/>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lang="en-US" sz="1200">
              <a:solidFill>
                <a:schemeClr val="dk1"/>
              </a:solidFill>
              <a:latin typeface="Arial"/>
              <a:ea typeface="Arial"/>
              <a:cs typeface="Arial"/>
              <a:sym typeface="Arial"/>
            </a:endParaRPr>
          </a:p>
        </p:txBody>
      </p:sp>
      <p:sp>
        <p:nvSpPr>
          <p:cNvPr id="2105" name="Shape 2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06" name="Shape 210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7816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Shape 180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
        <p:nvSpPr>
          <p:cNvPr id="1804" name="Shape 18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05" name="Shape 180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8234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Shape 211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lang="en-US" sz="1200">
              <a:solidFill>
                <a:schemeClr val="dk1"/>
              </a:solidFill>
              <a:latin typeface="Arial"/>
              <a:ea typeface="Arial"/>
              <a:cs typeface="Arial"/>
              <a:sym typeface="Arial"/>
            </a:endParaRPr>
          </a:p>
        </p:txBody>
      </p:sp>
      <p:sp>
        <p:nvSpPr>
          <p:cNvPr id="2111" name="Shape 211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lang="en-US" sz="1200">
              <a:solidFill>
                <a:schemeClr val="dk1"/>
              </a:solidFill>
              <a:latin typeface="Arial"/>
              <a:ea typeface="Arial"/>
              <a:cs typeface="Arial"/>
              <a:sym typeface="Arial"/>
            </a:endParaRPr>
          </a:p>
        </p:txBody>
      </p:sp>
      <p:sp>
        <p:nvSpPr>
          <p:cNvPr id="2112" name="Shape 2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13" name="Shape 211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153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Shape 211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lang="en-US" sz="1200">
              <a:solidFill>
                <a:schemeClr val="dk1"/>
              </a:solidFill>
              <a:latin typeface="Arial"/>
              <a:ea typeface="Arial"/>
              <a:cs typeface="Arial"/>
              <a:sym typeface="Arial"/>
            </a:endParaRPr>
          </a:p>
        </p:txBody>
      </p:sp>
      <p:sp>
        <p:nvSpPr>
          <p:cNvPr id="2118" name="Shape 2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19" name="Shape 211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8134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Shape 213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lang="en-US" sz="1200">
              <a:solidFill>
                <a:schemeClr val="dk1"/>
              </a:solidFill>
              <a:latin typeface="Arial"/>
              <a:ea typeface="Arial"/>
              <a:cs typeface="Arial"/>
              <a:sym typeface="Arial"/>
            </a:endParaRPr>
          </a:p>
        </p:txBody>
      </p:sp>
      <p:sp>
        <p:nvSpPr>
          <p:cNvPr id="2139" name="Shape 2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40" name="Shape 21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1676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Shape 214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33</a:t>
            </a:fld>
            <a:endParaRPr lang="en-US" sz="1200">
              <a:solidFill>
                <a:schemeClr val="dk1"/>
              </a:solidFill>
              <a:latin typeface="Arial"/>
              <a:ea typeface="Arial"/>
              <a:cs typeface="Arial"/>
              <a:sym typeface="Arial"/>
            </a:endParaRPr>
          </a:p>
        </p:txBody>
      </p:sp>
      <p:sp>
        <p:nvSpPr>
          <p:cNvPr id="2149" name="Shape 2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50" name="Shape 21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2030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Shape 215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34</a:t>
            </a:fld>
            <a:endParaRPr lang="en-US" sz="1200">
              <a:solidFill>
                <a:schemeClr val="dk1"/>
              </a:solidFill>
              <a:latin typeface="Arial"/>
              <a:ea typeface="Arial"/>
              <a:cs typeface="Arial"/>
              <a:sym typeface="Arial"/>
            </a:endParaRPr>
          </a:p>
        </p:txBody>
      </p:sp>
      <p:sp>
        <p:nvSpPr>
          <p:cNvPr id="2158" name="Shape 2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59" name="Shape 215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9212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Shape 216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35</a:t>
            </a:fld>
            <a:endParaRPr lang="en-US" sz="1200">
              <a:solidFill>
                <a:schemeClr val="dk1"/>
              </a:solidFill>
              <a:latin typeface="Arial"/>
              <a:ea typeface="Arial"/>
              <a:cs typeface="Arial"/>
              <a:sym typeface="Arial"/>
            </a:endParaRPr>
          </a:p>
        </p:txBody>
      </p:sp>
      <p:sp>
        <p:nvSpPr>
          <p:cNvPr id="2167" name="Shape 2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68" name="Shape 216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overhead's content.</a:t>
            </a:r>
          </a:p>
        </p:txBody>
      </p:sp>
    </p:spTree>
    <p:extLst>
      <p:ext uri="{BB962C8B-B14F-4D97-AF65-F5344CB8AC3E}">
        <p14:creationId xmlns:p14="http://schemas.microsoft.com/office/powerpoint/2010/main" val="234752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Shape 217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36</a:t>
            </a:fld>
            <a:endParaRPr lang="en-US" sz="1200">
              <a:solidFill>
                <a:schemeClr val="dk1"/>
              </a:solidFill>
              <a:latin typeface="Arial"/>
              <a:ea typeface="Arial"/>
              <a:cs typeface="Arial"/>
              <a:sym typeface="Arial"/>
            </a:endParaRPr>
          </a:p>
        </p:txBody>
      </p:sp>
      <p:sp>
        <p:nvSpPr>
          <p:cNvPr id="2178" name="Shape 2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79" name="Shape 217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4426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37</a:t>
            </a:fld>
            <a:endParaRPr lang="en-US">
              <a:solidFill>
                <a:prstClr val="black"/>
              </a:solidFil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is fully animated. The Scripture text frame is editable so you can insert a different version if you so desire.</a:t>
            </a: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In case you want to know. Each element is a TIFF image with alpha channels. This whole page totals 1.1 MB rather than 11+ MB that flat JPEGs would produce.</a:t>
            </a:r>
          </a:p>
        </p:txBody>
      </p:sp>
    </p:spTree>
    <p:extLst>
      <p:ext uri="{BB962C8B-B14F-4D97-AF65-F5344CB8AC3E}">
        <p14:creationId xmlns:p14="http://schemas.microsoft.com/office/powerpoint/2010/main" val="1994409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Shape 220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lang="en-US" sz="1200">
              <a:solidFill>
                <a:schemeClr val="dk1"/>
              </a:solidFill>
              <a:latin typeface="Arial"/>
              <a:ea typeface="Arial"/>
              <a:cs typeface="Arial"/>
              <a:sym typeface="Arial"/>
            </a:endParaRPr>
          </a:p>
        </p:txBody>
      </p:sp>
      <p:sp>
        <p:nvSpPr>
          <p:cNvPr id="2209" name="Shape 2209"/>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lang="en-US" sz="1200">
              <a:solidFill>
                <a:schemeClr val="dk1"/>
              </a:solidFill>
              <a:latin typeface="Arial"/>
              <a:ea typeface="Arial"/>
              <a:cs typeface="Arial"/>
              <a:sym typeface="Arial"/>
            </a:endParaRPr>
          </a:p>
        </p:txBody>
      </p:sp>
      <p:sp>
        <p:nvSpPr>
          <p:cNvPr id="2210" name="Shape 2210"/>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lang="en-US" sz="1200">
              <a:solidFill>
                <a:schemeClr val="dk1"/>
              </a:solidFill>
              <a:latin typeface="Arial"/>
              <a:ea typeface="Arial"/>
              <a:cs typeface="Arial"/>
              <a:sym typeface="Arial"/>
            </a:endParaRPr>
          </a:p>
        </p:txBody>
      </p:sp>
      <p:sp>
        <p:nvSpPr>
          <p:cNvPr id="2211" name="Shape 2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12" name="Shape 221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1630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Shape 222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lang="en-US" sz="1200">
              <a:solidFill>
                <a:schemeClr val="dk1"/>
              </a:solidFill>
              <a:latin typeface="Arial"/>
              <a:ea typeface="Arial"/>
              <a:cs typeface="Arial"/>
              <a:sym typeface="Arial"/>
            </a:endParaRPr>
          </a:p>
        </p:txBody>
      </p:sp>
      <p:sp>
        <p:nvSpPr>
          <p:cNvPr id="2221" name="Shape 222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lang="en-US" sz="1200">
              <a:solidFill>
                <a:schemeClr val="dk1"/>
              </a:solidFill>
              <a:latin typeface="Arial"/>
              <a:ea typeface="Arial"/>
              <a:cs typeface="Arial"/>
              <a:sym typeface="Arial"/>
            </a:endParaRPr>
          </a:p>
        </p:txBody>
      </p:sp>
      <p:sp>
        <p:nvSpPr>
          <p:cNvPr id="2222" name="Shape 2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23" name="Shape 222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814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Shape 181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
        <p:nvSpPr>
          <p:cNvPr id="1811" name="Shape 18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2" name="Shape 181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9078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Shape 222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lang="en-US" sz="1200">
              <a:solidFill>
                <a:schemeClr val="dk1"/>
              </a:solidFill>
              <a:latin typeface="Arial"/>
              <a:ea typeface="Arial"/>
              <a:cs typeface="Arial"/>
              <a:sym typeface="Arial"/>
            </a:endParaRPr>
          </a:p>
        </p:txBody>
      </p:sp>
      <p:sp>
        <p:nvSpPr>
          <p:cNvPr id="2229" name="Shape 2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30" name="Shape 223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8648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Shape 223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lang="en-US" sz="1200">
              <a:solidFill>
                <a:schemeClr val="dk1"/>
              </a:solidFill>
              <a:latin typeface="Arial"/>
              <a:ea typeface="Arial"/>
              <a:cs typeface="Arial"/>
              <a:sym typeface="Arial"/>
            </a:endParaRPr>
          </a:p>
        </p:txBody>
      </p:sp>
      <p:sp>
        <p:nvSpPr>
          <p:cNvPr id="2235" name="Shape 2235"/>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lang="en-US" sz="1200">
              <a:solidFill>
                <a:schemeClr val="dk1"/>
              </a:solidFill>
              <a:latin typeface="Arial"/>
              <a:ea typeface="Arial"/>
              <a:cs typeface="Arial"/>
              <a:sym typeface="Arial"/>
            </a:endParaRPr>
          </a:p>
        </p:txBody>
      </p:sp>
      <p:sp>
        <p:nvSpPr>
          <p:cNvPr id="2236" name="Shape 2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37" name="Shape 223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3600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Shape 224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42</a:t>
            </a:fld>
            <a:endParaRPr lang="en-US" sz="1200">
              <a:solidFill>
                <a:schemeClr val="dk1"/>
              </a:solidFill>
              <a:latin typeface="Arial"/>
              <a:ea typeface="Arial"/>
              <a:cs typeface="Arial"/>
              <a:sym typeface="Arial"/>
            </a:endParaRPr>
          </a:p>
        </p:txBody>
      </p:sp>
      <p:sp>
        <p:nvSpPr>
          <p:cNvPr id="2244" name="Shape 2244"/>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42</a:t>
            </a:fld>
            <a:endParaRPr lang="en-US" sz="1200">
              <a:solidFill>
                <a:schemeClr val="dk1"/>
              </a:solidFill>
              <a:latin typeface="Arial"/>
              <a:ea typeface="Arial"/>
              <a:cs typeface="Arial"/>
              <a:sym typeface="Arial"/>
            </a:endParaRPr>
          </a:p>
        </p:txBody>
      </p:sp>
      <p:sp>
        <p:nvSpPr>
          <p:cNvPr id="2245" name="Shape 2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46" name="Shape 224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http://en.wikipedia.org/wiki/Carnivore</a:t>
            </a:r>
          </a:p>
        </p:txBody>
      </p:sp>
    </p:spTree>
    <p:extLst>
      <p:ext uri="{BB962C8B-B14F-4D97-AF65-F5344CB8AC3E}">
        <p14:creationId xmlns:p14="http://schemas.microsoft.com/office/powerpoint/2010/main" val="3614012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Shape 225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43</a:t>
            </a:fld>
            <a:endParaRPr lang="en-US" sz="1200">
              <a:solidFill>
                <a:schemeClr val="dk1"/>
              </a:solidFill>
              <a:latin typeface="Arial"/>
              <a:ea typeface="Arial"/>
              <a:cs typeface="Arial"/>
              <a:sym typeface="Arial"/>
            </a:endParaRPr>
          </a:p>
        </p:txBody>
      </p:sp>
      <p:sp>
        <p:nvSpPr>
          <p:cNvPr id="2251" name="Shape 2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52" name="Shape 225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2397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Shape 225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lang="en-US" sz="1200">
              <a:solidFill>
                <a:schemeClr val="dk1"/>
              </a:solidFill>
              <a:latin typeface="Arial"/>
              <a:ea typeface="Arial"/>
              <a:cs typeface="Arial"/>
              <a:sym typeface="Arial"/>
            </a:endParaRPr>
          </a:p>
        </p:txBody>
      </p:sp>
      <p:sp>
        <p:nvSpPr>
          <p:cNvPr id="2258" name="Shape 2258"/>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lang="en-US" sz="1200">
              <a:solidFill>
                <a:schemeClr val="dk1"/>
              </a:solidFill>
              <a:latin typeface="Arial"/>
              <a:ea typeface="Arial"/>
              <a:cs typeface="Arial"/>
              <a:sym typeface="Arial"/>
            </a:endParaRPr>
          </a:p>
        </p:txBody>
      </p:sp>
      <p:sp>
        <p:nvSpPr>
          <p:cNvPr id="2259" name="Shape 2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60" name="Shape 226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Picture from Dinosaur National Monument (national park) in Utah &amp; Colorado</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Show my fossil shells</a:t>
            </a:r>
          </a:p>
        </p:txBody>
      </p:sp>
    </p:spTree>
    <p:extLst>
      <p:ext uri="{BB962C8B-B14F-4D97-AF65-F5344CB8AC3E}">
        <p14:creationId xmlns:p14="http://schemas.microsoft.com/office/powerpoint/2010/main" val="2690530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Shape 226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45</a:t>
            </a:fld>
            <a:endParaRPr lang="en-US" sz="1200">
              <a:solidFill>
                <a:srgbClr val="000000"/>
              </a:solidFill>
              <a:latin typeface="Arial"/>
              <a:ea typeface="Arial"/>
              <a:cs typeface="Arial"/>
              <a:sym typeface="Arial"/>
            </a:endParaRPr>
          </a:p>
        </p:txBody>
      </p:sp>
      <p:sp>
        <p:nvSpPr>
          <p:cNvPr id="2267" name="Shape 2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68" name="Shape 226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333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Shape 228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46</a:t>
            </a:fld>
            <a:endParaRPr lang="en-US" sz="1200">
              <a:solidFill>
                <a:srgbClr val="000000"/>
              </a:solidFill>
              <a:latin typeface="Arial"/>
              <a:ea typeface="Arial"/>
              <a:cs typeface="Arial"/>
              <a:sym typeface="Arial"/>
            </a:endParaRPr>
          </a:p>
        </p:txBody>
      </p:sp>
      <p:sp>
        <p:nvSpPr>
          <p:cNvPr id="2285" name="Shape 2285"/>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46</a:t>
            </a:fld>
            <a:endParaRPr lang="en-US" sz="1200">
              <a:solidFill>
                <a:srgbClr val="000000"/>
              </a:solidFill>
              <a:latin typeface="Arial"/>
              <a:ea typeface="Arial"/>
              <a:cs typeface="Arial"/>
              <a:sym typeface="Arial"/>
            </a:endParaRPr>
          </a:p>
        </p:txBody>
      </p:sp>
      <p:sp>
        <p:nvSpPr>
          <p:cNvPr id="2286" name="Shape 22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7" name="Shape 228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Do these two views agree?  </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No, of course not.  They are diametrically opposed to each other.</a:t>
            </a:r>
          </a:p>
        </p:txBody>
      </p:sp>
    </p:spTree>
    <p:extLst>
      <p:ext uri="{BB962C8B-B14F-4D97-AF65-F5344CB8AC3E}">
        <p14:creationId xmlns:p14="http://schemas.microsoft.com/office/powerpoint/2010/main" val="635204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Shape 230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lang="en-US" sz="1200">
              <a:solidFill>
                <a:schemeClr val="dk1"/>
              </a:solidFill>
              <a:latin typeface="Arial"/>
              <a:ea typeface="Arial"/>
              <a:cs typeface="Arial"/>
              <a:sym typeface="Arial"/>
            </a:endParaRPr>
          </a:p>
        </p:txBody>
      </p:sp>
      <p:sp>
        <p:nvSpPr>
          <p:cNvPr id="2303" name="Shape 230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lang="en-US" sz="1200">
              <a:solidFill>
                <a:schemeClr val="dk1"/>
              </a:solidFill>
              <a:latin typeface="Arial"/>
              <a:ea typeface="Arial"/>
              <a:cs typeface="Arial"/>
              <a:sym typeface="Arial"/>
            </a:endParaRPr>
          </a:p>
        </p:txBody>
      </p:sp>
      <p:sp>
        <p:nvSpPr>
          <p:cNvPr id="2304" name="Shape 2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05" name="Shape 230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Source: Gary Parker, Creation: Facts of Life (Master Books), p. 152.</a:t>
            </a:r>
          </a:p>
        </p:txBody>
      </p:sp>
    </p:spTree>
    <p:extLst>
      <p:ext uri="{BB962C8B-B14F-4D97-AF65-F5344CB8AC3E}">
        <p14:creationId xmlns:p14="http://schemas.microsoft.com/office/powerpoint/2010/main" val="133731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48</a:t>
            </a:fld>
            <a:endParaRPr lang="en-US">
              <a:solidFill>
                <a:prstClr val="black"/>
              </a:solidFil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4409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Shape 233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lang="en-US" sz="1200">
              <a:solidFill>
                <a:schemeClr val="dk1"/>
              </a:solidFill>
              <a:latin typeface="Arial"/>
              <a:ea typeface="Arial"/>
              <a:cs typeface="Arial"/>
              <a:sym typeface="Arial"/>
            </a:endParaRPr>
          </a:p>
        </p:txBody>
      </p:sp>
      <p:sp>
        <p:nvSpPr>
          <p:cNvPr id="2333" name="Shape 233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lang="en-US" sz="1200">
              <a:solidFill>
                <a:schemeClr val="dk1"/>
              </a:solidFill>
              <a:latin typeface="Arial"/>
              <a:ea typeface="Arial"/>
              <a:cs typeface="Arial"/>
              <a:sym typeface="Arial"/>
            </a:endParaRPr>
          </a:p>
        </p:txBody>
      </p:sp>
      <p:sp>
        <p:nvSpPr>
          <p:cNvPr id="2334" name="Shape 2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35" name="Shape 233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What was the Flood going to destroy?</a:t>
            </a:r>
          </a:p>
        </p:txBody>
      </p:sp>
    </p:spTree>
    <p:extLst>
      <p:ext uri="{BB962C8B-B14F-4D97-AF65-F5344CB8AC3E}">
        <p14:creationId xmlns:p14="http://schemas.microsoft.com/office/powerpoint/2010/main" val="272805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Shape 181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
        <p:nvSpPr>
          <p:cNvPr id="1820" name="Shape 1820"/>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
        <p:nvSpPr>
          <p:cNvPr id="1821" name="Shape 18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22" name="Shape 18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1087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Shape 234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lang="en-US" sz="1200">
              <a:solidFill>
                <a:schemeClr val="dk1"/>
              </a:solidFill>
              <a:latin typeface="Arial"/>
              <a:ea typeface="Arial"/>
              <a:cs typeface="Arial"/>
              <a:sym typeface="Arial"/>
            </a:endParaRPr>
          </a:p>
        </p:txBody>
      </p:sp>
      <p:sp>
        <p:nvSpPr>
          <p:cNvPr id="2343" name="Shape 2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44" name="Shape 234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underlined word is </a:t>
            </a:r>
            <a:r>
              <a:rPr lang="en-US" sz="1200" b="0" i="1" u="none" strike="noStrike" cap="none">
                <a:solidFill>
                  <a:schemeClr val="dk1"/>
                </a:solidFill>
                <a:latin typeface="Arial"/>
                <a:ea typeface="Arial"/>
                <a:cs typeface="Arial"/>
                <a:sym typeface="Arial"/>
              </a:rPr>
              <a:t>eretz</a:t>
            </a:r>
            <a:r>
              <a:rPr lang="en-US" sz="1200" b="0" i="0" u="none" strike="noStrike" cap="none">
                <a:solidFill>
                  <a:schemeClr val="dk1"/>
                </a:solidFill>
                <a:latin typeface="Arial"/>
                <a:ea typeface="Arial"/>
                <a:cs typeface="Arial"/>
                <a:sym typeface="Arial"/>
              </a:rPr>
              <a:t>, the same word translated earth in Gen. 1:1 and 2:1 and 2:4.  </a:t>
            </a:r>
            <a:r>
              <a:rPr lang="en-US" sz="1200" b="0" i="1" u="none" strike="noStrike" cap="none">
                <a:solidFill>
                  <a:schemeClr val="dk1"/>
                </a:solidFill>
                <a:latin typeface="Arial"/>
                <a:ea typeface="Arial"/>
                <a:cs typeface="Arial"/>
                <a:sym typeface="Arial"/>
              </a:rPr>
              <a:t>Eretz</a:t>
            </a:r>
            <a:r>
              <a:rPr lang="en-US" sz="1200" b="0" i="0" u="none" strike="noStrike" cap="none">
                <a:solidFill>
                  <a:schemeClr val="dk1"/>
                </a:solidFill>
                <a:latin typeface="Arial"/>
                <a:ea typeface="Arial"/>
                <a:cs typeface="Arial"/>
                <a:sym typeface="Arial"/>
              </a:rPr>
              <a:t> is used 45 times in the Flood account in Gen. 6:5-9:17.  The circled word is </a:t>
            </a:r>
            <a:r>
              <a:rPr lang="en-US" sz="1200" b="0" i="1" u="none" strike="noStrike" cap="none">
                <a:solidFill>
                  <a:schemeClr val="dk1"/>
                </a:solidFill>
                <a:latin typeface="Arial"/>
                <a:ea typeface="Arial"/>
                <a:cs typeface="Arial"/>
                <a:sym typeface="Arial"/>
              </a:rPr>
              <a:t>adamah</a:t>
            </a:r>
            <a:r>
              <a:rPr lang="en-US" sz="1200" b="0" i="0" u="none" strike="noStrike" cap="none">
                <a:solidFill>
                  <a:schemeClr val="dk1"/>
                </a:solidFill>
                <a:latin typeface="Arial"/>
                <a:ea typeface="Arial"/>
                <a:cs typeface="Arial"/>
                <a:sym typeface="Arial"/>
              </a:rPr>
              <a:t>, which in modern translations is rendered more accurately as “ground” or “land.”  It is used only 9 times in the Flood account.  In his rejection of the global Flood, OT scholar Dr. Walter Kaiser said in the Feb. 2006 John Ankerberg debates on creation that </a:t>
            </a:r>
            <a:r>
              <a:rPr lang="en-US" sz="1200" b="0" i="1" u="none" strike="noStrike" cap="none">
                <a:solidFill>
                  <a:schemeClr val="dk1"/>
                </a:solidFill>
                <a:latin typeface="Arial"/>
                <a:ea typeface="Arial"/>
                <a:cs typeface="Arial"/>
                <a:sym typeface="Arial"/>
              </a:rPr>
              <a:t>eretz</a:t>
            </a:r>
            <a:r>
              <a:rPr lang="en-US" sz="1200" b="0" i="0" u="none" strike="noStrike" cap="none">
                <a:solidFill>
                  <a:schemeClr val="dk1"/>
                </a:solidFill>
                <a:latin typeface="Arial"/>
                <a:ea typeface="Arial"/>
                <a:cs typeface="Arial"/>
                <a:sym typeface="Arial"/>
              </a:rPr>
              <a:t> is never used in the flood account, but that only </a:t>
            </a:r>
            <a:r>
              <a:rPr lang="en-US" sz="1200" b="0" i="1" u="none" strike="noStrike" cap="none">
                <a:solidFill>
                  <a:schemeClr val="dk1"/>
                </a:solidFill>
                <a:latin typeface="Arial"/>
                <a:ea typeface="Arial"/>
                <a:cs typeface="Arial"/>
                <a:sym typeface="Arial"/>
              </a:rPr>
              <a:t>adamah</a:t>
            </a:r>
            <a:r>
              <a:rPr lang="en-US" sz="1200" b="0" i="0" u="none" strike="noStrike" cap="none">
                <a:solidFill>
                  <a:schemeClr val="dk1"/>
                </a:solidFill>
                <a:latin typeface="Arial"/>
                <a:ea typeface="Arial"/>
                <a:cs typeface="Arial"/>
                <a:sym typeface="Arial"/>
              </a:rPr>
              <a:t> is used.  He was seriously in error.</a:t>
            </a: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4260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Shape 235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lang="en-US" sz="1200">
              <a:solidFill>
                <a:schemeClr val="dk1"/>
              </a:solidFill>
              <a:latin typeface="Arial"/>
              <a:ea typeface="Arial"/>
              <a:cs typeface="Arial"/>
              <a:sym typeface="Arial"/>
            </a:endParaRPr>
          </a:p>
        </p:txBody>
      </p:sp>
      <p:sp>
        <p:nvSpPr>
          <p:cNvPr id="2353" name="Shape 2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54" name="Shape 23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overhead's content.</a:t>
            </a:r>
          </a:p>
        </p:txBody>
      </p:sp>
    </p:spTree>
    <p:extLst>
      <p:ext uri="{BB962C8B-B14F-4D97-AF65-F5344CB8AC3E}">
        <p14:creationId xmlns:p14="http://schemas.microsoft.com/office/powerpoint/2010/main" val="855562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Shape 236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lang="en-US" sz="1200">
              <a:solidFill>
                <a:schemeClr val="dk1"/>
              </a:solidFill>
              <a:latin typeface="Arial"/>
              <a:ea typeface="Arial"/>
              <a:cs typeface="Arial"/>
              <a:sym typeface="Arial"/>
            </a:endParaRPr>
          </a:p>
        </p:txBody>
      </p:sp>
      <p:sp>
        <p:nvSpPr>
          <p:cNvPr id="2362" name="Shape 2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63" name="Shape 236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Tsunamis caused by seaquakes can travel at speeds up to 500 mph for thousands of miles.</a:t>
            </a:r>
          </a:p>
        </p:txBody>
      </p:sp>
    </p:spTree>
    <p:extLst>
      <p:ext uri="{BB962C8B-B14F-4D97-AF65-F5344CB8AC3E}">
        <p14:creationId xmlns:p14="http://schemas.microsoft.com/office/powerpoint/2010/main" val="29447436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Shape 23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53</a:t>
            </a:fld>
            <a:endParaRPr lang="en-US" sz="1200">
              <a:solidFill>
                <a:schemeClr val="dk1"/>
              </a:solidFill>
              <a:latin typeface="Arial"/>
              <a:ea typeface="Arial"/>
              <a:cs typeface="Arial"/>
              <a:sym typeface="Arial"/>
            </a:endParaRPr>
          </a:p>
        </p:txBody>
      </p:sp>
      <p:sp>
        <p:nvSpPr>
          <p:cNvPr id="2371" name="Shape 2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2" name="Shape 237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overhead's content.</a:t>
            </a:r>
          </a:p>
        </p:txBody>
      </p:sp>
    </p:spTree>
    <p:extLst>
      <p:ext uri="{BB962C8B-B14F-4D97-AF65-F5344CB8AC3E}">
        <p14:creationId xmlns:p14="http://schemas.microsoft.com/office/powerpoint/2010/main" val="3779973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Shape 23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54</a:t>
            </a:fld>
            <a:endParaRPr lang="en-US" sz="1200">
              <a:solidFill>
                <a:schemeClr val="dk1"/>
              </a:solidFill>
              <a:latin typeface="Arial"/>
              <a:ea typeface="Arial"/>
              <a:cs typeface="Arial"/>
              <a:sym typeface="Arial"/>
            </a:endParaRPr>
          </a:p>
        </p:txBody>
      </p:sp>
      <p:sp>
        <p:nvSpPr>
          <p:cNvPr id="2380" name="Shape 2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81" name="Shape 238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p:txBody>
      </p:sp>
    </p:spTree>
    <p:extLst>
      <p:ext uri="{BB962C8B-B14F-4D97-AF65-F5344CB8AC3E}">
        <p14:creationId xmlns:p14="http://schemas.microsoft.com/office/powerpoint/2010/main" val="2144902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Shape 238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lang="en-US" sz="1200">
              <a:solidFill>
                <a:schemeClr val="dk1"/>
              </a:solidFill>
              <a:latin typeface="Arial"/>
              <a:ea typeface="Arial"/>
              <a:cs typeface="Arial"/>
              <a:sym typeface="Arial"/>
            </a:endParaRPr>
          </a:p>
        </p:txBody>
      </p:sp>
      <p:sp>
        <p:nvSpPr>
          <p:cNvPr id="2389" name="Shape 2389"/>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lang="en-US" sz="1200">
              <a:solidFill>
                <a:schemeClr val="dk1"/>
              </a:solidFill>
              <a:latin typeface="Arial"/>
              <a:ea typeface="Arial"/>
              <a:cs typeface="Arial"/>
              <a:sym typeface="Arial"/>
            </a:endParaRPr>
          </a:p>
        </p:txBody>
      </p:sp>
      <p:sp>
        <p:nvSpPr>
          <p:cNvPr id="2390" name="Shape 23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91" name="Shape 239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Canadian Rockies, picture adapted from http://www.rocky-mountains-vacation.com/images/photogallery/03_yoho_nat_park_bc.jpg</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If possible, have a child pour colored liquid from a pitcher over two different size large rocks in a clear glass pan to illustrate to kids how water seeks a level plane and only a global flood could cover all the mountains.</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But explain that the present mountain ranges were produced as the waters of the Flood receded to produce new dry land and that creationists believe there are good reasons to think that the pre-flood mountains were not as high as our mountains today.  Reasons would be evidence in Gen. 1 that there was only one land mass, possibly no rain before the flood and long ages of patriarchs, fossil evidence of global tropical/subtropical climate worldwide all suggest less extremes in climate which would imply less variations in topography.</a:t>
            </a: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305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Shape 239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lang="en-US" sz="1200">
              <a:solidFill>
                <a:schemeClr val="dk1"/>
              </a:solidFill>
              <a:latin typeface="Arial"/>
              <a:ea typeface="Arial"/>
              <a:cs typeface="Arial"/>
              <a:sym typeface="Arial"/>
            </a:endParaRPr>
          </a:p>
        </p:txBody>
      </p:sp>
      <p:sp>
        <p:nvSpPr>
          <p:cNvPr id="2398" name="Shape 2398"/>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lang="en-US" sz="1200">
              <a:solidFill>
                <a:schemeClr val="dk1"/>
              </a:solidFill>
              <a:latin typeface="Arial"/>
              <a:ea typeface="Arial"/>
              <a:cs typeface="Arial"/>
              <a:sym typeface="Arial"/>
            </a:endParaRPr>
          </a:p>
        </p:txBody>
      </p:sp>
      <p:sp>
        <p:nvSpPr>
          <p:cNvPr id="2399" name="Shape 2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00" name="Shape 240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1249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Shape 240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lang="en-US" sz="1200">
              <a:solidFill>
                <a:schemeClr val="dk1"/>
              </a:solidFill>
              <a:latin typeface="Arial"/>
              <a:ea typeface="Arial"/>
              <a:cs typeface="Arial"/>
              <a:sym typeface="Arial"/>
            </a:endParaRPr>
          </a:p>
        </p:txBody>
      </p:sp>
      <p:sp>
        <p:nvSpPr>
          <p:cNvPr id="2407" name="Shape 2407"/>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lang="en-US" sz="1200">
              <a:solidFill>
                <a:schemeClr val="dk1"/>
              </a:solidFill>
              <a:latin typeface="Arial"/>
              <a:ea typeface="Arial"/>
              <a:cs typeface="Arial"/>
              <a:sym typeface="Arial"/>
            </a:endParaRPr>
          </a:p>
        </p:txBody>
      </p:sp>
      <p:sp>
        <p:nvSpPr>
          <p:cNvPr id="2408" name="Shape 2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09" name="Shape 240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30016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Shape 24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lang="en-US" sz="1200">
              <a:solidFill>
                <a:schemeClr val="dk1"/>
              </a:solidFill>
              <a:latin typeface="Arial"/>
              <a:ea typeface="Arial"/>
              <a:cs typeface="Arial"/>
              <a:sym typeface="Arial"/>
            </a:endParaRPr>
          </a:p>
        </p:txBody>
      </p:sp>
      <p:sp>
        <p:nvSpPr>
          <p:cNvPr id="2416" name="Shape 2416"/>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lang="en-US" sz="1200">
              <a:solidFill>
                <a:schemeClr val="dk1"/>
              </a:solidFill>
              <a:latin typeface="Arial"/>
              <a:ea typeface="Arial"/>
              <a:cs typeface="Arial"/>
              <a:sym typeface="Arial"/>
            </a:endParaRPr>
          </a:p>
        </p:txBody>
      </p:sp>
      <p:sp>
        <p:nvSpPr>
          <p:cNvPr id="2417" name="Shape 2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18" name="Shape 241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62589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Shape 242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lang="en-US" sz="1200">
              <a:solidFill>
                <a:schemeClr val="dk1"/>
              </a:solidFill>
              <a:latin typeface="Arial"/>
              <a:ea typeface="Arial"/>
              <a:cs typeface="Arial"/>
              <a:sym typeface="Arial"/>
            </a:endParaRPr>
          </a:p>
        </p:txBody>
      </p:sp>
      <p:sp>
        <p:nvSpPr>
          <p:cNvPr id="2427" name="Shape 2427"/>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lang="en-US" sz="1200">
              <a:solidFill>
                <a:schemeClr val="dk1"/>
              </a:solidFill>
              <a:latin typeface="Arial"/>
              <a:ea typeface="Arial"/>
              <a:cs typeface="Arial"/>
              <a:sym typeface="Arial"/>
            </a:endParaRPr>
          </a:p>
        </p:txBody>
      </p:sp>
      <p:sp>
        <p:nvSpPr>
          <p:cNvPr id="2428" name="Shape 2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29" name="Shape 2429"/>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8527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Shape 182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
        <p:nvSpPr>
          <p:cNvPr id="1828" name="Shape 1828"/>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
        <p:nvSpPr>
          <p:cNvPr id="1829" name="Shape 18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30" name="Shape 183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21932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4"/>
        <p:cNvGrpSpPr/>
        <p:nvPr/>
      </p:nvGrpSpPr>
      <p:grpSpPr>
        <a:xfrm>
          <a:off x="0" y="0"/>
          <a:ext cx="0" cy="0"/>
          <a:chOff x="0" y="0"/>
          <a:chExt cx="0" cy="0"/>
        </a:xfrm>
      </p:grpSpPr>
      <p:sp>
        <p:nvSpPr>
          <p:cNvPr id="2435" name="Shape 243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lang="en-US" sz="1200">
              <a:solidFill>
                <a:schemeClr val="dk1"/>
              </a:solidFill>
              <a:latin typeface="Arial"/>
              <a:ea typeface="Arial"/>
              <a:cs typeface="Arial"/>
              <a:sym typeface="Arial"/>
            </a:endParaRPr>
          </a:p>
        </p:txBody>
      </p:sp>
      <p:sp>
        <p:nvSpPr>
          <p:cNvPr id="2436" name="Shape 2436"/>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lang="en-US" sz="1200">
              <a:solidFill>
                <a:schemeClr val="dk1"/>
              </a:solidFill>
              <a:latin typeface="Arial"/>
              <a:ea typeface="Arial"/>
              <a:cs typeface="Arial"/>
              <a:sym typeface="Arial"/>
            </a:endParaRPr>
          </a:p>
        </p:txBody>
      </p:sp>
      <p:sp>
        <p:nvSpPr>
          <p:cNvPr id="2437" name="Shape 2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38" name="Shape 243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29444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Shape 244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lang="en-US" sz="1200">
              <a:solidFill>
                <a:schemeClr val="dk1"/>
              </a:solidFill>
              <a:latin typeface="Arial"/>
              <a:ea typeface="Arial"/>
              <a:cs typeface="Arial"/>
              <a:sym typeface="Arial"/>
            </a:endParaRPr>
          </a:p>
        </p:txBody>
      </p:sp>
      <p:sp>
        <p:nvSpPr>
          <p:cNvPr id="2444" name="Shape 2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45" name="Shape 244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19658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9"/>
        <p:cNvGrpSpPr/>
        <p:nvPr/>
      </p:nvGrpSpPr>
      <p:grpSpPr>
        <a:xfrm>
          <a:off x="0" y="0"/>
          <a:ext cx="0" cy="0"/>
          <a:chOff x="0" y="0"/>
          <a:chExt cx="0" cy="0"/>
        </a:xfrm>
      </p:grpSpPr>
      <p:sp>
        <p:nvSpPr>
          <p:cNvPr id="2450" name="Shape 245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lang="en-US" sz="1200">
              <a:solidFill>
                <a:schemeClr val="dk1"/>
              </a:solidFill>
              <a:latin typeface="Arial"/>
              <a:ea typeface="Arial"/>
              <a:cs typeface="Arial"/>
              <a:sym typeface="Arial"/>
            </a:endParaRPr>
          </a:p>
        </p:txBody>
      </p:sp>
      <p:sp>
        <p:nvSpPr>
          <p:cNvPr id="2451" name="Shape 245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lang="en-US" sz="1200">
              <a:solidFill>
                <a:schemeClr val="dk1"/>
              </a:solidFill>
              <a:latin typeface="Arial"/>
              <a:ea typeface="Arial"/>
              <a:cs typeface="Arial"/>
              <a:sym typeface="Arial"/>
            </a:endParaRPr>
          </a:p>
        </p:txBody>
      </p:sp>
      <p:sp>
        <p:nvSpPr>
          <p:cNvPr id="2452" name="Shape 2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53" name="Shape 245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Photo from “Grand Canyon 2004 Engagement Calendar” (August) produced by Smith-Southwestern, Inc., P.O. box 20100, Mesa, AZ 85277-100.</a:t>
            </a:r>
          </a:p>
        </p:txBody>
      </p:sp>
    </p:spTree>
    <p:extLst>
      <p:ext uri="{BB962C8B-B14F-4D97-AF65-F5344CB8AC3E}">
        <p14:creationId xmlns:p14="http://schemas.microsoft.com/office/powerpoint/2010/main" val="1988989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Shape 245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lang="en-US" sz="1200">
              <a:solidFill>
                <a:schemeClr val="dk1"/>
              </a:solidFill>
              <a:latin typeface="Arial"/>
              <a:ea typeface="Arial"/>
              <a:cs typeface="Arial"/>
              <a:sym typeface="Arial"/>
            </a:endParaRPr>
          </a:p>
        </p:txBody>
      </p:sp>
      <p:sp>
        <p:nvSpPr>
          <p:cNvPr id="2460" name="Shape 2460"/>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lang="en-US" sz="1200">
              <a:solidFill>
                <a:schemeClr val="dk1"/>
              </a:solidFill>
              <a:latin typeface="Arial"/>
              <a:ea typeface="Arial"/>
              <a:cs typeface="Arial"/>
              <a:sym typeface="Arial"/>
            </a:endParaRPr>
          </a:p>
        </p:txBody>
      </p:sp>
      <p:sp>
        <p:nvSpPr>
          <p:cNvPr id="2461" name="Shape 24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62" name="Shape 246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17333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6"/>
        <p:cNvGrpSpPr/>
        <p:nvPr/>
      </p:nvGrpSpPr>
      <p:grpSpPr>
        <a:xfrm>
          <a:off x="0" y="0"/>
          <a:ext cx="0" cy="0"/>
          <a:chOff x="0" y="0"/>
          <a:chExt cx="0" cy="0"/>
        </a:xfrm>
      </p:grpSpPr>
      <p:sp>
        <p:nvSpPr>
          <p:cNvPr id="2467" name="Shape 246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lang="en-US" sz="1200">
              <a:solidFill>
                <a:schemeClr val="dk1"/>
              </a:solidFill>
              <a:latin typeface="Arial"/>
              <a:ea typeface="Arial"/>
              <a:cs typeface="Arial"/>
              <a:sym typeface="Arial"/>
            </a:endParaRPr>
          </a:p>
        </p:txBody>
      </p:sp>
      <p:sp>
        <p:nvSpPr>
          <p:cNvPr id="2468" name="Shape 2468"/>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lang="en-US" sz="1200">
              <a:solidFill>
                <a:schemeClr val="dk1"/>
              </a:solidFill>
              <a:latin typeface="Arial"/>
              <a:ea typeface="Arial"/>
              <a:cs typeface="Arial"/>
              <a:sym typeface="Arial"/>
            </a:endParaRPr>
          </a:p>
        </p:txBody>
      </p:sp>
      <p:sp>
        <p:nvSpPr>
          <p:cNvPr id="2469" name="Shape 2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70" name="Shape 247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Picture from Dinosaur National Monument (national park) in Utah &amp; Colorado</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Show my fossil shells</a:t>
            </a:r>
          </a:p>
        </p:txBody>
      </p:sp>
    </p:spTree>
    <p:extLst>
      <p:ext uri="{BB962C8B-B14F-4D97-AF65-F5344CB8AC3E}">
        <p14:creationId xmlns:p14="http://schemas.microsoft.com/office/powerpoint/2010/main" val="33219089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Shape 247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65</a:t>
            </a:fld>
            <a:endParaRPr lang="en-US" sz="1200">
              <a:solidFill>
                <a:schemeClr val="dk1"/>
              </a:solidFill>
              <a:latin typeface="Arial"/>
              <a:ea typeface="Arial"/>
              <a:cs typeface="Arial"/>
              <a:sym typeface="Arial"/>
            </a:endParaRPr>
          </a:p>
        </p:txBody>
      </p:sp>
      <p:sp>
        <p:nvSpPr>
          <p:cNvPr id="2477" name="Shape 2477"/>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65</a:t>
            </a:fld>
            <a:endParaRPr lang="en-US" sz="1200">
              <a:solidFill>
                <a:schemeClr val="dk1"/>
              </a:solidFill>
              <a:latin typeface="Arial"/>
              <a:ea typeface="Arial"/>
              <a:cs typeface="Arial"/>
              <a:sym typeface="Arial"/>
            </a:endParaRPr>
          </a:p>
        </p:txBody>
      </p:sp>
      <p:sp>
        <p:nvSpPr>
          <p:cNvPr id="2478" name="Shape 24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79" name="Shape 247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Source:</a:t>
            </a:r>
            <a:r>
              <a:rPr lang="en-US" sz="1200" b="0" i="1" u="none" strike="noStrike" cap="none">
                <a:solidFill>
                  <a:schemeClr val="dk1"/>
                </a:solidFill>
                <a:latin typeface="Arial"/>
                <a:ea typeface="Arial"/>
                <a:cs typeface="Arial"/>
                <a:sym typeface="Arial"/>
              </a:rPr>
              <a:t> The Genesis Flood</a:t>
            </a:r>
            <a:r>
              <a:rPr lang="en-US" sz="1200" b="0" i="0" u="none" strike="noStrike" cap="none">
                <a:solidFill>
                  <a:schemeClr val="dk1"/>
                </a:solidFill>
                <a:latin typeface="Arial"/>
                <a:ea typeface="Arial"/>
                <a:cs typeface="Arial"/>
                <a:sym typeface="Arial"/>
              </a:rPr>
              <a:t>, pp. 157-61.  At Agate Springs are 1000s of fossils of rhinos, camels, giant boars and many other exotic animals all mixed together in the limestone stratum.</a:t>
            </a:r>
          </a:p>
        </p:txBody>
      </p:sp>
    </p:spTree>
    <p:extLst>
      <p:ext uri="{BB962C8B-B14F-4D97-AF65-F5344CB8AC3E}">
        <p14:creationId xmlns:p14="http://schemas.microsoft.com/office/powerpoint/2010/main" val="3804360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Shape 248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66</a:t>
            </a:fld>
            <a:endParaRPr lang="en-US" sz="1200">
              <a:solidFill>
                <a:schemeClr val="dk1"/>
              </a:solidFill>
              <a:latin typeface="Arial"/>
              <a:ea typeface="Arial"/>
              <a:cs typeface="Arial"/>
              <a:sym typeface="Arial"/>
            </a:endParaRPr>
          </a:p>
        </p:txBody>
      </p:sp>
      <p:sp>
        <p:nvSpPr>
          <p:cNvPr id="2486" name="Shape 2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87" name="Shape 248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69938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Shape 249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lang="en-US" sz="1200">
              <a:solidFill>
                <a:schemeClr val="dk1"/>
              </a:solidFill>
              <a:latin typeface="Arial"/>
              <a:ea typeface="Arial"/>
              <a:cs typeface="Arial"/>
              <a:sym typeface="Arial"/>
            </a:endParaRPr>
          </a:p>
        </p:txBody>
      </p:sp>
      <p:sp>
        <p:nvSpPr>
          <p:cNvPr id="2496" name="Shape 2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97" name="Shape 249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90951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Shape 250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68</a:t>
            </a:fld>
            <a:endParaRPr lang="en-US" sz="1200">
              <a:solidFill>
                <a:schemeClr val="dk1"/>
              </a:solidFill>
              <a:latin typeface="Arial"/>
              <a:ea typeface="Arial"/>
              <a:cs typeface="Arial"/>
              <a:sym typeface="Arial"/>
            </a:endParaRPr>
          </a:p>
        </p:txBody>
      </p:sp>
      <p:sp>
        <p:nvSpPr>
          <p:cNvPr id="2506" name="Shape 25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07" name="Shape 250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9138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5"/>
        <p:cNvGrpSpPr/>
        <p:nvPr/>
      </p:nvGrpSpPr>
      <p:grpSpPr>
        <a:xfrm>
          <a:off x="0" y="0"/>
          <a:ext cx="0" cy="0"/>
          <a:chOff x="0" y="0"/>
          <a:chExt cx="0" cy="0"/>
        </a:xfrm>
      </p:grpSpPr>
      <p:sp>
        <p:nvSpPr>
          <p:cNvPr id="2516" name="Shape 251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69</a:t>
            </a:fld>
            <a:endParaRPr lang="en-US" sz="1200">
              <a:solidFill>
                <a:schemeClr val="dk1"/>
              </a:solidFill>
              <a:latin typeface="Arial"/>
              <a:ea typeface="Arial"/>
              <a:cs typeface="Arial"/>
              <a:sym typeface="Arial"/>
            </a:endParaRPr>
          </a:p>
        </p:txBody>
      </p:sp>
      <p:sp>
        <p:nvSpPr>
          <p:cNvPr id="2517" name="Shape 2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18" name="Shape 251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347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Shape 183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
        <p:nvSpPr>
          <p:cNvPr id="1836" name="Shape 18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37" name="Shape 183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7204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Shape 252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70</a:t>
            </a:fld>
            <a:endParaRPr lang="en-US" sz="1200">
              <a:solidFill>
                <a:schemeClr val="dk1"/>
              </a:solidFill>
              <a:latin typeface="Arial"/>
              <a:ea typeface="Arial"/>
              <a:cs typeface="Arial"/>
              <a:sym typeface="Arial"/>
            </a:endParaRPr>
          </a:p>
        </p:txBody>
      </p:sp>
      <p:sp>
        <p:nvSpPr>
          <p:cNvPr id="2528" name="Shape 2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29" name="Shape 252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6946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Shape 253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71</a:t>
            </a:fld>
            <a:endParaRPr lang="en-US" sz="1200">
              <a:solidFill>
                <a:schemeClr val="dk1"/>
              </a:solidFill>
              <a:latin typeface="Arial"/>
              <a:ea typeface="Arial"/>
              <a:cs typeface="Arial"/>
              <a:sym typeface="Arial"/>
            </a:endParaRPr>
          </a:p>
        </p:txBody>
      </p:sp>
      <p:sp>
        <p:nvSpPr>
          <p:cNvPr id="2539" name="Shape 25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40" name="Shape 25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87393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Shape 255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72</a:t>
            </a:fld>
            <a:endParaRPr lang="en-US" sz="1200">
              <a:solidFill>
                <a:schemeClr val="dk1"/>
              </a:solidFill>
              <a:latin typeface="Arial"/>
              <a:ea typeface="Arial"/>
              <a:cs typeface="Arial"/>
              <a:sym typeface="Arial"/>
            </a:endParaRPr>
          </a:p>
        </p:txBody>
      </p:sp>
      <p:sp>
        <p:nvSpPr>
          <p:cNvPr id="2551" name="Shape 255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72</a:t>
            </a:fld>
            <a:endParaRPr lang="en-US" sz="1200">
              <a:solidFill>
                <a:schemeClr val="dk1"/>
              </a:solidFill>
              <a:latin typeface="Arial"/>
              <a:ea typeface="Arial"/>
              <a:cs typeface="Arial"/>
              <a:sym typeface="Arial"/>
            </a:endParaRPr>
          </a:p>
        </p:txBody>
      </p:sp>
      <p:sp>
        <p:nvSpPr>
          <p:cNvPr id="2552" name="Shape 2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53" name="Shape 255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26673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Shape 255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lang="en-US" sz="1200">
              <a:solidFill>
                <a:schemeClr val="dk1"/>
              </a:solidFill>
              <a:latin typeface="Arial"/>
              <a:ea typeface="Arial"/>
              <a:cs typeface="Arial"/>
              <a:sym typeface="Arial"/>
            </a:endParaRPr>
          </a:p>
        </p:txBody>
      </p:sp>
      <p:sp>
        <p:nvSpPr>
          <p:cNvPr id="2559" name="Shape 2559"/>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lang="en-US" sz="1200">
              <a:solidFill>
                <a:schemeClr val="dk1"/>
              </a:solidFill>
              <a:latin typeface="Arial"/>
              <a:ea typeface="Arial"/>
              <a:cs typeface="Arial"/>
              <a:sym typeface="Arial"/>
            </a:endParaRPr>
          </a:p>
        </p:txBody>
      </p:sp>
      <p:sp>
        <p:nvSpPr>
          <p:cNvPr id="2560" name="Shape 2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61" name="Shape 256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36513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5"/>
        <p:cNvGrpSpPr/>
        <p:nvPr/>
      </p:nvGrpSpPr>
      <p:grpSpPr>
        <a:xfrm>
          <a:off x="0" y="0"/>
          <a:ext cx="0" cy="0"/>
          <a:chOff x="0" y="0"/>
          <a:chExt cx="0" cy="0"/>
        </a:xfrm>
      </p:grpSpPr>
      <p:sp>
        <p:nvSpPr>
          <p:cNvPr id="2566" name="Shape 256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lang="en-US" sz="1200">
              <a:solidFill>
                <a:schemeClr val="dk1"/>
              </a:solidFill>
              <a:latin typeface="Arial"/>
              <a:ea typeface="Arial"/>
              <a:cs typeface="Arial"/>
              <a:sym typeface="Arial"/>
            </a:endParaRPr>
          </a:p>
        </p:txBody>
      </p:sp>
      <p:sp>
        <p:nvSpPr>
          <p:cNvPr id="2567" name="Shape 2567"/>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lang="en-US" sz="1200">
              <a:solidFill>
                <a:schemeClr val="dk1"/>
              </a:solidFill>
              <a:latin typeface="Arial"/>
              <a:ea typeface="Arial"/>
              <a:cs typeface="Arial"/>
              <a:sym typeface="Arial"/>
            </a:endParaRPr>
          </a:p>
        </p:txBody>
      </p:sp>
      <p:sp>
        <p:nvSpPr>
          <p:cNvPr id="2568" name="Shape 2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69" name="Shape 25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27677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Shape 257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lang="en-US" sz="1200">
              <a:solidFill>
                <a:schemeClr val="dk1"/>
              </a:solidFill>
              <a:latin typeface="Arial"/>
              <a:ea typeface="Arial"/>
              <a:cs typeface="Arial"/>
              <a:sym typeface="Arial"/>
            </a:endParaRPr>
          </a:p>
        </p:txBody>
      </p:sp>
      <p:sp>
        <p:nvSpPr>
          <p:cNvPr id="2575" name="Shape 2575"/>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lang="en-US" sz="1200">
              <a:solidFill>
                <a:schemeClr val="dk1"/>
              </a:solidFill>
              <a:latin typeface="Arial"/>
              <a:ea typeface="Arial"/>
              <a:cs typeface="Arial"/>
              <a:sym typeface="Arial"/>
            </a:endParaRPr>
          </a:p>
        </p:txBody>
      </p:sp>
      <p:sp>
        <p:nvSpPr>
          <p:cNvPr id="2576" name="Shape 25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77" name="Shape 257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65617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Shape 258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76</a:t>
            </a:fld>
            <a:endParaRPr lang="en-US" sz="1200">
              <a:solidFill>
                <a:srgbClr val="000000"/>
              </a:solidFill>
              <a:latin typeface="Arial"/>
              <a:ea typeface="Arial"/>
              <a:cs typeface="Arial"/>
              <a:sym typeface="Arial"/>
            </a:endParaRPr>
          </a:p>
        </p:txBody>
      </p:sp>
      <p:sp>
        <p:nvSpPr>
          <p:cNvPr id="2583" name="Shape 258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76</a:t>
            </a:fld>
            <a:endParaRPr lang="en-US" sz="1200">
              <a:solidFill>
                <a:srgbClr val="000000"/>
              </a:solidFill>
              <a:latin typeface="Arial"/>
              <a:ea typeface="Arial"/>
              <a:cs typeface="Arial"/>
              <a:sym typeface="Arial"/>
            </a:endParaRPr>
          </a:p>
        </p:txBody>
      </p:sp>
      <p:sp>
        <p:nvSpPr>
          <p:cNvPr id="2584" name="Shape 2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85" name="Shape 258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71669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Shape 259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lang="en-US" sz="1200">
              <a:solidFill>
                <a:schemeClr val="dk1"/>
              </a:solidFill>
              <a:latin typeface="Arial"/>
              <a:ea typeface="Arial"/>
              <a:cs typeface="Arial"/>
              <a:sym typeface="Arial"/>
            </a:endParaRPr>
          </a:p>
        </p:txBody>
      </p:sp>
      <p:sp>
        <p:nvSpPr>
          <p:cNvPr id="2592" name="Shape 259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lang="en-US" sz="1200">
              <a:solidFill>
                <a:schemeClr val="dk1"/>
              </a:solidFill>
              <a:latin typeface="Arial"/>
              <a:ea typeface="Arial"/>
              <a:cs typeface="Arial"/>
              <a:sym typeface="Arial"/>
            </a:endParaRPr>
          </a:p>
        </p:txBody>
      </p:sp>
      <p:sp>
        <p:nvSpPr>
          <p:cNvPr id="2593" name="Shape 2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4" name="Shape 259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1"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1" u="none" strike="noStrike" cap="none">
                <a:solidFill>
                  <a:schemeClr val="dk1"/>
                </a:solidFill>
                <a:latin typeface="Arial"/>
                <a:ea typeface="Arial"/>
                <a:cs typeface="Arial"/>
                <a:sym typeface="Arial"/>
              </a:rPr>
              <a:t>Creation</a:t>
            </a:r>
            <a:r>
              <a:rPr lang="en-US" sz="1200" b="0" i="0" u="none" strike="noStrike" cap="none">
                <a:solidFill>
                  <a:schemeClr val="dk1"/>
                </a:solidFill>
                <a:latin typeface="Arial"/>
                <a:ea typeface="Arial"/>
                <a:cs typeface="Arial"/>
                <a:sym typeface="Arial"/>
              </a:rPr>
              <a:t>, Vol. 23, No. 1 (Dec. 2000-Feb 2001), pp. 10-11.</a:t>
            </a: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86309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848" eaLnBrk="0" hangingPunct="0">
              <a:defRPr sz="2300" b="1">
                <a:solidFill>
                  <a:schemeClr val="bg1"/>
                </a:solidFill>
                <a:latin typeface="Arial" charset="0"/>
                <a:ea typeface="ＭＳ Ｐゴシック" charset="0"/>
                <a:cs typeface="ＭＳ Ｐゴシック" charset="0"/>
              </a:defRPr>
            </a:lvl1pPr>
            <a:lvl2pPr marL="727348" indent="-279749" defTabSz="913848" eaLnBrk="0" hangingPunct="0">
              <a:defRPr sz="2300" b="1">
                <a:solidFill>
                  <a:schemeClr val="bg1"/>
                </a:solidFill>
                <a:latin typeface="Arial" charset="0"/>
                <a:ea typeface="ＭＳ Ｐゴシック" charset="0"/>
              </a:defRPr>
            </a:lvl2pPr>
            <a:lvl3pPr marL="1118997" indent="-223799" defTabSz="913848" eaLnBrk="0" hangingPunct="0">
              <a:defRPr sz="2300" b="1">
                <a:solidFill>
                  <a:schemeClr val="bg1"/>
                </a:solidFill>
                <a:latin typeface="Arial" charset="0"/>
                <a:ea typeface="ＭＳ Ｐゴシック" charset="0"/>
              </a:defRPr>
            </a:lvl3pPr>
            <a:lvl4pPr marL="1566596" indent="-223799" defTabSz="913848" eaLnBrk="0" hangingPunct="0">
              <a:defRPr sz="2300" b="1">
                <a:solidFill>
                  <a:schemeClr val="bg1"/>
                </a:solidFill>
                <a:latin typeface="Arial" charset="0"/>
                <a:ea typeface="ＭＳ Ｐゴシック" charset="0"/>
              </a:defRPr>
            </a:lvl4pPr>
            <a:lvl5pPr marL="2014195" indent="-223799" defTabSz="913848" eaLnBrk="0" hangingPunct="0">
              <a:defRPr sz="2300" b="1">
                <a:solidFill>
                  <a:schemeClr val="bg1"/>
                </a:solidFill>
                <a:latin typeface="Arial" charset="0"/>
                <a:ea typeface="ＭＳ Ｐゴシック" charset="0"/>
              </a:defRPr>
            </a:lvl5pPr>
            <a:lvl6pPr marL="2461793" indent="-223799" defTabSz="913848" eaLnBrk="0" fontAlgn="base" hangingPunct="0">
              <a:spcBef>
                <a:spcPct val="0"/>
              </a:spcBef>
              <a:spcAft>
                <a:spcPct val="0"/>
              </a:spcAft>
              <a:defRPr sz="2300" b="1">
                <a:solidFill>
                  <a:schemeClr val="bg1"/>
                </a:solidFill>
                <a:latin typeface="Arial" charset="0"/>
                <a:ea typeface="ＭＳ Ｐゴシック" charset="0"/>
              </a:defRPr>
            </a:lvl6pPr>
            <a:lvl7pPr marL="2909392" indent="-223799" defTabSz="913848" eaLnBrk="0" fontAlgn="base" hangingPunct="0">
              <a:spcBef>
                <a:spcPct val="0"/>
              </a:spcBef>
              <a:spcAft>
                <a:spcPct val="0"/>
              </a:spcAft>
              <a:defRPr sz="2300" b="1">
                <a:solidFill>
                  <a:schemeClr val="bg1"/>
                </a:solidFill>
                <a:latin typeface="Arial" charset="0"/>
                <a:ea typeface="ＭＳ Ｐゴシック" charset="0"/>
              </a:defRPr>
            </a:lvl7pPr>
            <a:lvl8pPr marL="3356991" indent="-223799" defTabSz="913848" eaLnBrk="0" fontAlgn="base" hangingPunct="0">
              <a:spcBef>
                <a:spcPct val="0"/>
              </a:spcBef>
              <a:spcAft>
                <a:spcPct val="0"/>
              </a:spcAft>
              <a:defRPr sz="2300" b="1">
                <a:solidFill>
                  <a:schemeClr val="bg1"/>
                </a:solidFill>
                <a:latin typeface="Arial" charset="0"/>
                <a:ea typeface="ＭＳ Ｐゴシック" charset="0"/>
              </a:defRPr>
            </a:lvl8pPr>
            <a:lvl9pPr marL="3804590" indent="-223799" defTabSz="913848" eaLnBrk="0" fontAlgn="base" hangingPunct="0">
              <a:spcBef>
                <a:spcPct val="0"/>
              </a:spcBef>
              <a:spcAft>
                <a:spcPct val="0"/>
              </a:spcAft>
              <a:defRPr sz="2300" b="1">
                <a:solidFill>
                  <a:schemeClr val="bg1"/>
                </a:solidFill>
                <a:latin typeface="Arial" charset="0"/>
                <a:ea typeface="ＭＳ Ｐゴシック" charset="0"/>
              </a:defRPr>
            </a:lvl9pPr>
          </a:lstStyle>
          <a:p>
            <a:pPr eaLnBrk="1" hangingPunct="1"/>
            <a:fld id="{288810D2-F1EE-434E-896E-FD8A7D71FC46}" type="slidenum">
              <a:rPr lang="en-US" sz="1200" b="0">
                <a:solidFill>
                  <a:srgbClr val="000000"/>
                </a:solidFill>
              </a:rPr>
              <a:pPr eaLnBrk="1" hangingPunct="1"/>
              <a:t>78</a:t>
            </a:fld>
            <a:endParaRPr lang="en-US" sz="1200" b="0">
              <a:solidFill>
                <a:srgbClr val="000000"/>
              </a:solidFill>
            </a:endParaRPr>
          </a:p>
        </p:txBody>
      </p:sp>
      <p:sp>
        <p:nvSpPr>
          <p:cNvPr id="160770" name="Rectangle 2"/>
          <p:cNvSpPr>
            <a:spLocks noGrp="1" noRot="1" noChangeAspect="1" noChangeArrowheads="1" noTextEdit="1"/>
          </p:cNvSpPr>
          <p:nvPr>
            <p:ph type="sldImg"/>
          </p:nvPr>
        </p:nvSpPr>
        <p:spPr>
          <a:ln/>
        </p:spPr>
      </p:sp>
      <p:sp>
        <p:nvSpPr>
          <p:cNvPr id="5318659" name="Rectangle 3"/>
          <p:cNvSpPr>
            <a:spLocks noGrp="1" noChangeArrowheads="1"/>
          </p:cNvSpPr>
          <p:nvPr>
            <p:ph type="body" idx="1"/>
          </p:nvPr>
        </p:nvSpPr>
        <p:spPr/>
        <p:txBody>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age of the earth is a huge debate today—how did we get this low in such a short time?  By accident?! </a:t>
            </a:r>
          </a:p>
          <a:p>
            <a:pPr marL="0" marR="0" lvl="0" indent="0" algn="l" rtl="0">
              <a:spcBef>
                <a:spcPts val="36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_____________</a:t>
            </a:r>
          </a:p>
          <a:p>
            <a:pPr marL="0" marR="0" lvl="0" indent="0" algn="l" rtl="0">
              <a:spcBef>
                <a:spcPts val="36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Same slide at:</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02-Noah's Flood-slide 4</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06-Millions of Years-slide 4</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10-Seven Cs-slide 79</a:t>
            </a:r>
          </a:p>
          <a:p>
            <a:pPr eaLnBrk="1" hangingPunct="1">
              <a:defRPr/>
            </a:pPr>
            <a:endParaRPr lang="en-US" dirty="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Shape 264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79</a:t>
            </a:fld>
            <a:endParaRPr lang="en-US" sz="1200">
              <a:solidFill>
                <a:srgbClr val="000000"/>
              </a:solidFill>
              <a:latin typeface="Arial"/>
              <a:ea typeface="Arial"/>
              <a:cs typeface="Arial"/>
              <a:sym typeface="Arial"/>
            </a:endParaRPr>
          </a:p>
        </p:txBody>
      </p:sp>
      <p:sp>
        <p:nvSpPr>
          <p:cNvPr id="2641" name="Shape 264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79</a:t>
            </a:fld>
            <a:endParaRPr lang="en-US" sz="1200">
              <a:solidFill>
                <a:srgbClr val="000000"/>
              </a:solidFill>
              <a:latin typeface="Arial"/>
              <a:ea typeface="Arial"/>
              <a:cs typeface="Arial"/>
              <a:sym typeface="Arial"/>
            </a:endParaRPr>
          </a:p>
        </p:txBody>
      </p:sp>
      <p:sp>
        <p:nvSpPr>
          <p:cNvPr id="2642" name="Shape 26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43" name="Shape 264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Some think the ravages of sin came BEFORE Adam and Eve.  NO.</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 The Bible says that their life was the foundation, then sin came after that, leading to Noah's Flood.  I'd say YES to that.</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 We have no support for the first view!</a:t>
            </a:r>
          </a:p>
        </p:txBody>
      </p:sp>
    </p:spTree>
    <p:extLst>
      <p:ext uri="{BB962C8B-B14F-4D97-AF65-F5344CB8AC3E}">
        <p14:creationId xmlns:p14="http://schemas.microsoft.com/office/powerpoint/2010/main" val="34852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Shape 184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
        <p:nvSpPr>
          <p:cNvPr id="1846" name="Shape 18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7" name="Shape 1847"/>
          <p:cNvSpPr txBox="1">
            <a:spLocks noGrp="1"/>
          </p:cNvSpPr>
          <p:nvPr>
            <p:ph type="body" idx="1"/>
          </p:nvPr>
        </p:nvSpPr>
        <p:spPr>
          <a:xfrm>
            <a:off x="915988" y="4344988"/>
            <a:ext cx="5026025" cy="411321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is fully animated. The Scripture text frame is editable so you can insert a different version if you so desire.</a:t>
            </a: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In case you want to know. Each element is a TIFF image with alpha channels. This whole page totals 1.1 MB rather than 11+ MB that flat JPEGs would produce.</a:t>
            </a:r>
          </a:p>
        </p:txBody>
      </p:sp>
    </p:spTree>
    <p:extLst>
      <p:ext uri="{BB962C8B-B14F-4D97-AF65-F5344CB8AC3E}">
        <p14:creationId xmlns:p14="http://schemas.microsoft.com/office/powerpoint/2010/main" val="39135029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80</a:t>
            </a:fld>
            <a:endParaRPr lang="en-US">
              <a:solidFill>
                <a:prstClr val="black"/>
              </a:solidFil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44099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0"/>
        <p:cNvGrpSpPr/>
        <p:nvPr/>
      </p:nvGrpSpPr>
      <p:grpSpPr>
        <a:xfrm>
          <a:off x="0" y="0"/>
          <a:ext cx="0" cy="0"/>
          <a:chOff x="0" y="0"/>
          <a:chExt cx="0" cy="0"/>
        </a:xfrm>
      </p:grpSpPr>
      <p:sp>
        <p:nvSpPr>
          <p:cNvPr id="2681" name="Shape 268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81</a:t>
            </a:fld>
            <a:endParaRPr lang="en-US" sz="1200">
              <a:solidFill>
                <a:schemeClr val="dk1"/>
              </a:solidFill>
              <a:latin typeface="Arial"/>
              <a:ea typeface="Arial"/>
              <a:cs typeface="Arial"/>
              <a:sym typeface="Arial"/>
            </a:endParaRPr>
          </a:p>
        </p:txBody>
      </p:sp>
      <p:sp>
        <p:nvSpPr>
          <p:cNvPr id="2682" name="Shape 268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81</a:t>
            </a:fld>
            <a:endParaRPr lang="en-US" sz="1200">
              <a:solidFill>
                <a:schemeClr val="dk1"/>
              </a:solidFill>
              <a:latin typeface="Calibri"/>
              <a:ea typeface="Calibri"/>
              <a:cs typeface="Calibri"/>
              <a:sym typeface="Calibri"/>
            </a:endParaRPr>
          </a:p>
        </p:txBody>
      </p:sp>
      <p:sp>
        <p:nvSpPr>
          <p:cNvPr id="2683" name="Shape 26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84" name="Shape 268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44101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7"/>
        <p:cNvGrpSpPr/>
        <p:nvPr/>
      </p:nvGrpSpPr>
      <p:grpSpPr>
        <a:xfrm>
          <a:off x="0" y="0"/>
          <a:ext cx="0" cy="0"/>
          <a:chOff x="0" y="0"/>
          <a:chExt cx="0" cy="0"/>
        </a:xfrm>
      </p:grpSpPr>
      <p:sp>
        <p:nvSpPr>
          <p:cNvPr id="2688" name="Shape 268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82</a:t>
            </a:fld>
            <a:endParaRPr lang="en-US" sz="1200">
              <a:solidFill>
                <a:schemeClr val="dk1"/>
              </a:solidFill>
              <a:latin typeface="Arial"/>
              <a:ea typeface="Arial"/>
              <a:cs typeface="Arial"/>
              <a:sym typeface="Arial"/>
            </a:endParaRPr>
          </a:p>
        </p:txBody>
      </p:sp>
      <p:sp>
        <p:nvSpPr>
          <p:cNvPr id="2689" name="Shape 2689"/>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82</a:t>
            </a:fld>
            <a:endParaRPr lang="en-US" sz="1200">
              <a:solidFill>
                <a:schemeClr val="dk1"/>
              </a:solidFill>
              <a:latin typeface="Arial"/>
              <a:ea typeface="Arial"/>
              <a:cs typeface="Arial"/>
              <a:sym typeface="Arial"/>
            </a:endParaRPr>
          </a:p>
        </p:txBody>
      </p:sp>
      <p:sp>
        <p:nvSpPr>
          <p:cNvPr id="2690" name="Shape 2690"/>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82</a:t>
            </a:fld>
            <a:endParaRPr lang="en-US" sz="1200">
              <a:solidFill>
                <a:schemeClr val="dk1"/>
              </a:solidFill>
              <a:latin typeface="Calibri"/>
              <a:ea typeface="Calibri"/>
              <a:cs typeface="Calibri"/>
              <a:sym typeface="Calibri"/>
            </a:endParaRPr>
          </a:p>
        </p:txBody>
      </p:sp>
      <p:sp>
        <p:nvSpPr>
          <p:cNvPr id="2691" name="Shape 2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92" name="Shape 269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24644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Shape 270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83</a:t>
            </a:fld>
            <a:endParaRPr lang="en-US" sz="1200">
              <a:solidFill>
                <a:schemeClr val="dk1"/>
              </a:solidFill>
              <a:latin typeface="Arial"/>
              <a:ea typeface="Arial"/>
              <a:cs typeface="Arial"/>
              <a:sym typeface="Arial"/>
            </a:endParaRPr>
          </a:p>
        </p:txBody>
      </p:sp>
      <p:sp>
        <p:nvSpPr>
          <p:cNvPr id="2702" name="Shape 27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03" name="Shape 2703"/>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Created: September 2005.</a:t>
            </a:r>
          </a:p>
        </p:txBody>
      </p:sp>
    </p:spTree>
    <p:extLst>
      <p:ext uri="{BB962C8B-B14F-4D97-AF65-F5344CB8AC3E}">
        <p14:creationId xmlns:p14="http://schemas.microsoft.com/office/powerpoint/2010/main" val="6804988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6"/>
        <p:cNvGrpSpPr/>
        <p:nvPr/>
      </p:nvGrpSpPr>
      <p:grpSpPr>
        <a:xfrm>
          <a:off x="0" y="0"/>
          <a:ext cx="0" cy="0"/>
          <a:chOff x="0" y="0"/>
          <a:chExt cx="0" cy="0"/>
        </a:xfrm>
      </p:grpSpPr>
      <p:sp>
        <p:nvSpPr>
          <p:cNvPr id="2707" name="Shape 270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84</a:t>
            </a:fld>
            <a:endParaRPr lang="en-US" sz="1200">
              <a:solidFill>
                <a:schemeClr val="dk1"/>
              </a:solidFill>
              <a:latin typeface="Arial"/>
              <a:ea typeface="Arial"/>
              <a:cs typeface="Arial"/>
              <a:sym typeface="Arial"/>
            </a:endParaRPr>
          </a:p>
        </p:txBody>
      </p:sp>
      <p:sp>
        <p:nvSpPr>
          <p:cNvPr id="2708" name="Shape 2708"/>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84</a:t>
            </a:fld>
            <a:endParaRPr lang="en-US" sz="1200">
              <a:solidFill>
                <a:schemeClr val="dk1"/>
              </a:solidFill>
              <a:latin typeface="Arial"/>
              <a:ea typeface="Arial"/>
              <a:cs typeface="Arial"/>
              <a:sym typeface="Arial"/>
            </a:endParaRPr>
          </a:p>
        </p:txBody>
      </p:sp>
      <p:sp>
        <p:nvSpPr>
          <p:cNvPr id="2709" name="Shape 2709"/>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84</a:t>
            </a:fld>
            <a:endParaRPr lang="en-US" sz="1200">
              <a:solidFill>
                <a:schemeClr val="dk1"/>
              </a:solidFill>
              <a:latin typeface="Calibri"/>
              <a:ea typeface="Calibri"/>
              <a:cs typeface="Calibri"/>
              <a:sym typeface="Calibri"/>
            </a:endParaRPr>
          </a:p>
        </p:txBody>
      </p:sp>
      <p:sp>
        <p:nvSpPr>
          <p:cNvPr id="2710" name="Shape 27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11" name="Shape 271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They lost their understanding of God, so God caused them to lose their understanding of each other.</a:t>
            </a:r>
          </a:p>
        </p:txBody>
      </p:sp>
    </p:spTree>
    <p:extLst>
      <p:ext uri="{BB962C8B-B14F-4D97-AF65-F5344CB8AC3E}">
        <p14:creationId xmlns:p14="http://schemas.microsoft.com/office/powerpoint/2010/main" val="38229607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2"/>
        <p:cNvGrpSpPr/>
        <p:nvPr/>
      </p:nvGrpSpPr>
      <p:grpSpPr>
        <a:xfrm>
          <a:off x="0" y="0"/>
          <a:ext cx="0" cy="0"/>
          <a:chOff x="0" y="0"/>
          <a:chExt cx="0" cy="0"/>
        </a:xfrm>
      </p:grpSpPr>
      <p:sp>
        <p:nvSpPr>
          <p:cNvPr id="2723" name="Shape 272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85</a:t>
            </a:fld>
            <a:endParaRPr lang="en-US" sz="1200">
              <a:solidFill>
                <a:schemeClr val="dk1"/>
              </a:solidFill>
              <a:latin typeface="Arial"/>
              <a:ea typeface="Arial"/>
              <a:cs typeface="Arial"/>
              <a:sym typeface="Arial"/>
            </a:endParaRPr>
          </a:p>
        </p:txBody>
      </p:sp>
      <p:sp>
        <p:nvSpPr>
          <p:cNvPr id="2724" name="Shape 27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25" name="Shape 272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Bible only speaks of the first heaven and earth and the new ones.  The gap theory would mean that there was a first, second and new—so three heavens and earths instead of only two.</a:t>
            </a:r>
          </a:p>
        </p:txBody>
      </p:sp>
    </p:spTree>
    <p:extLst>
      <p:ext uri="{BB962C8B-B14F-4D97-AF65-F5344CB8AC3E}">
        <p14:creationId xmlns:p14="http://schemas.microsoft.com/office/powerpoint/2010/main" val="26936544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Shape 273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86</a:t>
            </a:fld>
            <a:endParaRPr lang="en-US" sz="1200">
              <a:solidFill>
                <a:schemeClr val="dk1"/>
              </a:solidFill>
              <a:latin typeface="Arial"/>
              <a:ea typeface="Arial"/>
              <a:cs typeface="Arial"/>
              <a:sym typeface="Arial"/>
            </a:endParaRPr>
          </a:p>
        </p:txBody>
      </p:sp>
      <p:sp>
        <p:nvSpPr>
          <p:cNvPr id="2733" name="Shape 2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34" name="Shape 273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62101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Shape 274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87</a:t>
            </a:fld>
            <a:endParaRPr lang="en-US" sz="1200">
              <a:solidFill>
                <a:schemeClr val="dk1"/>
              </a:solidFill>
              <a:latin typeface="Arial"/>
              <a:ea typeface="Arial"/>
              <a:cs typeface="Arial"/>
              <a:sym typeface="Arial"/>
            </a:endParaRPr>
          </a:p>
        </p:txBody>
      </p:sp>
      <p:sp>
        <p:nvSpPr>
          <p:cNvPr id="2741" name="Shape 27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42" name="Shape 2742"/>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Created: September 2005.</a:t>
            </a:r>
          </a:p>
        </p:txBody>
      </p:sp>
    </p:spTree>
    <p:extLst>
      <p:ext uri="{BB962C8B-B14F-4D97-AF65-F5344CB8AC3E}">
        <p14:creationId xmlns:p14="http://schemas.microsoft.com/office/powerpoint/2010/main" val="5434709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7"/>
        <p:cNvGrpSpPr/>
        <p:nvPr/>
      </p:nvGrpSpPr>
      <p:grpSpPr>
        <a:xfrm>
          <a:off x="0" y="0"/>
          <a:ext cx="0" cy="0"/>
          <a:chOff x="0" y="0"/>
          <a:chExt cx="0" cy="0"/>
        </a:xfrm>
      </p:grpSpPr>
      <p:sp>
        <p:nvSpPr>
          <p:cNvPr id="2748" name="Shape 274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88</a:t>
            </a:fld>
            <a:endParaRPr lang="en-US" sz="1200">
              <a:solidFill>
                <a:schemeClr val="dk1"/>
              </a:solidFill>
              <a:latin typeface="Arial"/>
              <a:ea typeface="Arial"/>
              <a:cs typeface="Arial"/>
              <a:sym typeface="Arial"/>
            </a:endParaRPr>
          </a:p>
        </p:txBody>
      </p:sp>
      <p:sp>
        <p:nvSpPr>
          <p:cNvPr id="2749" name="Shape 27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50" name="Shape 27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37825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6"/>
        <p:cNvGrpSpPr/>
        <p:nvPr/>
      </p:nvGrpSpPr>
      <p:grpSpPr>
        <a:xfrm>
          <a:off x="0" y="0"/>
          <a:ext cx="0" cy="0"/>
          <a:chOff x="0" y="0"/>
          <a:chExt cx="0" cy="0"/>
        </a:xfrm>
      </p:grpSpPr>
      <p:sp>
        <p:nvSpPr>
          <p:cNvPr id="2757" name="Shape 275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89</a:t>
            </a:fld>
            <a:endParaRPr lang="en-US" sz="1200">
              <a:solidFill>
                <a:schemeClr val="dk1"/>
              </a:solidFill>
              <a:latin typeface="Arial"/>
              <a:ea typeface="Arial"/>
              <a:cs typeface="Arial"/>
              <a:sym typeface="Arial"/>
            </a:endParaRPr>
          </a:p>
        </p:txBody>
      </p:sp>
      <p:sp>
        <p:nvSpPr>
          <p:cNvPr id="2758" name="Shape 27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59" name="Shape 275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375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Shape 186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
        <p:nvSpPr>
          <p:cNvPr id="1868" name="Shape 18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69" name="Shape 18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05436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5"/>
        <p:cNvGrpSpPr/>
        <p:nvPr/>
      </p:nvGrpSpPr>
      <p:grpSpPr>
        <a:xfrm>
          <a:off x="0" y="0"/>
          <a:ext cx="0" cy="0"/>
          <a:chOff x="0" y="0"/>
          <a:chExt cx="0" cy="0"/>
        </a:xfrm>
      </p:grpSpPr>
      <p:sp>
        <p:nvSpPr>
          <p:cNvPr id="2766" name="Shape 276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90</a:t>
            </a:fld>
            <a:endParaRPr lang="en-US" sz="1200">
              <a:solidFill>
                <a:schemeClr val="dk1"/>
              </a:solidFill>
              <a:latin typeface="Arial"/>
              <a:ea typeface="Arial"/>
              <a:cs typeface="Arial"/>
              <a:sym typeface="Arial"/>
            </a:endParaRPr>
          </a:p>
        </p:txBody>
      </p:sp>
      <p:sp>
        <p:nvSpPr>
          <p:cNvPr id="2767" name="Shape 2767"/>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90</a:t>
            </a:fld>
            <a:endParaRPr lang="en-US" sz="1200">
              <a:solidFill>
                <a:schemeClr val="dk1"/>
              </a:solidFill>
              <a:latin typeface="Arial"/>
              <a:ea typeface="Arial"/>
              <a:cs typeface="Arial"/>
              <a:sym typeface="Arial"/>
            </a:endParaRPr>
          </a:p>
        </p:txBody>
      </p:sp>
      <p:sp>
        <p:nvSpPr>
          <p:cNvPr id="2768" name="Shape 27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69" name="Shape 2769"/>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Revised: September 2005.</a:t>
            </a:r>
          </a:p>
        </p:txBody>
      </p:sp>
    </p:spTree>
    <p:extLst>
      <p:ext uri="{BB962C8B-B14F-4D97-AF65-F5344CB8AC3E}">
        <p14:creationId xmlns:p14="http://schemas.microsoft.com/office/powerpoint/2010/main" val="38371759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9"/>
        <p:cNvGrpSpPr/>
        <p:nvPr/>
      </p:nvGrpSpPr>
      <p:grpSpPr>
        <a:xfrm>
          <a:off x="0" y="0"/>
          <a:ext cx="0" cy="0"/>
          <a:chOff x="0" y="0"/>
          <a:chExt cx="0" cy="0"/>
        </a:xfrm>
      </p:grpSpPr>
      <p:sp>
        <p:nvSpPr>
          <p:cNvPr id="2780" name="Shape 278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91</a:t>
            </a:fld>
            <a:endParaRPr lang="en-US" sz="1200">
              <a:solidFill>
                <a:schemeClr val="dk1"/>
              </a:solidFill>
              <a:latin typeface="Arial"/>
              <a:ea typeface="Arial"/>
              <a:cs typeface="Arial"/>
              <a:sym typeface="Arial"/>
            </a:endParaRPr>
          </a:p>
        </p:txBody>
      </p:sp>
      <p:sp>
        <p:nvSpPr>
          <p:cNvPr id="2781" name="Shape 27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82" name="Shape 278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25213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92</a:t>
            </a:fld>
            <a:endParaRPr lang="en-US">
              <a:solidFill>
                <a:prstClr val="black"/>
              </a:solidFill>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53" name="Shape 1953"/>
          <p:cNvSpPr txBox="1">
            <a:spLocks noGrp="1"/>
          </p:cNvSpPr>
          <p:nvPr>
            <p:ph type="body" idx="1"/>
          </p:nvPr>
        </p:nvSpPr>
        <p:spPr>
          <a:xfrm>
            <a:off x="915988" y="4344988"/>
            <a:ext cx="5025900" cy="411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44099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7"/>
        <p:cNvGrpSpPr/>
        <p:nvPr/>
      </p:nvGrpSpPr>
      <p:grpSpPr>
        <a:xfrm>
          <a:off x="0" y="0"/>
          <a:ext cx="0" cy="0"/>
          <a:chOff x="0" y="0"/>
          <a:chExt cx="0" cy="0"/>
        </a:xfrm>
      </p:grpSpPr>
      <p:sp>
        <p:nvSpPr>
          <p:cNvPr id="2808" name="Shape 280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93</a:t>
            </a:fld>
            <a:endParaRPr lang="en-US" sz="1200">
              <a:solidFill>
                <a:schemeClr val="dk1"/>
              </a:solidFill>
              <a:latin typeface="Arial"/>
              <a:ea typeface="Arial"/>
              <a:cs typeface="Arial"/>
              <a:sym typeface="Arial"/>
            </a:endParaRPr>
          </a:p>
        </p:txBody>
      </p:sp>
      <p:sp>
        <p:nvSpPr>
          <p:cNvPr id="2809" name="Shape 2809"/>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93</a:t>
            </a:fld>
            <a:endParaRPr lang="en-US" sz="1200">
              <a:solidFill>
                <a:schemeClr val="dk1"/>
              </a:solidFill>
              <a:latin typeface="Arial"/>
              <a:ea typeface="Arial"/>
              <a:cs typeface="Arial"/>
              <a:sym typeface="Arial"/>
            </a:endParaRPr>
          </a:p>
        </p:txBody>
      </p:sp>
      <p:sp>
        <p:nvSpPr>
          <p:cNvPr id="2810" name="Shape 2810"/>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93</a:t>
            </a:fld>
            <a:endParaRPr lang="en-US" sz="1200">
              <a:solidFill>
                <a:schemeClr val="dk1"/>
              </a:solidFill>
              <a:latin typeface="Arial"/>
              <a:ea typeface="Arial"/>
              <a:cs typeface="Arial"/>
              <a:sym typeface="Arial"/>
            </a:endParaRPr>
          </a:p>
        </p:txBody>
      </p:sp>
      <p:sp>
        <p:nvSpPr>
          <p:cNvPr id="2811" name="Shape 28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12" name="Shape 281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50254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9"/>
        <p:cNvGrpSpPr/>
        <p:nvPr/>
      </p:nvGrpSpPr>
      <p:grpSpPr>
        <a:xfrm>
          <a:off x="0" y="0"/>
          <a:ext cx="0" cy="0"/>
          <a:chOff x="0" y="0"/>
          <a:chExt cx="0" cy="0"/>
        </a:xfrm>
      </p:grpSpPr>
      <p:sp>
        <p:nvSpPr>
          <p:cNvPr id="2820" name="Shape 282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94</a:t>
            </a:fld>
            <a:endParaRPr lang="en-US" sz="1200">
              <a:solidFill>
                <a:schemeClr val="dk1"/>
              </a:solidFill>
              <a:latin typeface="Arial"/>
              <a:ea typeface="Arial"/>
              <a:cs typeface="Arial"/>
              <a:sym typeface="Arial"/>
            </a:endParaRPr>
          </a:p>
        </p:txBody>
      </p:sp>
      <p:sp>
        <p:nvSpPr>
          <p:cNvPr id="2821" name="Shape 282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94</a:t>
            </a:fld>
            <a:endParaRPr lang="en-US" sz="1200">
              <a:solidFill>
                <a:schemeClr val="dk1"/>
              </a:solidFill>
              <a:latin typeface="Arial"/>
              <a:ea typeface="Arial"/>
              <a:cs typeface="Arial"/>
              <a:sym typeface="Arial"/>
            </a:endParaRPr>
          </a:p>
        </p:txBody>
      </p:sp>
      <p:sp>
        <p:nvSpPr>
          <p:cNvPr id="2822" name="Shape 28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23" name="Shape 282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46202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6"/>
        <p:cNvGrpSpPr/>
        <p:nvPr/>
      </p:nvGrpSpPr>
      <p:grpSpPr>
        <a:xfrm>
          <a:off x="0" y="0"/>
          <a:ext cx="0" cy="0"/>
          <a:chOff x="0" y="0"/>
          <a:chExt cx="0" cy="0"/>
        </a:xfrm>
      </p:grpSpPr>
      <p:sp>
        <p:nvSpPr>
          <p:cNvPr id="2827" name="Shape 282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95</a:t>
            </a:fld>
            <a:endParaRPr lang="en-US" sz="1200">
              <a:solidFill>
                <a:schemeClr val="dk1"/>
              </a:solidFill>
              <a:latin typeface="Arial"/>
              <a:ea typeface="Arial"/>
              <a:cs typeface="Arial"/>
              <a:sym typeface="Arial"/>
            </a:endParaRPr>
          </a:p>
        </p:txBody>
      </p:sp>
      <p:sp>
        <p:nvSpPr>
          <p:cNvPr id="2828" name="Shape 2828"/>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95</a:t>
            </a:fld>
            <a:endParaRPr lang="en-US" sz="1200">
              <a:solidFill>
                <a:schemeClr val="dk1"/>
              </a:solidFill>
              <a:latin typeface="Arial"/>
              <a:ea typeface="Arial"/>
              <a:cs typeface="Arial"/>
              <a:sym typeface="Arial"/>
            </a:endParaRPr>
          </a:p>
        </p:txBody>
      </p:sp>
      <p:sp>
        <p:nvSpPr>
          <p:cNvPr id="2829" name="Shape 28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30" name="Shape 283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69949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Shape 283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96</a:t>
            </a:fld>
            <a:endParaRPr lang="en-US" sz="1200">
              <a:solidFill>
                <a:schemeClr val="dk1"/>
              </a:solidFill>
              <a:latin typeface="Arial"/>
              <a:ea typeface="Arial"/>
              <a:cs typeface="Arial"/>
              <a:sym typeface="Arial"/>
            </a:endParaRPr>
          </a:p>
        </p:txBody>
      </p:sp>
      <p:sp>
        <p:nvSpPr>
          <p:cNvPr id="2837" name="Shape 28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38" name="Shape 283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76084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Shape 284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97</a:t>
            </a:fld>
            <a:endParaRPr lang="en-US" sz="1200">
              <a:solidFill>
                <a:schemeClr val="dk1"/>
              </a:solidFill>
              <a:latin typeface="Arial"/>
              <a:ea typeface="Arial"/>
              <a:cs typeface="Arial"/>
              <a:sym typeface="Arial"/>
            </a:endParaRPr>
          </a:p>
        </p:txBody>
      </p:sp>
      <p:sp>
        <p:nvSpPr>
          <p:cNvPr id="2846" name="Shape 28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47" name="Shape 284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Hebrew word here is used in OT in Gen. 24:43, Ex. 2:8, Ps. 68:25, Prov. 30:19, Song 1:3 and 6:8 and refers there to a chaste unmarried maiden. There is no instance where the Hebrew word (</a:t>
            </a:r>
            <a:r>
              <a:rPr lang="en-US" sz="1200" b="0" i="1" u="none" strike="noStrike" cap="none">
                <a:solidFill>
                  <a:schemeClr val="dk1"/>
                </a:solidFill>
                <a:latin typeface="Arial"/>
                <a:ea typeface="Arial"/>
                <a:cs typeface="Arial"/>
                <a:sym typeface="Arial"/>
              </a:rPr>
              <a:t>almah</a:t>
            </a:r>
            <a:r>
              <a:rPr lang="en-US" sz="1200" b="0" i="0" u="none" strike="noStrike" cap="none">
                <a:solidFill>
                  <a:schemeClr val="dk1"/>
                </a:solidFill>
                <a:latin typeface="Arial"/>
                <a:ea typeface="Arial"/>
                <a:cs typeface="Arial"/>
                <a:sym typeface="Arial"/>
              </a:rPr>
              <a:t>) can be proved to designate a young woman who is not a virgin.</a:t>
            </a:r>
          </a:p>
        </p:txBody>
      </p:sp>
    </p:spTree>
    <p:extLst>
      <p:ext uri="{BB962C8B-B14F-4D97-AF65-F5344CB8AC3E}">
        <p14:creationId xmlns:p14="http://schemas.microsoft.com/office/powerpoint/2010/main" val="23475384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3"/>
        <p:cNvGrpSpPr/>
        <p:nvPr/>
      </p:nvGrpSpPr>
      <p:grpSpPr>
        <a:xfrm>
          <a:off x="0" y="0"/>
          <a:ext cx="0" cy="0"/>
          <a:chOff x="0" y="0"/>
          <a:chExt cx="0" cy="0"/>
        </a:xfrm>
      </p:grpSpPr>
      <p:sp>
        <p:nvSpPr>
          <p:cNvPr id="2854" name="Shape 285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98</a:t>
            </a:fld>
            <a:endParaRPr lang="en-US" sz="1200">
              <a:solidFill>
                <a:schemeClr val="dk1"/>
              </a:solidFill>
              <a:latin typeface="Arial"/>
              <a:ea typeface="Arial"/>
              <a:cs typeface="Arial"/>
              <a:sym typeface="Arial"/>
            </a:endParaRPr>
          </a:p>
        </p:txBody>
      </p:sp>
      <p:sp>
        <p:nvSpPr>
          <p:cNvPr id="2855" name="Shape 2855"/>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98</a:t>
            </a:fld>
            <a:endParaRPr lang="en-US" sz="1200">
              <a:solidFill>
                <a:schemeClr val="dk1"/>
              </a:solidFill>
              <a:latin typeface="Arial"/>
              <a:ea typeface="Arial"/>
              <a:cs typeface="Arial"/>
              <a:sym typeface="Arial"/>
            </a:endParaRPr>
          </a:p>
        </p:txBody>
      </p:sp>
      <p:sp>
        <p:nvSpPr>
          <p:cNvPr id="2856" name="Shape 28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57" name="Shape 285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Mention that we celebrate his birth at Christmas</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Picture: http://oneyearbible.blogs.com/photos/uncategorized/jesus_manger.jpg, accessed 1 Sept. 2006</a:t>
            </a:r>
          </a:p>
        </p:txBody>
      </p:sp>
    </p:spTree>
    <p:extLst>
      <p:ext uri="{BB962C8B-B14F-4D97-AF65-F5344CB8AC3E}">
        <p14:creationId xmlns:p14="http://schemas.microsoft.com/office/powerpoint/2010/main" val="1192045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1"/>
        <p:cNvGrpSpPr/>
        <p:nvPr/>
      </p:nvGrpSpPr>
      <p:grpSpPr>
        <a:xfrm>
          <a:off x="0" y="0"/>
          <a:ext cx="0" cy="0"/>
          <a:chOff x="0" y="0"/>
          <a:chExt cx="0" cy="0"/>
        </a:xfrm>
      </p:grpSpPr>
      <p:sp>
        <p:nvSpPr>
          <p:cNvPr id="2862" name="Shape 286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99</a:t>
            </a:fld>
            <a:endParaRPr lang="en-US" sz="1200">
              <a:solidFill>
                <a:schemeClr val="dk1"/>
              </a:solidFill>
              <a:latin typeface="Arial"/>
              <a:ea typeface="Arial"/>
              <a:cs typeface="Arial"/>
              <a:sym typeface="Arial"/>
            </a:endParaRPr>
          </a:p>
        </p:txBody>
      </p:sp>
      <p:sp>
        <p:nvSpPr>
          <p:cNvPr id="2863" name="Shape 28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4" name="Shape 286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And Adam gave names to all cattle, and to the fowl of the air, and to every beast of the field; but for Adam there was not found an help meet for him.</a:t>
            </a:r>
          </a:p>
        </p:txBody>
      </p:sp>
    </p:spTree>
    <p:extLst>
      <p:ext uri="{BB962C8B-B14F-4D97-AF65-F5344CB8AC3E}">
        <p14:creationId xmlns:p14="http://schemas.microsoft.com/office/powerpoint/2010/main" val="376558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90"/>
        <p:cNvGrpSpPr/>
        <p:nvPr/>
      </p:nvGrpSpPr>
      <p:grpSpPr>
        <a:xfrm>
          <a:off x="0" y="0"/>
          <a:ext cx="0" cy="0"/>
          <a:chOff x="0" y="0"/>
          <a:chExt cx="0" cy="0"/>
        </a:xfrm>
      </p:grpSpPr>
      <p:sp>
        <p:nvSpPr>
          <p:cNvPr id="691" name="Shape 69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92" name="Shape 6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93" name="Shape 6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94" name="Shape 6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95"/>
        <p:cNvGrpSpPr/>
        <p:nvPr/>
      </p:nvGrpSpPr>
      <p:grpSpPr>
        <a:xfrm>
          <a:off x="0" y="0"/>
          <a:ext cx="0" cy="0"/>
          <a:chOff x="0" y="0"/>
          <a:chExt cx="0" cy="0"/>
        </a:xfrm>
      </p:grpSpPr>
      <p:sp>
        <p:nvSpPr>
          <p:cNvPr id="696" name="Shape 69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97" name="Shape 69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98" name="Shape 69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99" name="Shape 69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00" name="Shape 70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03" name="Shape 70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4" name="Shape 70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05" name="Shape 70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06" name="Shape 70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07"/>
        <p:cNvGrpSpPr/>
        <p:nvPr/>
      </p:nvGrpSpPr>
      <p:grpSpPr>
        <a:xfrm>
          <a:off x="0" y="0"/>
          <a:ext cx="0" cy="0"/>
          <a:chOff x="0" y="0"/>
          <a:chExt cx="0" cy="0"/>
        </a:xfrm>
      </p:grpSpPr>
      <p:sp>
        <p:nvSpPr>
          <p:cNvPr id="708" name="Shape 70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09" name="Shape 70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710" name="Shape 71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11" name="Shape 71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12" name="Shape 71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13"/>
        <p:cNvGrpSpPr/>
        <p:nvPr/>
      </p:nvGrpSpPr>
      <p:grpSpPr>
        <a:xfrm>
          <a:off x="0" y="0"/>
          <a:ext cx="0" cy="0"/>
          <a:chOff x="0" y="0"/>
          <a:chExt cx="0" cy="0"/>
        </a:xfrm>
      </p:grpSpPr>
      <p:sp>
        <p:nvSpPr>
          <p:cNvPr id="714" name="Shape 71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15" name="Shape 715"/>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6" name="Shape 716"/>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7" name="Shape 71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18" name="Shape 71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19" name="Shape 71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20"/>
        <p:cNvGrpSpPr/>
        <p:nvPr/>
      </p:nvGrpSpPr>
      <p:grpSpPr>
        <a:xfrm>
          <a:off x="0" y="0"/>
          <a:ext cx="0" cy="0"/>
          <a:chOff x="0" y="0"/>
          <a:chExt cx="0" cy="0"/>
        </a:xfrm>
      </p:grpSpPr>
      <p:sp>
        <p:nvSpPr>
          <p:cNvPr id="721" name="Shape 72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22" name="Shape 72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723" name="Shape 72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724" name="Shape 72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725" name="Shape 72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726" name="Shape 72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27" name="Shape 72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28" name="Shape 72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29"/>
        <p:cNvGrpSpPr/>
        <p:nvPr/>
      </p:nvGrpSpPr>
      <p:grpSpPr>
        <a:xfrm>
          <a:off x="0" y="0"/>
          <a:ext cx="0" cy="0"/>
          <a:chOff x="0" y="0"/>
          <a:chExt cx="0" cy="0"/>
        </a:xfrm>
      </p:grpSpPr>
      <p:sp>
        <p:nvSpPr>
          <p:cNvPr id="730" name="Shape 73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31" name="Shape 73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32" name="Shape 73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33"/>
        <p:cNvGrpSpPr/>
        <p:nvPr/>
      </p:nvGrpSpPr>
      <p:grpSpPr>
        <a:xfrm>
          <a:off x="0" y="0"/>
          <a:ext cx="0" cy="0"/>
          <a:chOff x="0" y="0"/>
          <a:chExt cx="0" cy="0"/>
        </a:xfrm>
      </p:grpSpPr>
      <p:sp>
        <p:nvSpPr>
          <p:cNvPr id="734" name="Shape 734"/>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35" name="Shape 735"/>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6" name="Shape 736"/>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37" name="Shape 7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38" name="Shape 7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39" name="Shape 7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2" name="Shape 74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43" name="Shape 743"/>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44" name="Shape 74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45" name="Shape 74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46" name="Shape 74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7"/>
        <p:cNvGrpSpPr/>
        <p:nvPr/>
      </p:nvGrpSpPr>
      <p:grpSpPr>
        <a:xfrm>
          <a:off x="0" y="0"/>
          <a:ext cx="0" cy="0"/>
          <a:chOff x="0" y="0"/>
          <a:chExt cx="0" cy="0"/>
        </a:xfrm>
      </p:grpSpPr>
      <p:sp>
        <p:nvSpPr>
          <p:cNvPr id="748" name="Shape 7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9" name="Shape 74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0" name="Shape 75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51" name="Shape 75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52" name="Shape 75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55" name="Shape 75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6" name="Shape 75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57" name="Shape 75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58" name="Shape 75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65"/>
        <p:cNvGrpSpPr/>
        <p:nvPr/>
      </p:nvGrpSpPr>
      <p:grpSpPr>
        <a:xfrm>
          <a:off x="0" y="0"/>
          <a:ext cx="0" cy="0"/>
          <a:chOff x="0" y="0"/>
          <a:chExt cx="0" cy="0"/>
        </a:xfrm>
      </p:grpSpPr>
      <p:sp>
        <p:nvSpPr>
          <p:cNvPr id="766" name="Shape 76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67" name="Shape 76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68" name="Shape 76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69" name="Shape 76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70"/>
        <p:cNvGrpSpPr/>
        <p:nvPr/>
      </p:nvGrpSpPr>
      <p:grpSpPr>
        <a:xfrm>
          <a:off x="0" y="0"/>
          <a:ext cx="0" cy="0"/>
          <a:chOff x="0" y="0"/>
          <a:chExt cx="0" cy="0"/>
        </a:xfrm>
      </p:grpSpPr>
      <p:sp>
        <p:nvSpPr>
          <p:cNvPr id="771" name="Shape 77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72" name="Shape 77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73" name="Shape 77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74"/>
        <p:cNvGrpSpPr/>
        <p:nvPr/>
      </p:nvGrpSpPr>
      <p:grpSpPr>
        <a:xfrm>
          <a:off x="0" y="0"/>
          <a:ext cx="0" cy="0"/>
          <a:chOff x="0" y="0"/>
          <a:chExt cx="0" cy="0"/>
        </a:xfrm>
      </p:grpSpPr>
      <p:sp>
        <p:nvSpPr>
          <p:cNvPr id="775" name="Shape 775"/>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76" name="Shape 776"/>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77" name="Shape 77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78" name="Shape 77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79" name="Shape 77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80"/>
        <p:cNvGrpSpPr/>
        <p:nvPr/>
      </p:nvGrpSpPr>
      <p:grpSpPr>
        <a:xfrm>
          <a:off x="0" y="0"/>
          <a:ext cx="0" cy="0"/>
          <a:chOff x="0" y="0"/>
          <a:chExt cx="0" cy="0"/>
        </a:xfrm>
      </p:grpSpPr>
      <p:sp>
        <p:nvSpPr>
          <p:cNvPr id="781" name="Shape 78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82" name="Shape 78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83" name="Shape 78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84" name="Shape 78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85" name="Shape 78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88" name="Shape 78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789" name="Shape 78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90" name="Shape 79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91" name="Shape 79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94" name="Shape 79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5" name="Shape 79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6" name="Shape 79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97" name="Shape 79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98" name="Shape 79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1" name="Shape 80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2" name="Shape 80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03" name="Shape 80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4" name="Shape 80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05" name="Shape 80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06" name="Shape 80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07" name="Shape 80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08"/>
        <p:cNvGrpSpPr/>
        <p:nvPr/>
      </p:nvGrpSpPr>
      <p:grpSpPr>
        <a:xfrm>
          <a:off x="0" y="0"/>
          <a:ext cx="0" cy="0"/>
          <a:chOff x="0" y="0"/>
          <a:chExt cx="0" cy="0"/>
        </a:xfrm>
      </p:grpSpPr>
      <p:sp>
        <p:nvSpPr>
          <p:cNvPr id="809" name="Shape 80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10" name="Shape 81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1" name="Shape 81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812" name="Shape 8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13" name="Shape 8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14" name="Shape 8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15"/>
        <p:cNvGrpSpPr/>
        <p:nvPr/>
      </p:nvGrpSpPr>
      <p:grpSpPr>
        <a:xfrm>
          <a:off x="0" y="0"/>
          <a:ext cx="0" cy="0"/>
          <a:chOff x="0" y="0"/>
          <a:chExt cx="0" cy="0"/>
        </a:xfrm>
      </p:grpSpPr>
      <p:sp>
        <p:nvSpPr>
          <p:cNvPr id="816" name="Shape 81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17" name="Shape 81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18" name="Shape 81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819" name="Shape 81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20" name="Shape 82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21" name="Shape 82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0"/>
        <p:cNvGrpSpPr/>
        <p:nvPr/>
      </p:nvGrpSpPr>
      <p:grpSpPr>
        <a:xfrm>
          <a:off x="0" y="0"/>
          <a:ext cx="0" cy="0"/>
          <a:chOff x="0" y="0"/>
          <a:chExt cx="0" cy="0"/>
        </a:xfrm>
      </p:grpSpPr>
      <p:sp>
        <p:nvSpPr>
          <p:cNvPr id="91" name="Shape 9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22"/>
        <p:cNvGrpSpPr/>
        <p:nvPr/>
      </p:nvGrpSpPr>
      <p:grpSpPr>
        <a:xfrm>
          <a:off x="0" y="0"/>
          <a:ext cx="0" cy="0"/>
          <a:chOff x="0" y="0"/>
          <a:chExt cx="0" cy="0"/>
        </a:xfrm>
      </p:grpSpPr>
      <p:sp>
        <p:nvSpPr>
          <p:cNvPr id="823" name="Shape 82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24" name="Shape 82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25" name="Shape 8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26" name="Shape 8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27" name="Shape 8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8"/>
        <p:cNvGrpSpPr/>
        <p:nvPr/>
      </p:nvGrpSpPr>
      <p:grpSpPr>
        <a:xfrm>
          <a:off x="0" y="0"/>
          <a:ext cx="0" cy="0"/>
          <a:chOff x="0" y="0"/>
          <a:chExt cx="0" cy="0"/>
        </a:xfrm>
      </p:grpSpPr>
      <p:sp>
        <p:nvSpPr>
          <p:cNvPr id="829" name="Shape 82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30" name="Shape 83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1" name="Shape 83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32" name="Shape 83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33" name="Shape 83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36"/>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37"/>
        <p:cNvGrpSpPr/>
        <p:nvPr/>
      </p:nvGrpSpPr>
      <p:grpSpPr>
        <a:xfrm>
          <a:off x="0" y="0"/>
          <a:ext cx="0" cy="0"/>
          <a:chOff x="0" y="0"/>
          <a:chExt cx="0" cy="0"/>
        </a:xfrm>
      </p:grpSpPr>
      <p:sp>
        <p:nvSpPr>
          <p:cNvPr id="838" name="Shape 838"/>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39" name="Shape 839"/>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775"/>
              </a:spcBef>
              <a:spcAft>
                <a:spcPts val="0"/>
              </a:spcAft>
              <a:buClr>
                <a:srgbClr val="000000"/>
              </a:buClr>
              <a:buSzPts val="3100"/>
              <a:buFont typeface="Merriweather Sans"/>
              <a:buNone/>
              <a:defRPr sz="3100" b="1" i="0" u="none" strike="noStrike" cap="none">
                <a:solidFill>
                  <a:srgbClr val="FFFFFF"/>
                </a:solidFill>
                <a:latin typeface="Open Sans Light"/>
                <a:ea typeface="Open Sans Light"/>
                <a:cs typeface="Open Sans Light"/>
                <a:sym typeface="Open Sans Light"/>
              </a:defRPr>
            </a:lvl1pPr>
            <a:lvl2pPr marL="457200" marR="0" lvl="1" indent="0" algn="ctr" rtl="0">
              <a:spcBef>
                <a:spcPts val="638"/>
              </a:spcBef>
              <a:spcAft>
                <a:spcPts val="0"/>
              </a:spcAft>
              <a:buClr>
                <a:srgbClr val="000000"/>
              </a:buClr>
              <a:buSzPts val="2700"/>
              <a:buFont typeface="Merriweather Sans"/>
              <a:buNone/>
              <a:defRPr sz="2700" b="1" i="0" u="none" strike="noStrike" cap="none">
                <a:solidFill>
                  <a:srgbClr val="FFFFFF"/>
                </a:solidFill>
                <a:latin typeface="Open Sans Light"/>
                <a:ea typeface="Open Sans Light"/>
                <a:cs typeface="Open Sans Light"/>
                <a:sym typeface="Open Sans Light"/>
              </a:defRPr>
            </a:lvl2pPr>
            <a:lvl3pPr marL="914400" marR="0" lvl="2" indent="0" algn="ctr" rtl="0">
              <a:spcBef>
                <a:spcPts val="563"/>
              </a:spcBef>
              <a:spcAft>
                <a:spcPts val="0"/>
              </a:spcAft>
              <a:buClr>
                <a:srgbClr val="000000"/>
              </a:buClr>
              <a:buSzPts val="2200"/>
              <a:buFont typeface="Merriweather Sans"/>
              <a:buNone/>
              <a:defRPr sz="2200" b="1" i="0" u="none" strike="noStrike" cap="none">
                <a:solidFill>
                  <a:srgbClr val="FFFFFF"/>
                </a:solidFill>
                <a:latin typeface="Open Sans Light"/>
                <a:ea typeface="Open Sans Light"/>
                <a:cs typeface="Open Sans Light"/>
                <a:sym typeface="Open Sans Light"/>
              </a:defRPr>
            </a:lvl3pPr>
            <a:lvl4pPr marL="1371600" marR="0" lvl="3"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4pPr>
            <a:lvl5pPr marL="1828800" marR="0" lvl="4"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5pPr>
            <a:lvl6pPr marL="2286000" marR="0" lvl="5"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6pPr>
            <a:lvl7pPr marL="2743200" marR="0" lvl="6"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7pPr>
            <a:lvl8pPr marL="3200400" marR="0" lvl="7"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8pPr>
            <a:lvl9pPr marL="3657600" marR="0" lvl="8"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40"/>
        <p:cNvGrpSpPr/>
        <p:nvPr/>
      </p:nvGrpSpPr>
      <p:grpSpPr>
        <a:xfrm>
          <a:off x="0" y="0"/>
          <a:ext cx="0" cy="0"/>
          <a:chOff x="0" y="0"/>
          <a:chExt cx="0" cy="0"/>
        </a:xfrm>
      </p:grpSpPr>
      <p:sp>
        <p:nvSpPr>
          <p:cNvPr id="841" name="Shape 841"/>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42" name="Shape 84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43"/>
        <p:cNvGrpSpPr/>
        <p:nvPr/>
      </p:nvGrpSpPr>
      <p:grpSpPr>
        <a:xfrm>
          <a:off x="0" y="0"/>
          <a:ext cx="0" cy="0"/>
          <a:chOff x="0" y="0"/>
          <a:chExt cx="0" cy="0"/>
        </a:xfrm>
      </p:grpSpPr>
      <p:sp>
        <p:nvSpPr>
          <p:cNvPr id="844" name="Shape 844"/>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73025" marR="0" lvl="0" indent="-55562" algn="l" rtl="0">
              <a:spcBef>
                <a:spcPts val="0"/>
              </a:spcBef>
              <a:spcAft>
                <a:spcPts val="0"/>
              </a:spcAft>
              <a:buSzPts val="1400"/>
              <a:buNone/>
              <a:defRPr sz="4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45" name="Shape 845"/>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46"/>
        <p:cNvGrpSpPr/>
        <p:nvPr/>
      </p:nvGrpSpPr>
      <p:grpSpPr>
        <a:xfrm>
          <a:off x="0" y="0"/>
          <a:ext cx="0" cy="0"/>
          <a:chOff x="0" y="0"/>
          <a:chExt cx="0" cy="0"/>
        </a:xfrm>
      </p:grpSpPr>
      <p:sp>
        <p:nvSpPr>
          <p:cNvPr id="847" name="Shape 847"/>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48" name="Shape 848"/>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
        <p:nvSpPr>
          <p:cNvPr id="849" name="Shape 849"/>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50"/>
        <p:cNvGrpSpPr/>
        <p:nvPr/>
      </p:nvGrpSpPr>
      <p:grpSpPr>
        <a:xfrm>
          <a:off x="0" y="0"/>
          <a:ext cx="0" cy="0"/>
          <a:chOff x="0" y="0"/>
          <a:chExt cx="0" cy="0"/>
        </a:xfrm>
      </p:grpSpPr>
      <p:sp>
        <p:nvSpPr>
          <p:cNvPr id="851" name="Shape 85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52" name="Shape 85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853" name="Shape 85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854" name="Shape 85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855" name="Shape 85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58"/>
        <p:cNvGrpSpPr/>
        <p:nvPr/>
      </p:nvGrpSpPr>
      <p:grpSpPr>
        <a:xfrm>
          <a:off x="0" y="0"/>
          <a:ext cx="0" cy="0"/>
          <a:chOff x="0" y="0"/>
          <a:chExt cx="0" cy="0"/>
        </a:xfrm>
      </p:grpSpPr>
      <p:sp>
        <p:nvSpPr>
          <p:cNvPr id="859" name="Shape 8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60" name="Shape 8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58775" marR="0" lvl="0" indent="-131763" algn="l" rtl="0">
              <a:spcBef>
                <a:spcPts val="775"/>
              </a:spcBef>
              <a:spcAft>
                <a:spcPts val="0"/>
              </a:spcAft>
              <a:buClr>
                <a:srgbClr val="000000"/>
              </a:buClr>
              <a:buSzPts val="3200"/>
              <a:buFont typeface="Merriweather Sans"/>
              <a:buChar char="•"/>
              <a:defRPr sz="3200" b="1" i="0" u="none" strike="noStrike" cap="none">
                <a:solidFill>
                  <a:srgbClr val="FFFFFF"/>
                </a:solidFill>
                <a:latin typeface="Open Sans Light"/>
                <a:ea typeface="Open Sans Light"/>
                <a:cs typeface="Open Sans Light"/>
                <a:sym typeface="Open Sans Light"/>
              </a:defRPr>
            </a:lvl1pPr>
            <a:lvl2pPr marL="755650" marR="0" lvl="1" indent="-98425" algn="l" rtl="0">
              <a:spcBef>
                <a:spcPts val="638"/>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2pPr>
            <a:lvl3pPr marL="1160463" marR="0" lvl="2" indent="-69850" algn="l" rtl="0">
              <a:spcBef>
                <a:spcPts val="563"/>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3pPr>
            <a:lvl4pPr marL="1612900" marR="0" lvl="3"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4pPr>
            <a:lvl5pPr marL="2070100" marR="0" lvl="4"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5pPr>
            <a:lvl6pPr marL="2527300" marR="0" lvl="5"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6pPr>
            <a:lvl7pPr marL="2984500" marR="0" lvl="6"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7pPr>
            <a:lvl8pPr marL="3441700" marR="0" lvl="7"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8pPr>
            <a:lvl9pPr marL="3898900" marR="0" lvl="8"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861" name="Shape 8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4"/>
        <p:cNvGrpSpPr/>
        <p:nvPr/>
      </p:nvGrpSpPr>
      <p:grpSpPr>
        <a:xfrm>
          <a:off x="0" y="0"/>
          <a:ext cx="0" cy="0"/>
          <a:chOff x="0" y="0"/>
          <a:chExt cx="0" cy="0"/>
        </a:xfrm>
      </p:grpSpPr>
      <p:sp>
        <p:nvSpPr>
          <p:cNvPr id="95" name="Shape 95"/>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6" name="Shape 96"/>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62"/>
        <p:cNvGrpSpPr/>
        <p:nvPr/>
      </p:nvGrpSpPr>
      <p:grpSpPr>
        <a:xfrm>
          <a:off x="0" y="0"/>
          <a:ext cx="0" cy="0"/>
          <a:chOff x="0" y="0"/>
          <a:chExt cx="0" cy="0"/>
        </a:xfrm>
      </p:grpSpPr>
      <p:sp>
        <p:nvSpPr>
          <p:cNvPr id="863" name="Shape 863"/>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64" name="Shape 864"/>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3200"/>
              <a:buFont typeface="Merriweather Sans"/>
              <a:buNone/>
              <a:defRPr sz="32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800"/>
              <a:buFont typeface="Merriweather Sans"/>
              <a:buNone/>
              <a:defRPr sz="2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865" name="Shape 865"/>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66"/>
        <p:cNvGrpSpPr/>
        <p:nvPr/>
      </p:nvGrpSpPr>
      <p:grpSpPr>
        <a:xfrm>
          <a:off x="0" y="0"/>
          <a:ext cx="0" cy="0"/>
          <a:chOff x="0" y="0"/>
          <a:chExt cx="0" cy="0"/>
        </a:xfrm>
      </p:grpSpPr>
      <p:sp>
        <p:nvSpPr>
          <p:cNvPr id="867" name="Shape 867"/>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68" name="Shape 868"/>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9"/>
        <p:cNvGrpSpPr/>
        <p:nvPr/>
      </p:nvGrpSpPr>
      <p:grpSpPr>
        <a:xfrm>
          <a:off x="0" y="0"/>
          <a:ext cx="0" cy="0"/>
          <a:chOff x="0" y="0"/>
          <a:chExt cx="0" cy="0"/>
        </a:xfrm>
      </p:grpSpPr>
      <p:sp>
        <p:nvSpPr>
          <p:cNvPr id="870" name="Shape 870"/>
          <p:cNvSpPr txBox="1">
            <a:spLocks noGrp="1"/>
          </p:cNvSpPr>
          <p:nvPr>
            <p:ph type="title"/>
          </p:nvPr>
        </p:nvSpPr>
        <p:spPr>
          <a:xfrm rot="5400000">
            <a:off x="4823618" y="1805782"/>
            <a:ext cx="6354763" cy="2286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871" name="Shape 871"/>
          <p:cNvSpPr txBox="1">
            <a:spLocks noGrp="1"/>
          </p:cNvSpPr>
          <p:nvPr>
            <p:ph type="body" idx="1"/>
          </p:nvPr>
        </p:nvSpPr>
        <p:spPr>
          <a:xfrm rot="5400000">
            <a:off x="175418" y="-404018"/>
            <a:ext cx="6354763" cy="6705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78"/>
        <p:cNvGrpSpPr/>
        <p:nvPr/>
      </p:nvGrpSpPr>
      <p:grpSpPr>
        <a:xfrm>
          <a:off x="0" y="0"/>
          <a:ext cx="0" cy="0"/>
          <a:chOff x="0" y="0"/>
          <a:chExt cx="0" cy="0"/>
        </a:xfrm>
      </p:grpSpPr>
      <p:sp>
        <p:nvSpPr>
          <p:cNvPr id="879" name="Shape 87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80" name="Shape 88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81" name="Shape 88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82"/>
        <p:cNvGrpSpPr/>
        <p:nvPr/>
      </p:nvGrpSpPr>
      <p:grpSpPr>
        <a:xfrm>
          <a:off x="0" y="0"/>
          <a:ext cx="0" cy="0"/>
          <a:chOff x="0" y="0"/>
          <a:chExt cx="0" cy="0"/>
        </a:xfrm>
      </p:grpSpPr>
      <p:sp>
        <p:nvSpPr>
          <p:cNvPr id="883" name="Shape 883"/>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84" name="Shape 884"/>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85" name="Shape 88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86" name="Shape 88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87" name="Shape 88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88"/>
        <p:cNvGrpSpPr/>
        <p:nvPr/>
      </p:nvGrpSpPr>
      <p:grpSpPr>
        <a:xfrm>
          <a:off x="0" y="0"/>
          <a:ext cx="0" cy="0"/>
          <a:chOff x="0" y="0"/>
          <a:chExt cx="0" cy="0"/>
        </a:xfrm>
      </p:grpSpPr>
      <p:sp>
        <p:nvSpPr>
          <p:cNvPr id="889" name="Shape 88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90" name="Shape 890"/>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1" name="Shape 89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92" name="Shape 89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93" name="Shape 89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94"/>
        <p:cNvGrpSpPr/>
        <p:nvPr/>
      </p:nvGrpSpPr>
      <p:grpSpPr>
        <a:xfrm>
          <a:off x="0" y="0"/>
          <a:ext cx="0" cy="0"/>
          <a:chOff x="0" y="0"/>
          <a:chExt cx="0" cy="0"/>
        </a:xfrm>
      </p:grpSpPr>
      <p:sp>
        <p:nvSpPr>
          <p:cNvPr id="895" name="Shape 895"/>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96" name="Shape 896"/>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897" name="Shape 89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98" name="Shape 89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99" name="Shape 89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00"/>
        <p:cNvGrpSpPr/>
        <p:nvPr/>
      </p:nvGrpSpPr>
      <p:grpSpPr>
        <a:xfrm>
          <a:off x="0" y="0"/>
          <a:ext cx="0" cy="0"/>
          <a:chOff x="0" y="0"/>
          <a:chExt cx="0" cy="0"/>
        </a:xfrm>
      </p:grpSpPr>
      <p:sp>
        <p:nvSpPr>
          <p:cNvPr id="901" name="Shape 90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02" name="Shape 902"/>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3" name="Shape 903"/>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4" name="Shape 90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05" name="Shape 90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06" name="Shape 90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07"/>
        <p:cNvGrpSpPr/>
        <p:nvPr/>
      </p:nvGrpSpPr>
      <p:grpSpPr>
        <a:xfrm>
          <a:off x="0" y="0"/>
          <a:ext cx="0" cy="0"/>
          <a:chOff x="0" y="0"/>
          <a:chExt cx="0" cy="0"/>
        </a:xfrm>
      </p:grpSpPr>
      <p:sp>
        <p:nvSpPr>
          <p:cNvPr id="908" name="Shape 90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09" name="Shape 909"/>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910" name="Shape 910"/>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911" name="Shape 911"/>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912" name="Shape 912"/>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913" name="Shape 91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14" name="Shape 91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15" name="Shape 91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16"/>
        <p:cNvGrpSpPr/>
        <p:nvPr/>
      </p:nvGrpSpPr>
      <p:grpSpPr>
        <a:xfrm>
          <a:off x="0" y="0"/>
          <a:ext cx="0" cy="0"/>
          <a:chOff x="0" y="0"/>
          <a:chExt cx="0" cy="0"/>
        </a:xfrm>
      </p:grpSpPr>
      <p:sp>
        <p:nvSpPr>
          <p:cNvPr id="917" name="Shape 91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18" name="Shape 9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19" name="Shape 9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20" name="Shape 9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2" name="Shape 10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5" name="Shape 10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21"/>
        <p:cNvGrpSpPr/>
        <p:nvPr/>
      </p:nvGrpSpPr>
      <p:grpSpPr>
        <a:xfrm>
          <a:off x="0" y="0"/>
          <a:ext cx="0" cy="0"/>
          <a:chOff x="0" y="0"/>
          <a:chExt cx="0" cy="0"/>
        </a:xfrm>
      </p:grpSpPr>
      <p:sp>
        <p:nvSpPr>
          <p:cNvPr id="922" name="Shape 922"/>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23" name="Shape 923"/>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4" name="Shape 924"/>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925" name="Shape 9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26" name="Shape 9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27" name="Shape 9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28"/>
        <p:cNvGrpSpPr/>
        <p:nvPr/>
      </p:nvGrpSpPr>
      <p:grpSpPr>
        <a:xfrm>
          <a:off x="0" y="0"/>
          <a:ext cx="0" cy="0"/>
          <a:chOff x="0" y="0"/>
          <a:chExt cx="0" cy="0"/>
        </a:xfrm>
      </p:grpSpPr>
      <p:sp>
        <p:nvSpPr>
          <p:cNvPr id="929" name="Shape 929"/>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30" name="Shape 930"/>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31" name="Shape 931"/>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932" name="Shape 93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33" name="Shape 93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34" name="Shape 93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35"/>
        <p:cNvGrpSpPr/>
        <p:nvPr/>
      </p:nvGrpSpPr>
      <p:grpSpPr>
        <a:xfrm>
          <a:off x="0" y="0"/>
          <a:ext cx="0" cy="0"/>
          <a:chOff x="0" y="0"/>
          <a:chExt cx="0" cy="0"/>
        </a:xfrm>
      </p:grpSpPr>
      <p:sp>
        <p:nvSpPr>
          <p:cNvPr id="936" name="Shape 93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37" name="Shape 937"/>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8" name="Shape 93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39" name="Shape 93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40" name="Shape 94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41"/>
        <p:cNvGrpSpPr/>
        <p:nvPr/>
      </p:nvGrpSpPr>
      <p:grpSpPr>
        <a:xfrm>
          <a:off x="0" y="0"/>
          <a:ext cx="0" cy="0"/>
          <a:chOff x="0" y="0"/>
          <a:chExt cx="0" cy="0"/>
        </a:xfrm>
      </p:grpSpPr>
      <p:sp>
        <p:nvSpPr>
          <p:cNvPr id="942" name="Shape 942"/>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43" name="Shape 943"/>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4" name="Shape 94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45" name="Shape 94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46" name="Shape 94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49"/>
        <p:cNvGrpSpPr/>
        <p:nvPr/>
      </p:nvGrpSpPr>
      <p:grpSpPr>
        <a:xfrm>
          <a:off x="0" y="0"/>
          <a:ext cx="0" cy="0"/>
          <a:chOff x="0" y="0"/>
          <a:chExt cx="0" cy="0"/>
        </a:xfrm>
      </p:grpSpPr>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50"/>
        <p:cNvGrpSpPr/>
        <p:nvPr/>
      </p:nvGrpSpPr>
      <p:grpSpPr>
        <a:xfrm>
          <a:off x="0" y="0"/>
          <a:ext cx="0" cy="0"/>
          <a:chOff x="0" y="0"/>
          <a:chExt cx="0" cy="0"/>
        </a:xfrm>
      </p:grpSpPr>
      <p:sp>
        <p:nvSpPr>
          <p:cNvPr id="951" name="Shape 951"/>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52" name="Shape 952"/>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775"/>
              </a:spcBef>
              <a:spcAft>
                <a:spcPts val="0"/>
              </a:spcAft>
              <a:buClr>
                <a:srgbClr val="000000"/>
              </a:buClr>
              <a:buSzPts val="3100"/>
              <a:buFont typeface="Merriweather Sans"/>
              <a:buNone/>
              <a:defRPr sz="3100" b="1" i="0" u="none" strike="noStrike" cap="none">
                <a:solidFill>
                  <a:srgbClr val="FFFFFF"/>
                </a:solidFill>
                <a:latin typeface="Open Sans Light"/>
                <a:ea typeface="Open Sans Light"/>
                <a:cs typeface="Open Sans Light"/>
                <a:sym typeface="Open Sans Light"/>
              </a:defRPr>
            </a:lvl1pPr>
            <a:lvl2pPr marL="457200" marR="0" lvl="1" indent="0" algn="ctr" rtl="0">
              <a:spcBef>
                <a:spcPts val="638"/>
              </a:spcBef>
              <a:spcAft>
                <a:spcPts val="0"/>
              </a:spcAft>
              <a:buClr>
                <a:srgbClr val="000000"/>
              </a:buClr>
              <a:buSzPts val="2700"/>
              <a:buFont typeface="Merriweather Sans"/>
              <a:buNone/>
              <a:defRPr sz="2700" b="1" i="0" u="none" strike="noStrike" cap="none">
                <a:solidFill>
                  <a:srgbClr val="FFFFFF"/>
                </a:solidFill>
                <a:latin typeface="Open Sans Light"/>
                <a:ea typeface="Open Sans Light"/>
                <a:cs typeface="Open Sans Light"/>
                <a:sym typeface="Open Sans Light"/>
              </a:defRPr>
            </a:lvl2pPr>
            <a:lvl3pPr marL="914400" marR="0" lvl="2" indent="0" algn="ctr" rtl="0">
              <a:spcBef>
                <a:spcPts val="563"/>
              </a:spcBef>
              <a:spcAft>
                <a:spcPts val="0"/>
              </a:spcAft>
              <a:buClr>
                <a:srgbClr val="000000"/>
              </a:buClr>
              <a:buSzPts val="2200"/>
              <a:buFont typeface="Merriweather Sans"/>
              <a:buNone/>
              <a:defRPr sz="2200" b="1" i="0" u="none" strike="noStrike" cap="none">
                <a:solidFill>
                  <a:srgbClr val="FFFFFF"/>
                </a:solidFill>
                <a:latin typeface="Open Sans Light"/>
                <a:ea typeface="Open Sans Light"/>
                <a:cs typeface="Open Sans Light"/>
                <a:sym typeface="Open Sans Light"/>
              </a:defRPr>
            </a:lvl3pPr>
            <a:lvl4pPr marL="1371600" marR="0" lvl="3" indent="0" algn="ctr"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4pPr>
            <a:lvl5pPr marL="1828800" marR="0" lvl="4" indent="0" algn="ctr"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5pPr>
            <a:lvl6pPr marL="2286000" marR="0" lvl="5" indent="0" algn="ctr"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6pPr>
            <a:lvl7pPr marL="2743200" marR="0" lvl="6" indent="0" algn="ctr"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7pPr>
            <a:lvl8pPr marL="3200400" marR="0" lvl="7" indent="0" algn="ctr"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8pPr>
            <a:lvl9pPr marL="3657600" marR="0" lvl="8" indent="0" algn="ctr"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53"/>
        <p:cNvGrpSpPr/>
        <p:nvPr/>
      </p:nvGrpSpPr>
      <p:grpSpPr>
        <a:xfrm>
          <a:off x="0" y="0"/>
          <a:ext cx="0" cy="0"/>
          <a:chOff x="0" y="0"/>
          <a:chExt cx="0" cy="0"/>
        </a:xfrm>
      </p:grpSpPr>
      <p:sp>
        <p:nvSpPr>
          <p:cNvPr id="954" name="Shape 954"/>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55" name="Shape 955"/>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4pPr>
            <a:lvl5pPr marL="2070100" marR="0" lvl="4"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5pPr>
            <a:lvl6pPr marL="2527300" marR="0" lvl="5"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6pPr>
            <a:lvl7pPr marL="2984500" marR="0" lvl="6"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7pPr>
            <a:lvl8pPr marL="3441700" marR="0" lvl="7"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8pPr>
            <a:lvl9pPr marL="3898900" marR="0" lvl="8"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56"/>
        <p:cNvGrpSpPr/>
        <p:nvPr/>
      </p:nvGrpSpPr>
      <p:grpSpPr>
        <a:xfrm>
          <a:off x="0" y="0"/>
          <a:ext cx="0" cy="0"/>
          <a:chOff x="0" y="0"/>
          <a:chExt cx="0" cy="0"/>
        </a:xfrm>
      </p:grpSpPr>
      <p:sp>
        <p:nvSpPr>
          <p:cNvPr id="957" name="Shape 95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73025" marR="0" lvl="0" indent="-55562" algn="l" rtl="0">
              <a:spcBef>
                <a:spcPts val="0"/>
              </a:spcBef>
              <a:spcAft>
                <a:spcPts val="0"/>
              </a:spcAft>
              <a:buSzPts val="1400"/>
              <a:buNone/>
              <a:defRPr sz="4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58" name="Shape 95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59"/>
        <p:cNvGrpSpPr/>
        <p:nvPr/>
      </p:nvGrpSpPr>
      <p:grpSpPr>
        <a:xfrm>
          <a:off x="0" y="0"/>
          <a:ext cx="0" cy="0"/>
          <a:chOff x="0" y="0"/>
          <a:chExt cx="0" cy="0"/>
        </a:xfrm>
      </p:grpSpPr>
      <p:sp>
        <p:nvSpPr>
          <p:cNvPr id="960" name="Shape 960"/>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61" name="Shape 961"/>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
        <p:nvSpPr>
          <p:cNvPr id="962" name="Shape 962"/>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63"/>
        <p:cNvGrpSpPr/>
        <p:nvPr/>
      </p:nvGrpSpPr>
      <p:grpSpPr>
        <a:xfrm>
          <a:off x="0" y="0"/>
          <a:ext cx="0" cy="0"/>
          <a:chOff x="0" y="0"/>
          <a:chExt cx="0" cy="0"/>
        </a:xfrm>
      </p:grpSpPr>
      <p:sp>
        <p:nvSpPr>
          <p:cNvPr id="964" name="Shape 96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65" name="Shape 965"/>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966" name="Shape 966"/>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967" name="Shape 967"/>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968" name="Shape 968"/>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 name="Shape 10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9" name="Shape 10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69"/>
        <p:cNvGrpSpPr/>
        <p:nvPr/>
      </p:nvGrpSpPr>
      <p:grpSpPr>
        <a:xfrm>
          <a:off x="0" y="0"/>
          <a:ext cx="0" cy="0"/>
          <a:chOff x="0" y="0"/>
          <a:chExt cx="0" cy="0"/>
        </a:xfrm>
      </p:grpSpPr>
      <p:sp>
        <p:nvSpPr>
          <p:cNvPr id="970" name="Shape 970"/>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73" name="Shape 973"/>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58775" marR="0" lvl="0" indent="-131763" algn="l" rtl="0">
              <a:spcBef>
                <a:spcPts val="775"/>
              </a:spcBef>
              <a:spcAft>
                <a:spcPts val="0"/>
              </a:spcAft>
              <a:buClr>
                <a:srgbClr val="000000"/>
              </a:buClr>
              <a:buSzPts val="3200"/>
              <a:buFont typeface="Merriweather Sans"/>
              <a:buChar char="•"/>
              <a:defRPr sz="3200" b="1" i="0" u="none" strike="noStrike" cap="none">
                <a:solidFill>
                  <a:srgbClr val="FFFFFF"/>
                </a:solidFill>
                <a:latin typeface="Open Sans Light"/>
                <a:ea typeface="Open Sans Light"/>
                <a:cs typeface="Open Sans Light"/>
                <a:sym typeface="Open Sans Light"/>
              </a:defRPr>
            </a:lvl1pPr>
            <a:lvl2pPr marL="755650" marR="0" lvl="1" indent="-98425" algn="l" rtl="0">
              <a:spcBef>
                <a:spcPts val="638"/>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2pPr>
            <a:lvl3pPr marL="1160463" marR="0" lvl="2" indent="-69850" algn="l" rtl="0">
              <a:spcBef>
                <a:spcPts val="563"/>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3pPr>
            <a:lvl4pPr marL="1612900" marR="0" lvl="3"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4pPr>
            <a:lvl5pPr marL="2070100" marR="0" lvl="4"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5pPr>
            <a:lvl6pPr marL="2527300" marR="0" lvl="5"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6pPr>
            <a:lvl7pPr marL="2984500" marR="0" lvl="6"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7pPr>
            <a:lvl8pPr marL="3441700" marR="0" lvl="7"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8pPr>
            <a:lvl9pPr marL="3898900" marR="0" lvl="8"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974" name="Shape 974"/>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75"/>
        <p:cNvGrpSpPr/>
        <p:nvPr/>
      </p:nvGrpSpPr>
      <p:grpSpPr>
        <a:xfrm>
          <a:off x="0" y="0"/>
          <a:ext cx="0" cy="0"/>
          <a:chOff x="0" y="0"/>
          <a:chExt cx="0" cy="0"/>
        </a:xfrm>
      </p:grpSpPr>
      <p:sp>
        <p:nvSpPr>
          <p:cNvPr id="976" name="Shape 97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77" name="Shape 97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3200"/>
              <a:buFont typeface="Merriweather Sans"/>
              <a:buNone/>
              <a:defRPr sz="32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800"/>
              <a:buFont typeface="Merriweather Sans"/>
              <a:buNone/>
              <a:defRPr sz="2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978" name="Shape 97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79"/>
        <p:cNvGrpSpPr/>
        <p:nvPr/>
      </p:nvGrpSpPr>
      <p:grpSpPr>
        <a:xfrm>
          <a:off x="0" y="0"/>
          <a:ext cx="0" cy="0"/>
          <a:chOff x="0" y="0"/>
          <a:chExt cx="0" cy="0"/>
        </a:xfrm>
      </p:grpSpPr>
      <p:sp>
        <p:nvSpPr>
          <p:cNvPr id="980" name="Shape 980"/>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81" name="Shape 981"/>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4pPr>
            <a:lvl5pPr marL="2070100" marR="0" lvl="4"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5pPr>
            <a:lvl6pPr marL="2527300" marR="0" lvl="5"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6pPr>
            <a:lvl7pPr marL="2984500" marR="0" lvl="6"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7pPr>
            <a:lvl8pPr marL="3441700" marR="0" lvl="7"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8pPr>
            <a:lvl9pPr marL="3898900" marR="0" lvl="8"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82"/>
        <p:cNvGrpSpPr/>
        <p:nvPr/>
      </p:nvGrpSpPr>
      <p:grpSpPr>
        <a:xfrm>
          <a:off x="0" y="0"/>
          <a:ext cx="0" cy="0"/>
          <a:chOff x="0" y="0"/>
          <a:chExt cx="0" cy="0"/>
        </a:xfrm>
      </p:grpSpPr>
      <p:sp>
        <p:nvSpPr>
          <p:cNvPr id="983" name="Shape 983"/>
          <p:cNvSpPr txBox="1">
            <a:spLocks noGrp="1"/>
          </p:cNvSpPr>
          <p:nvPr>
            <p:ph type="title"/>
          </p:nvPr>
        </p:nvSpPr>
        <p:spPr>
          <a:xfrm rot="5400000">
            <a:off x="4823618" y="1805782"/>
            <a:ext cx="6354763" cy="2286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984" name="Shape 984"/>
          <p:cNvSpPr txBox="1">
            <a:spLocks noGrp="1"/>
          </p:cNvSpPr>
          <p:nvPr>
            <p:ph type="body" idx="1"/>
          </p:nvPr>
        </p:nvSpPr>
        <p:spPr>
          <a:xfrm rot="5400000">
            <a:off x="175418" y="-404018"/>
            <a:ext cx="6354763" cy="6705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4pPr>
            <a:lvl5pPr marL="2070100" marR="0" lvl="4"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5pPr>
            <a:lvl6pPr marL="2527300" marR="0" lvl="5"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6pPr>
            <a:lvl7pPr marL="2984500" marR="0" lvl="6"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7pPr>
            <a:lvl8pPr marL="3441700" marR="0" lvl="7"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8pPr>
            <a:lvl9pPr marL="3898900" marR="0" lvl="8"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91"/>
        <p:cNvGrpSpPr/>
        <p:nvPr/>
      </p:nvGrpSpPr>
      <p:grpSpPr>
        <a:xfrm>
          <a:off x="0" y="0"/>
          <a:ext cx="0" cy="0"/>
          <a:chOff x="0" y="0"/>
          <a:chExt cx="0" cy="0"/>
        </a:xfrm>
      </p:grpSpPr>
      <p:sp>
        <p:nvSpPr>
          <p:cNvPr id="992" name="Shape 9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93" name="Shape 9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94" name="Shape 9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95"/>
        <p:cNvGrpSpPr/>
        <p:nvPr/>
      </p:nvGrpSpPr>
      <p:grpSpPr>
        <a:xfrm>
          <a:off x="0" y="0"/>
          <a:ext cx="0" cy="0"/>
          <a:chOff x="0" y="0"/>
          <a:chExt cx="0" cy="0"/>
        </a:xfrm>
      </p:grpSpPr>
      <p:sp>
        <p:nvSpPr>
          <p:cNvPr id="996" name="Shape 99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97" name="Shape 99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98" name="Shape 99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99" name="Shape 99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00" name="Shape 100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01"/>
        <p:cNvGrpSpPr/>
        <p:nvPr/>
      </p:nvGrpSpPr>
      <p:grpSpPr>
        <a:xfrm>
          <a:off x="0" y="0"/>
          <a:ext cx="0" cy="0"/>
          <a:chOff x="0" y="0"/>
          <a:chExt cx="0" cy="0"/>
        </a:xfrm>
      </p:grpSpPr>
      <p:sp>
        <p:nvSpPr>
          <p:cNvPr id="1002" name="Shape 100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03" name="Shape 100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4" name="Shape 100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05" name="Shape 100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06" name="Shape 100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07"/>
        <p:cNvGrpSpPr/>
        <p:nvPr/>
      </p:nvGrpSpPr>
      <p:grpSpPr>
        <a:xfrm>
          <a:off x="0" y="0"/>
          <a:ext cx="0" cy="0"/>
          <a:chOff x="0" y="0"/>
          <a:chExt cx="0" cy="0"/>
        </a:xfrm>
      </p:grpSpPr>
      <p:sp>
        <p:nvSpPr>
          <p:cNvPr id="1008" name="Shape 100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09" name="Shape 100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10" name="Shape 101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11" name="Shape 101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12" name="Shape 101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13"/>
        <p:cNvGrpSpPr/>
        <p:nvPr/>
      </p:nvGrpSpPr>
      <p:grpSpPr>
        <a:xfrm>
          <a:off x="0" y="0"/>
          <a:ext cx="0" cy="0"/>
          <a:chOff x="0" y="0"/>
          <a:chExt cx="0" cy="0"/>
        </a:xfrm>
      </p:grpSpPr>
      <p:sp>
        <p:nvSpPr>
          <p:cNvPr id="1014" name="Shape 101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15" name="Shape 1015"/>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16" name="Shape 1016"/>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17" name="Shape 101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18" name="Shape 101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19" name="Shape 101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 name="Shape 11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Shape 11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Shape 11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20"/>
        <p:cNvGrpSpPr/>
        <p:nvPr/>
      </p:nvGrpSpPr>
      <p:grpSpPr>
        <a:xfrm>
          <a:off x="0" y="0"/>
          <a:ext cx="0" cy="0"/>
          <a:chOff x="0" y="0"/>
          <a:chExt cx="0" cy="0"/>
        </a:xfrm>
      </p:grpSpPr>
      <p:sp>
        <p:nvSpPr>
          <p:cNvPr id="1021" name="Shape 102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22" name="Shape 102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23" name="Shape 102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24" name="Shape 102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25" name="Shape 102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26" name="Shape 102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27" name="Shape 102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28" name="Shape 102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29"/>
        <p:cNvGrpSpPr/>
        <p:nvPr/>
      </p:nvGrpSpPr>
      <p:grpSpPr>
        <a:xfrm>
          <a:off x="0" y="0"/>
          <a:ext cx="0" cy="0"/>
          <a:chOff x="0" y="0"/>
          <a:chExt cx="0" cy="0"/>
        </a:xfrm>
      </p:grpSpPr>
      <p:sp>
        <p:nvSpPr>
          <p:cNvPr id="1030" name="Shape 103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31" name="Shape 103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32" name="Shape 103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33" name="Shape 103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36" name="Shape 1036"/>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7" name="Shape 1037"/>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038" name="Shape 103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39" name="Shape 103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40" name="Shape 104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41"/>
        <p:cNvGrpSpPr/>
        <p:nvPr/>
      </p:nvGrpSpPr>
      <p:grpSpPr>
        <a:xfrm>
          <a:off x="0" y="0"/>
          <a:ext cx="0" cy="0"/>
          <a:chOff x="0" y="0"/>
          <a:chExt cx="0" cy="0"/>
        </a:xfrm>
      </p:grpSpPr>
      <p:sp>
        <p:nvSpPr>
          <p:cNvPr id="1042" name="Shape 1042"/>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43" name="Shape 1043"/>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44" name="Shape 1044"/>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045" name="Shape 104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46" name="Shape 104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47" name="Shape 104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48"/>
        <p:cNvGrpSpPr/>
        <p:nvPr/>
      </p:nvGrpSpPr>
      <p:grpSpPr>
        <a:xfrm>
          <a:off x="0" y="0"/>
          <a:ext cx="0" cy="0"/>
          <a:chOff x="0" y="0"/>
          <a:chExt cx="0" cy="0"/>
        </a:xfrm>
      </p:grpSpPr>
      <p:sp>
        <p:nvSpPr>
          <p:cNvPr id="1049" name="Shape 104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50" name="Shape 1050"/>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51" name="Shape 105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52" name="Shape 105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53" name="Shape 105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054"/>
        <p:cNvGrpSpPr/>
        <p:nvPr/>
      </p:nvGrpSpPr>
      <p:grpSpPr>
        <a:xfrm>
          <a:off x="0" y="0"/>
          <a:ext cx="0" cy="0"/>
          <a:chOff x="0" y="0"/>
          <a:chExt cx="0" cy="0"/>
        </a:xfrm>
      </p:grpSpPr>
      <p:sp>
        <p:nvSpPr>
          <p:cNvPr id="1055" name="Shape 1055"/>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56" name="Shape 1056"/>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57" name="Shape 105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58" name="Shape 105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059" name="Shape 105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38"/>
        <p:cNvGrpSpPr/>
        <p:nvPr/>
      </p:nvGrpSpPr>
      <p:grpSpPr>
        <a:xfrm>
          <a:off x="0" y="0"/>
          <a:ext cx="0" cy="0"/>
          <a:chOff x="0" y="0"/>
          <a:chExt cx="0" cy="0"/>
        </a:xfrm>
      </p:grpSpPr>
    </p:spTree>
  </p:cSld>
  <p:clrMapOvr>
    <a:masterClrMapping/>
  </p:clrMapOvr>
  <p:transition>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39"/>
        <p:cNvGrpSpPr/>
        <p:nvPr/>
      </p:nvGrpSpPr>
      <p:grpSpPr>
        <a:xfrm>
          <a:off x="0" y="0"/>
          <a:ext cx="0" cy="0"/>
          <a:chOff x="0" y="0"/>
          <a:chExt cx="0" cy="0"/>
        </a:xfrm>
      </p:grpSpPr>
      <p:sp>
        <p:nvSpPr>
          <p:cNvPr id="1140" name="Shape 1140"/>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41" name="Shape 1141"/>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lt1"/>
              </a:buClr>
              <a:buSzPts val="3200"/>
              <a:buFont typeface="Arial"/>
              <a:buNone/>
              <a:defRPr sz="3200" b="1" i="0" u="none" strike="noStrike" cap="none">
                <a:solidFill>
                  <a:schemeClr val="lt1"/>
                </a:solidFill>
                <a:latin typeface="Candara"/>
                <a:ea typeface="Candara"/>
                <a:cs typeface="Candara"/>
                <a:sym typeface="Candara"/>
              </a:defRPr>
            </a:lvl1pPr>
            <a:lvl2pPr marL="457200" marR="0" lvl="1" indent="0" algn="ctr" rtl="0">
              <a:spcBef>
                <a:spcPts val="560"/>
              </a:spcBef>
              <a:spcAft>
                <a:spcPts val="0"/>
              </a:spcAft>
              <a:buClr>
                <a:schemeClr val="lt1"/>
              </a:buClr>
              <a:buSzPts val="2800"/>
              <a:buFont typeface="Arial"/>
              <a:buNone/>
              <a:defRPr sz="2800" b="1" i="0" u="none" strike="noStrike" cap="none">
                <a:solidFill>
                  <a:schemeClr val="lt1"/>
                </a:solidFill>
                <a:latin typeface="Candara"/>
                <a:ea typeface="Candara"/>
                <a:cs typeface="Candara"/>
                <a:sym typeface="Candara"/>
              </a:defRPr>
            </a:lvl2pPr>
            <a:lvl3pPr marL="914400" marR="0" lvl="2" indent="0" algn="ctr"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3pPr>
            <a:lvl4pPr marL="1371600" marR="0" lvl="3"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4pPr>
            <a:lvl5pPr marL="1828800" marR="0" lvl="4"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5pPr>
            <a:lvl6pPr marL="2286000" marR="0" lvl="5"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6pPr>
            <a:lvl7pPr marL="2743200" marR="0" lvl="6"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7pPr>
            <a:lvl8pPr marL="3200400" marR="0" lvl="7"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8pPr>
            <a:lvl9pPr marL="3657600" marR="0" lvl="8"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42"/>
        <p:cNvGrpSpPr/>
        <p:nvPr/>
      </p:nvGrpSpPr>
      <p:grpSpPr>
        <a:xfrm>
          <a:off x="0" y="0"/>
          <a:ext cx="0" cy="0"/>
          <a:chOff x="0" y="0"/>
          <a:chExt cx="0" cy="0"/>
        </a:xfrm>
      </p:grpSpPr>
      <p:sp>
        <p:nvSpPr>
          <p:cNvPr id="1143" name="Shape 114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44" name="Shape 1144"/>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45"/>
        <p:cNvGrpSpPr/>
        <p:nvPr/>
      </p:nvGrpSpPr>
      <p:grpSpPr>
        <a:xfrm>
          <a:off x="0" y="0"/>
          <a:ext cx="0" cy="0"/>
          <a:chOff x="0" y="0"/>
          <a:chExt cx="0" cy="0"/>
        </a:xfrm>
      </p:grpSpPr>
      <p:sp>
        <p:nvSpPr>
          <p:cNvPr id="1146" name="Shape 1146"/>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47" name="Shape 1147"/>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1pPr>
            <a:lvl2pPr marL="457200" marR="0" lvl="1"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2pPr>
            <a:lvl3pPr marL="914400" marR="0" lvl="2"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3pPr>
            <a:lvl4pPr marL="1371600" marR="0" lvl="3"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4pPr>
            <a:lvl5pPr marL="1828800" marR="0" lvl="4"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5pPr>
            <a:lvl6pPr marL="2286000" marR="0" lvl="5"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6pPr>
            <a:lvl7pPr marL="2743200" marR="0" lvl="6"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7pPr>
            <a:lvl8pPr marL="3200400" marR="0" lvl="7"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8pPr>
            <a:lvl9pPr marL="3657600" marR="0" lvl="8"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1" name="Shape 12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2" name="Shape 12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7" name="Shape 1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48"/>
        <p:cNvGrpSpPr/>
        <p:nvPr/>
      </p:nvGrpSpPr>
      <p:grpSpPr>
        <a:xfrm>
          <a:off x="0" y="0"/>
          <a:ext cx="0" cy="0"/>
          <a:chOff x="0" y="0"/>
          <a:chExt cx="0" cy="0"/>
        </a:xfrm>
      </p:grpSpPr>
      <p:sp>
        <p:nvSpPr>
          <p:cNvPr id="1149" name="Shape 114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50" name="Shape 1150"/>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1pPr>
            <a:lvl2pPr marL="742950" marR="0" lvl="1" indent="-13335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2pPr>
            <a:lvl3pPr marL="1143000" marR="0" lvl="2"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3pPr>
            <a:lvl4pPr marL="1600200" marR="0" lvl="3"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4pPr>
            <a:lvl5pPr marL="2057400" marR="0" lvl="4"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5pPr>
            <a:lvl6pPr marL="2514600" marR="0" lvl="5"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6pPr>
            <a:lvl7pPr marL="2971800" marR="0" lvl="6"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7pPr>
            <a:lvl8pPr marL="3429000" marR="0" lvl="7"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8pPr>
            <a:lvl9pPr marL="3886200" marR="0" lvl="8"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9pPr>
          </a:lstStyle>
          <a:p>
            <a:endParaRPr/>
          </a:p>
        </p:txBody>
      </p:sp>
      <p:sp>
        <p:nvSpPr>
          <p:cNvPr id="1151" name="Shape 1151"/>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1pPr>
            <a:lvl2pPr marL="742950" marR="0" lvl="1" indent="-13335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2pPr>
            <a:lvl3pPr marL="1143000" marR="0" lvl="2"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3pPr>
            <a:lvl4pPr marL="1600200" marR="0" lvl="3"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4pPr>
            <a:lvl5pPr marL="2057400" marR="0" lvl="4"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5pPr>
            <a:lvl6pPr marL="2514600" marR="0" lvl="5"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6pPr>
            <a:lvl7pPr marL="2971800" marR="0" lvl="6"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7pPr>
            <a:lvl8pPr marL="3429000" marR="0" lvl="7"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8pPr>
            <a:lvl9pPr marL="3886200" marR="0" lvl="8"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52"/>
        <p:cNvGrpSpPr/>
        <p:nvPr/>
      </p:nvGrpSpPr>
      <p:grpSpPr>
        <a:xfrm>
          <a:off x="0" y="0"/>
          <a:ext cx="0" cy="0"/>
          <a:chOff x="0" y="0"/>
          <a:chExt cx="0" cy="0"/>
        </a:xfrm>
      </p:grpSpPr>
      <p:sp>
        <p:nvSpPr>
          <p:cNvPr id="1153" name="Shape 115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54" name="Shape 1154"/>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1pPr>
            <a:lvl2pPr marL="457200" marR="0" lvl="1"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2pPr>
            <a:lvl3pPr marL="914400" marR="0" lvl="2"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3pPr>
            <a:lvl4pPr marL="1371600" marR="0" lvl="3"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4pPr>
            <a:lvl5pPr marL="1828800" marR="0" lvl="4"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5pPr>
            <a:lvl6pPr marL="2286000" marR="0" lvl="5"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6pPr>
            <a:lvl7pPr marL="2743200" marR="0" lvl="6"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7pPr>
            <a:lvl8pPr marL="3200400" marR="0" lvl="7"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8pPr>
            <a:lvl9pPr marL="3657600" marR="0" lvl="8"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9pPr>
          </a:lstStyle>
          <a:p>
            <a:endParaRPr/>
          </a:p>
        </p:txBody>
      </p:sp>
      <p:sp>
        <p:nvSpPr>
          <p:cNvPr id="1155" name="Shape 1155"/>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1pPr>
            <a:lvl2pPr marL="742950" marR="0" lvl="1" indent="-15875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2pPr>
            <a:lvl3pPr marL="1143000" marR="0" lvl="2"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3pPr>
            <a:lvl4pPr marL="1600200" marR="0" lvl="3"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4pPr>
            <a:lvl5pPr marL="2057400" marR="0" lvl="4"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5pPr>
            <a:lvl6pPr marL="2514600" marR="0" lvl="5"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6pPr>
            <a:lvl7pPr marL="2971800" marR="0" lvl="6"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7pPr>
            <a:lvl8pPr marL="3429000" marR="0" lvl="7"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8pPr>
            <a:lvl9pPr marL="3886200" marR="0" lvl="8"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9pPr>
          </a:lstStyle>
          <a:p>
            <a:endParaRPr/>
          </a:p>
        </p:txBody>
      </p:sp>
      <p:sp>
        <p:nvSpPr>
          <p:cNvPr id="1156" name="Shape 1156"/>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1pPr>
            <a:lvl2pPr marL="457200" marR="0" lvl="1"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2pPr>
            <a:lvl3pPr marL="914400" marR="0" lvl="2"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3pPr>
            <a:lvl4pPr marL="1371600" marR="0" lvl="3"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4pPr>
            <a:lvl5pPr marL="1828800" marR="0" lvl="4"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5pPr>
            <a:lvl6pPr marL="2286000" marR="0" lvl="5"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6pPr>
            <a:lvl7pPr marL="2743200" marR="0" lvl="6"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7pPr>
            <a:lvl8pPr marL="3200400" marR="0" lvl="7"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8pPr>
            <a:lvl9pPr marL="3657600" marR="0" lvl="8"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9pPr>
          </a:lstStyle>
          <a:p>
            <a:endParaRPr/>
          </a:p>
        </p:txBody>
      </p:sp>
      <p:sp>
        <p:nvSpPr>
          <p:cNvPr id="1157" name="Shape 1157"/>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1pPr>
            <a:lvl2pPr marL="742950" marR="0" lvl="1" indent="-15875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2pPr>
            <a:lvl3pPr marL="1143000" marR="0" lvl="2"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3pPr>
            <a:lvl4pPr marL="1600200" marR="0" lvl="3"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4pPr>
            <a:lvl5pPr marL="2057400" marR="0" lvl="4"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5pPr>
            <a:lvl6pPr marL="2514600" marR="0" lvl="5"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6pPr>
            <a:lvl7pPr marL="2971800" marR="0" lvl="6"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7pPr>
            <a:lvl8pPr marL="3429000" marR="0" lvl="7"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8pPr>
            <a:lvl9pPr marL="3886200" marR="0" lvl="8"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58"/>
        <p:cNvGrpSpPr/>
        <p:nvPr/>
      </p:nvGrpSpPr>
      <p:grpSpPr>
        <a:xfrm>
          <a:off x="0" y="0"/>
          <a:ext cx="0" cy="0"/>
          <a:chOff x="0" y="0"/>
          <a:chExt cx="0" cy="0"/>
        </a:xfrm>
      </p:grpSpPr>
      <p:sp>
        <p:nvSpPr>
          <p:cNvPr id="1159" name="Shape 115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60"/>
        <p:cNvGrpSpPr/>
        <p:nvPr/>
      </p:nvGrpSpPr>
      <p:grpSpPr>
        <a:xfrm>
          <a:off x="0" y="0"/>
          <a:ext cx="0" cy="0"/>
          <a:chOff x="0" y="0"/>
          <a:chExt cx="0" cy="0"/>
        </a:xfrm>
      </p:grpSpPr>
      <p:sp>
        <p:nvSpPr>
          <p:cNvPr id="1161" name="Shape 1161"/>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62" name="Shape 1162"/>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
        <p:nvSpPr>
          <p:cNvPr id="1163" name="Shape 1163"/>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1pPr>
            <a:lvl2pPr marL="457200" marR="0" lvl="1" indent="0" algn="l" rtl="0">
              <a:spcBef>
                <a:spcPts val="240"/>
              </a:spcBef>
              <a:spcAft>
                <a:spcPts val="0"/>
              </a:spcAft>
              <a:buClr>
                <a:schemeClr val="lt1"/>
              </a:buClr>
              <a:buSzPts val="1200"/>
              <a:buFont typeface="Arial"/>
              <a:buNone/>
              <a:defRPr sz="1200" b="1" i="0" u="none" strike="noStrike" cap="none">
                <a:solidFill>
                  <a:schemeClr val="lt1"/>
                </a:solidFill>
                <a:latin typeface="Candara"/>
                <a:ea typeface="Candara"/>
                <a:cs typeface="Candara"/>
                <a:sym typeface="Candara"/>
              </a:defRPr>
            </a:lvl2pPr>
            <a:lvl3pPr marL="914400" marR="0" lvl="2" indent="0" algn="l" rtl="0">
              <a:spcBef>
                <a:spcPts val="200"/>
              </a:spcBef>
              <a:spcAft>
                <a:spcPts val="0"/>
              </a:spcAft>
              <a:buClr>
                <a:schemeClr val="lt1"/>
              </a:buClr>
              <a:buSzPts val="1000"/>
              <a:buFont typeface="Arial"/>
              <a:buNone/>
              <a:defRPr sz="1000" b="1" i="0" u="none" strike="noStrike" cap="none">
                <a:solidFill>
                  <a:schemeClr val="lt1"/>
                </a:solidFill>
                <a:latin typeface="Candara"/>
                <a:ea typeface="Candara"/>
                <a:cs typeface="Candara"/>
                <a:sym typeface="Candara"/>
              </a:defRPr>
            </a:lvl3pPr>
            <a:lvl4pPr marL="1371600" marR="0" lvl="3"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4pPr>
            <a:lvl5pPr marL="1828800" marR="0" lvl="4"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5pPr>
            <a:lvl6pPr marL="2286000" marR="0" lvl="5"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6pPr>
            <a:lvl7pPr marL="2743200" marR="0" lvl="6"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7pPr>
            <a:lvl8pPr marL="3200400" marR="0" lvl="7"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8pPr>
            <a:lvl9pPr marL="3657600" marR="0" lvl="8"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64"/>
        <p:cNvGrpSpPr/>
        <p:nvPr/>
      </p:nvGrpSpPr>
      <p:grpSpPr>
        <a:xfrm>
          <a:off x="0" y="0"/>
          <a:ext cx="0" cy="0"/>
          <a:chOff x="0" y="0"/>
          <a:chExt cx="0" cy="0"/>
        </a:xfrm>
      </p:grpSpPr>
      <p:sp>
        <p:nvSpPr>
          <p:cNvPr id="1165" name="Shape 1165"/>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66" name="Shape 1166"/>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lt1"/>
              </a:buClr>
              <a:buSzPts val="3200"/>
              <a:buFont typeface="Arial"/>
              <a:buNone/>
              <a:defRPr sz="3200" b="1" i="0" u="none" strike="noStrike" cap="none">
                <a:solidFill>
                  <a:schemeClr val="lt1"/>
                </a:solidFill>
                <a:latin typeface="Candara"/>
                <a:ea typeface="Candara"/>
                <a:cs typeface="Candara"/>
                <a:sym typeface="Candara"/>
              </a:defRPr>
            </a:lvl1pPr>
            <a:lvl2pPr marL="457200" marR="0" lvl="1" indent="0" algn="l" rtl="0">
              <a:spcBef>
                <a:spcPts val="560"/>
              </a:spcBef>
              <a:spcAft>
                <a:spcPts val="0"/>
              </a:spcAft>
              <a:buClr>
                <a:schemeClr val="lt1"/>
              </a:buClr>
              <a:buSzPts val="2800"/>
              <a:buFont typeface="Arial"/>
              <a:buNone/>
              <a:defRPr sz="2800" b="1" i="0" u="none" strike="noStrike" cap="none">
                <a:solidFill>
                  <a:schemeClr val="lt1"/>
                </a:solidFill>
                <a:latin typeface="Candara"/>
                <a:ea typeface="Candara"/>
                <a:cs typeface="Candara"/>
                <a:sym typeface="Candara"/>
              </a:defRPr>
            </a:lvl2pPr>
            <a:lvl3pPr marL="914400" marR="0" lvl="2"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3pPr>
            <a:lvl4pPr marL="1371600" marR="0" lvl="3"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4pPr>
            <a:lvl5pPr marL="1828800" marR="0" lvl="4"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5pPr>
            <a:lvl6pPr marL="2286000" marR="0" lvl="5"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6pPr>
            <a:lvl7pPr marL="2743200" marR="0" lvl="6"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7pPr>
            <a:lvl8pPr marL="3200400" marR="0" lvl="7"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8pPr>
            <a:lvl9pPr marL="3657600" marR="0" lvl="8"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9pPr>
          </a:lstStyle>
          <a:p>
            <a:endParaRPr/>
          </a:p>
        </p:txBody>
      </p:sp>
      <p:sp>
        <p:nvSpPr>
          <p:cNvPr id="1167" name="Shape 1167"/>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1pPr>
            <a:lvl2pPr marL="457200" marR="0" lvl="1" indent="0" algn="l" rtl="0">
              <a:spcBef>
                <a:spcPts val="240"/>
              </a:spcBef>
              <a:spcAft>
                <a:spcPts val="0"/>
              </a:spcAft>
              <a:buClr>
                <a:schemeClr val="lt1"/>
              </a:buClr>
              <a:buSzPts val="1200"/>
              <a:buFont typeface="Arial"/>
              <a:buNone/>
              <a:defRPr sz="1200" b="1" i="0" u="none" strike="noStrike" cap="none">
                <a:solidFill>
                  <a:schemeClr val="lt1"/>
                </a:solidFill>
                <a:latin typeface="Candara"/>
                <a:ea typeface="Candara"/>
                <a:cs typeface="Candara"/>
                <a:sym typeface="Candara"/>
              </a:defRPr>
            </a:lvl2pPr>
            <a:lvl3pPr marL="914400" marR="0" lvl="2" indent="0" algn="l" rtl="0">
              <a:spcBef>
                <a:spcPts val="200"/>
              </a:spcBef>
              <a:spcAft>
                <a:spcPts val="0"/>
              </a:spcAft>
              <a:buClr>
                <a:schemeClr val="lt1"/>
              </a:buClr>
              <a:buSzPts val="1000"/>
              <a:buFont typeface="Arial"/>
              <a:buNone/>
              <a:defRPr sz="1000" b="1" i="0" u="none" strike="noStrike" cap="none">
                <a:solidFill>
                  <a:schemeClr val="lt1"/>
                </a:solidFill>
                <a:latin typeface="Candara"/>
                <a:ea typeface="Candara"/>
                <a:cs typeface="Candara"/>
                <a:sym typeface="Candara"/>
              </a:defRPr>
            </a:lvl3pPr>
            <a:lvl4pPr marL="1371600" marR="0" lvl="3"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4pPr>
            <a:lvl5pPr marL="1828800" marR="0" lvl="4"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5pPr>
            <a:lvl6pPr marL="2286000" marR="0" lvl="5"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6pPr>
            <a:lvl7pPr marL="2743200" marR="0" lvl="6"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7pPr>
            <a:lvl8pPr marL="3200400" marR="0" lvl="7"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8pPr>
            <a:lvl9pPr marL="3657600" marR="0" lvl="8"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68"/>
        <p:cNvGrpSpPr/>
        <p:nvPr/>
      </p:nvGrpSpPr>
      <p:grpSpPr>
        <a:xfrm>
          <a:off x="0" y="0"/>
          <a:ext cx="0" cy="0"/>
          <a:chOff x="0" y="0"/>
          <a:chExt cx="0" cy="0"/>
        </a:xfrm>
      </p:grpSpPr>
      <p:sp>
        <p:nvSpPr>
          <p:cNvPr id="1169" name="Shape 116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70" name="Shape 1170"/>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71"/>
        <p:cNvGrpSpPr/>
        <p:nvPr/>
      </p:nvGrpSpPr>
      <p:grpSpPr>
        <a:xfrm>
          <a:off x="0" y="0"/>
          <a:ext cx="0" cy="0"/>
          <a:chOff x="0" y="0"/>
          <a:chExt cx="0" cy="0"/>
        </a:xfrm>
      </p:grpSpPr>
      <p:sp>
        <p:nvSpPr>
          <p:cNvPr id="1172" name="Shape 1172"/>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73" name="Shape 1173"/>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77"/>
        <p:cNvGrpSpPr/>
        <p:nvPr/>
      </p:nvGrpSpPr>
      <p:grpSpPr>
        <a:xfrm>
          <a:off x="0" y="0"/>
          <a:ext cx="0" cy="0"/>
          <a:chOff x="0" y="0"/>
          <a:chExt cx="0" cy="0"/>
        </a:xfrm>
      </p:grpSpPr>
    </p:spTree>
  </p:cSld>
  <p:clrMapOvr>
    <a:masterClrMapping/>
  </p:clrMapOvr>
  <p:transition>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78"/>
        <p:cNvGrpSpPr/>
        <p:nvPr/>
      </p:nvGrpSpPr>
      <p:grpSpPr>
        <a:xfrm>
          <a:off x="0" y="0"/>
          <a:ext cx="0" cy="0"/>
          <a:chOff x="0" y="0"/>
          <a:chExt cx="0" cy="0"/>
        </a:xfrm>
      </p:grpSpPr>
      <p:sp>
        <p:nvSpPr>
          <p:cNvPr id="1179" name="Shape 1179"/>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80" name="Shape 1180"/>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lt1"/>
              </a:buClr>
              <a:buSzPts val="3200"/>
              <a:buFont typeface="Arial"/>
              <a:buNone/>
              <a:defRPr sz="3200" b="1" i="0" u="none" strike="noStrike" cap="none">
                <a:solidFill>
                  <a:schemeClr val="lt1"/>
                </a:solidFill>
                <a:latin typeface="Candara"/>
                <a:ea typeface="Candara"/>
                <a:cs typeface="Candara"/>
                <a:sym typeface="Candara"/>
              </a:defRPr>
            </a:lvl1pPr>
            <a:lvl2pPr marL="457200" marR="0" lvl="1" indent="0" algn="ctr" rtl="0">
              <a:spcBef>
                <a:spcPts val="560"/>
              </a:spcBef>
              <a:spcAft>
                <a:spcPts val="0"/>
              </a:spcAft>
              <a:buClr>
                <a:schemeClr val="lt1"/>
              </a:buClr>
              <a:buSzPts val="2800"/>
              <a:buFont typeface="Arial"/>
              <a:buNone/>
              <a:defRPr sz="2800" b="1" i="0" u="none" strike="noStrike" cap="none">
                <a:solidFill>
                  <a:schemeClr val="lt1"/>
                </a:solidFill>
                <a:latin typeface="Candara"/>
                <a:ea typeface="Candara"/>
                <a:cs typeface="Candara"/>
                <a:sym typeface="Candara"/>
              </a:defRPr>
            </a:lvl2pPr>
            <a:lvl3pPr marL="914400" marR="0" lvl="2" indent="0" algn="ctr"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3pPr>
            <a:lvl4pPr marL="1371600" marR="0" lvl="3"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4pPr>
            <a:lvl5pPr marL="1828800" marR="0" lvl="4"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5pPr>
            <a:lvl6pPr marL="2286000" marR="0" lvl="5"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6pPr>
            <a:lvl7pPr marL="2743200" marR="0" lvl="6"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7pPr>
            <a:lvl8pPr marL="3200400" marR="0" lvl="7"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8pPr>
            <a:lvl9pPr marL="3657600" marR="0" lvl="8"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81"/>
        <p:cNvGrpSpPr/>
        <p:nvPr/>
      </p:nvGrpSpPr>
      <p:grpSpPr>
        <a:xfrm>
          <a:off x="0" y="0"/>
          <a:ext cx="0" cy="0"/>
          <a:chOff x="0" y="0"/>
          <a:chExt cx="0" cy="0"/>
        </a:xfrm>
      </p:grpSpPr>
      <p:sp>
        <p:nvSpPr>
          <p:cNvPr id="1182" name="Shape 118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83" name="Shape 118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 name="Shape 13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84"/>
        <p:cNvGrpSpPr/>
        <p:nvPr/>
      </p:nvGrpSpPr>
      <p:grpSpPr>
        <a:xfrm>
          <a:off x="0" y="0"/>
          <a:ext cx="0" cy="0"/>
          <a:chOff x="0" y="0"/>
          <a:chExt cx="0" cy="0"/>
        </a:xfrm>
      </p:grpSpPr>
      <p:sp>
        <p:nvSpPr>
          <p:cNvPr id="1185" name="Shape 1185"/>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86" name="Shape 1186"/>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1pPr>
            <a:lvl2pPr marL="457200" marR="0" lvl="1"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2pPr>
            <a:lvl3pPr marL="914400" marR="0" lvl="2"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3pPr>
            <a:lvl4pPr marL="1371600" marR="0" lvl="3"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4pPr>
            <a:lvl5pPr marL="1828800" marR="0" lvl="4"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5pPr>
            <a:lvl6pPr marL="2286000" marR="0" lvl="5"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6pPr>
            <a:lvl7pPr marL="2743200" marR="0" lvl="6"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7pPr>
            <a:lvl8pPr marL="3200400" marR="0" lvl="7"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8pPr>
            <a:lvl9pPr marL="3657600" marR="0" lvl="8"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87"/>
        <p:cNvGrpSpPr/>
        <p:nvPr/>
      </p:nvGrpSpPr>
      <p:grpSpPr>
        <a:xfrm>
          <a:off x="0" y="0"/>
          <a:ext cx="0" cy="0"/>
          <a:chOff x="0" y="0"/>
          <a:chExt cx="0" cy="0"/>
        </a:xfrm>
      </p:grpSpPr>
      <p:sp>
        <p:nvSpPr>
          <p:cNvPr id="1188" name="Shape 118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89" name="Shape 1189"/>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1pPr>
            <a:lvl2pPr marL="742950" marR="0" lvl="1" indent="-13335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2pPr>
            <a:lvl3pPr marL="1143000" marR="0" lvl="2"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3pPr>
            <a:lvl4pPr marL="1600200" marR="0" lvl="3"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4pPr>
            <a:lvl5pPr marL="2057400" marR="0" lvl="4"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5pPr>
            <a:lvl6pPr marL="2514600" marR="0" lvl="5"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6pPr>
            <a:lvl7pPr marL="2971800" marR="0" lvl="6"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7pPr>
            <a:lvl8pPr marL="3429000" marR="0" lvl="7"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8pPr>
            <a:lvl9pPr marL="3886200" marR="0" lvl="8"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9pPr>
          </a:lstStyle>
          <a:p>
            <a:endParaRPr/>
          </a:p>
        </p:txBody>
      </p:sp>
      <p:sp>
        <p:nvSpPr>
          <p:cNvPr id="1190" name="Shape 1190"/>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1pPr>
            <a:lvl2pPr marL="742950" marR="0" lvl="1" indent="-13335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2pPr>
            <a:lvl3pPr marL="1143000" marR="0" lvl="2"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3pPr>
            <a:lvl4pPr marL="1600200" marR="0" lvl="3"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4pPr>
            <a:lvl5pPr marL="2057400" marR="0" lvl="4"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5pPr>
            <a:lvl6pPr marL="2514600" marR="0" lvl="5"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6pPr>
            <a:lvl7pPr marL="2971800" marR="0" lvl="6"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7pPr>
            <a:lvl8pPr marL="3429000" marR="0" lvl="7"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8pPr>
            <a:lvl9pPr marL="3886200" marR="0" lvl="8"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91"/>
        <p:cNvGrpSpPr/>
        <p:nvPr/>
      </p:nvGrpSpPr>
      <p:grpSpPr>
        <a:xfrm>
          <a:off x="0" y="0"/>
          <a:ext cx="0" cy="0"/>
          <a:chOff x="0" y="0"/>
          <a:chExt cx="0" cy="0"/>
        </a:xfrm>
      </p:grpSpPr>
      <p:sp>
        <p:nvSpPr>
          <p:cNvPr id="1192" name="Shape 119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93" name="Shape 1193"/>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1pPr>
            <a:lvl2pPr marL="457200" marR="0" lvl="1"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2pPr>
            <a:lvl3pPr marL="914400" marR="0" lvl="2"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3pPr>
            <a:lvl4pPr marL="1371600" marR="0" lvl="3"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4pPr>
            <a:lvl5pPr marL="1828800" marR="0" lvl="4"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5pPr>
            <a:lvl6pPr marL="2286000" marR="0" lvl="5"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6pPr>
            <a:lvl7pPr marL="2743200" marR="0" lvl="6"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7pPr>
            <a:lvl8pPr marL="3200400" marR="0" lvl="7"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8pPr>
            <a:lvl9pPr marL="3657600" marR="0" lvl="8"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9pPr>
          </a:lstStyle>
          <a:p>
            <a:endParaRPr/>
          </a:p>
        </p:txBody>
      </p:sp>
      <p:sp>
        <p:nvSpPr>
          <p:cNvPr id="1194" name="Shape 1194"/>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1pPr>
            <a:lvl2pPr marL="742950" marR="0" lvl="1" indent="-15875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2pPr>
            <a:lvl3pPr marL="1143000" marR="0" lvl="2"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3pPr>
            <a:lvl4pPr marL="1600200" marR="0" lvl="3"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4pPr>
            <a:lvl5pPr marL="2057400" marR="0" lvl="4"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5pPr>
            <a:lvl6pPr marL="2514600" marR="0" lvl="5"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6pPr>
            <a:lvl7pPr marL="2971800" marR="0" lvl="6"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7pPr>
            <a:lvl8pPr marL="3429000" marR="0" lvl="7"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8pPr>
            <a:lvl9pPr marL="3886200" marR="0" lvl="8"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9pPr>
          </a:lstStyle>
          <a:p>
            <a:endParaRPr/>
          </a:p>
        </p:txBody>
      </p:sp>
      <p:sp>
        <p:nvSpPr>
          <p:cNvPr id="1195" name="Shape 1195"/>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1pPr>
            <a:lvl2pPr marL="457200" marR="0" lvl="1"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2pPr>
            <a:lvl3pPr marL="914400" marR="0" lvl="2"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3pPr>
            <a:lvl4pPr marL="1371600" marR="0" lvl="3"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4pPr>
            <a:lvl5pPr marL="1828800" marR="0" lvl="4"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5pPr>
            <a:lvl6pPr marL="2286000" marR="0" lvl="5"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6pPr>
            <a:lvl7pPr marL="2743200" marR="0" lvl="6"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7pPr>
            <a:lvl8pPr marL="3200400" marR="0" lvl="7"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8pPr>
            <a:lvl9pPr marL="3657600" marR="0" lvl="8"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9pPr>
          </a:lstStyle>
          <a:p>
            <a:endParaRPr/>
          </a:p>
        </p:txBody>
      </p:sp>
      <p:sp>
        <p:nvSpPr>
          <p:cNvPr id="1196" name="Shape 1196"/>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1pPr>
            <a:lvl2pPr marL="742950" marR="0" lvl="1" indent="-15875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2pPr>
            <a:lvl3pPr marL="1143000" marR="0" lvl="2"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3pPr>
            <a:lvl4pPr marL="1600200" marR="0" lvl="3"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4pPr>
            <a:lvl5pPr marL="2057400" marR="0" lvl="4"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5pPr>
            <a:lvl6pPr marL="2514600" marR="0" lvl="5"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6pPr>
            <a:lvl7pPr marL="2971800" marR="0" lvl="6"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7pPr>
            <a:lvl8pPr marL="3429000" marR="0" lvl="7"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8pPr>
            <a:lvl9pPr marL="3886200" marR="0" lvl="8"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99"/>
        <p:cNvGrpSpPr/>
        <p:nvPr/>
      </p:nvGrpSpPr>
      <p:grpSpPr>
        <a:xfrm>
          <a:off x="0" y="0"/>
          <a:ext cx="0" cy="0"/>
          <a:chOff x="0" y="0"/>
          <a:chExt cx="0" cy="0"/>
        </a:xfrm>
      </p:grpSpPr>
      <p:sp>
        <p:nvSpPr>
          <p:cNvPr id="1200" name="Shape 1200"/>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201" name="Shape 1201"/>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
        <p:nvSpPr>
          <p:cNvPr id="1202" name="Shape 1202"/>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1pPr>
            <a:lvl2pPr marL="457200" marR="0" lvl="1" indent="0" algn="l" rtl="0">
              <a:spcBef>
                <a:spcPts val="240"/>
              </a:spcBef>
              <a:spcAft>
                <a:spcPts val="0"/>
              </a:spcAft>
              <a:buClr>
                <a:schemeClr val="lt1"/>
              </a:buClr>
              <a:buSzPts val="1200"/>
              <a:buFont typeface="Arial"/>
              <a:buNone/>
              <a:defRPr sz="1200" b="1" i="0" u="none" strike="noStrike" cap="none">
                <a:solidFill>
                  <a:schemeClr val="lt1"/>
                </a:solidFill>
                <a:latin typeface="Candara"/>
                <a:ea typeface="Candara"/>
                <a:cs typeface="Candara"/>
                <a:sym typeface="Candara"/>
              </a:defRPr>
            </a:lvl2pPr>
            <a:lvl3pPr marL="914400" marR="0" lvl="2" indent="0" algn="l" rtl="0">
              <a:spcBef>
                <a:spcPts val="200"/>
              </a:spcBef>
              <a:spcAft>
                <a:spcPts val="0"/>
              </a:spcAft>
              <a:buClr>
                <a:schemeClr val="lt1"/>
              </a:buClr>
              <a:buSzPts val="1000"/>
              <a:buFont typeface="Arial"/>
              <a:buNone/>
              <a:defRPr sz="1000" b="1" i="0" u="none" strike="noStrike" cap="none">
                <a:solidFill>
                  <a:schemeClr val="lt1"/>
                </a:solidFill>
                <a:latin typeface="Candara"/>
                <a:ea typeface="Candara"/>
                <a:cs typeface="Candara"/>
                <a:sym typeface="Candara"/>
              </a:defRPr>
            </a:lvl3pPr>
            <a:lvl4pPr marL="1371600" marR="0" lvl="3"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4pPr>
            <a:lvl5pPr marL="1828800" marR="0" lvl="4"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5pPr>
            <a:lvl6pPr marL="2286000" marR="0" lvl="5"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6pPr>
            <a:lvl7pPr marL="2743200" marR="0" lvl="6"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7pPr>
            <a:lvl8pPr marL="3200400" marR="0" lvl="7"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8pPr>
            <a:lvl9pPr marL="3657600" marR="0" lvl="8"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03"/>
        <p:cNvGrpSpPr/>
        <p:nvPr/>
      </p:nvGrpSpPr>
      <p:grpSpPr>
        <a:xfrm>
          <a:off x="0" y="0"/>
          <a:ext cx="0" cy="0"/>
          <a:chOff x="0" y="0"/>
          <a:chExt cx="0" cy="0"/>
        </a:xfrm>
      </p:grpSpPr>
      <p:sp>
        <p:nvSpPr>
          <p:cNvPr id="1204" name="Shape 1204"/>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205" name="Shape 1205"/>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lt1"/>
              </a:buClr>
              <a:buSzPts val="3200"/>
              <a:buFont typeface="Arial"/>
              <a:buNone/>
              <a:defRPr sz="3200" b="1" i="0" u="none" strike="noStrike" cap="none">
                <a:solidFill>
                  <a:schemeClr val="lt1"/>
                </a:solidFill>
                <a:latin typeface="Candara"/>
                <a:ea typeface="Candara"/>
                <a:cs typeface="Candara"/>
                <a:sym typeface="Candara"/>
              </a:defRPr>
            </a:lvl1pPr>
            <a:lvl2pPr marL="457200" marR="0" lvl="1" indent="0" algn="l" rtl="0">
              <a:spcBef>
                <a:spcPts val="560"/>
              </a:spcBef>
              <a:spcAft>
                <a:spcPts val="0"/>
              </a:spcAft>
              <a:buClr>
                <a:schemeClr val="lt1"/>
              </a:buClr>
              <a:buSzPts val="2800"/>
              <a:buFont typeface="Arial"/>
              <a:buNone/>
              <a:defRPr sz="2800" b="1" i="0" u="none" strike="noStrike" cap="none">
                <a:solidFill>
                  <a:schemeClr val="lt1"/>
                </a:solidFill>
                <a:latin typeface="Candara"/>
                <a:ea typeface="Candara"/>
                <a:cs typeface="Candara"/>
                <a:sym typeface="Candara"/>
              </a:defRPr>
            </a:lvl2pPr>
            <a:lvl3pPr marL="914400" marR="0" lvl="2"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3pPr>
            <a:lvl4pPr marL="1371600" marR="0" lvl="3"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4pPr>
            <a:lvl5pPr marL="1828800" marR="0" lvl="4"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5pPr>
            <a:lvl6pPr marL="2286000" marR="0" lvl="5"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6pPr>
            <a:lvl7pPr marL="2743200" marR="0" lvl="6"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7pPr>
            <a:lvl8pPr marL="3200400" marR="0" lvl="7"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8pPr>
            <a:lvl9pPr marL="3657600" marR="0" lvl="8"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9pPr>
          </a:lstStyle>
          <a:p>
            <a:endParaRPr/>
          </a:p>
        </p:txBody>
      </p:sp>
      <p:sp>
        <p:nvSpPr>
          <p:cNvPr id="1206" name="Shape 1206"/>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1pPr>
            <a:lvl2pPr marL="457200" marR="0" lvl="1" indent="0" algn="l" rtl="0">
              <a:spcBef>
                <a:spcPts val="240"/>
              </a:spcBef>
              <a:spcAft>
                <a:spcPts val="0"/>
              </a:spcAft>
              <a:buClr>
                <a:schemeClr val="lt1"/>
              </a:buClr>
              <a:buSzPts val="1200"/>
              <a:buFont typeface="Arial"/>
              <a:buNone/>
              <a:defRPr sz="1200" b="1" i="0" u="none" strike="noStrike" cap="none">
                <a:solidFill>
                  <a:schemeClr val="lt1"/>
                </a:solidFill>
                <a:latin typeface="Candara"/>
                <a:ea typeface="Candara"/>
                <a:cs typeface="Candara"/>
                <a:sym typeface="Candara"/>
              </a:defRPr>
            </a:lvl2pPr>
            <a:lvl3pPr marL="914400" marR="0" lvl="2" indent="0" algn="l" rtl="0">
              <a:spcBef>
                <a:spcPts val="200"/>
              </a:spcBef>
              <a:spcAft>
                <a:spcPts val="0"/>
              </a:spcAft>
              <a:buClr>
                <a:schemeClr val="lt1"/>
              </a:buClr>
              <a:buSzPts val="1000"/>
              <a:buFont typeface="Arial"/>
              <a:buNone/>
              <a:defRPr sz="1000" b="1" i="0" u="none" strike="noStrike" cap="none">
                <a:solidFill>
                  <a:schemeClr val="lt1"/>
                </a:solidFill>
                <a:latin typeface="Candara"/>
                <a:ea typeface="Candara"/>
                <a:cs typeface="Candara"/>
                <a:sym typeface="Candara"/>
              </a:defRPr>
            </a:lvl3pPr>
            <a:lvl4pPr marL="1371600" marR="0" lvl="3"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4pPr>
            <a:lvl5pPr marL="1828800" marR="0" lvl="4"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5pPr>
            <a:lvl6pPr marL="2286000" marR="0" lvl="5"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6pPr>
            <a:lvl7pPr marL="2743200" marR="0" lvl="6"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7pPr>
            <a:lvl8pPr marL="3200400" marR="0" lvl="7"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8pPr>
            <a:lvl9pPr marL="3657600" marR="0" lvl="8"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07"/>
        <p:cNvGrpSpPr/>
        <p:nvPr/>
      </p:nvGrpSpPr>
      <p:grpSpPr>
        <a:xfrm>
          <a:off x="0" y="0"/>
          <a:ext cx="0" cy="0"/>
          <a:chOff x="0" y="0"/>
          <a:chExt cx="0" cy="0"/>
        </a:xfrm>
      </p:grpSpPr>
      <p:sp>
        <p:nvSpPr>
          <p:cNvPr id="1208" name="Shape 120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209" name="Shape 120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10"/>
        <p:cNvGrpSpPr/>
        <p:nvPr/>
      </p:nvGrpSpPr>
      <p:grpSpPr>
        <a:xfrm>
          <a:off x="0" y="0"/>
          <a:ext cx="0" cy="0"/>
          <a:chOff x="0" y="0"/>
          <a:chExt cx="0" cy="0"/>
        </a:xfrm>
      </p:grpSpPr>
      <p:sp>
        <p:nvSpPr>
          <p:cNvPr id="1211" name="Shape 1211"/>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212" name="Shape 1212"/>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15"/>
        <p:cNvGrpSpPr/>
        <p:nvPr/>
      </p:nvGrpSpPr>
      <p:grpSpPr>
        <a:xfrm>
          <a:off x="0" y="0"/>
          <a:ext cx="0" cy="0"/>
          <a:chOff x="0" y="0"/>
          <a:chExt cx="0" cy="0"/>
        </a:xfrm>
      </p:grpSpPr>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16"/>
        <p:cNvGrpSpPr/>
        <p:nvPr/>
      </p:nvGrpSpPr>
      <p:grpSpPr>
        <a:xfrm>
          <a:off x="0" y="0"/>
          <a:ext cx="0" cy="0"/>
          <a:chOff x="0" y="0"/>
          <a:chExt cx="0" cy="0"/>
        </a:xfrm>
      </p:grpSpPr>
      <p:sp>
        <p:nvSpPr>
          <p:cNvPr id="1217" name="Shape 1217"/>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 name="Shape 135"/>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8" name="Shape 1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9" name="Shape 1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18"/>
        <p:cNvGrpSpPr/>
        <p:nvPr/>
      </p:nvGrpSpPr>
      <p:grpSpPr>
        <a:xfrm>
          <a:off x="0" y="0"/>
          <a:ext cx="0" cy="0"/>
          <a:chOff x="0" y="0"/>
          <a:chExt cx="0" cy="0"/>
        </a:xfrm>
      </p:grpSpPr>
      <p:sp>
        <p:nvSpPr>
          <p:cNvPr id="1219" name="Shape 1219"/>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20" name="Shape 1220"/>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775"/>
              </a:spcBef>
              <a:spcAft>
                <a:spcPts val="0"/>
              </a:spcAft>
              <a:buClr>
                <a:srgbClr val="000000"/>
              </a:buClr>
              <a:buSzPts val="3100"/>
              <a:buFont typeface="Merriweather Sans"/>
              <a:buNone/>
              <a:defRPr sz="3100" b="1" i="0" u="none" strike="noStrike" cap="none">
                <a:solidFill>
                  <a:srgbClr val="FFFFFF"/>
                </a:solidFill>
                <a:latin typeface="Open Sans Light"/>
                <a:ea typeface="Open Sans Light"/>
                <a:cs typeface="Open Sans Light"/>
                <a:sym typeface="Open Sans Light"/>
              </a:defRPr>
            </a:lvl1pPr>
            <a:lvl2pPr marL="457200" marR="0" lvl="1" indent="0" algn="ctr" rtl="0">
              <a:spcBef>
                <a:spcPts val="638"/>
              </a:spcBef>
              <a:spcAft>
                <a:spcPts val="0"/>
              </a:spcAft>
              <a:buClr>
                <a:srgbClr val="000000"/>
              </a:buClr>
              <a:buSzPts val="2700"/>
              <a:buFont typeface="Merriweather Sans"/>
              <a:buNone/>
              <a:defRPr sz="2700" b="1" i="0" u="none" strike="noStrike" cap="none">
                <a:solidFill>
                  <a:srgbClr val="FFFFFF"/>
                </a:solidFill>
                <a:latin typeface="Open Sans Light"/>
                <a:ea typeface="Open Sans Light"/>
                <a:cs typeface="Open Sans Light"/>
                <a:sym typeface="Open Sans Light"/>
              </a:defRPr>
            </a:lvl2pPr>
            <a:lvl3pPr marL="914400" marR="0" lvl="2" indent="0" algn="ctr" rtl="0">
              <a:spcBef>
                <a:spcPts val="563"/>
              </a:spcBef>
              <a:spcAft>
                <a:spcPts val="0"/>
              </a:spcAft>
              <a:buClr>
                <a:srgbClr val="000000"/>
              </a:buClr>
              <a:buSzPts val="2200"/>
              <a:buFont typeface="Merriweather Sans"/>
              <a:buNone/>
              <a:defRPr sz="2200" b="1" i="0" u="none" strike="noStrike" cap="none">
                <a:solidFill>
                  <a:srgbClr val="FFFFFF"/>
                </a:solidFill>
                <a:latin typeface="Open Sans Light"/>
                <a:ea typeface="Open Sans Light"/>
                <a:cs typeface="Open Sans Light"/>
                <a:sym typeface="Open Sans Light"/>
              </a:defRPr>
            </a:lvl3pPr>
            <a:lvl4pPr marL="1371600" marR="0" lvl="3"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4pPr>
            <a:lvl5pPr marL="1828800" marR="0" lvl="4"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5pPr>
            <a:lvl6pPr marL="2286000" marR="0" lvl="5"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6pPr>
            <a:lvl7pPr marL="2743200" marR="0" lvl="6"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7pPr>
            <a:lvl8pPr marL="3200400" marR="0" lvl="7"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8pPr>
            <a:lvl9pPr marL="3657600" marR="0" lvl="8"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21"/>
        <p:cNvGrpSpPr/>
        <p:nvPr/>
      </p:nvGrpSpPr>
      <p:grpSpPr>
        <a:xfrm>
          <a:off x="0" y="0"/>
          <a:ext cx="0" cy="0"/>
          <a:chOff x="0" y="0"/>
          <a:chExt cx="0" cy="0"/>
        </a:xfrm>
      </p:grpSpPr>
      <p:sp>
        <p:nvSpPr>
          <p:cNvPr id="1222" name="Shape 1222"/>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23" name="Shape 122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24"/>
        <p:cNvGrpSpPr/>
        <p:nvPr/>
      </p:nvGrpSpPr>
      <p:grpSpPr>
        <a:xfrm>
          <a:off x="0" y="0"/>
          <a:ext cx="0" cy="0"/>
          <a:chOff x="0" y="0"/>
          <a:chExt cx="0" cy="0"/>
        </a:xfrm>
      </p:grpSpPr>
      <p:sp>
        <p:nvSpPr>
          <p:cNvPr id="1225" name="Shape 1225"/>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73025" marR="0" lvl="0" indent="-55562" algn="l" rtl="0">
              <a:spcBef>
                <a:spcPts val="0"/>
              </a:spcBef>
              <a:spcAft>
                <a:spcPts val="0"/>
              </a:spcAft>
              <a:buSzPts val="1400"/>
              <a:buNone/>
              <a:defRPr sz="4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26" name="Shape 1226"/>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27"/>
        <p:cNvGrpSpPr/>
        <p:nvPr/>
      </p:nvGrpSpPr>
      <p:grpSpPr>
        <a:xfrm>
          <a:off x="0" y="0"/>
          <a:ext cx="0" cy="0"/>
          <a:chOff x="0" y="0"/>
          <a:chExt cx="0" cy="0"/>
        </a:xfrm>
      </p:grpSpPr>
      <p:sp>
        <p:nvSpPr>
          <p:cNvPr id="1228" name="Shape 1228"/>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29" name="Shape 1229"/>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
        <p:nvSpPr>
          <p:cNvPr id="1230" name="Shape 1230"/>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31"/>
        <p:cNvGrpSpPr/>
        <p:nvPr/>
      </p:nvGrpSpPr>
      <p:grpSpPr>
        <a:xfrm>
          <a:off x="0" y="0"/>
          <a:ext cx="0" cy="0"/>
          <a:chOff x="0" y="0"/>
          <a:chExt cx="0" cy="0"/>
        </a:xfrm>
      </p:grpSpPr>
      <p:sp>
        <p:nvSpPr>
          <p:cNvPr id="1232" name="Shape 123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33" name="Shape 1233"/>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1234" name="Shape 1234"/>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1235" name="Shape 1235"/>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1236" name="Shape 1236"/>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37"/>
        <p:cNvGrpSpPr/>
        <p:nvPr/>
      </p:nvGrpSpPr>
      <p:grpSpPr>
        <a:xfrm>
          <a:off x="0" y="0"/>
          <a:ext cx="0" cy="0"/>
          <a:chOff x="0" y="0"/>
          <a:chExt cx="0" cy="0"/>
        </a:xfrm>
      </p:grpSpPr>
      <p:sp>
        <p:nvSpPr>
          <p:cNvPr id="1238" name="Shape 1238"/>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39" name="Shape 1239"/>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58775" marR="0" lvl="0" indent="-131763" algn="l" rtl="0">
              <a:spcBef>
                <a:spcPts val="775"/>
              </a:spcBef>
              <a:spcAft>
                <a:spcPts val="0"/>
              </a:spcAft>
              <a:buClr>
                <a:srgbClr val="000000"/>
              </a:buClr>
              <a:buSzPts val="3200"/>
              <a:buFont typeface="Merriweather Sans"/>
              <a:buChar char="•"/>
              <a:defRPr sz="3200" b="1" i="0" u="none" strike="noStrike" cap="none">
                <a:solidFill>
                  <a:srgbClr val="FFFFFF"/>
                </a:solidFill>
                <a:latin typeface="Open Sans Light"/>
                <a:ea typeface="Open Sans Light"/>
                <a:cs typeface="Open Sans Light"/>
                <a:sym typeface="Open Sans Light"/>
              </a:defRPr>
            </a:lvl1pPr>
            <a:lvl2pPr marL="755650" marR="0" lvl="1" indent="-98425" algn="l" rtl="0">
              <a:spcBef>
                <a:spcPts val="638"/>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2pPr>
            <a:lvl3pPr marL="1160463" marR="0" lvl="2" indent="-69850" algn="l" rtl="0">
              <a:spcBef>
                <a:spcPts val="563"/>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3pPr>
            <a:lvl4pPr marL="1612900" marR="0" lvl="3"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4pPr>
            <a:lvl5pPr marL="2070100" marR="0" lvl="4"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5pPr>
            <a:lvl6pPr marL="2527300" marR="0" lvl="5"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6pPr>
            <a:lvl7pPr marL="2984500" marR="0" lvl="6"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7pPr>
            <a:lvl8pPr marL="3441700" marR="0" lvl="7"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8pPr>
            <a:lvl9pPr marL="3898900" marR="0" lvl="8"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1240" name="Shape 1240"/>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41"/>
        <p:cNvGrpSpPr/>
        <p:nvPr/>
      </p:nvGrpSpPr>
      <p:grpSpPr>
        <a:xfrm>
          <a:off x="0" y="0"/>
          <a:ext cx="0" cy="0"/>
          <a:chOff x="0" y="0"/>
          <a:chExt cx="0" cy="0"/>
        </a:xfrm>
      </p:grpSpPr>
      <p:sp>
        <p:nvSpPr>
          <p:cNvPr id="1242" name="Shape 1242"/>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43" name="Shape 1243"/>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3200"/>
              <a:buFont typeface="Merriweather Sans"/>
              <a:buNone/>
              <a:defRPr sz="32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800"/>
              <a:buFont typeface="Merriweather Sans"/>
              <a:buNone/>
              <a:defRPr sz="2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1244" name="Shape 1244"/>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45"/>
        <p:cNvGrpSpPr/>
        <p:nvPr/>
      </p:nvGrpSpPr>
      <p:grpSpPr>
        <a:xfrm>
          <a:off x="0" y="0"/>
          <a:ext cx="0" cy="0"/>
          <a:chOff x="0" y="0"/>
          <a:chExt cx="0" cy="0"/>
        </a:xfrm>
      </p:grpSpPr>
      <p:sp>
        <p:nvSpPr>
          <p:cNvPr id="1246" name="Shape 1246"/>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47" name="Shape 1247"/>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48"/>
        <p:cNvGrpSpPr/>
        <p:nvPr/>
      </p:nvGrpSpPr>
      <p:grpSpPr>
        <a:xfrm>
          <a:off x="0" y="0"/>
          <a:ext cx="0" cy="0"/>
          <a:chOff x="0" y="0"/>
          <a:chExt cx="0" cy="0"/>
        </a:xfrm>
      </p:grpSpPr>
      <p:sp>
        <p:nvSpPr>
          <p:cNvPr id="1249" name="Shape 1249"/>
          <p:cNvSpPr txBox="1">
            <a:spLocks noGrp="1"/>
          </p:cNvSpPr>
          <p:nvPr>
            <p:ph type="title"/>
          </p:nvPr>
        </p:nvSpPr>
        <p:spPr>
          <a:xfrm rot="5400000">
            <a:off x="4823618" y="1805782"/>
            <a:ext cx="6354763" cy="2286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1250" name="Shape 1250"/>
          <p:cNvSpPr txBox="1">
            <a:spLocks noGrp="1"/>
          </p:cNvSpPr>
          <p:nvPr>
            <p:ph type="body" idx="1"/>
          </p:nvPr>
        </p:nvSpPr>
        <p:spPr>
          <a:xfrm rot="5400000">
            <a:off x="175418" y="-404018"/>
            <a:ext cx="6354763" cy="6705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57"/>
        <p:cNvGrpSpPr/>
        <p:nvPr/>
      </p:nvGrpSpPr>
      <p:grpSpPr>
        <a:xfrm>
          <a:off x="0" y="0"/>
          <a:ext cx="0" cy="0"/>
          <a:chOff x="0" y="0"/>
          <a:chExt cx="0" cy="0"/>
        </a:xfrm>
      </p:grpSpPr>
      <p:sp>
        <p:nvSpPr>
          <p:cNvPr id="1258" name="Shape 125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59" name="Shape 125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60" name="Shape 126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 name="Shape 14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4" name="Shape 14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6" name="Shape 14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61"/>
        <p:cNvGrpSpPr/>
        <p:nvPr/>
      </p:nvGrpSpPr>
      <p:grpSpPr>
        <a:xfrm>
          <a:off x="0" y="0"/>
          <a:ext cx="0" cy="0"/>
          <a:chOff x="0" y="0"/>
          <a:chExt cx="0" cy="0"/>
        </a:xfrm>
      </p:grpSpPr>
      <p:sp>
        <p:nvSpPr>
          <p:cNvPr id="1262" name="Shape 1262"/>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63" name="Shape 1263"/>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64" name="Shape 126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65" name="Shape 126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66" name="Shape 126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67"/>
        <p:cNvGrpSpPr/>
        <p:nvPr/>
      </p:nvGrpSpPr>
      <p:grpSpPr>
        <a:xfrm>
          <a:off x="0" y="0"/>
          <a:ext cx="0" cy="0"/>
          <a:chOff x="0" y="0"/>
          <a:chExt cx="0" cy="0"/>
        </a:xfrm>
      </p:grpSpPr>
      <p:sp>
        <p:nvSpPr>
          <p:cNvPr id="1268" name="Shape 126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69" name="Shape 1269"/>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70" name="Shape 127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71" name="Shape 127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72" name="Shape 127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73"/>
        <p:cNvGrpSpPr/>
        <p:nvPr/>
      </p:nvGrpSpPr>
      <p:grpSpPr>
        <a:xfrm>
          <a:off x="0" y="0"/>
          <a:ext cx="0" cy="0"/>
          <a:chOff x="0" y="0"/>
          <a:chExt cx="0" cy="0"/>
        </a:xfrm>
      </p:grpSpPr>
      <p:sp>
        <p:nvSpPr>
          <p:cNvPr id="1274" name="Shape 1274"/>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75" name="Shape 1275"/>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276" name="Shape 127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77" name="Shape 127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78" name="Shape 127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79"/>
        <p:cNvGrpSpPr/>
        <p:nvPr/>
      </p:nvGrpSpPr>
      <p:grpSpPr>
        <a:xfrm>
          <a:off x="0" y="0"/>
          <a:ext cx="0" cy="0"/>
          <a:chOff x="0" y="0"/>
          <a:chExt cx="0" cy="0"/>
        </a:xfrm>
      </p:grpSpPr>
      <p:sp>
        <p:nvSpPr>
          <p:cNvPr id="1280" name="Shape 128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81" name="Shape 1281"/>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2" name="Shape 1282"/>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3" name="Shape 128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84" name="Shape 128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85" name="Shape 128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86"/>
        <p:cNvGrpSpPr/>
        <p:nvPr/>
      </p:nvGrpSpPr>
      <p:grpSpPr>
        <a:xfrm>
          <a:off x="0" y="0"/>
          <a:ext cx="0" cy="0"/>
          <a:chOff x="0" y="0"/>
          <a:chExt cx="0" cy="0"/>
        </a:xfrm>
      </p:grpSpPr>
      <p:sp>
        <p:nvSpPr>
          <p:cNvPr id="1287" name="Shape 128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88" name="Shape 1288"/>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89" name="Shape 1289"/>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90" name="Shape 1290"/>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91" name="Shape 1291"/>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92" name="Shape 12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93" name="Shape 12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94" name="Shape 12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95"/>
        <p:cNvGrpSpPr/>
        <p:nvPr/>
      </p:nvGrpSpPr>
      <p:grpSpPr>
        <a:xfrm>
          <a:off x="0" y="0"/>
          <a:ext cx="0" cy="0"/>
          <a:chOff x="0" y="0"/>
          <a:chExt cx="0" cy="0"/>
        </a:xfrm>
      </p:grpSpPr>
      <p:sp>
        <p:nvSpPr>
          <p:cNvPr id="1296" name="Shape 129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7" name="Shape 129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98" name="Shape 129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99" name="Shape 129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00"/>
        <p:cNvGrpSpPr/>
        <p:nvPr/>
      </p:nvGrpSpPr>
      <p:grpSpPr>
        <a:xfrm>
          <a:off x="0" y="0"/>
          <a:ext cx="0" cy="0"/>
          <a:chOff x="0" y="0"/>
          <a:chExt cx="0" cy="0"/>
        </a:xfrm>
      </p:grpSpPr>
      <p:sp>
        <p:nvSpPr>
          <p:cNvPr id="1301" name="Shape 1301"/>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2" name="Shape 1302"/>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03" name="Shape 1303"/>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04" name="Shape 130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05" name="Shape 130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06" name="Shape 130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07"/>
        <p:cNvGrpSpPr/>
        <p:nvPr/>
      </p:nvGrpSpPr>
      <p:grpSpPr>
        <a:xfrm>
          <a:off x="0" y="0"/>
          <a:ext cx="0" cy="0"/>
          <a:chOff x="0" y="0"/>
          <a:chExt cx="0" cy="0"/>
        </a:xfrm>
      </p:grpSpPr>
      <p:sp>
        <p:nvSpPr>
          <p:cNvPr id="1308" name="Shape 1308"/>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9" name="Shape 1309"/>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10" name="Shape 1310"/>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11" name="Shape 131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12" name="Shape 131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13" name="Shape 131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14"/>
        <p:cNvGrpSpPr/>
        <p:nvPr/>
      </p:nvGrpSpPr>
      <p:grpSpPr>
        <a:xfrm>
          <a:off x="0" y="0"/>
          <a:ext cx="0" cy="0"/>
          <a:chOff x="0" y="0"/>
          <a:chExt cx="0" cy="0"/>
        </a:xfrm>
      </p:grpSpPr>
      <p:sp>
        <p:nvSpPr>
          <p:cNvPr id="1315" name="Shape 131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16" name="Shape 1316"/>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17" name="Shape 131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18" name="Shape 131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19" name="Shape 131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20"/>
        <p:cNvGrpSpPr/>
        <p:nvPr/>
      </p:nvGrpSpPr>
      <p:grpSpPr>
        <a:xfrm>
          <a:off x="0" y="0"/>
          <a:ext cx="0" cy="0"/>
          <a:chOff x="0" y="0"/>
          <a:chExt cx="0" cy="0"/>
        </a:xfrm>
      </p:grpSpPr>
      <p:sp>
        <p:nvSpPr>
          <p:cNvPr id="1321" name="Shape 1321"/>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22" name="Shape 1322"/>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3" name="Shape 132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24" name="Shape 132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25" name="Shape 132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 name="Shape 14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Shape 15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1" name="Shape 15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2" name="Shape 15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32"/>
        <p:cNvGrpSpPr/>
        <p:nvPr/>
      </p:nvGrpSpPr>
      <p:grpSpPr>
        <a:xfrm>
          <a:off x="0" y="0"/>
          <a:ext cx="0" cy="0"/>
          <a:chOff x="0" y="0"/>
          <a:chExt cx="0" cy="0"/>
        </a:xfrm>
      </p:grpSpPr>
      <p:sp>
        <p:nvSpPr>
          <p:cNvPr id="1333" name="Shape 133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34" name="Shape 133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35" name="Shape 133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36"/>
        <p:cNvGrpSpPr/>
        <p:nvPr/>
      </p:nvGrpSpPr>
      <p:grpSpPr>
        <a:xfrm>
          <a:off x="0" y="0"/>
          <a:ext cx="0" cy="0"/>
          <a:chOff x="0" y="0"/>
          <a:chExt cx="0" cy="0"/>
        </a:xfrm>
      </p:grpSpPr>
      <p:sp>
        <p:nvSpPr>
          <p:cNvPr id="1337" name="Shape 133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38" name="Shape 133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9" name="Shape 133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40" name="Shape 134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41" name="Shape 134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42"/>
        <p:cNvGrpSpPr/>
        <p:nvPr/>
      </p:nvGrpSpPr>
      <p:grpSpPr>
        <a:xfrm>
          <a:off x="0" y="0"/>
          <a:ext cx="0" cy="0"/>
          <a:chOff x="0" y="0"/>
          <a:chExt cx="0" cy="0"/>
        </a:xfrm>
      </p:grpSpPr>
      <p:sp>
        <p:nvSpPr>
          <p:cNvPr id="1343" name="Shape 1343"/>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4" name="Shape 1344"/>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45" name="Shape 134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46" name="Shape 134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47" name="Shape 134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0" name="Shape 1350"/>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351" name="Shape 135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52" name="Shape 135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53" name="Shape 135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6" name="Shape 1356"/>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57" name="Shape 1357"/>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58" name="Shape 135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59" name="Shape 135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60" name="Shape 136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61"/>
        <p:cNvGrpSpPr/>
        <p:nvPr/>
      </p:nvGrpSpPr>
      <p:grpSpPr>
        <a:xfrm>
          <a:off x="0" y="0"/>
          <a:ext cx="0" cy="0"/>
          <a:chOff x="0" y="0"/>
          <a:chExt cx="0" cy="0"/>
        </a:xfrm>
      </p:grpSpPr>
      <p:sp>
        <p:nvSpPr>
          <p:cNvPr id="1362" name="Shape 136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63" name="Shape 1363"/>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64" name="Shape 1364"/>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65" name="Shape 1365"/>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66" name="Shape 1366"/>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67" name="Shape 136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68" name="Shape 136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69" name="Shape 136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70"/>
        <p:cNvGrpSpPr/>
        <p:nvPr/>
      </p:nvGrpSpPr>
      <p:grpSpPr>
        <a:xfrm>
          <a:off x="0" y="0"/>
          <a:ext cx="0" cy="0"/>
          <a:chOff x="0" y="0"/>
          <a:chExt cx="0" cy="0"/>
        </a:xfrm>
      </p:grpSpPr>
      <p:sp>
        <p:nvSpPr>
          <p:cNvPr id="1371" name="Shape 137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72" name="Shape 137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73" name="Shape 137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74" name="Shape 137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75"/>
        <p:cNvGrpSpPr/>
        <p:nvPr/>
      </p:nvGrpSpPr>
      <p:grpSpPr>
        <a:xfrm>
          <a:off x="0" y="0"/>
          <a:ext cx="0" cy="0"/>
          <a:chOff x="0" y="0"/>
          <a:chExt cx="0" cy="0"/>
        </a:xfrm>
      </p:grpSpPr>
      <p:sp>
        <p:nvSpPr>
          <p:cNvPr id="1376" name="Shape 1376"/>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77" name="Shape 1377"/>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78" name="Shape 1378"/>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79" name="Shape 137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80" name="Shape 138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81" name="Shape 138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82"/>
        <p:cNvGrpSpPr/>
        <p:nvPr/>
      </p:nvGrpSpPr>
      <p:grpSpPr>
        <a:xfrm>
          <a:off x="0" y="0"/>
          <a:ext cx="0" cy="0"/>
          <a:chOff x="0" y="0"/>
          <a:chExt cx="0" cy="0"/>
        </a:xfrm>
      </p:grpSpPr>
      <p:sp>
        <p:nvSpPr>
          <p:cNvPr id="1383" name="Shape 1383"/>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84" name="Shape 1384"/>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85" name="Shape 1385"/>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86" name="Shape 138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87" name="Shape 138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88" name="Shape 138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89"/>
        <p:cNvGrpSpPr/>
        <p:nvPr/>
      </p:nvGrpSpPr>
      <p:grpSpPr>
        <a:xfrm>
          <a:off x="0" y="0"/>
          <a:ext cx="0" cy="0"/>
          <a:chOff x="0" y="0"/>
          <a:chExt cx="0" cy="0"/>
        </a:xfrm>
      </p:grpSpPr>
      <p:sp>
        <p:nvSpPr>
          <p:cNvPr id="1390" name="Shape 139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1" name="Shape 1391"/>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2" name="Shape 13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93" name="Shape 13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94" name="Shape 13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 name="Shape 15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95"/>
        <p:cNvGrpSpPr/>
        <p:nvPr/>
      </p:nvGrpSpPr>
      <p:grpSpPr>
        <a:xfrm>
          <a:off x="0" y="0"/>
          <a:ext cx="0" cy="0"/>
          <a:chOff x="0" y="0"/>
          <a:chExt cx="0" cy="0"/>
        </a:xfrm>
      </p:grpSpPr>
      <p:sp>
        <p:nvSpPr>
          <p:cNvPr id="1396" name="Shape 1396"/>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7" name="Shape 1397"/>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8" name="Shape 139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99" name="Shape 139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00" name="Shape 140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401"/>
        <p:cNvGrpSpPr/>
        <p:nvPr/>
      </p:nvGrpSpPr>
      <p:grpSpPr>
        <a:xfrm>
          <a:off x="0" y="0"/>
          <a:ext cx="0" cy="0"/>
          <a:chOff x="0" y="0"/>
          <a:chExt cx="0" cy="0"/>
        </a:xfrm>
      </p:grpSpPr>
      <p:sp>
        <p:nvSpPr>
          <p:cNvPr id="1402" name="Shape 1402"/>
          <p:cNvSpPr txBox="1">
            <a:spLocks noGrp="1"/>
          </p:cNvSpPr>
          <p:nvPr>
            <p:ph type="body" idx="1"/>
          </p:nvPr>
        </p:nvSpPr>
        <p:spPr>
          <a:xfrm>
            <a:off x="457200" y="274638"/>
            <a:ext cx="8229600" cy="5851525"/>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03" name="Shape 140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04" name="Shape 140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05" name="Shape 140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4" name="Shape 141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15" name="Shape 141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16" name="Shape 141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17"/>
        <p:cNvGrpSpPr/>
        <p:nvPr/>
      </p:nvGrpSpPr>
      <p:grpSpPr>
        <a:xfrm>
          <a:off x="0" y="0"/>
          <a:ext cx="0" cy="0"/>
          <a:chOff x="0" y="0"/>
          <a:chExt cx="0" cy="0"/>
        </a:xfrm>
      </p:grpSpPr>
      <p:sp>
        <p:nvSpPr>
          <p:cNvPr id="1418" name="Shape 14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19" name="Shape 14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20" name="Shape 14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21"/>
        <p:cNvGrpSpPr/>
        <p:nvPr/>
      </p:nvGrpSpPr>
      <p:grpSpPr>
        <a:xfrm>
          <a:off x="0" y="0"/>
          <a:ext cx="0" cy="0"/>
          <a:chOff x="0" y="0"/>
          <a:chExt cx="0" cy="0"/>
        </a:xfrm>
      </p:grpSpPr>
      <p:sp>
        <p:nvSpPr>
          <p:cNvPr id="1422" name="Shape 1422"/>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3" name="Shape 1423"/>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24" name="Shape 142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25" name="Shape 142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26" name="Shape 142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27"/>
        <p:cNvGrpSpPr/>
        <p:nvPr/>
      </p:nvGrpSpPr>
      <p:grpSpPr>
        <a:xfrm>
          <a:off x="0" y="0"/>
          <a:ext cx="0" cy="0"/>
          <a:chOff x="0" y="0"/>
          <a:chExt cx="0" cy="0"/>
        </a:xfrm>
      </p:grpSpPr>
      <p:sp>
        <p:nvSpPr>
          <p:cNvPr id="1428" name="Shape 142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9" name="Shape 1429"/>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0" name="Shape 143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31" name="Shape 143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32" name="Shape 143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33"/>
        <p:cNvGrpSpPr/>
        <p:nvPr/>
      </p:nvGrpSpPr>
      <p:grpSpPr>
        <a:xfrm>
          <a:off x="0" y="0"/>
          <a:ext cx="0" cy="0"/>
          <a:chOff x="0" y="0"/>
          <a:chExt cx="0" cy="0"/>
        </a:xfrm>
      </p:grpSpPr>
      <p:sp>
        <p:nvSpPr>
          <p:cNvPr id="1434" name="Shape 1434"/>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5" name="Shape 1435"/>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436" name="Shape 143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37" name="Shape 143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38" name="Shape 143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39"/>
        <p:cNvGrpSpPr/>
        <p:nvPr/>
      </p:nvGrpSpPr>
      <p:grpSpPr>
        <a:xfrm>
          <a:off x="0" y="0"/>
          <a:ext cx="0" cy="0"/>
          <a:chOff x="0" y="0"/>
          <a:chExt cx="0" cy="0"/>
        </a:xfrm>
      </p:grpSpPr>
      <p:sp>
        <p:nvSpPr>
          <p:cNvPr id="1440" name="Shape 144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41" name="Shape 1441"/>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42" name="Shape 1442"/>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43" name="Shape 144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44" name="Shape 144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45" name="Shape 144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446"/>
        <p:cNvGrpSpPr/>
        <p:nvPr/>
      </p:nvGrpSpPr>
      <p:grpSpPr>
        <a:xfrm>
          <a:off x="0" y="0"/>
          <a:ext cx="0" cy="0"/>
          <a:chOff x="0" y="0"/>
          <a:chExt cx="0" cy="0"/>
        </a:xfrm>
      </p:grpSpPr>
      <p:sp>
        <p:nvSpPr>
          <p:cNvPr id="1447" name="Shape 144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48" name="Shape 1448"/>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49" name="Shape 1449"/>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50" name="Shape 1450"/>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51" name="Shape 1451"/>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52" name="Shape 145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53" name="Shape 145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54" name="Shape 145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55"/>
        <p:cNvGrpSpPr/>
        <p:nvPr/>
      </p:nvGrpSpPr>
      <p:grpSpPr>
        <a:xfrm>
          <a:off x="0" y="0"/>
          <a:ext cx="0" cy="0"/>
          <a:chOff x="0" y="0"/>
          <a:chExt cx="0" cy="0"/>
        </a:xfrm>
      </p:grpSpPr>
      <p:sp>
        <p:nvSpPr>
          <p:cNvPr id="1456" name="Shape 1456"/>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57" name="Shape 1457"/>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58" name="Shape 1458"/>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59" name="Shape 145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60" name="Shape 146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61" name="Shape 146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7" name="Shape 16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62"/>
        <p:cNvGrpSpPr/>
        <p:nvPr/>
      </p:nvGrpSpPr>
      <p:grpSpPr>
        <a:xfrm>
          <a:off x="0" y="0"/>
          <a:ext cx="0" cy="0"/>
          <a:chOff x="0" y="0"/>
          <a:chExt cx="0" cy="0"/>
        </a:xfrm>
      </p:grpSpPr>
      <p:sp>
        <p:nvSpPr>
          <p:cNvPr id="1463" name="Shape 1463"/>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64" name="Shape 1464"/>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65" name="Shape 1465"/>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66" name="Shape 146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67" name="Shape 146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68" name="Shape 146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69"/>
        <p:cNvGrpSpPr/>
        <p:nvPr/>
      </p:nvGrpSpPr>
      <p:grpSpPr>
        <a:xfrm>
          <a:off x="0" y="0"/>
          <a:ext cx="0" cy="0"/>
          <a:chOff x="0" y="0"/>
          <a:chExt cx="0" cy="0"/>
        </a:xfrm>
      </p:grpSpPr>
      <p:sp>
        <p:nvSpPr>
          <p:cNvPr id="1470" name="Shape 147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71" name="Shape 1471"/>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2" name="Shape 147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73" name="Shape 147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74" name="Shape 147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475"/>
        <p:cNvGrpSpPr/>
        <p:nvPr/>
      </p:nvGrpSpPr>
      <p:grpSpPr>
        <a:xfrm>
          <a:off x="0" y="0"/>
          <a:ext cx="0" cy="0"/>
          <a:chOff x="0" y="0"/>
          <a:chExt cx="0" cy="0"/>
        </a:xfrm>
      </p:grpSpPr>
      <p:sp>
        <p:nvSpPr>
          <p:cNvPr id="1476" name="Shape 1476"/>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77" name="Shape 1477"/>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8" name="Shape 147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79" name="Shape 147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80" name="Shape 148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87"/>
        <p:cNvGrpSpPr/>
        <p:nvPr/>
      </p:nvGrpSpPr>
      <p:grpSpPr>
        <a:xfrm>
          <a:off x="0" y="0"/>
          <a:ext cx="0" cy="0"/>
          <a:chOff x="0" y="0"/>
          <a:chExt cx="0" cy="0"/>
        </a:xfrm>
      </p:grpSpPr>
      <p:sp>
        <p:nvSpPr>
          <p:cNvPr id="1488" name="Shape 1488"/>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89" name="Shape 1489"/>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90" name="Shape 149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91" name="Shape 149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92" name="Shape 149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93"/>
        <p:cNvGrpSpPr/>
        <p:nvPr/>
      </p:nvGrpSpPr>
      <p:grpSpPr>
        <a:xfrm>
          <a:off x="0" y="0"/>
          <a:ext cx="0" cy="0"/>
          <a:chOff x="0" y="0"/>
          <a:chExt cx="0" cy="0"/>
        </a:xfrm>
      </p:grpSpPr>
      <p:sp>
        <p:nvSpPr>
          <p:cNvPr id="1494" name="Shape 149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5" name="Shape 1495"/>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6" name="Shape 149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97" name="Shape 149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98" name="Shape 149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99"/>
        <p:cNvGrpSpPr/>
        <p:nvPr/>
      </p:nvGrpSpPr>
      <p:grpSpPr>
        <a:xfrm>
          <a:off x="0" y="0"/>
          <a:ext cx="0" cy="0"/>
          <a:chOff x="0" y="0"/>
          <a:chExt cx="0" cy="0"/>
        </a:xfrm>
      </p:grpSpPr>
      <p:sp>
        <p:nvSpPr>
          <p:cNvPr id="1500" name="Shape 1500"/>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01" name="Shape 1501"/>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502" name="Shape 150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03" name="Shape 150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04" name="Shape 150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05"/>
        <p:cNvGrpSpPr/>
        <p:nvPr/>
      </p:nvGrpSpPr>
      <p:grpSpPr>
        <a:xfrm>
          <a:off x="0" y="0"/>
          <a:ext cx="0" cy="0"/>
          <a:chOff x="0" y="0"/>
          <a:chExt cx="0" cy="0"/>
        </a:xfrm>
      </p:grpSpPr>
      <p:sp>
        <p:nvSpPr>
          <p:cNvPr id="1506" name="Shape 150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07" name="Shape 1507"/>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08" name="Shape 1508"/>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09" name="Shape 150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10" name="Shape 151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11" name="Shape 151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12"/>
        <p:cNvGrpSpPr/>
        <p:nvPr/>
      </p:nvGrpSpPr>
      <p:grpSpPr>
        <a:xfrm>
          <a:off x="0" y="0"/>
          <a:ext cx="0" cy="0"/>
          <a:chOff x="0" y="0"/>
          <a:chExt cx="0" cy="0"/>
        </a:xfrm>
      </p:grpSpPr>
      <p:sp>
        <p:nvSpPr>
          <p:cNvPr id="1513" name="Shape 151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4" name="Shape 1514"/>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515" name="Shape 1515"/>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516" name="Shape 1516"/>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517" name="Shape 1517"/>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518" name="Shape 15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19" name="Shape 15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20" name="Shape 15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21"/>
        <p:cNvGrpSpPr/>
        <p:nvPr/>
      </p:nvGrpSpPr>
      <p:grpSpPr>
        <a:xfrm>
          <a:off x="0" y="0"/>
          <a:ext cx="0" cy="0"/>
          <a:chOff x="0" y="0"/>
          <a:chExt cx="0" cy="0"/>
        </a:xfrm>
      </p:grpSpPr>
      <p:sp>
        <p:nvSpPr>
          <p:cNvPr id="1522" name="Shape 15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23" name="Shape 152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24" name="Shape 152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25" name="Shape 152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26"/>
        <p:cNvGrpSpPr/>
        <p:nvPr/>
      </p:nvGrpSpPr>
      <p:grpSpPr>
        <a:xfrm>
          <a:off x="0" y="0"/>
          <a:ext cx="0" cy="0"/>
          <a:chOff x="0" y="0"/>
          <a:chExt cx="0" cy="0"/>
        </a:xfrm>
      </p:grpSpPr>
      <p:sp>
        <p:nvSpPr>
          <p:cNvPr id="1527" name="Shape 152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28" name="Shape 152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29" name="Shape 152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0"/>
        <p:cNvGrpSpPr/>
        <p:nvPr/>
      </p:nvGrpSpPr>
      <p:grpSpPr>
        <a:xfrm>
          <a:off x="0" y="0"/>
          <a:ext cx="0" cy="0"/>
          <a:chOff x="0" y="0"/>
          <a:chExt cx="0" cy="0"/>
        </a:xfrm>
      </p:grpSpPr>
      <p:sp>
        <p:nvSpPr>
          <p:cNvPr id="171" name="Shape 17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72" name="Shape 17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30"/>
        <p:cNvGrpSpPr/>
        <p:nvPr/>
      </p:nvGrpSpPr>
      <p:grpSpPr>
        <a:xfrm>
          <a:off x="0" y="0"/>
          <a:ext cx="0" cy="0"/>
          <a:chOff x="0" y="0"/>
          <a:chExt cx="0" cy="0"/>
        </a:xfrm>
      </p:grpSpPr>
      <p:sp>
        <p:nvSpPr>
          <p:cNvPr id="1531" name="Shape 1531"/>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32" name="Shape 1532"/>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33" name="Shape 1533"/>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34" name="Shape 153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35" name="Shape 153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36" name="Shape 153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37"/>
        <p:cNvGrpSpPr/>
        <p:nvPr/>
      </p:nvGrpSpPr>
      <p:grpSpPr>
        <a:xfrm>
          <a:off x="0" y="0"/>
          <a:ext cx="0" cy="0"/>
          <a:chOff x="0" y="0"/>
          <a:chExt cx="0" cy="0"/>
        </a:xfrm>
      </p:grpSpPr>
      <p:sp>
        <p:nvSpPr>
          <p:cNvPr id="1538" name="Shape 1538"/>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39" name="Shape 1539"/>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40" name="Shape 1540"/>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41" name="Shape 154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42" name="Shape 154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43" name="Shape 154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44"/>
        <p:cNvGrpSpPr/>
        <p:nvPr/>
      </p:nvGrpSpPr>
      <p:grpSpPr>
        <a:xfrm>
          <a:off x="0" y="0"/>
          <a:ext cx="0" cy="0"/>
          <a:chOff x="0" y="0"/>
          <a:chExt cx="0" cy="0"/>
        </a:xfrm>
      </p:grpSpPr>
      <p:sp>
        <p:nvSpPr>
          <p:cNvPr id="1545" name="Shape 154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6" name="Shape 1546"/>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7" name="Shape 154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48" name="Shape 154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49" name="Shape 154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50"/>
        <p:cNvGrpSpPr/>
        <p:nvPr/>
      </p:nvGrpSpPr>
      <p:grpSpPr>
        <a:xfrm>
          <a:off x="0" y="0"/>
          <a:ext cx="0" cy="0"/>
          <a:chOff x="0" y="0"/>
          <a:chExt cx="0" cy="0"/>
        </a:xfrm>
      </p:grpSpPr>
      <p:sp>
        <p:nvSpPr>
          <p:cNvPr id="1551" name="Shape 1551"/>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2" name="Shape 1552"/>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3" name="Shape 155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54" name="Shape 155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555" name="Shape 155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59"/>
        <p:cNvGrpSpPr/>
        <p:nvPr/>
      </p:nvGrpSpPr>
      <p:grpSpPr>
        <a:xfrm>
          <a:off x="0" y="0"/>
          <a:ext cx="0" cy="0"/>
          <a:chOff x="0" y="0"/>
          <a:chExt cx="0" cy="0"/>
        </a:xfrm>
      </p:grpSpPr>
      <p:sp>
        <p:nvSpPr>
          <p:cNvPr id="1560" name="Shape 156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61"/>
        <p:cNvGrpSpPr/>
        <p:nvPr/>
      </p:nvGrpSpPr>
      <p:grpSpPr>
        <a:xfrm>
          <a:off x="0" y="0"/>
          <a:ext cx="0" cy="0"/>
          <a:chOff x="0" y="0"/>
          <a:chExt cx="0" cy="0"/>
        </a:xfrm>
      </p:grpSpPr>
    </p:spTree>
  </p:cSld>
  <p:clrMapOvr>
    <a:masterClrMapping/>
  </p:clrMapOvr>
  <p:transition>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62"/>
        <p:cNvGrpSpPr/>
        <p:nvPr/>
      </p:nvGrpSpPr>
      <p:grpSpPr>
        <a:xfrm>
          <a:off x="0" y="0"/>
          <a:ext cx="0" cy="0"/>
          <a:chOff x="0" y="0"/>
          <a:chExt cx="0" cy="0"/>
        </a:xfrm>
      </p:grpSpPr>
      <p:sp>
        <p:nvSpPr>
          <p:cNvPr id="1563" name="Shape 1563"/>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64" name="Shape 1564"/>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lt1"/>
              </a:buClr>
              <a:buSzPts val="3200"/>
              <a:buFont typeface="Arial"/>
              <a:buNone/>
              <a:defRPr sz="3200" b="1" i="0" u="none" strike="noStrike" cap="none">
                <a:solidFill>
                  <a:schemeClr val="lt1"/>
                </a:solidFill>
                <a:latin typeface="Candara"/>
                <a:ea typeface="Candara"/>
                <a:cs typeface="Candara"/>
                <a:sym typeface="Candara"/>
              </a:defRPr>
            </a:lvl1pPr>
            <a:lvl2pPr marL="457200" marR="0" lvl="1" indent="0" algn="ctr" rtl="0">
              <a:spcBef>
                <a:spcPts val="560"/>
              </a:spcBef>
              <a:spcAft>
                <a:spcPts val="0"/>
              </a:spcAft>
              <a:buClr>
                <a:schemeClr val="lt1"/>
              </a:buClr>
              <a:buSzPts val="2800"/>
              <a:buFont typeface="Arial"/>
              <a:buNone/>
              <a:defRPr sz="2800" b="1" i="0" u="none" strike="noStrike" cap="none">
                <a:solidFill>
                  <a:schemeClr val="lt1"/>
                </a:solidFill>
                <a:latin typeface="Candara"/>
                <a:ea typeface="Candara"/>
                <a:cs typeface="Candara"/>
                <a:sym typeface="Candara"/>
              </a:defRPr>
            </a:lvl2pPr>
            <a:lvl3pPr marL="914400" marR="0" lvl="2" indent="0" algn="ctr"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3pPr>
            <a:lvl4pPr marL="1371600" marR="0" lvl="3"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4pPr>
            <a:lvl5pPr marL="1828800" marR="0" lvl="4"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5pPr>
            <a:lvl6pPr marL="2286000" marR="0" lvl="5"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6pPr>
            <a:lvl7pPr marL="2743200" marR="0" lvl="6"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7pPr>
            <a:lvl8pPr marL="3200400" marR="0" lvl="7"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8pPr>
            <a:lvl9pPr marL="3657600" marR="0" lvl="8" indent="0" algn="ctr"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65"/>
        <p:cNvGrpSpPr/>
        <p:nvPr/>
      </p:nvGrpSpPr>
      <p:grpSpPr>
        <a:xfrm>
          <a:off x="0" y="0"/>
          <a:ext cx="0" cy="0"/>
          <a:chOff x="0" y="0"/>
          <a:chExt cx="0" cy="0"/>
        </a:xfrm>
      </p:grpSpPr>
      <p:sp>
        <p:nvSpPr>
          <p:cNvPr id="1566" name="Shape 156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67" name="Shape 156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68"/>
        <p:cNvGrpSpPr/>
        <p:nvPr/>
      </p:nvGrpSpPr>
      <p:grpSpPr>
        <a:xfrm>
          <a:off x="0" y="0"/>
          <a:ext cx="0" cy="0"/>
          <a:chOff x="0" y="0"/>
          <a:chExt cx="0" cy="0"/>
        </a:xfrm>
      </p:grpSpPr>
      <p:sp>
        <p:nvSpPr>
          <p:cNvPr id="1569" name="Shape 1569"/>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70" name="Shape 1570"/>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1pPr>
            <a:lvl2pPr marL="457200" marR="0" lvl="1"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2pPr>
            <a:lvl3pPr marL="914400" marR="0" lvl="2"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3pPr>
            <a:lvl4pPr marL="1371600" marR="0" lvl="3"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4pPr>
            <a:lvl5pPr marL="1828800" marR="0" lvl="4"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5pPr>
            <a:lvl6pPr marL="2286000" marR="0" lvl="5"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6pPr>
            <a:lvl7pPr marL="2743200" marR="0" lvl="6"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7pPr>
            <a:lvl8pPr marL="3200400" marR="0" lvl="7"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8pPr>
            <a:lvl9pPr marL="3657600" marR="0" lvl="8"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71"/>
        <p:cNvGrpSpPr/>
        <p:nvPr/>
      </p:nvGrpSpPr>
      <p:grpSpPr>
        <a:xfrm>
          <a:off x="0" y="0"/>
          <a:ext cx="0" cy="0"/>
          <a:chOff x="0" y="0"/>
          <a:chExt cx="0" cy="0"/>
        </a:xfrm>
      </p:grpSpPr>
      <p:sp>
        <p:nvSpPr>
          <p:cNvPr id="1572" name="Shape 157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73" name="Shape 1573"/>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1pPr>
            <a:lvl2pPr marL="742950" marR="0" lvl="1" indent="-13335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2pPr>
            <a:lvl3pPr marL="1143000" marR="0" lvl="2"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3pPr>
            <a:lvl4pPr marL="1600200" marR="0" lvl="3"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4pPr>
            <a:lvl5pPr marL="2057400" marR="0" lvl="4"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5pPr>
            <a:lvl6pPr marL="2514600" marR="0" lvl="5"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6pPr>
            <a:lvl7pPr marL="2971800" marR="0" lvl="6"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7pPr>
            <a:lvl8pPr marL="3429000" marR="0" lvl="7"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8pPr>
            <a:lvl9pPr marL="3886200" marR="0" lvl="8"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9pPr>
          </a:lstStyle>
          <a:p>
            <a:endParaRPr/>
          </a:p>
        </p:txBody>
      </p:sp>
      <p:sp>
        <p:nvSpPr>
          <p:cNvPr id="1574" name="Shape 1574"/>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1pPr>
            <a:lvl2pPr marL="742950" marR="0" lvl="1" indent="-13335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2pPr>
            <a:lvl3pPr marL="1143000" marR="0" lvl="2"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3pPr>
            <a:lvl4pPr marL="1600200" marR="0" lvl="3"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4pPr>
            <a:lvl5pPr marL="2057400" marR="0" lvl="4"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5pPr>
            <a:lvl6pPr marL="2514600" marR="0" lvl="5"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6pPr>
            <a:lvl7pPr marL="2971800" marR="0" lvl="6"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7pPr>
            <a:lvl8pPr marL="3429000" marR="0" lvl="7"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8pPr>
            <a:lvl9pPr marL="3886200" marR="0" lvl="8"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6" name="Shape 17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7" name="Shape 17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78" name="Shape 17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75"/>
        <p:cNvGrpSpPr/>
        <p:nvPr/>
      </p:nvGrpSpPr>
      <p:grpSpPr>
        <a:xfrm>
          <a:off x="0" y="0"/>
          <a:ext cx="0" cy="0"/>
          <a:chOff x="0" y="0"/>
          <a:chExt cx="0" cy="0"/>
        </a:xfrm>
      </p:grpSpPr>
      <p:sp>
        <p:nvSpPr>
          <p:cNvPr id="1576" name="Shape 157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77" name="Shape 1577"/>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1pPr>
            <a:lvl2pPr marL="457200" marR="0" lvl="1"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2pPr>
            <a:lvl3pPr marL="914400" marR="0" lvl="2"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3pPr>
            <a:lvl4pPr marL="1371600" marR="0" lvl="3"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4pPr>
            <a:lvl5pPr marL="1828800" marR="0" lvl="4"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5pPr>
            <a:lvl6pPr marL="2286000" marR="0" lvl="5"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6pPr>
            <a:lvl7pPr marL="2743200" marR="0" lvl="6"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7pPr>
            <a:lvl8pPr marL="3200400" marR="0" lvl="7"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8pPr>
            <a:lvl9pPr marL="3657600" marR="0" lvl="8"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9pPr>
          </a:lstStyle>
          <a:p>
            <a:endParaRPr/>
          </a:p>
        </p:txBody>
      </p:sp>
      <p:sp>
        <p:nvSpPr>
          <p:cNvPr id="1578" name="Shape 1578"/>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1pPr>
            <a:lvl2pPr marL="742950" marR="0" lvl="1" indent="-15875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2pPr>
            <a:lvl3pPr marL="1143000" marR="0" lvl="2"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3pPr>
            <a:lvl4pPr marL="1600200" marR="0" lvl="3"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4pPr>
            <a:lvl5pPr marL="2057400" marR="0" lvl="4"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5pPr>
            <a:lvl6pPr marL="2514600" marR="0" lvl="5"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6pPr>
            <a:lvl7pPr marL="2971800" marR="0" lvl="6"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7pPr>
            <a:lvl8pPr marL="3429000" marR="0" lvl="7"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8pPr>
            <a:lvl9pPr marL="3886200" marR="0" lvl="8"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9pPr>
          </a:lstStyle>
          <a:p>
            <a:endParaRPr/>
          </a:p>
        </p:txBody>
      </p:sp>
      <p:sp>
        <p:nvSpPr>
          <p:cNvPr id="1579" name="Shape 1579"/>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1pPr>
            <a:lvl2pPr marL="457200" marR="0" lvl="1"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2pPr>
            <a:lvl3pPr marL="914400" marR="0" lvl="2" indent="0" algn="l" rtl="0">
              <a:spcBef>
                <a:spcPts val="360"/>
              </a:spcBef>
              <a:spcAft>
                <a:spcPts val="0"/>
              </a:spcAft>
              <a:buClr>
                <a:schemeClr val="lt1"/>
              </a:buClr>
              <a:buSzPts val="1800"/>
              <a:buFont typeface="Arial"/>
              <a:buNone/>
              <a:defRPr sz="1800" b="1" i="0" u="none" strike="noStrike" cap="none">
                <a:solidFill>
                  <a:schemeClr val="lt1"/>
                </a:solidFill>
                <a:latin typeface="Candara"/>
                <a:ea typeface="Candara"/>
                <a:cs typeface="Candara"/>
                <a:sym typeface="Candara"/>
              </a:defRPr>
            </a:lvl3pPr>
            <a:lvl4pPr marL="1371600" marR="0" lvl="3"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4pPr>
            <a:lvl5pPr marL="1828800" marR="0" lvl="4"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5pPr>
            <a:lvl6pPr marL="2286000" marR="0" lvl="5"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6pPr>
            <a:lvl7pPr marL="2743200" marR="0" lvl="6"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7pPr>
            <a:lvl8pPr marL="3200400" marR="0" lvl="7"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8pPr>
            <a:lvl9pPr marL="3657600" marR="0" lvl="8" indent="0" algn="l" rtl="0">
              <a:spcBef>
                <a:spcPts val="320"/>
              </a:spcBef>
              <a:spcAft>
                <a:spcPts val="0"/>
              </a:spcAft>
              <a:buClr>
                <a:schemeClr val="lt1"/>
              </a:buClr>
              <a:buSzPts val="1600"/>
              <a:buFont typeface="Arial"/>
              <a:buNone/>
              <a:defRPr sz="1600" b="1" i="0" u="none" strike="noStrike" cap="none">
                <a:solidFill>
                  <a:schemeClr val="lt1"/>
                </a:solidFill>
                <a:latin typeface="Candara"/>
                <a:ea typeface="Candara"/>
                <a:cs typeface="Candara"/>
                <a:sym typeface="Candara"/>
              </a:defRPr>
            </a:lvl9pPr>
          </a:lstStyle>
          <a:p>
            <a:endParaRPr/>
          </a:p>
        </p:txBody>
      </p:sp>
      <p:sp>
        <p:nvSpPr>
          <p:cNvPr id="1580" name="Shape 1580"/>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1pPr>
            <a:lvl2pPr marL="742950" marR="0" lvl="1" indent="-15875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2pPr>
            <a:lvl3pPr marL="1143000" marR="0" lvl="2" indent="-114300" algn="l" rtl="0">
              <a:spcBef>
                <a:spcPts val="360"/>
              </a:spcBef>
              <a:spcAft>
                <a:spcPts val="0"/>
              </a:spcAft>
              <a:buClr>
                <a:schemeClr val="lt1"/>
              </a:buClr>
              <a:buSzPts val="1800"/>
              <a:buFont typeface="Arial"/>
              <a:buChar char="•"/>
              <a:defRPr sz="1800" b="1" i="0" u="none" strike="noStrike" cap="none">
                <a:solidFill>
                  <a:schemeClr val="lt1"/>
                </a:solidFill>
                <a:latin typeface="Candara"/>
                <a:ea typeface="Candara"/>
                <a:cs typeface="Candara"/>
                <a:sym typeface="Candara"/>
              </a:defRPr>
            </a:lvl3pPr>
            <a:lvl4pPr marL="1600200" marR="0" lvl="3"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4pPr>
            <a:lvl5pPr marL="2057400" marR="0" lvl="4"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5pPr>
            <a:lvl6pPr marL="2514600" marR="0" lvl="5"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6pPr>
            <a:lvl7pPr marL="2971800" marR="0" lvl="6"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7pPr>
            <a:lvl8pPr marL="3429000" marR="0" lvl="7"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8pPr>
            <a:lvl9pPr marL="3886200" marR="0" lvl="8" indent="-127000" algn="l" rtl="0">
              <a:spcBef>
                <a:spcPts val="320"/>
              </a:spcBef>
              <a:spcAft>
                <a:spcPts val="0"/>
              </a:spcAft>
              <a:buClr>
                <a:schemeClr val="lt1"/>
              </a:buClr>
              <a:buSzPts val="1600"/>
              <a:buFont typeface="Arial"/>
              <a:buChar char="»"/>
              <a:defRPr sz="16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81"/>
        <p:cNvGrpSpPr/>
        <p:nvPr/>
      </p:nvGrpSpPr>
      <p:grpSpPr>
        <a:xfrm>
          <a:off x="0" y="0"/>
          <a:ext cx="0" cy="0"/>
          <a:chOff x="0" y="0"/>
          <a:chExt cx="0" cy="0"/>
        </a:xfrm>
      </p:grpSpPr>
      <p:sp>
        <p:nvSpPr>
          <p:cNvPr id="1582" name="Shape 1582"/>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83" name="Shape 1583"/>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
        <p:nvSpPr>
          <p:cNvPr id="1584" name="Shape 1584"/>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1pPr>
            <a:lvl2pPr marL="457200" marR="0" lvl="1" indent="0" algn="l" rtl="0">
              <a:spcBef>
                <a:spcPts val="240"/>
              </a:spcBef>
              <a:spcAft>
                <a:spcPts val="0"/>
              </a:spcAft>
              <a:buClr>
                <a:schemeClr val="lt1"/>
              </a:buClr>
              <a:buSzPts val="1200"/>
              <a:buFont typeface="Arial"/>
              <a:buNone/>
              <a:defRPr sz="1200" b="1" i="0" u="none" strike="noStrike" cap="none">
                <a:solidFill>
                  <a:schemeClr val="lt1"/>
                </a:solidFill>
                <a:latin typeface="Candara"/>
                <a:ea typeface="Candara"/>
                <a:cs typeface="Candara"/>
                <a:sym typeface="Candara"/>
              </a:defRPr>
            </a:lvl2pPr>
            <a:lvl3pPr marL="914400" marR="0" lvl="2" indent="0" algn="l" rtl="0">
              <a:spcBef>
                <a:spcPts val="200"/>
              </a:spcBef>
              <a:spcAft>
                <a:spcPts val="0"/>
              </a:spcAft>
              <a:buClr>
                <a:schemeClr val="lt1"/>
              </a:buClr>
              <a:buSzPts val="1000"/>
              <a:buFont typeface="Arial"/>
              <a:buNone/>
              <a:defRPr sz="1000" b="1" i="0" u="none" strike="noStrike" cap="none">
                <a:solidFill>
                  <a:schemeClr val="lt1"/>
                </a:solidFill>
                <a:latin typeface="Candara"/>
                <a:ea typeface="Candara"/>
                <a:cs typeface="Candara"/>
                <a:sym typeface="Candara"/>
              </a:defRPr>
            </a:lvl3pPr>
            <a:lvl4pPr marL="1371600" marR="0" lvl="3"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4pPr>
            <a:lvl5pPr marL="1828800" marR="0" lvl="4"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5pPr>
            <a:lvl6pPr marL="2286000" marR="0" lvl="5"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6pPr>
            <a:lvl7pPr marL="2743200" marR="0" lvl="6"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7pPr>
            <a:lvl8pPr marL="3200400" marR="0" lvl="7"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8pPr>
            <a:lvl9pPr marL="3657600" marR="0" lvl="8"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85"/>
        <p:cNvGrpSpPr/>
        <p:nvPr/>
      </p:nvGrpSpPr>
      <p:grpSpPr>
        <a:xfrm>
          <a:off x="0" y="0"/>
          <a:ext cx="0" cy="0"/>
          <a:chOff x="0" y="0"/>
          <a:chExt cx="0" cy="0"/>
        </a:xfrm>
      </p:grpSpPr>
      <p:sp>
        <p:nvSpPr>
          <p:cNvPr id="1586" name="Shape 158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87" name="Shape 158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lt1"/>
              </a:buClr>
              <a:buSzPts val="3200"/>
              <a:buFont typeface="Arial"/>
              <a:buNone/>
              <a:defRPr sz="3200" b="1" i="0" u="none" strike="noStrike" cap="none">
                <a:solidFill>
                  <a:schemeClr val="lt1"/>
                </a:solidFill>
                <a:latin typeface="Candara"/>
                <a:ea typeface="Candara"/>
                <a:cs typeface="Candara"/>
                <a:sym typeface="Candara"/>
              </a:defRPr>
            </a:lvl1pPr>
            <a:lvl2pPr marL="457200" marR="0" lvl="1" indent="0" algn="l" rtl="0">
              <a:spcBef>
                <a:spcPts val="560"/>
              </a:spcBef>
              <a:spcAft>
                <a:spcPts val="0"/>
              </a:spcAft>
              <a:buClr>
                <a:schemeClr val="lt1"/>
              </a:buClr>
              <a:buSzPts val="2800"/>
              <a:buFont typeface="Arial"/>
              <a:buNone/>
              <a:defRPr sz="2800" b="1" i="0" u="none" strike="noStrike" cap="none">
                <a:solidFill>
                  <a:schemeClr val="lt1"/>
                </a:solidFill>
                <a:latin typeface="Candara"/>
                <a:ea typeface="Candara"/>
                <a:cs typeface="Candara"/>
                <a:sym typeface="Candara"/>
              </a:defRPr>
            </a:lvl2pPr>
            <a:lvl3pPr marL="914400" marR="0" lvl="2" indent="0" algn="l" rtl="0">
              <a:spcBef>
                <a:spcPts val="480"/>
              </a:spcBef>
              <a:spcAft>
                <a:spcPts val="0"/>
              </a:spcAft>
              <a:buClr>
                <a:schemeClr val="lt1"/>
              </a:buClr>
              <a:buSzPts val="2400"/>
              <a:buFont typeface="Arial"/>
              <a:buNone/>
              <a:defRPr sz="2400" b="1" i="0" u="none" strike="noStrike" cap="none">
                <a:solidFill>
                  <a:schemeClr val="lt1"/>
                </a:solidFill>
                <a:latin typeface="Candara"/>
                <a:ea typeface="Candara"/>
                <a:cs typeface="Candara"/>
                <a:sym typeface="Candara"/>
              </a:defRPr>
            </a:lvl3pPr>
            <a:lvl4pPr marL="1371600" marR="0" lvl="3"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4pPr>
            <a:lvl5pPr marL="1828800" marR="0" lvl="4"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5pPr>
            <a:lvl6pPr marL="2286000" marR="0" lvl="5"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6pPr>
            <a:lvl7pPr marL="2743200" marR="0" lvl="6"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7pPr>
            <a:lvl8pPr marL="3200400" marR="0" lvl="7"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8pPr>
            <a:lvl9pPr marL="3657600" marR="0" lvl="8" indent="0" algn="l" rtl="0">
              <a:spcBef>
                <a:spcPts val="400"/>
              </a:spcBef>
              <a:spcAft>
                <a:spcPts val="0"/>
              </a:spcAft>
              <a:buClr>
                <a:schemeClr val="lt1"/>
              </a:buClr>
              <a:buSzPts val="2000"/>
              <a:buFont typeface="Arial"/>
              <a:buNone/>
              <a:defRPr sz="2000" b="1" i="0" u="none" strike="noStrike" cap="none">
                <a:solidFill>
                  <a:schemeClr val="lt1"/>
                </a:solidFill>
                <a:latin typeface="Candara"/>
                <a:ea typeface="Candara"/>
                <a:cs typeface="Candara"/>
                <a:sym typeface="Candara"/>
              </a:defRPr>
            </a:lvl9pPr>
          </a:lstStyle>
          <a:p>
            <a:endParaRPr/>
          </a:p>
        </p:txBody>
      </p:sp>
      <p:sp>
        <p:nvSpPr>
          <p:cNvPr id="1588" name="Shape 158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lt1"/>
              </a:buClr>
              <a:buSzPts val="1400"/>
              <a:buFont typeface="Arial"/>
              <a:buNone/>
              <a:defRPr sz="1400" b="1" i="0" u="none" strike="noStrike" cap="none">
                <a:solidFill>
                  <a:schemeClr val="lt1"/>
                </a:solidFill>
                <a:latin typeface="Candara"/>
                <a:ea typeface="Candara"/>
                <a:cs typeface="Candara"/>
                <a:sym typeface="Candara"/>
              </a:defRPr>
            </a:lvl1pPr>
            <a:lvl2pPr marL="457200" marR="0" lvl="1" indent="0" algn="l" rtl="0">
              <a:spcBef>
                <a:spcPts val="240"/>
              </a:spcBef>
              <a:spcAft>
                <a:spcPts val="0"/>
              </a:spcAft>
              <a:buClr>
                <a:schemeClr val="lt1"/>
              </a:buClr>
              <a:buSzPts val="1200"/>
              <a:buFont typeface="Arial"/>
              <a:buNone/>
              <a:defRPr sz="1200" b="1" i="0" u="none" strike="noStrike" cap="none">
                <a:solidFill>
                  <a:schemeClr val="lt1"/>
                </a:solidFill>
                <a:latin typeface="Candara"/>
                <a:ea typeface="Candara"/>
                <a:cs typeface="Candara"/>
                <a:sym typeface="Candara"/>
              </a:defRPr>
            </a:lvl2pPr>
            <a:lvl3pPr marL="914400" marR="0" lvl="2" indent="0" algn="l" rtl="0">
              <a:spcBef>
                <a:spcPts val="200"/>
              </a:spcBef>
              <a:spcAft>
                <a:spcPts val="0"/>
              </a:spcAft>
              <a:buClr>
                <a:schemeClr val="lt1"/>
              </a:buClr>
              <a:buSzPts val="1000"/>
              <a:buFont typeface="Arial"/>
              <a:buNone/>
              <a:defRPr sz="1000" b="1" i="0" u="none" strike="noStrike" cap="none">
                <a:solidFill>
                  <a:schemeClr val="lt1"/>
                </a:solidFill>
                <a:latin typeface="Candara"/>
                <a:ea typeface="Candara"/>
                <a:cs typeface="Candara"/>
                <a:sym typeface="Candara"/>
              </a:defRPr>
            </a:lvl3pPr>
            <a:lvl4pPr marL="1371600" marR="0" lvl="3"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4pPr>
            <a:lvl5pPr marL="1828800" marR="0" lvl="4"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5pPr>
            <a:lvl6pPr marL="2286000" marR="0" lvl="5"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6pPr>
            <a:lvl7pPr marL="2743200" marR="0" lvl="6"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7pPr>
            <a:lvl8pPr marL="3200400" marR="0" lvl="7"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8pPr>
            <a:lvl9pPr marL="3657600" marR="0" lvl="8" indent="0" algn="l" rtl="0">
              <a:spcBef>
                <a:spcPts val="180"/>
              </a:spcBef>
              <a:spcAft>
                <a:spcPts val="0"/>
              </a:spcAft>
              <a:buClr>
                <a:schemeClr val="lt1"/>
              </a:buClr>
              <a:buSzPts val="900"/>
              <a:buFont typeface="Arial"/>
              <a:buNone/>
              <a:defRPr sz="9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89"/>
        <p:cNvGrpSpPr/>
        <p:nvPr/>
      </p:nvGrpSpPr>
      <p:grpSpPr>
        <a:xfrm>
          <a:off x="0" y="0"/>
          <a:ext cx="0" cy="0"/>
          <a:chOff x="0" y="0"/>
          <a:chExt cx="0" cy="0"/>
        </a:xfrm>
      </p:grpSpPr>
      <p:sp>
        <p:nvSpPr>
          <p:cNvPr id="1590" name="Shape 159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91" name="Shape 1591"/>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92"/>
        <p:cNvGrpSpPr/>
        <p:nvPr/>
      </p:nvGrpSpPr>
      <p:grpSpPr>
        <a:xfrm>
          <a:off x="0" y="0"/>
          <a:ext cx="0" cy="0"/>
          <a:chOff x="0" y="0"/>
          <a:chExt cx="0" cy="0"/>
        </a:xfrm>
      </p:grpSpPr>
      <p:sp>
        <p:nvSpPr>
          <p:cNvPr id="1593" name="Shape 1593"/>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94" name="Shape 1594"/>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Ovr>
    <a:masterClrMapping/>
  </p:clrMapOvr>
  <p:transition>
    <p:fade thruBlk="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97"/>
        <p:cNvGrpSpPr/>
        <p:nvPr/>
      </p:nvGrpSpPr>
      <p:grpSpPr>
        <a:xfrm>
          <a:off x="0" y="0"/>
          <a:ext cx="0" cy="0"/>
          <a:chOff x="0" y="0"/>
          <a:chExt cx="0" cy="0"/>
        </a:xfrm>
      </p:grpSpPr>
      <p:sp>
        <p:nvSpPr>
          <p:cNvPr id="1598" name="Shape 159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99"/>
        <p:cNvGrpSpPr/>
        <p:nvPr/>
      </p:nvGrpSpPr>
      <p:grpSpPr>
        <a:xfrm>
          <a:off x="0" y="0"/>
          <a:ext cx="0" cy="0"/>
          <a:chOff x="0" y="0"/>
          <a:chExt cx="0" cy="0"/>
        </a:xfrm>
      </p:grpSpPr>
      <p:sp>
        <p:nvSpPr>
          <p:cNvPr id="1600" name="Shape 1600"/>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01" name="Shape 1601"/>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02"/>
        <p:cNvGrpSpPr/>
        <p:nvPr/>
      </p:nvGrpSpPr>
      <p:grpSpPr>
        <a:xfrm>
          <a:off x="0" y="0"/>
          <a:ext cx="0" cy="0"/>
          <a:chOff x="0" y="0"/>
          <a:chExt cx="0" cy="0"/>
        </a:xfrm>
      </p:grpSpPr>
      <p:sp>
        <p:nvSpPr>
          <p:cNvPr id="1603" name="Shape 160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04" name="Shape 1604"/>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05"/>
        <p:cNvGrpSpPr/>
        <p:nvPr/>
      </p:nvGrpSpPr>
      <p:grpSpPr>
        <a:xfrm>
          <a:off x="0" y="0"/>
          <a:ext cx="0" cy="0"/>
          <a:chOff x="0" y="0"/>
          <a:chExt cx="0" cy="0"/>
        </a:xfrm>
      </p:grpSpPr>
      <p:sp>
        <p:nvSpPr>
          <p:cNvPr id="1606" name="Shape 1606"/>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07" name="Shape 1607"/>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08"/>
        <p:cNvGrpSpPr/>
        <p:nvPr/>
      </p:nvGrpSpPr>
      <p:grpSpPr>
        <a:xfrm>
          <a:off x="0" y="0"/>
          <a:ext cx="0" cy="0"/>
          <a:chOff x="0" y="0"/>
          <a:chExt cx="0" cy="0"/>
        </a:xfrm>
      </p:grpSpPr>
      <p:sp>
        <p:nvSpPr>
          <p:cNvPr id="1609" name="Shape 160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10" name="Shape 1610"/>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11" name="Shape 1611"/>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0"/>
        <p:cNvGrpSpPr/>
        <p:nvPr/>
      </p:nvGrpSpPr>
      <p:grpSpPr>
        <a:xfrm>
          <a:off x="0" y="0"/>
          <a:ext cx="0" cy="0"/>
          <a:chOff x="0" y="0"/>
          <a:chExt cx="0" cy="0"/>
        </a:xfrm>
      </p:grpSpPr>
      <p:sp>
        <p:nvSpPr>
          <p:cNvPr id="181" name="Shape 181"/>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2" name="Shape 182"/>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3" name="Shape 18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84" name="Shape 18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85" name="Shape 18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612"/>
        <p:cNvGrpSpPr/>
        <p:nvPr/>
      </p:nvGrpSpPr>
      <p:grpSpPr>
        <a:xfrm>
          <a:off x="0" y="0"/>
          <a:ext cx="0" cy="0"/>
          <a:chOff x="0" y="0"/>
          <a:chExt cx="0" cy="0"/>
        </a:xfrm>
      </p:grpSpPr>
      <p:sp>
        <p:nvSpPr>
          <p:cNvPr id="1613" name="Shape 161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14" name="Shape 1614"/>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15" name="Shape 1615"/>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16" name="Shape 1616"/>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17" name="Shape 1617"/>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18"/>
        <p:cNvGrpSpPr/>
        <p:nvPr/>
      </p:nvGrpSpPr>
      <p:grpSpPr>
        <a:xfrm>
          <a:off x="0" y="0"/>
          <a:ext cx="0" cy="0"/>
          <a:chOff x="0" y="0"/>
          <a:chExt cx="0" cy="0"/>
        </a:xfrm>
      </p:grpSpPr>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19"/>
        <p:cNvGrpSpPr/>
        <p:nvPr/>
      </p:nvGrpSpPr>
      <p:grpSpPr>
        <a:xfrm>
          <a:off x="0" y="0"/>
          <a:ext cx="0" cy="0"/>
          <a:chOff x="0" y="0"/>
          <a:chExt cx="0" cy="0"/>
        </a:xfrm>
      </p:grpSpPr>
      <p:sp>
        <p:nvSpPr>
          <p:cNvPr id="1620" name="Shape 1620"/>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21" name="Shape 1621"/>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2" name="Shape 1622"/>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25" name="Shape 1625"/>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26" name="Shape 1626"/>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27"/>
        <p:cNvGrpSpPr/>
        <p:nvPr/>
      </p:nvGrpSpPr>
      <p:grpSpPr>
        <a:xfrm>
          <a:off x="0" y="0"/>
          <a:ext cx="0" cy="0"/>
          <a:chOff x="0" y="0"/>
          <a:chExt cx="0" cy="0"/>
        </a:xfrm>
      </p:grpSpPr>
      <p:sp>
        <p:nvSpPr>
          <p:cNvPr id="1628" name="Shape 162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29" name="Shape 162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30"/>
        <p:cNvGrpSpPr/>
        <p:nvPr/>
      </p:nvGrpSpPr>
      <p:grpSpPr>
        <a:xfrm>
          <a:off x="0" y="0"/>
          <a:ext cx="0" cy="0"/>
          <a:chOff x="0" y="0"/>
          <a:chExt cx="0" cy="0"/>
        </a:xfrm>
      </p:grpSpPr>
      <p:sp>
        <p:nvSpPr>
          <p:cNvPr id="1631" name="Shape 1631"/>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
        <p:nvSpPr>
          <p:cNvPr id="1632" name="Shape 1632"/>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39"/>
        <p:cNvGrpSpPr/>
        <p:nvPr/>
      </p:nvGrpSpPr>
      <p:grpSpPr>
        <a:xfrm>
          <a:off x="0" y="0"/>
          <a:ext cx="0" cy="0"/>
          <a:chOff x="0" y="0"/>
          <a:chExt cx="0" cy="0"/>
        </a:xfrm>
      </p:grpSpPr>
      <p:sp>
        <p:nvSpPr>
          <p:cNvPr id="1640" name="Shape 164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41" name="Shape 164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42" name="Shape 164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43" name="Shape 164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44"/>
        <p:cNvGrpSpPr/>
        <p:nvPr/>
      </p:nvGrpSpPr>
      <p:grpSpPr>
        <a:xfrm>
          <a:off x="0" y="0"/>
          <a:ext cx="0" cy="0"/>
          <a:chOff x="0" y="0"/>
          <a:chExt cx="0" cy="0"/>
        </a:xfrm>
      </p:grpSpPr>
      <p:sp>
        <p:nvSpPr>
          <p:cNvPr id="1645" name="Shape 1645"/>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46" name="Shape 1646"/>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47" name="Shape 164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48" name="Shape 164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49" name="Shape 164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50"/>
        <p:cNvGrpSpPr/>
        <p:nvPr/>
      </p:nvGrpSpPr>
      <p:grpSpPr>
        <a:xfrm>
          <a:off x="0" y="0"/>
          <a:ext cx="0" cy="0"/>
          <a:chOff x="0" y="0"/>
          <a:chExt cx="0" cy="0"/>
        </a:xfrm>
      </p:grpSpPr>
      <p:sp>
        <p:nvSpPr>
          <p:cNvPr id="1651" name="Shape 165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52" name="Shape 165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3" name="Shape 165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54" name="Shape 165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55" name="Shape 165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56"/>
        <p:cNvGrpSpPr/>
        <p:nvPr/>
      </p:nvGrpSpPr>
      <p:grpSpPr>
        <a:xfrm>
          <a:off x="0" y="0"/>
          <a:ext cx="0" cy="0"/>
          <a:chOff x="0" y="0"/>
          <a:chExt cx="0" cy="0"/>
        </a:xfrm>
      </p:grpSpPr>
      <p:sp>
        <p:nvSpPr>
          <p:cNvPr id="1657" name="Shape 165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58" name="Shape 165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659" name="Shape 165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60" name="Shape 166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61" name="Shape 166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 name="Shape 18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9" name="Shape 18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90" name="Shape 19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91" name="Shape 19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62"/>
        <p:cNvGrpSpPr/>
        <p:nvPr/>
      </p:nvGrpSpPr>
      <p:grpSpPr>
        <a:xfrm>
          <a:off x="0" y="0"/>
          <a:ext cx="0" cy="0"/>
          <a:chOff x="0" y="0"/>
          <a:chExt cx="0" cy="0"/>
        </a:xfrm>
      </p:grpSpPr>
      <p:sp>
        <p:nvSpPr>
          <p:cNvPr id="1663" name="Shape 166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64" name="Shape 166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65" name="Shape 166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66" name="Shape 166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67" name="Shape 166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68" name="Shape 166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669"/>
        <p:cNvGrpSpPr/>
        <p:nvPr/>
      </p:nvGrpSpPr>
      <p:grpSpPr>
        <a:xfrm>
          <a:off x="0" y="0"/>
          <a:ext cx="0" cy="0"/>
          <a:chOff x="0" y="0"/>
          <a:chExt cx="0" cy="0"/>
        </a:xfrm>
      </p:grpSpPr>
      <p:sp>
        <p:nvSpPr>
          <p:cNvPr id="1670" name="Shape 167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71" name="Shape 167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72" name="Shape 167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73" name="Shape 167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74" name="Shape 167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75" name="Shape 16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76" name="Shape 16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77" name="Shape 16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78"/>
        <p:cNvGrpSpPr/>
        <p:nvPr/>
      </p:nvGrpSpPr>
      <p:grpSpPr>
        <a:xfrm>
          <a:off x="0" y="0"/>
          <a:ext cx="0" cy="0"/>
          <a:chOff x="0" y="0"/>
          <a:chExt cx="0" cy="0"/>
        </a:xfrm>
      </p:grpSpPr>
      <p:sp>
        <p:nvSpPr>
          <p:cNvPr id="1679" name="Shape 167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80" name="Shape 168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81" name="Shape 168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82"/>
        <p:cNvGrpSpPr/>
        <p:nvPr/>
      </p:nvGrpSpPr>
      <p:grpSpPr>
        <a:xfrm>
          <a:off x="0" y="0"/>
          <a:ext cx="0" cy="0"/>
          <a:chOff x="0" y="0"/>
          <a:chExt cx="0" cy="0"/>
        </a:xfrm>
      </p:grpSpPr>
      <p:sp>
        <p:nvSpPr>
          <p:cNvPr id="1683" name="Shape 1683"/>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84" name="Shape 1684"/>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85" name="Shape 1685"/>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686" name="Shape 168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87" name="Shape 168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88" name="Shape 168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89"/>
        <p:cNvGrpSpPr/>
        <p:nvPr/>
      </p:nvGrpSpPr>
      <p:grpSpPr>
        <a:xfrm>
          <a:off x="0" y="0"/>
          <a:ext cx="0" cy="0"/>
          <a:chOff x="0" y="0"/>
          <a:chExt cx="0" cy="0"/>
        </a:xfrm>
      </p:grpSpPr>
      <p:sp>
        <p:nvSpPr>
          <p:cNvPr id="1690" name="Shape 1690"/>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91" name="Shape 1691"/>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92" name="Shape 1692"/>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693" name="Shape 169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94" name="Shape 169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95" name="Shape 169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96"/>
        <p:cNvGrpSpPr/>
        <p:nvPr/>
      </p:nvGrpSpPr>
      <p:grpSpPr>
        <a:xfrm>
          <a:off x="0" y="0"/>
          <a:ext cx="0" cy="0"/>
          <a:chOff x="0" y="0"/>
          <a:chExt cx="0" cy="0"/>
        </a:xfrm>
      </p:grpSpPr>
      <p:sp>
        <p:nvSpPr>
          <p:cNvPr id="1697" name="Shape 169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98" name="Shape 1698"/>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99" name="Shape 169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700" name="Shape 170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701" name="Shape 170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02"/>
        <p:cNvGrpSpPr/>
        <p:nvPr/>
      </p:nvGrpSpPr>
      <p:grpSpPr>
        <a:xfrm>
          <a:off x="0" y="0"/>
          <a:ext cx="0" cy="0"/>
          <a:chOff x="0" y="0"/>
          <a:chExt cx="0" cy="0"/>
        </a:xfrm>
      </p:grpSpPr>
      <p:sp>
        <p:nvSpPr>
          <p:cNvPr id="1703" name="Shape 1703"/>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04" name="Shape 1704"/>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5" name="Shape 170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706" name="Shape 170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707" name="Shape 170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22"/>
        <p:cNvGrpSpPr/>
        <p:nvPr/>
      </p:nvGrpSpPr>
      <p:grpSpPr>
        <a:xfrm>
          <a:off x="0" y="0"/>
          <a:ext cx="0" cy="0"/>
          <a:chOff x="0" y="0"/>
          <a:chExt cx="0" cy="0"/>
        </a:xfrm>
      </p:grpSpPr>
      <p:sp>
        <p:nvSpPr>
          <p:cNvPr id="1723" name="Shape 1723"/>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24" name="Shape 1724"/>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L="457200" marR="0" lvl="1" indent="0" algn="ctr"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L="914400" marR="0" lvl="2" indent="0" algn="ctr"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L="1371600" marR="0" lvl="3" indent="0" algn="ctr"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L="1828800" marR="0" lvl="4" indent="0"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L="2286000" marR="0" lvl="5" indent="0"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L="2743200" marR="0" lvl="6" indent="0"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L="3200400" marR="0" lvl="7" indent="0"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L="3657600" marR="0" lvl="8" indent="0"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1725" name="Shape 1725"/>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26" name="Shape 1726"/>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27" name="Shape 1727"/>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28"/>
        <p:cNvGrpSpPr/>
        <p:nvPr/>
      </p:nvGrpSpPr>
      <p:grpSpPr>
        <a:xfrm>
          <a:off x="0" y="0"/>
          <a:ext cx="0" cy="0"/>
          <a:chOff x="0" y="0"/>
          <a:chExt cx="0" cy="0"/>
        </a:xfrm>
      </p:grpSpPr>
      <p:sp>
        <p:nvSpPr>
          <p:cNvPr id="1729" name="Shape 1729"/>
          <p:cNvSpPr txBox="1">
            <a:spLocks noGrp="1"/>
          </p:cNvSpPr>
          <p:nvPr>
            <p:ph type="title"/>
          </p:nvPr>
        </p:nvSpPr>
        <p:spPr>
          <a:xfrm>
            <a:off x="457200" y="277813"/>
            <a:ext cx="8229600" cy="1139825"/>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30" name="Shape 1730"/>
          <p:cNvSpPr txBox="1">
            <a:spLocks noGrp="1"/>
          </p:cNvSpPr>
          <p:nvPr>
            <p:ph type="body" idx="1"/>
          </p:nvPr>
        </p:nvSpPr>
        <p:spPr>
          <a:xfrm>
            <a:off x="457200" y="1600200"/>
            <a:ext cx="8229600" cy="4530725"/>
          </a:xfrm>
          <a:prstGeom prst="rect">
            <a:avLst/>
          </a:prstGeom>
          <a:noFill/>
          <a:ln>
            <a:noFill/>
          </a:ln>
        </p:spPr>
        <p:txBody>
          <a:bodyPr wrap="square" lIns="91425" tIns="91425" rIns="91425" bIns="91425" anchor="t" anchorCtr="0"/>
          <a:lstStyle>
            <a:lvl1pPr marL="342900" marR="0" lvl="0" indent="-1905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742950" marR="0" lvl="1" indent="-15240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143000" marR="0" lvl="2" indent="-1143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600200" marR="0" lvl="3" indent="-1333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057400" marR="0" lvl="4"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514600" marR="0" lvl="5"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2971800" marR="0" lvl="6"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429000" marR="0" lvl="7"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3886200" marR="0" lvl="8"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731" name="Shape 1731"/>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32" name="Shape 1732"/>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33" name="Shape 1733"/>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34"/>
        <p:cNvGrpSpPr/>
        <p:nvPr/>
      </p:nvGrpSpPr>
      <p:grpSpPr>
        <a:xfrm>
          <a:off x="0" y="0"/>
          <a:ext cx="0" cy="0"/>
          <a:chOff x="0" y="0"/>
          <a:chExt cx="0" cy="0"/>
        </a:xfrm>
      </p:grpSpPr>
      <p:sp>
        <p:nvSpPr>
          <p:cNvPr id="1735" name="Shape 1735"/>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1"/>
          <a:lstStyle>
            <a:lvl1pPr marL="0" marR="0" lvl="0" indent="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36" name="Shape 1736"/>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hlink"/>
              </a:buClr>
              <a:buSzPts val="1500"/>
              <a:buFont typeface="Noto Sans Symbols"/>
              <a:buNone/>
              <a:defRPr sz="2000" b="0" i="0" u="none" strike="noStrike" cap="none">
                <a:solidFill>
                  <a:schemeClr val="lt1"/>
                </a:solidFill>
                <a:latin typeface="Arial"/>
                <a:ea typeface="Arial"/>
                <a:cs typeface="Arial"/>
                <a:sym typeface="Arial"/>
              </a:defRPr>
            </a:lvl1pPr>
            <a:lvl2pPr marL="457200" marR="0" lvl="1" indent="0" algn="l" rtl="0">
              <a:spcBef>
                <a:spcPts val="360"/>
              </a:spcBef>
              <a:spcAft>
                <a:spcPts val="0"/>
              </a:spcAft>
              <a:buClr>
                <a:schemeClr val="lt2"/>
              </a:buClr>
              <a:buSzPts val="1350"/>
              <a:buFont typeface="Noto Sans Symbols"/>
              <a:buNone/>
              <a:defRPr sz="1800" b="0" i="0" u="none" strike="noStrike" cap="none">
                <a:solidFill>
                  <a:schemeClr val="lt1"/>
                </a:solidFill>
                <a:latin typeface="Arial"/>
                <a:ea typeface="Arial"/>
                <a:cs typeface="Arial"/>
                <a:sym typeface="Arial"/>
              </a:defRPr>
            </a:lvl2pPr>
            <a:lvl3pPr marL="914400" marR="0" lvl="2" indent="0" algn="l" rtl="0">
              <a:spcBef>
                <a:spcPts val="320"/>
              </a:spcBef>
              <a:spcAft>
                <a:spcPts val="0"/>
              </a:spcAft>
              <a:buClr>
                <a:schemeClr val="accent2"/>
              </a:buClr>
              <a:buSzPts val="1200"/>
              <a:buFont typeface="Noto Sans Symbols"/>
              <a:buNone/>
              <a:defRPr sz="1600" b="0" i="0" u="none" strike="noStrike" cap="none">
                <a:solidFill>
                  <a:schemeClr val="lt1"/>
                </a:solidFill>
                <a:latin typeface="Arial"/>
                <a:ea typeface="Arial"/>
                <a:cs typeface="Arial"/>
                <a:sym typeface="Arial"/>
              </a:defRPr>
            </a:lvl3pPr>
            <a:lvl4pPr marL="1371600" marR="0" lvl="3" indent="0" algn="l" rtl="0">
              <a:spcBef>
                <a:spcPts val="280"/>
              </a:spcBef>
              <a:spcAft>
                <a:spcPts val="0"/>
              </a:spcAft>
              <a:buClr>
                <a:schemeClr val="folHlink"/>
              </a:buClr>
              <a:buSzPts val="1050"/>
              <a:buFont typeface="Noto Sans Symbols"/>
              <a:buNone/>
              <a:defRPr sz="1400" b="0" i="0" u="none" strike="noStrike" cap="none">
                <a:solidFill>
                  <a:schemeClr val="lt1"/>
                </a:solidFill>
                <a:latin typeface="Arial"/>
                <a:ea typeface="Arial"/>
                <a:cs typeface="Arial"/>
                <a:sym typeface="Arial"/>
              </a:defRPr>
            </a:lvl4pPr>
            <a:lvl5pPr marL="1828800" marR="0" lvl="4" indent="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5pPr>
            <a:lvl6pPr marL="2286000" marR="0" lvl="5" indent="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6pPr>
            <a:lvl7pPr marL="2743200" marR="0" lvl="6" indent="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7pPr>
            <a:lvl8pPr marL="3200400" marR="0" lvl="7" indent="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8pPr>
            <a:lvl9pPr marL="3657600" marR="0" lvl="8" indent="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9pPr>
          </a:lstStyle>
          <a:p>
            <a:endParaRPr/>
          </a:p>
        </p:txBody>
      </p:sp>
      <p:sp>
        <p:nvSpPr>
          <p:cNvPr id="1737" name="Shape 1737"/>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38" name="Shape 1738"/>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39" name="Shape 1739"/>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4" name="Shape 19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5" name="Shape 19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6" name="Shape 19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97" name="Shape 19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98" name="Shape 19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740"/>
        <p:cNvGrpSpPr/>
        <p:nvPr/>
      </p:nvGrpSpPr>
      <p:grpSpPr>
        <a:xfrm>
          <a:off x="0" y="0"/>
          <a:ext cx="0" cy="0"/>
          <a:chOff x="0" y="0"/>
          <a:chExt cx="0" cy="0"/>
        </a:xfrm>
      </p:grpSpPr>
      <p:sp>
        <p:nvSpPr>
          <p:cNvPr id="1741" name="Shape 1741"/>
          <p:cNvSpPr txBox="1">
            <a:spLocks noGrp="1"/>
          </p:cNvSpPr>
          <p:nvPr>
            <p:ph type="title"/>
          </p:nvPr>
        </p:nvSpPr>
        <p:spPr>
          <a:xfrm>
            <a:off x="457200" y="277813"/>
            <a:ext cx="8229600" cy="1139825"/>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42" name="Shape 1742"/>
          <p:cNvSpPr txBox="1">
            <a:spLocks noGrp="1"/>
          </p:cNvSpPr>
          <p:nvPr>
            <p:ph type="body" idx="1"/>
          </p:nvPr>
        </p:nvSpPr>
        <p:spPr>
          <a:xfrm>
            <a:off x="457200" y="1600200"/>
            <a:ext cx="4038600" cy="4530725"/>
          </a:xfrm>
          <a:prstGeom prst="rect">
            <a:avLst/>
          </a:prstGeom>
          <a:noFill/>
          <a:ln>
            <a:noFill/>
          </a:ln>
        </p:spPr>
        <p:txBody>
          <a:bodyPr wrap="square" lIns="91425" tIns="91425" rIns="91425" bIns="91425" anchor="t" anchorCtr="0"/>
          <a:lstStyle>
            <a:lvl1pPr marL="342900" marR="0" lvl="0" indent="-209550" algn="l" rtl="0">
              <a:spcBef>
                <a:spcPts val="560"/>
              </a:spcBef>
              <a:spcAft>
                <a:spcPts val="0"/>
              </a:spcAft>
              <a:buClr>
                <a:schemeClr val="hlink"/>
              </a:buClr>
              <a:buSzPts val="2100"/>
              <a:buFont typeface="Noto Sans Symbols"/>
              <a:buChar char="●"/>
              <a:defRPr sz="2800" b="0" i="0" u="none" strike="noStrike" cap="none">
                <a:solidFill>
                  <a:schemeClr val="lt1"/>
                </a:solidFill>
                <a:latin typeface="Arial"/>
                <a:ea typeface="Arial"/>
                <a:cs typeface="Arial"/>
                <a:sym typeface="Arial"/>
              </a:defRPr>
            </a:lvl1pPr>
            <a:lvl2pPr marL="742950" marR="0" lvl="1" indent="-171450" algn="l" rtl="0">
              <a:spcBef>
                <a:spcPts val="480"/>
              </a:spcBef>
              <a:spcAft>
                <a:spcPts val="0"/>
              </a:spcAft>
              <a:buClr>
                <a:schemeClr val="lt2"/>
              </a:buClr>
              <a:buSzPts val="1800"/>
              <a:buFont typeface="Noto Sans Symbols"/>
              <a:buChar char="●"/>
              <a:defRPr sz="2400" b="0" i="0" u="none" strike="noStrike" cap="none">
                <a:solidFill>
                  <a:schemeClr val="lt1"/>
                </a:solidFill>
                <a:latin typeface="Arial"/>
                <a:ea typeface="Arial"/>
                <a:cs typeface="Arial"/>
                <a:sym typeface="Arial"/>
              </a:defRPr>
            </a:lvl2pPr>
            <a:lvl3pPr marL="1143000" marR="0" lvl="2" indent="-133350" algn="l" rtl="0">
              <a:spcBef>
                <a:spcPts val="400"/>
              </a:spcBef>
              <a:spcAft>
                <a:spcPts val="0"/>
              </a:spcAft>
              <a:buClr>
                <a:schemeClr val="accent2"/>
              </a:buClr>
              <a:buSzPts val="1500"/>
              <a:buFont typeface="Noto Sans Symbols"/>
              <a:buChar char="●"/>
              <a:defRPr sz="2000" b="0" i="0" u="none" strike="noStrike" cap="none">
                <a:solidFill>
                  <a:schemeClr val="lt1"/>
                </a:solidFill>
                <a:latin typeface="Arial"/>
                <a:ea typeface="Arial"/>
                <a:cs typeface="Arial"/>
                <a:sym typeface="Arial"/>
              </a:defRPr>
            </a:lvl3pPr>
            <a:lvl4pPr marL="1600200" marR="0" lvl="3" indent="-142875" algn="l" rtl="0">
              <a:spcBef>
                <a:spcPts val="360"/>
              </a:spcBef>
              <a:spcAft>
                <a:spcPts val="0"/>
              </a:spcAft>
              <a:buClr>
                <a:schemeClr val="folHlink"/>
              </a:buClr>
              <a:buSzPts val="1350"/>
              <a:buFont typeface="Noto Sans Symbols"/>
              <a:buChar char="●"/>
              <a:defRPr sz="1800" b="0" i="0" u="none" strike="noStrike" cap="none">
                <a:solidFill>
                  <a:schemeClr val="lt1"/>
                </a:solidFill>
                <a:latin typeface="Arial"/>
                <a:ea typeface="Arial"/>
                <a:cs typeface="Arial"/>
                <a:sym typeface="Arial"/>
              </a:defRPr>
            </a:lvl4pPr>
            <a:lvl5pPr marL="2057400" marR="0" lvl="4"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5pPr>
            <a:lvl6pPr marL="2514600" marR="0" lvl="5"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6pPr>
            <a:lvl7pPr marL="2971800" marR="0" lvl="6"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7pPr>
            <a:lvl8pPr marL="3429000" marR="0" lvl="7"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8pPr>
            <a:lvl9pPr marL="3886200" marR="0" lvl="8"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1743" name="Shape 1743"/>
          <p:cNvSpPr txBox="1">
            <a:spLocks noGrp="1"/>
          </p:cNvSpPr>
          <p:nvPr>
            <p:ph type="body" idx="2"/>
          </p:nvPr>
        </p:nvSpPr>
        <p:spPr>
          <a:xfrm>
            <a:off x="4648200" y="1600200"/>
            <a:ext cx="4038600" cy="4530725"/>
          </a:xfrm>
          <a:prstGeom prst="rect">
            <a:avLst/>
          </a:prstGeom>
          <a:noFill/>
          <a:ln>
            <a:noFill/>
          </a:ln>
        </p:spPr>
        <p:txBody>
          <a:bodyPr wrap="square" lIns="91425" tIns="91425" rIns="91425" bIns="91425" anchor="t" anchorCtr="0"/>
          <a:lstStyle>
            <a:lvl1pPr marL="342900" marR="0" lvl="0" indent="-209550" algn="l" rtl="0">
              <a:spcBef>
                <a:spcPts val="560"/>
              </a:spcBef>
              <a:spcAft>
                <a:spcPts val="0"/>
              </a:spcAft>
              <a:buClr>
                <a:schemeClr val="hlink"/>
              </a:buClr>
              <a:buSzPts val="2100"/>
              <a:buFont typeface="Noto Sans Symbols"/>
              <a:buChar char="●"/>
              <a:defRPr sz="2800" b="0" i="0" u="none" strike="noStrike" cap="none">
                <a:solidFill>
                  <a:schemeClr val="lt1"/>
                </a:solidFill>
                <a:latin typeface="Arial"/>
                <a:ea typeface="Arial"/>
                <a:cs typeface="Arial"/>
                <a:sym typeface="Arial"/>
              </a:defRPr>
            </a:lvl1pPr>
            <a:lvl2pPr marL="742950" marR="0" lvl="1" indent="-171450" algn="l" rtl="0">
              <a:spcBef>
                <a:spcPts val="480"/>
              </a:spcBef>
              <a:spcAft>
                <a:spcPts val="0"/>
              </a:spcAft>
              <a:buClr>
                <a:schemeClr val="lt2"/>
              </a:buClr>
              <a:buSzPts val="1800"/>
              <a:buFont typeface="Noto Sans Symbols"/>
              <a:buChar char="●"/>
              <a:defRPr sz="2400" b="0" i="0" u="none" strike="noStrike" cap="none">
                <a:solidFill>
                  <a:schemeClr val="lt1"/>
                </a:solidFill>
                <a:latin typeface="Arial"/>
                <a:ea typeface="Arial"/>
                <a:cs typeface="Arial"/>
                <a:sym typeface="Arial"/>
              </a:defRPr>
            </a:lvl2pPr>
            <a:lvl3pPr marL="1143000" marR="0" lvl="2" indent="-133350" algn="l" rtl="0">
              <a:spcBef>
                <a:spcPts val="400"/>
              </a:spcBef>
              <a:spcAft>
                <a:spcPts val="0"/>
              </a:spcAft>
              <a:buClr>
                <a:schemeClr val="accent2"/>
              </a:buClr>
              <a:buSzPts val="1500"/>
              <a:buFont typeface="Noto Sans Symbols"/>
              <a:buChar char="●"/>
              <a:defRPr sz="2000" b="0" i="0" u="none" strike="noStrike" cap="none">
                <a:solidFill>
                  <a:schemeClr val="lt1"/>
                </a:solidFill>
                <a:latin typeface="Arial"/>
                <a:ea typeface="Arial"/>
                <a:cs typeface="Arial"/>
                <a:sym typeface="Arial"/>
              </a:defRPr>
            </a:lvl3pPr>
            <a:lvl4pPr marL="1600200" marR="0" lvl="3" indent="-142875" algn="l" rtl="0">
              <a:spcBef>
                <a:spcPts val="360"/>
              </a:spcBef>
              <a:spcAft>
                <a:spcPts val="0"/>
              </a:spcAft>
              <a:buClr>
                <a:schemeClr val="folHlink"/>
              </a:buClr>
              <a:buSzPts val="1350"/>
              <a:buFont typeface="Noto Sans Symbols"/>
              <a:buChar char="●"/>
              <a:defRPr sz="1800" b="0" i="0" u="none" strike="noStrike" cap="none">
                <a:solidFill>
                  <a:schemeClr val="lt1"/>
                </a:solidFill>
                <a:latin typeface="Arial"/>
                <a:ea typeface="Arial"/>
                <a:cs typeface="Arial"/>
                <a:sym typeface="Arial"/>
              </a:defRPr>
            </a:lvl4pPr>
            <a:lvl5pPr marL="2057400" marR="0" lvl="4"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5pPr>
            <a:lvl6pPr marL="2514600" marR="0" lvl="5"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6pPr>
            <a:lvl7pPr marL="2971800" marR="0" lvl="6"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7pPr>
            <a:lvl8pPr marL="3429000" marR="0" lvl="7"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8pPr>
            <a:lvl9pPr marL="3886200" marR="0" lvl="8" indent="-14287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1744" name="Shape 1744"/>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45" name="Shape 1745"/>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46" name="Shape 1746"/>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747"/>
        <p:cNvGrpSpPr/>
        <p:nvPr/>
      </p:nvGrpSpPr>
      <p:grpSpPr>
        <a:xfrm>
          <a:off x="0" y="0"/>
          <a:ext cx="0" cy="0"/>
          <a:chOff x="0" y="0"/>
          <a:chExt cx="0" cy="0"/>
        </a:xfrm>
      </p:grpSpPr>
      <p:sp>
        <p:nvSpPr>
          <p:cNvPr id="1748" name="Shape 17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49" name="Shape 1749"/>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hlink"/>
              </a:buClr>
              <a:buSzPts val="1800"/>
              <a:buFont typeface="Noto Sans Symbols"/>
              <a:buNone/>
              <a:defRPr sz="2400" b="1" i="0" u="none" strike="noStrike" cap="none">
                <a:solidFill>
                  <a:schemeClr val="lt1"/>
                </a:solidFill>
                <a:latin typeface="Arial"/>
                <a:ea typeface="Arial"/>
                <a:cs typeface="Arial"/>
                <a:sym typeface="Arial"/>
              </a:defRPr>
            </a:lvl1pPr>
            <a:lvl2pPr marL="457200" marR="0" lvl="1" indent="0" algn="l" rtl="0">
              <a:spcBef>
                <a:spcPts val="400"/>
              </a:spcBef>
              <a:spcAft>
                <a:spcPts val="0"/>
              </a:spcAft>
              <a:buClr>
                <a:schemeClr val="lt2"/>
              </a:buClr>
              <a:buSzPts val="1500"/>
              <a:buFont typeface="Noto Sans Symbols"/>
              <a:buNone/>
              <a:defRPr sz="2000" b="1" i="0" u="none" strike="noStrike" cap="none">
                <a:solidFill>
                  <a:schemeClr val="lt1"/>
                </a:solidFill>
                <a:latin typeface="Arial"/>
                <a:ea typeface="Arial"/>
                <a:cs typeface="Arial"/>
                <a:sym typeface="Arial"/>
              </a:defRPr>
            </a:lvl2pPr>
            <a:lvl3pPr marL="914400" marR="0" lvl="2" indent="0" algn="l" rtl="0">
              <a:spcBef>
                <a:spcPts val="360"/>
              </a:spcBef>
              <a:spcAft>
                <a:spcPts val="0"/>
              </a:spcAft>
              <a:buClr>
                <a:schemeClr val="accent2"/>
              </a:buClr>
              <a:buSzPts val="1350"/>
              <a:buFont typeface="Noto Sans Symbols"/>
              <a:buNone/>
              <a:defRPr sz="1800" b="1" i="0" u="none" strike="noStrike" cap="none">
                <a:solidFill>
                  <a:schemeClr val="lt1"/>
                </a:solidFill>
                <a:latin typeface="Arial"/>
                <a:ea typeface="Arial"/>
                <a:cs typeface="Arial"/>
                <a:sym typeface="Arial"/>
              </a:defRPr>
            </a:lvl3pPr>
            <a:lvl4pPr marL="1371600" marR="0" lvl="3" indent="0" algn="l" rtl="0">
              <a:spcBef>
                <a:spcPts val="320"/>
              </a:spcBef>
              <a:spcAft>
                <a:spcPts val="0"/>
              </a:spcAft>
              <a:buClr>
                <a:schemeClr val="folHlink"/>
              </a:buClr>
              <a:buSzPts val="1200"/>
              <a:buFont typeface="Noto Sans Symbols"/>
              <a:buNone/>
              <a:defRPr sz="1600" b="1" i="0" u="none" strike="noStrike" cap="none">
                <a:solidFill>
                  <a:schemeClr val="lt1"/>
                </a:solidFill>
                <a:latin typeface="Arial"/>
                <a:ea typeface="Arial"/>
                <a:cs typeface="Arial"/>
                <a:sym typeface="Arial"/>
              </a:defRPr>
            </a:lvl4pPr>
            <a:lvl5pPr marL="1828800" marR="0" lvl="4"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5pPr>
            <a:lvl6pPr marL="2286000" marR="0" lvl="5"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6pPr>
            <a:lvl7pPr marL="2743200" marR="0" lvl="6"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7pPr>
            <a:lvl8pPr marL="3200400" marR="0" lvl="7"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8pPr>
            <a:lvl9pPr marL="3657600" marR="0" lvl="8"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1750" name="Shape 1750"/>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228600" algn="l" rtl="0">
              <a:spcBef>
                <a:spcPts val="480"/>
              </a:spcBef>
              <a:spcAft>
                <a:spcPts val="0"/>
              </a:spcAft>
              <a:buClr>
                <a:schemeClr val="hlink"/>
              </a:buClr>
              <a:buSzPts val="1800"/>
              <a:buFont typeface="Noto Sans Symbols"/>
              <a:buChar char="●"/>
              <a:defRPr sz="2400" b="0" i="0" u="none" strike="noStrike" cap="none">
                <a:solidFill>
                  <a:schemeClr val="lt1"/>
                </a:solidFill>
                <a:latin typeface="Arial"/>
                <a:ea typeface="Arial"/>
                <a:cs typeface="Arial"/>
                <a:sym typeface="Arial"/>
              </a:defRPr>
            </a:lvl1pPr>
            <a:lvl2pPr marL="742950" marR="0" lvl="1" indent="-190500" algn="l" rtl="0">
              <a:spcBef>
                <a:spcPts val="400"/>
              </a:spcBef>
              <a:spcAft>
                <a:spcPts val="0"/>
              </a:spcAft>
              <a:buClr>
                <a:schemeClr val="lt2"/>
              </a:buClr>
              <a:buSzPts val="1500"/>
              <a:buFont typeface="Noto Sans Symbols"/>
              <a:buChar char="●"/>
              <a:defRPr sz="2000" b="0" i="0" u="none" strike="noStrike" cap="none">
                <a:solidFill>
                  <a:schemeClr val="lt1"/>
                </a:solidFill>
                <a:latin typeface="Arial"/>
                <a:ea typeface="Arial"/>
                <a:cs typeface="Arial"/>
                <a:sym typeface="Arial"/>
              </a:defRPr>
            </a:lvl2pPr>
            <a:lvl3pPr marL="1143000" marR="0" lvl="2" indent="-142875" algn="l" rtl="0">
              <a:spcBef>
                <a:spcPts val="360"/>
              </a:spcBef>
              <a:spcAft>
                <a:spcPts val="0"/>
              </a:spcAft>
              <a:buClr>
                <a:schemeClr val="accent2"/>
              </a:buClr>
              <a:buSzPts val="1350"/>
              <a:buFont typeface="Noto Sans Symbols"/>
              <a:buChar char="●"/>
              <a:defRPr sz="1800" b="0" i="0" u="none" strike="noStrike" cap="none">
                <a:solidFill>
                  <a:schemeClr val="lt1"/>
                </a:solidFill>
                <a:latin typeface="Arial"/>
                <a:ea typeface="Arial"/>
                <a:cs typeface="Arial"/>
                <a:sym typeface="Arial"/>
              </a:defRPr>
            </a:lvl3pPr>
            <a:lvl4pPr marL="1600200" marR="0" lvl="3" indent="-152400" algn="l" rtl="0">
              <a:spcBef>
                <a:spcPts val="320"/>
              </a:spcBef>
              <a:spcAft>
                <a:spcPts val="0"/>
              </a:spcAft>
              <a:buClr>
                <a:schemeClr val="folHlink"/>
              </a:buClr>
              <a:buSzPts val="1200"/>
              <a:buFont typeface="Noto Sans Symbols"/>
              <a:buChar char="●"/>
              <a:defRPr sz="1600" b="0" i="0" u="none" strike="noStrike" cap="none">
                <a:solidFill>
                  <a:schemeClr val="lt1"/>
                </a:solidFill>
                <a:latin typeface="Arial"/>
                <a:ea typeface="Arial"/>
                <a:cs typeface="Arial"/>
                <a:sym typeface="Arial"/>
              </a:defRPr>
            </a:lvl4pPr>
            <a:lvl5pPr marL="2057400" marR="0" lvl="4"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5pPr>
            <a:lvl6pPr marL="2514600" marR="0" lvl="5"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6pPr>
            <a:lvl7pPr marL="2971800" marR="0" lvl="6"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7pPr>
            <a:lvl8pPr marL="3429000" marR="0" lvl="7"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8pPr>
            <a:lvl9pPr marL="3886200" marR="0" lvl="8"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1751" name="Shape 1751"/>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hlink"/>
              </a:buClr>
              <a:buSzPts val="1800"/>
              <a:buFont typeface="Noto Sans Symbols"/>
              <a:buNone/>
              <a:defRPr sz="2400" b="1" i="0" u="none" strike="noStrike" cap="none">
                <a:solidFill>
                  <a:schemeClr val="lt1"/>
                </a:solidFill>
                <a:latin typeface="Arial"/>
                <a:ea typeface="Arial"/>
                <a:cs typeface="Arial"/>
                <a:sym typeface="Arial"/>
              </a:defRPr>
            </a:lvl1pPr>
            <a:lvl2pPr marL="457200" marR="0" lvl="1" indent="0" algn="l" rtl="0">
              <a:spcBef>
                <a:spcPts val="400"/>
              </a:spcBef>
              <a:spcAft>
                <a:spcPts val="0"/>
              </a:spcAft>
              <a:buClr>
                <a:schemeClr val="lt2"/>
              </a:buClr>
              <a:buSzPts val="1500"/>
              <a:buFont typeface="Noto Sans Symbols"/>
              <a:buNone/>
              <a:defRPr sz="2000" b="1" i="0" u="none" strike="noStrike" cap="none">
                <a:solidFill>
                  <a:schemeClr val="lt1"/>
                </a:solidFill>
                <a:latin typeface="Arial"/>
                <a:ea typeface="Arial"/>
                <a:cs typeface="Arial"/>
                <a:sym typeface="Arial"/>
              </a:defRPr>
            </a:lvl2pPr>
            <a:lvl3pPr marL="914400" marR="0" lvl="2" indent="0" algn="l" rtl="0">
              <a:spcBef>
                <a:spcPts val="360"/>
              </a:spcBef>
              <a:spcAft>
                <a:spcPts val="0"/>
              </a:spcAft>
              <a:buClr>
                <a:schemeClr val="accent2"/>
              </a:buClr>
              <a:buSzPts val="1350"/>
              <a:buFont typeface="Noto Sans Symbols"/>
              <a:buNone/>
              <a:defRPr sz="1800" b="1" i="0" u="none" strike="noStrike" cap="none">
                <a:solidFill>
                  <a:schemeClr val="lt1"/>
                </a:solidFill>
                <a:latin typeface="Arial"/>
                <a:ea typeface="Arial"/>
                <a:cs typeface="Arial"/>
                <a:sym typeface="Arial"/>
              </a:defRPr>
            </a:lvl3pPr>
            <a:lvl4pPr marL="1371600" marR="0" lvl="3" indent="0" algn="l" rtl="0">
              <a:spcBef>
                <a:spcPts val="320"/>
              </a:spcBef>
              <a:spcAft>
                <a:spcPts val="0"/>
              </a:spcAft>
              <a:buClr>
                <a:schemeClr val="folHlink"/>
              </a:buClr>
              <a:buSzPts val="1200"/>
              <a:buFont typeface="Noto Sans Symbols"/>
              <a:buNone/>
              <a:defRPr sz="1600" b="1" i="0" u="none" strike="noStrike" cap="none">
                <a:solidFill>
                  <a:schemeClr val="lt1"/>
                </a:solidFill>
                <a:latin typeface="Arial"/>
                <a:ea typeface="Arial"/>
                <a:cs typeface="Arial"/>
                <a:sym typeface="Arial"/>
              </a:defRPr>
            </a:lvl4pPr>
            <a:lvl5pPr marL="1828800" marR="0" lvl="4"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5pPr>
            <a:lvl6pPr marL="2286000" marR="0" lvl="5"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6pPr>
            <a:lvl7pPr marL="2743200" marR="0" lvl="6"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7pPr>
            <a:lvl8pPr marL="3200400" marR="0" lvl="7"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8pPr>
            <a:lvl9pPr marL="3657600" marR="0" lvl="8" indent="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1752" name="Shape 1752"/>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228600" algn="l" rtl="0">
              <a:spcBef>
                <a:spcPts val="480"/>
              </a:spcBef>
              <a:spcAft>
                <a:spcPts val="0"/>
              </a:spcAft>
              <a:buClr>
                <a:schemeClr val="hlink"/>
              </a:buClr>
              <a:buSzPts val="1800"/>
              <a:buFont typeface="Noto Sans Symbols"/>
              <a:buChar char="●"/>
              <a:defRPr sz="2400" b="0" i="0" u="none" strike="noStrike" cap="none">
                <a:solidFill>
                  <a:schemeClr val="lt1"/>
                </a:solidFill>
                <a:latin typeface="Arial"/>
                <a:ea typeface="Arial"/>
                <a:cs typeface="Arial"/>
                <a:sym typeface="Arial"/>
              </a:defRPr>
            </a:lvl1pPr>
            <a:lvl2pPr marL="742950" marR="0" lvl="1" indent="-190500" algn="l" rtl="0">
              <a:spcBef>
                <a:spcPts val="400"/>
              </a:spcBef>
              <a:spcAft>
                <a:spcPts val="0"/>
              </a:spcAft>
              <a:buClr>
                <a:schemeClr val="lt2"/>
              </a:buClr>
              <a:buSzPts val="1500"/>
              <a:buFont typeface="Noto Sans Symbols"/>
              <a:buChar char="●"/>
              <a:defRPr sz="2000" b="0" i="0" u="none" strike="noStrike" cap="none">
                <a:solidFill>
                  <a:schemeClr val="lt1"/>
                </a:solidFill>
                <a:latin typeface="Arial"/>
                <a:ea typeface="Arial"/>
                <a:cs typeface="Arial"/>
                <a:sym typeface="Arial"/>
              </a:defRPr>
            </a:lvl2pPr>
            <a:lvl3pPr marL="1143000" marR="0" lvl="2" indent="-142875" algn="l" rtl="0">
              <a:spcBef>
                <a:spcPts val="360"/>
              </a:spcBef>
              <a:spcAft>
                <a:spcPts val="0"/>
              </a:spcAft>
              <a:buClr>
                <a:schemeClr val="accent2"/>
              </a:buClr>
              <a:buSzPts val="1350"/>
              <a:buFont typeface="Noto Sans Symbols"/>
              <a:buChar char="●"/>
              <a:defRPr sz="1800" b="0" i="0" u="none" strike="noStrike" cap="none">
                <a:solidFill>
                  <a:schemeClr val="lt1"/>
                </a:solidFill>
                <a:latin typeface="Arial"/>
                <a:ea typeface="Arial"/>
                <a:cs typeface="Arial"/>
                <a:sym typeface="Arial"/>
              </a:defRPr>
            </a:lvl3pPr>
            <a:lvl4pPr marL="1600200" marR="0" lvl="3" indent="-152400" algn="l" rtl="0">
              <a:spcBef>
                <a:spcPts val="320"/>
              </a:spcBef>
              <a:spcAft>
                <a:spcPts val="0"/>
              </a:spcAft>
              <a:buClr>
                <a:schemeClr val="folHlink"/>
              </a:buClr>
              <a:buSzPts val="1200"/>
              <a:buFont typeface="Noto Sans Symbols"/>
              <a:buChar char="●"/>
              <a:defRPr sz="1600" b="0" i="0" u="none" strike="noStrike" cap="none">
                <a:solidFill>
                  <a:schemeClr val="lt1"/>
                </a:solidFill>
                <a:latin typeface="Arial"/>
                <a:ea typeface="Arial"/>
                <a:cs typeface="Arial"/>
                <a:sym typeface="Arial"/>
              </a:defRPr>
            </a:lvl4pPr>
            <a:lvl5pPr marL="2057400" marR="0" lvl="4"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5pPr>
            <a:lvl6pPr marL="2514600" marR="0" lvl="5"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6pPr>
            <a:lvl7pPr marL="2971800" marR="0" lvl="6"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7pPr>
            <a:lvl8pPr marL="3429000" marR="0" lvl="7"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8pPr>
            <a:lvl9pPr marL="3886200" marR="0" lvl="8" indent="-1524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1753" name="Shape 1753"/>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54" name="Shape 1754"/>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55" name="Shape 1755"/>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56"/>
        <p:cNvGrpSpPr/>
        <p:nvPr/>
      </p:nvGrpSpPr>
      <p:grpSpPr>
        <a:xfrm>
          <a:off x="0" y="0"/>
          <a:ext cx="0" cy="0"/>
          <a:chOff x="0" y="0"/>
          <a:chExt cx="0" cy="0"/>
        </a:xfrm>
      </p:grpSpPr>
      <p:sp>
        <p:nvSpPr>
          <p:cNvPr id="1757" name="Shape 1757"/>
          <p:cNvSpPr txBox="1">
            <a:spLocks noGrp="1"/>
          </p:cNvSpPr>
          <p:nvPr>
            <p:ph type="title"/>
          </p:nvPr>
        </p:nvSpPr>
        <p:spPr>
          <a:xfrm>
            <a:off x="457200" y="277813"/>
            <a:ext cx="8229600" cy="1139825"/>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58" name="Shape 1758"/>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59" name="Shape 1759"/>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60" name="Shape 1760"/>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61"/>
        <p:cNvGrpSpPr/>
        <p:nvPr/>
      </p:nvGrpSpPr>
      <p:grpSpPr>
        <a:xfrm>
          <a:off x="0" y="0"/>
          <a:ext cx="0" cy="0"/>
          <a:chOff x="0" y="0"/>
          <a:chExt cx="0" cy="0"/>
        </a:xfrm>
      </p:grpSpPr>
      <p:sp>
        <p:nvSpPr>
          <p:cNvPr id="1762" name="Shape 1762"/>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63" name="Shape 1763"/>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64" name="Shape 1764"/>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765"/>
        <p:cNvGrpSpPr/>
        <p:nvPr/>
      </p:nvGrpSpPr>
      <p:grpSpPr>
        <a:xfrm>
          <a:off x="0" y="0"/>
          <a:ext cx="0" cy="0"/>
          <a:chOff x="0" y="0"/>
          <a:chExt cx="0" cy="0"/>
        </a:xfrm>
      </p:grpSpPr>
      <p:sp>
        <p:nvSpPr>
          <p:cNvPr id="1766" name="Shape 1766"/>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1"/>
          <a:lstStyle>
            <a:lvl1pPr marL="0" marR="0" lvl="0" indent="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67" name="Shape 1767"/>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905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742950" marR="0" lvl="1" indent="-15240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143000" marR="0" lvl="2" indent="-1143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600200" marR="0" lvl="3" indent="-1333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057400" marR="0" lvl="4"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514600" marR="0" lvl="5"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2971800" marR="0" lvl="6"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429000" marR="0" lvl="7"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3886200" marR="0" lvl="8"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768" name="Shape 1768"/>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hlink"/>
              </a:buClr>
              <a:buSzPts val="1050"/>
              <a:buFont typeface="Noto Sans Symbols"/>
              <a:buNone/>
              <a:defRPr sz="1400" b="0" i="0" u="none" strike="noStrike" cap="none">
                <a:solidFill>
                  <a:schemeClr val="lt1"/>
                </a:solidFill>
                <a:latin typeface="Arial"/>
                <a:ea typeface="Arial"/>
                <a:cs typeface="Arial"/>
                <a:sym typeface="Arial"/>
              </a:defRPr>
            </a:lvl1pPr>
            <a:lvl2pPr marL="457200" marR="0" lvl="1" indent="0" algn="l" rtl="0">
              <a:spcBef>
                <a:spcPts val="240"/>
              </a:spcBef>
              <a:spcAft>
                <a:spcPts val="0"/>
              </a:spcAft>
              <a:buClr>
                <a:schemeClr val="lt2"/>
              </a:buClr>
              <a:buSzPts val="900"/>
              <a:buFont typeface="Noto Sans Symbols"/>
              <a:buNone/>
              <a:defRPr sz="1200" b="0" i="0" u="none" strike="noStrike" cap="none">
                <a:solidFill>
                  <a:schemeClr val="lt1"/>
                </a:solidFill>
                <a:latin typeface="Arial"/>
                <a:ea typeface="Arial"/>
                <a:cs typeface="Arial"/>
                <a:sym typeface="Arial"/>
              </a:defRPr>
            </a:lvl2pPr>
            <a:lvl3pPr marL="914400" marR="0" lvl="2" indent="0" algn="l" rtl="0">
              <a:spcBef>
                <a:spcPts val="200"/>
              </a:spcBef>
              <a:spcAft>
                <a:spcPts val="0"/>
              </a:spcAft>
              <a:buClr>
                <a:schemeClr val="accent2"/>
              </a:buClr>
              <a:buSzPts val="750"/>
              <a:buFont typeface="Noto Sans Symbols"/>
              <a:buNone/>
              <a:defRPr sz="1000" b="0" i="0" u="none" strike="noStrike" cap="none">
                <a:solidFill>
                  <a:schemeClr val="lt1"/>
                </a:solidFill>
                <a:latin typeface="Arial"/>
                <a:ea typeface="Arial"/>
                <a:cs typeface="Arial"/>
                <a:sym typeface="Arial"/>
              </a:defRPr>
            </a:lvl3pPr>
            <a:lvl4pPr marL="1371600" marR="0" lvl="3" indent="0" algn="l" rtl="0">
              <a:spcBef>
                <a:spcPts val="180"/>
              </a:spcBef>
              <a:spcAft>
                <a:spcPts val="0"/>
              </a:spcAft>
              <a:buClr>
                <a:schemeClr val="folHlink"/>
              </a:buClr>
              <a:buSzPts val="675"/>
              <a:buFont typeface="Noto Sans Symbols"/>
              <a:buNone/>
              <a:defRPr sz="900" b="0" i="0" u="none" strike="noStrike" cap="none">
                <a:solidFill>
                  <a:schemeClr val="lt1"/>
                </a:solidFill>
                <a:latin typeface="Arial"/>
                <a:ea typeface="Arial"/>
                <a:cs typeface="Arial"/>
                <a:sym typeface="Arial"/>
              </a:defRPr>
            </a:lvl4pPr>
            <a:lvl5pPr marL="1828800" marR="0" lvl="4"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5pPr>
            <a:lvl6pPr marL="2286000" marR="0" lvl="5"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6pPr>
            <a:lvl7pPr marL="2743200" marR="0" lvl="6"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7pPr>
            <a:lvl8pPr marL="3200400" marR="0" lvl="7"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8pPr>
            <a:lvl9pPr marL="3657600" marR="0" lvl="8"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1769" name="Shape 1769"/>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70" name="Shape 1770"/>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71" name="Shape 1771"/>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772"/>
        <p:cNvGrpSpPr/>
        <p:nvPr/>
      </p:nvGrpSpPr>
      <p:grpSpPr>
        <a:xfrm>
          <a:off x="0" y="0"/>
          <a:ext cx="0" cy="0"/>
          <a:chOff x="0" y="0"/>
          <a:chExt cx="0" cy="0"/>
        </a:xfrm>
      </p:grpSpPr>
      <p:sp>
        <p:nvSpPr>
          <p:cNvPr id="1773" name="Shape 1773"/>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1"/>
          <a:lstStyle>
            <a:lvl1pPr marL="0" marR="0" lvl="0" indent="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74" name="Shape 1774"/>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L="457200" marR="0" lvl="1" indent="0"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L="914400" marR="0" lvl="2" indent="0"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L="1371600" marR="0" lvl="3" indent="0"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L="1828800" marR="0" lvl="4" indent="0"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L="2286000" marR="0" lvl="5" indent="0"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L="2743200" marR="0" lvl="6" indent="0"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L="3200400" marR="0" lvl="7" indent="0"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L="3657600" marR="0" lvl="8" indent="0"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1775" name="Shape 1775"/>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hlink"/>
              </a:buClr>
              <a:buSzPts val="1050"/>
              <a:buFont typeface="Noto Sans Symbols"/>
              <a:buNone/>
              <a:defRPr sz="1400" b="0" i="0" u="none" strike="noStrike" cap="none">
                <a:solidFill>
                  <a:schemeClr val="lt1"/>
                </a:solidFill>
                <a:latin typeface="Arial"/>
                <a:ea typeface="Arial"/>
                <a:cs typeface="Arial"/>
                <a:sym typeface="Arial"/>
              </a:defRPr>
            </a:lvl1pPr>
            <a:lvl2pPr marL="457200" marR="0" lvl="1" indent="0" algn="l" rtl="0">
              <a:spcBef>
                <a:spcPts val="240"/>
              </a:spcBef>
              <a:spcAft>
                <a:spcPts val="0"/>
              </a:spcAft>
              <a:buClr>
                <a:schemeClr val="lt2"/>
              </a:buClr>
              <a:buSzPts val="900"/>
              <a:buFont typeface="Noto Sans Symbols"/>
              <a:buNone/>
              <a:defRPr sz="1200" b="0" i="0" u="none" strike="noStrike" cap="none">
                <a:solidFill>
                  <a:schemeClr val="lt1"/>
                </a:solidFill>
                <a:latin typeface="Arial"/>
                <a:ea typeface="Arial"/>
                <a:cs typeface="Arial"/>
                <a:sym typeface="Arial"/>
              </a:defRPr>
            </a:lvl2pPr>
            <a:lvl3pPr marL="914400" marR="0" lvl="2" indent="0" algn="l" rtl="0">
              <a:spcBef>
                <a:spcPts val="200"/>
              </a:spcBef>
              <a:spcAft>
                <a:spcPts val="0"/>
              </a:spcAft>
              <a:buClr>
                <a:schemeClr val="accent2"/>
              </a:buClr>
              <a:buSzPts val="750"/>
              <a:buFont typeface="Noto Sans Symbols"/>
              <a:buNone/>
              <a:defRPr sz="1000" b="0" i="0" u="none" strike="noStrike" cap="none">
                <a:solidFill>
                  <a:schemeClr val="lt1"/>
                </a:solidFill>
                <a:latin typeface="Arial"/>
                <a:ea typeface="Arial"/>
                <a:cs typeface="Arial"/>
                <a:sym typeface="Arial"/>
              </a:defRPr>
            </a:lvl3pPr>
            <a:lvl4pPr marL="1371600" marR="0" lvl="3" indent="0" algn="l" rtl="0">
              <a:spcBef>
                <a:spcPts val="180"/>
              </a:spcBef>
              <a:spcAft>
                <a:spcPts val="0"/>
              </a:spcAft>
              <a:buClr>
                <a:schemeClr val="folHlink"/>
              </a:buClr>
              <a:buSzPts val="675"/>
              <a:buFont typeface="Noto Sans Symbols"/>
              <a:buNone/>
              <a:defRPr sz="900" b="0" i="0" u="none" strike="noStrike" cap="none">
                <a:solidFill>
                  <a:schemeClr val="lt1"/>
                </a:solidFill>
                <a:latin typeface="Arial"/>
                <a:ea typeface="Arial"/>
                <a:cs typeface="Arial"/>
                <a:sym typeface="Arial"/>
              </a:defRPr>
            </a:lvl4pPr>
            <a:lvl5pPr marL="1828800" marR="0" lvl="4"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5pPr>
            <a:lvl6pPr marL="2286000" marR="0" lvl="5"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6pPr>
            <a:lvl7pPr marL="2743200" marR="0" lvl="6"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7pPr>
            <a:lvl8pPr marL="3200400" marR="0" lvl="7"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8pPr>
            <a:lvl9pPr marL="3657600" marR="0" lvl="8" indent="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1776" name="Shape 1776"/>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77" name="Shape 1777"/>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78" name="Shape 1778"/>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79"/>
        <p:cNvGrpSpPr/>
        <p:nvPr/>
      </p:nvGrpSpPr>
      <p:grpSpPr>
        <a:xfrm>
          <a:off x="0" y="0"/>
          <a:ext cx="0" cy="0"/>
          <a:chOff x="0" y="0"/>
          <a:chExt cx="0" cy="0"/>
        </a:xfrm>
      </p:grpSpPr>
      <p:sp>
        <p:nvSpPr>
          <p:cNvPr id="1780" name="Shape 1780"/>
          <p:cNvSpPr txBox="1">
            <a:spLocks noGrp="1"/>
          </p:cNvSpPr>
          <p:nvPr>
            <p:ph type="title"/>
          </p:nvPr>
        </p:nvSpPr>
        <p:spPr>
          <a:xfrm>
            <a:off x="457200" y="277813"/>
            <a:ext cx="8229600" cy="1139825"/>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81" name="Shape 1781"/>
          <p:cNvSpPr txBox="1">
            <a:spLocks noGrp="1"/>
          </p:cNvSpPr>
          <p:nvPr>
            <p:ph type="body" idx="1"/>
          </p:nvPr>
        </p:nvSpPr>
        <p:spPr>
          <a:xfrm rot="5400000">
            <a:off x="2306637" y="-249238"/>
            <a:ext cx="4530725" cy="8229600"/>
          </a:xfrm>
          <a:prstGeom prst="rect">
            <a:avLst/>
          </a:prstGeom>
          <a:noFill/>
          <a:ln>
            <a:noFill/>
          </a:ln>
        </p:spPr>
        <p:txBody>
          <a:bodyPr wrap="square" lIns="91425" tIns="91425" rIns="91425" bIns="91425" anchor="t" anchorCtr="0"/>
          <a:lstStyle>
            <a:lvl1pPr marL="342900" marR="0" lvl="0" indent="-1905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742950" marR="0" lvl="1" indent="-15240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143000" marR="0" lvl="2" indent="-1143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600200" marR="0" lvl="3" indent="-1333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057400" marR="0" lvl="4"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514600" marR="0" lvl="5"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2971800" marR="0" lvl="6"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429000" marR="0" lvl="7"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3886200" marR="0" lvl="8"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782" name="Shape 1782"/>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83" name="Shape 1783"/>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84" name="Shape 1784"/>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85"/>
        <p:cNvGrpSpPr/>
        <p:nvPr/>
      </p:nvGrpSpPr>
      <p:grpSpPr>
        <a:xfrm>
          <a:off x="0" y="0"/>
          <a:ext cx="0" cy="0"/>
          <a:chOff x="0" y="0"/>
          <a:chExt cx="0" cy="0"/>
        </a:xfrm>
      </p:grpSpPr>
      <p:sp>
        <p:nvSpPr>
          <p:cNvPr id="1786" name="Shape 1786"/>
          <p:cNvSpPr txBox="1">
            <a:spLocks noGrp="1"/>
          </p:cNvSpPr>
          <p:nvPr>
            <p:ph type="title"/>
          </p:nvPr>
        </p:nvSpPr>
        <p:spPr>
          <a:xfrm rot="5400000">
            <a:off x="4731544" y="2175669"/>
            <a:ext cx="5853112" cy="2057400"/>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87" name="Shape 1787"/>
          <p:cNvSpPr txBox="1">
            <a:spLocks noGrp="1"/>
          </p:cNvSpPr>
          <p:nvPr>
            <p:ph type="body" idx="1"/>
          </p:nvPr>
        </p:nvSpPr>
        <p:spPr>
          <a:xfrm rot="5400000">
            <a:off x="540544" y="194469"/>
            <a:ext cx="5853112" cy="6019800"/>
          </a:xfrm>
          <a:prstGeom prst="rect">
            <a:avLst/>
          </a:prstGeom>
          <a:noFill/>
          <a:ln>
            <a:noFill/>
          </a:ln>
        </p:spPr>
        <p:txBody>
          <a:bodyPr wrap="square" lIns="91425" tIns="91425" rIns="91425" bIns="91425" anchor="t" anchorCtr="0"/>
          <a:lstStyle>
            <a:lvl1pPr marL="342900" marR="0" lvl="0" indent="-1905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742950" marR="0" lvl="1" indent="-15240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143000" marR="0" lvl="2" indent="-1143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600200" marR="0" lvl="3" indent="-1333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057400" marR="0" lvl="4"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514600" marR="0" lvl="5"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2971800" marR="0" lvl="6"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429000" marR="0" lvl="7"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3886200" marR="0" lvl="8"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788" name="Shape 1788"/>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89" name="Shape 1789"/>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1">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90" name="Shape 1790"/>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1">
                <a:solidFill>
                  <a:srgbClr val="FFFFFF"/>
                </a:solidFill>
                <a:latin typeface="Arial"/>
                <a:ea typeface="Arial"/>
                <a:cs typeface="Arial"/>
                <a:sym typeface="Arial"/>
              </a:rPr>
              <a:t>‹#›</a:t>
            </a:fld>
            <a:endParaRPr lang="en-US" sz="1000" b="1">
              <a:solidFill>
                <a:srgbClr val="FFFFFF"/>
              </a:solidFill>
              <a:latin typeface="Arial"/>
              <a:ea typeface="Arial"/>
              <a:cs typeface="Arial"/>
              <a:sym typeface="Arial"/>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 name="Shape 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 name="Shape 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436163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4" name="Shape 2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5" name="Shape 2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110244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1" name="Shape 20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2" name="Shape 20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3" name="Shape 20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4" name="Shape 20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5" name="Shape 20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06" name="Shape 20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07" name="Shape 20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0" name="Shape 3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1" name="Shape 3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9792970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4" name="Shape 3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5" name="Shape 3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0642985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0" name="Shape 4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1" name="Shape 4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7114552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 name="Shape 4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7" name="Shape 4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8" name="Shape 4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0616749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6" name="Shape 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7" name="Shape 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32531205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3" name="Shape 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4" name="Shape 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69676088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0" name="Shape 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1" name="Shape 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2470188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8785105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63698569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 name="Shape 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 name="Shape 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08327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 name="Shape 21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 name="Shape 21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2" name="Shape 2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13" name="Shape 2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14" name="Shape 2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4" name="Shape 2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5" name="Shape 2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64149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0" name="Shape 3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1" name="Shape 3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1219295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4" name="Shape 3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5" name="Shape 3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6510655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0" name="Shape 4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1" name="Shape 4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721634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 name="Shape 4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7" name="Shape 4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8" name="Shape 4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6254695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6" name="Shape 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7" name="Shape 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88728115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3" name="Shape 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4" name="Shape 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293338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0" name="Shape 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1" name="Shape 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8614110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6039228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258419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7" name="Shape 21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8" name="Shape 21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9" name="Shape 21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20" name="Shape 22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21" name="Shape 22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ADCABB-4B92-EF46-9537-2A7131D46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390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FB47A6-0FC4-0043-A996-A68B13706B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3179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30E58-920D-2F42-98C6-5B13F8C63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78756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F362AF-D820-E84B-A624-6FCBEC342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8194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F02BB2-3455-A54E-A1A7-DD6A455AA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358935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80E6F2-17F3-7F46-A4C2-4F0588CC98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0233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2BFA73-522E-5348-BFE6-117F33DEF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74568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BDFED7-DCFB-AC4F-BFB5-8C85D0731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4164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5AA32B-1439-0A4F-A143-6DCFC291A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99957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8C4E3E-5F03-DF4E-8CB2-3A897F8237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406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4" name="Shape 22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5" name="Shape 2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26" name="Shape 2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27" name="Shape 2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99ABA5-08A1-5143-8054-32A46ED7E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2997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 name="Shape 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 name="Shape 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3484912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4" name="Shape 2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5" name="Shape 2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5502854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0" name="Shape 3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1" name="Shape 3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1971945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4" name="Shape 3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5" name="Shape 3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4307085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0" name="Shape 4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1" name="Shape 4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42399624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 name="Shape 4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7" name="Shape 4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8" name="Shape 4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45576400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6" name="Shape 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7" name="Shape 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1289021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3" name="Shape 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4" name="Shape 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2497534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0" name="Shape 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1" name="Shape 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82951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0" name="Shape 23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1" name="Shape 23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32" name="Shape 23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33" name="Shape 23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866321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745209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0"/>
        <p:cNvGrpSpPr/>
        <p:nvPr/>
      </p:nvGrpSpPr>
      <p:grpSpPr>
        <a:xfrm>
          <a:off x="0" y="0"/>
          <a:ext cx="0" cy="0"/>
          <a:chOff x="0" y="0"/>
          <a:chExt cx="0" cy="0"/>
        </a:xfrm>
      </p:grpSpPr>
      <p:sp>
        <p:nvSpPr>
          <p:cNvPr id="241" name="Shape 24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42" name="Shape 24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43" name="Shape 24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46" name="Shape 24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47" name="Shape 24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48" name="Shape 24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9"/>
        <p:cNvGrpSpPr/>
        <p:nvPr/>
      </p:nvGrpSpPr>
      <p:grpSpPr>
        <a:xfrm>
          <a:off x="0" y="0"/>
          <a:ext cx="0" cy="0"/>
          <a:chOff x="0" y="0"/>
          <a:chExt cx="0" cy="0"/>
        </a:xfrm>
      </p:grpSpPr>
      <p:sp>
        <p:nvSpPr>
          <p:cNvPr id="250" name="Shape 250"/>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1" name="Shape 251"/>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52" name="Shape 25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53" name="Shape 25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54" name="Shape 25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7" name="Shape 25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Shape 25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59" name="Shape 25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60" name="Shape 26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3" name="Shape 263"/>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64" name="Shape 26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65" name="Shape 26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66" name="Shape 26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9" name="Shape 269"/>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0" name="Shape 270"/>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1" name="Shape 27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72" name="Shape 27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73" name="Shape 27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6" name="Shape 276"/>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77" name="Shape 277"/>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78" name="Shape 278"/>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79" name="Shape 279"/>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80" name="Shape 28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1" name="Shape 28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2" name="Shape 28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5" name="Shape 285"/>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6" name="Shape 286"/>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87" name="Shape 2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8" name="Shape 2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9" name="Shape 2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2" name="Shape 29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93" name="Shape 293"/>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94" name="Shape 29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95" name="Shape 29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96" name="Shape 29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9" name="Shape 29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0" name="Shape 30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1" name="Shape 30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2" name="Shape 30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5" name="Shape 30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6" name="Shape 30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7" name="Shape 30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8" name="Shape 30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5"/>
        <p:cNvGrpSpPr/>
        <p:nvPr/>
      </p:nvGrpSpPr>
      <p:grpSpPr>
        <a:xfrm>
          <a:off x="0" y="0"/>
          <a:ext cx="0" cy="0"/>
          <a:chOff x="0" y="0"/>
          <a:chExt cx="0" cy="0"/>
        </a:xfrm>
      </p:grpSpPr>
      <p:sp>
        <p:nvSpPr>
          <p:cNvPr id="316" name="Shape 31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7" name="Shape 31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8" name="Shape 31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19"/>
        <p:cNvGrpSpPr/>
        <p:nvPr/>
      </p:nvGrpSpPr>
      <p:grpSpPr>
        <a:xfrm>
          <a:off x="0" y="0"/>
          <a:ext cx="0" cy="0"/>
          <a:chOff x="0" y="0"/>
          <a:chExt cx="0" cy="0"/>
        </a:xfrm>
      </p:grpSpPr>
      <p:sp>
        <p:nvSpPr>
          <p:cNvPr id="320" name="Shape 320"/>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1" name="Shape 321"/>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22" name="Shape 32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3" name="Shape 32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4" name="Shape 32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7" name="Shape 32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8" name="Shape 32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9" name="Shape 32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0" name="Shape 33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3" name="Shape 333"/>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34" name="Shape 33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5" name="Shape 33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6" name="Shape 33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9" name="Shape 339"/>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0" name="Shape 340"/>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1" name="Shape 34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2" name="Shape 34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3" name="Shape 34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46" name="Shape 346"/>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47" name="Shape 347"/>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8" name="Shape 348"/>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49" name="Shape 349"/>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0" name="Shape 35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1" name="Shape 35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2" name="Shape 35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55" name="Shape 3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6" name="Shape 3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7" name="Shape 3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0" name="Shape 3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1" name="Shape 3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62" name="Shape 3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63" name="Shape 3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64" name="Shape 3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7" name="Shape 3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8" name="Shape 3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69" name="Shape 3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70" name="Shape 3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71" name="Shape 3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74" name="Shape 3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5" name="Shape 3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76" name="Shape 3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77" name="Shape 3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0" name="Shape 3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1" name="Shape 3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82" name="Shape 3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83" name="Shape 3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0"/>
        <p:cNvGrpSpPr/>
        <p:nvPr/>
      </p:nvGrpSpPr>
      <p:grpSpPr>
        <a:xfrm>
          <a:off x="0" y="0"/>
          <a:ext cx="0" cy="0"/>
          <a:chOff x="0" y="0"/>
          <a:chExt cx="0" cy="0"/>
        </a:xfrm>
      </p:grpSpPr>
      <p:sp>
        <p:nvSpPr>
          <p:cNvPr id="391" name="Shape 39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92" name="Shape 39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93" name="Shape 39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4"/>
        <p:cNvGrpSpPr/>
        <p:nvPr/>
      </p:nvGrpSpPr>
      <p:grpSpPr>
        <a:xfrm>
          <a:off x="0" y="0"/>
          <a:ext cx="0" cy="0"/>
          <a:chOff x="0" y="0"/>
          <a:chExt cx="0" cy="0"/>
        </a:xfrm>
      </p:grpSpPr>
      <p:sp>
        <p:nvSpPr>
          <p:cNvPr id="395" name="Shape 395"/>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96" name="Shape 396"/>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97" name="Shape 39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98" name="Shape 39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99" name="Shape 39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02" name="Shape 40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03" name="Shape 40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04" name="Shape 40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05" name="Shape 40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08" name="Shape 40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409" name="Shape 40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10" name="Shape 41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11" name="Shape 41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 name="Shape 4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14" name="Shape 41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5" name="Shape 41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6" name="Shape 41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17" name="Shape 41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18" name="Shape 41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21" name="Shape 42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22" name="Shape 42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23" name="Shape 42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24" name="Shape 42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25" name="Shape 4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26" name="Shape 4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27" name="Shape 4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28"/>
        <p:cNvGrpSpPr/>
        <p:nvPr/>
      </p:nvGrpSpPr>
      <p:grpSpPr>
        <a:xfrm>
          <a:off x="0" y="0"/>
          <a:ext cx="0" cy="0"/>
          <a:chOff x="0" y="0"/>
          <a:chExt cx="0" cy="0"/>
        </a:xfrm>
      </p:grpSpPr>
      <p:sp>
        <p:nvSpPr>
          <p:cNvPr id="429" name="Shape 42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30" name="Shape 43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31" name="Shape 43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32" name="Shape 43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35" name="Shape 435"/>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6" name="Shape 436"/>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37" name="Shape 4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38" name="Shape 4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39" name="Shape 4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2" name="Shape 44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43" name="Shape 443"/>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44" name="Shape 44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45" name="Shape 44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46" name="Shape 44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9" name="Shape 44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0" name="Shape 45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51" name="Shape 45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52" name="Shape 45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55" name="Shape 45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6" name="Shape 45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57" name="Shape 45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58" name="Shape 45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67" name="Shape 46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68" name="Shape 46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69" name="Shape 46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70"/>
        <p:cNvGrpSpPr/>
        <p:nvPr/>
      </p:nvGrpSpPr>
      <p:grpSpPr>
        <a:xfrm>
          <a:off x="0" y="0"/>
          <a:ext cx="0" cy="0"/>
          <a:chOff x="0" y="0"/>
          <a:chExt cx="0" cy="0"/>
        </a:xfrm>
      </p:grpSpPr>
      <p:sp>
        <p:nvSpPr>
          <p:cNvPr id="471" name="Shape 471"/>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72" name="Shape 472"/>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73" name="Shape 47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74" name="Shape 47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75" name="Shape 47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78" name="Shape 47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9" name="Shape 47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80" name="Shape 48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81" name="Shape 48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84" name="Shape 484"/>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485" name="Shape 48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86" name="Shape 48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87" name="Shape 48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90" name="Shape 490"/>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1" name="Shape 491"/>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2" name="Shape 4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93" name="Shape 4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94" name="Shape 4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97" name="Shape 497"/>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98" name="Shape 498"/>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99" name="Shape 499"/>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00" name="Shape 500"/>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1" name="Shape 50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02" name="Shape 50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03" name="Shape 50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4"/>
        <p:cNvGrpSpPr/>
        <p:nvPr/>
      </p:nvGrpSpPr>
      <p:grpSpPr>
        <a:xfrm>
          <a:off x="0" y="0"/>
          <a:ext cx="0" cy="0"/>
          <a:chOff x="0" y="0"/>
          <a:chExt cx="0" cy="0"/>
        </a:xfrm>
      </p:grpSpPr>
      <p:sp>
        <p:nvSpPr>
          <p:cNvPr id="505" name="Shape 50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06" name="Shape 50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07" name="Shape 50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0" name="Shape 51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11" name="Shape 51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12" name="Shape 5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13" name="Shape 5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14" name="Shape 5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7" name="Shape 51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18" name="Shape 51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19" name="Shape 51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20" name="Shape 52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21" name="Shape 52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4" name="Shape 52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5" name="Shape 5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26" name="Shape 5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27" name="Shape 5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30" name="Shape 53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1" name="Shape 53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32" name="Shape 53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33" name="Shape 53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42" name="Shape 54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3" name="Shape 54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44" name="Shape 54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45" name="Shape 54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6"/>
        <p:cNvGrpSpPr/>
        <p:nvPr/>
      </p:nvGrpSpPr>
      <p:grpSpPr>
        <a:xfrm>
          <a:off x="0" y="0"/>
          <a:ext cx="0" cy="0"/>
          <a:chOff x="0" y="0"/>
          <a:chExt cx="0" cy="0"/>
        </a:xfrm>
      </p:grpSpPr>
      <p:sp>
        <p:nvSpPr>
          <p:cNvPr id="547" name="Shape 54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48" name="Shape 54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49" name="Shape 54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52" name="Shape 55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53" name="Shape 55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54" name="Shape 55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55"/>
        <p:cNvGrpSpPr/>
        <p:nvPr/>
      </p:nvGrpSpPr>
      <p:grpSpPr>
        <a:xfrm>
          <a:off x="0" y="0"/>
          <a:ext cx="0" cy="0"/>
          <a:chOff x="0" y="0"/>
          <a:chExt cx="0" cy="0"/>
        </a:xfrm>
      </p:grpSpPr>
      <p:sp>
        <p:nvSpPr>
          <p:cNvPr id="556" name="Shape 55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57" name="Shape 55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58" name="Shape 55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59" name="Shape 55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60" name="Shape 56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63" name="Shape 563"/>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564" name="Shape 56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65" name="Shape 56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66" name="Shape 56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69" name="Shape 569"/>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0" name="Shape 570"/>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1" name="Shape 57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72" name="Shape 57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73" name="Shape 57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76" name="Shape 576"/>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77" name="Shape 577"/>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78" name="Shape 578"/>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79" name="Shape 579"/>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80" name="Shape 58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81" name="Shape 58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82" name="Shape 58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85" name="Shape 585"/>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6" name="Shape 586"/>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87" name="Shape 5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88" name="Shape 5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89" name="Shape 5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92" name="Shape 59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93" name="Shape 593"/>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94" name="Shape 59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95" name="Shape 59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96" name="Shape 59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99" name="Shape 59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0" name="Shape 60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01" name="Shape 60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02" name="Shape 60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5" name="Shape 60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6" name="Shape 60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07" name="Shape 60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08" name="Shape 60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5"/>
        <p:cNvGrpSpPr/>
        <p:nvPr/>
      </p:nvGrpSpPr>
      <p:grpSpPr>
        <a:xfrm>
          <a:off x="0" y="0"/>
          <a:ext cx="0" cy="0"/>
          <a:chOff x="0" y="0"/>
          <a:chExt cx="0" cy="0"/>
        </a:xfrm>
      </p:grpSpPr>
      <p:sp>
        <p:nvSpPr>
          <p:cNvPr id="616" name="Shape 61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17" name="Shape 61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18" name="Shape 61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19" name="Shape 61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20"/>
        <p:cNvGrpSpPr/>
        <p:nvPr/>
      </p:nvGrpSpPr>
      <p:grpSpPr>
        <a:xfrm>
          <a:off x="0" y="0"/>
          <a:ext cx="0" cy="0"/>
          <a:chOff x="0" y="0"/>
          <a:chExt cx="0" cy="0"/>
        </a:xfrm>
      </p:grpSpPr>
      <p:sp>
        <p:nvSpPr>
          <p:cNvPr id="621" name="Shape 621"/>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22" name="Shape 622"/>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3" name="Shape 62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24" name="Shape 62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25" name="Shape 62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28" name="Shape 62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29" name="Shape 62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30" name="Shape 63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31" name="Shape 63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32"/>
        <p:cNvGrpSpPr/>
        <p:nvPr/>
      </p:nvGrpSpPr>
      <p:grpSpPr>
        <a:xfrm>
          <a:off x="0" y="0"/>
          <a:ext cx="0" cy="0"/>
          <a:chOff x="0" y="0"/>
          <a:chExt cx="0" cy="0"/>
        </a:xfrm>
      </p:grpSpPr>
      <p:sp>
        <p:nvSpPr>
          <p:cNvPr id="633" name="Shape 633"/>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34" name="Shape 634"/>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635" name="Shape 63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36" name="Shape 63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37" name="Shape 63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38"/>
        <p:cNvGrpSpPr/>
        <p:nvPr/>
      </p:nvGrpSpPr>
      <p:grpSpPr>
        <a:xfrm>
          <a:off x="0" y="0"/>
          <a:ext cx="0" cy="0"/>
          <a:chOff x="0" y="0"/>
          <a:chExt cx="0" cy="0"/>
        </a:xfrm>
      </p:grpSpPr>
      <p:sp>
        <p:nvSpPr>
          <p:cNvPr id="639" name="Shape 63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40" name="Shape 640"/>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1" name="Shape 641"/>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2" name="Shape 64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43" name="Shape 64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44" name="Shape 64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47" name="Shape 647"/>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48" name="Shape 648"/>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49" name="Shape 649"/>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50" name="Shape 650"/>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51" name="Shape 65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52" name="Shape 65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53" name="Shape 65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54"/>
        <p:cNvGrpSpPr/>
        <p:nvPr/>
      </p:nvGrpSpPr>
      <p:grpSpPr>
        <a:xfrm>
          <a:off x="0" y="0"/>
          <a:ext cx="0" cy="0"/>
          <a:chOff x="0" y="0"/>
          <a:chExt cx="0" cy="0"/>
        </a:xfrm>
      </p:grpSpPr>
      <p:sp>
        <p:nvSpPr>
          <p:cNvPr id="655" name="Shape 6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56" name="Shape 6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57" name="Shape 6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60" name="Shape 6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1" name="Shape 6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62" name="Shape 6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63" name="Shape 6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64" name="Shape 6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5"/>
        <p:cNvGrpSpPr/>
        <p:nvPr/>
      </p:nvGrpSpPr>
      <p:grpSpPr>
        <a:xfrm>
          <a:off x="0" y="0"/>
          <a:ext cx="0" cy="0"/>
          <a:chOff x="0" y="0"/>
          <a:chExt cx="0" cy="0"/>
        </a:xfrm>
      </p:grpSpPr>
      <p:sp>
        <p:nvSpPr>
          <p:cNvPr id="666" name="Shape 6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67" name="Shape 6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68" name="Shape 6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69" name="Shape 6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70" name="Shape 6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71" name="Shape 6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2"/>
        <p:cNvGrpSpPr/>
        <p:nvPr/>
      </p:nvGrpSpPr>
      <p:grpSpPr>
        <a:xfrm>
          <a:off x="0" y="0"/>
          <a:ext cx="0" cy="0"/>
          <a:chOff x="0" y="0"/>
          <a:chExt cx="0" cy="0"/>
        </a:xfrm>
      </p:grpSpPr>
      <p:sp>
        <p:nvSpPr>
          <p:cNvPr id="673" name="Shape 6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4" name="Shape 6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5" name="Shape 6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76" name="Shape 6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77" name="Shape 6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78"/>
        <p:cNvGrpSpPr/>
        <p:nvPr/>
      </p:nvGrpSpPr>
      <p:grpSpPr>
        <a:xfrm>
          <a:off x="0" y="0"/>
          <a:ext cx="0" cy="0"/>
          <a:chOff x="0" y="0"/>
          <a:chExt cx="0" cy="0"/>
        </a:xfrm>
      </p:grpSpPr>
      <p:sp>
        <p:nvSpPr>
          <p:cNvPr id="679" name="Shape 6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80" name="Shape 6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1" name="Shape 6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82" name="Shape 6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83" name="Shape 6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20.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jp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86" name="Shape 68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7" name="Shape 6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88" name="Shape 6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89" name="Shape 6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61" name="Shape 76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62" name="Shape 7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63" name="Shape 7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764" name="Shape 7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34"/>
        <p:cNvGrpSpPr/>
        <p:nvPr/>
      </p:nvGrpSpPr>
      <p:grpSpPr>
        <a:xfrm>
          <a:off x="0" y="0"/>
          <a:ext cx="0" cy="0"/>
          <a:chOff x="0" y="0"/>
          <a:chExt cx="0" cy="0"/>
        </a:xfrm>
      </p:grpSpPr>
      <p:sp>
        <p:nvSpPr>
          <p:cNvPr id="835" name="Shape 835"/>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2"/>
        <p:cNvGrpSpPr/>
        <p:nvPr/>
      </p:nvGrpSpPr>
      <p:grpSpPr>
        <a:xfrm>
          <a:off x="0" y="0"/>
          <a:ext cx="0" cy="0"/>
          <a:chOff x="0" y="0"/>
          <a:chExt cx="0" cy="0"/>
        </a:xfrm>
      </p:grpSpPr>
      <p:sp>
        <p:nvSpPr>
          <p:cNvPr id="873" name="Shape 8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74" name="Shape 874"/>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5" name="Shape 8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76" name="Shape 8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77" name="Shape 8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85"/>
        <p:cNvGrpSpPr/>
        <p:nvPr/>
      </p:nvGrpSpPr>
      <p:grpSpPr>
        <a:xfrm>
          <a:off x="0" y="0"/>
          <a:ext cx="0" cy="0"/>
          <a:chOff x="0" y="0"/>
          <a:chExt cx="0" cy="0"/>
        </a:xfrm>
      </p:grpSpPr>
      <p:sp>
        <p:nvSpPr>
          <p:cNvPr id="986" name="Shape 98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87" name="Shape 98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8" name="Shape 98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89" name="Shape 98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990" name="Shape 99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35"/>
        <p:cNvGrpSpPr/>
        <p:nvPr/>
      </p:nvGrpSpPr>
      <p:grpSpPr>
        <a:xfrm>
          <a:off x="0" y="0"/>
          <a:ext cx="0" cy="0"/>
          <a:chOff x="0" y="0"/>
          <a:chExt cx="0" cy="0"/>
        </a:xfrm>
      </p:grpSpPr>
      <p:sp>
        <p:nvSpPr>
          <p:cNvPr id="1136" name="Shape 113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37" name="Shape 113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74"/>
        <p:cNvGrpSpPr/>
        <p:nvPr/>
      </p:nvGrpSpPr>
      <p:grpSpPr>
        <a:xfrm>
          <a:off x="0" y="0"/>
          <a:ext cx="0" cy="0"/>
          <a:chOff x="0" y="0"/>
          <a:chExt cx="0" cy="0"/>
        </a:xfrm>
      </p:grpSpPr>
      <p:sp>
        <p:nvSpPr>
          <p:cNvPr id="1175" name="Shape 117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176" name="Shape 117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1"/>
        <p:cNvGrpSpPr/>
        <p:nvPr/>
      </p:nvGrpSpPr>
      <p:grpSpPr>
        <a:xfrm>
          <a:off x="0" y="0"/>
          <a:ext cx="0" cy="0"/>
          <a:chOff x="0" y="0"/>
          <a:chExt cx="0" cy="0"/>
        </a:xfrm>
      </p:grpSpPr>
      <p:sp>
        <p:nvSpPr>
          <p:cNvPr id="1252" name="Shape 125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53" name="Shape 125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54" name="Shape 125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55" name="Shape 125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256" name="Shape 125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 name="Shape 8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26"/>
        <p:cNvGrpSpPr/>
        <p:nvPr/>
      </p:nvGrpSpPr>
      <p:grpSpPr>
        <a:xfrm>
          <a:off x="0" y="0"/>
          <a:ext cx="0" cy="0"/>
          <a:chOff x="0" y="0"/>
          <a:chExt cx="0" cy="0"/>
        </a:xfrm>
      </p:grpSpPr>
      <p:sp>
        <p:nvSpPr>
          <p:cNvPr id="1327" name="Shape 132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28" name="Shape 132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9" name="Shape 132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30" name="Shape 133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31" name="Shape 133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a:solidFill>
                  <a:srgbClr val="000000"/>
                </a:solidFill>
                <a:latin typeface="Arial"/>
                <a:ea typeface="Arial"/>
                <a:cs typeface="Arial"/>
                <a:sym typeface="Arial"/>
              </a:rPr>
              <a:t>‹#›</a:t>
            </a:fld>
            <a:endParaRPr lang="en-US"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6"/>
        <p:cNvGrpSpPr/>
        <p:nvPr/>
      </p:nvGrpSpPr>
      <p:grpSpPr>
        <a:xfrm>
          <a:off x="0" y="0"/>
          <a:ext cx="0" cy="0"/>
          <a:chOff x="0" y="0"/>
          <a:chExt cx="0" cy="0"/>
        </a:xfrm>
      </p:grpSpPr>
      <p:sp>
        <p:nvSpPr>
          <p:cNvPr id="1407" name="Shape 140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08" name="Shape 140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09" name="Shape 140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10" name="Shape 141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11" name="Shape 141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1"/>
        <p:cNvGrpSpPr/>
        <p:nvPr/>
      </p:nvGrpSpPr>
      <p:grpSpPr>
        <a:xfrm>
          <a:off x="0" y="0"/>
          <a:ext cx="0" cy="0"/>
          <a:chOff x="0" y="0"/>
          <a:chExt cx="0" cy="0"/>
        </a:xfrm>
      </p:grpSpPr>
      <p:sp>
        <p:nvSpPr>
          <p:cNvPr id="1482" name="Shape 148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83" name="Shape 148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84" name="Shape 148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85" name="Shape 148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86" name="Shape 148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1556"/>
        <p:cNvGrpSpPr/>
        <p:nvPr/>
      </p:nvGrpSpPr>
      <p:grpSpPr>
        <a:xfrm>
          <a:off x="0" y="0"/>
          <a:ext cx="0" cy="0"/>
          <a:chOff x="0" y="0"/>
          <a:chExt cx="0" cy="0"/>
        </a:xfrm>
      </p:grpSpPr>
      <p:sp>
        <p:nvSpPr>
          <p:cNvPr id="1557" name="Shape 155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1pPr>
            <a:lvl2pPr marL="0" marR="0" lvl="1"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2pPr>
            <a:lvl3pPr marL="0" marR="0" lvl="2"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3pPr>
            <a:lvl4pPr marL="0" marR="0" lvl="3"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4pPr>
            <a:lvl5pPr marL="0" marR="0" lvl="4"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5pPr>
            <a:lvl6pPr marL="457200" marR="0" lvl="5"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6pPr>
            <a:lvl7pPr marL="914400" marR="0" lvl="6"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7pPr>
            <a:lvl8pPr marL="1371600" marR="0" lvl="7"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8pPr>
            <a:lvl9pPr marL="1828800" marR="0" lvl="8" indent="0" algn="ctr" rtl="0">
              <a:spcBef>
                <a:spcPts val="0"/>
              </a:spcBef>
              <a:spcAft>
                <a:spcPts val="0"/>
              </a:spcAft>
              <a:buSzPts val="1400"/>
              <a:buNone/>
              <a:defRPr sz="4400" b="1" i="0" u="none" strike="noStrike" cap="none">
                <a:solidFill>
                  <a:schemeClr val="lt1"/>
                </a:solidFill>
                <a:latin typeface="Candara"/>
                <a:ea typeface="Candara"/>
                <a:cs typeface="Candara"/>
                <a:sym typeface="Candara"/>
              </a:defRPr>
            </a:lvl9pPr>
          </a:lstStyle>
          <a:p>
            <a:endParaRPr/>
          </a:p>
        </p:txBody>
      </p:sp>
      <p:sp>
        <p:nvSpPr>
          <p:cNvPr id="1558" name="Shape 155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lt1"/>
              </a:buClr>
              <a:buSzPts val="3200"/>
              <a:buFont typeface="Arial"/>
              <a:buChar char="•"/>
              <a:defRPr sz="3200" b="1" i="0" u="none" strike="noStrike" cap="none">
                <a:solidFill>
                  <a:schemeClr val="lt1"/>
                </a:solidFill>
                <a:latin typeface="Candara"/>
                <a:ea typeface="Candara"/>
                <a:cs typeface="Candara"/>
                <a:sym typeface="Candara"/>
              </a:defRPr>
            </a:lvl1pPr>
            <a:lvl2pPr marL="742950" marR="0" lvl="1" indent="-107950" algn="l" rtl="0">
              <a:spcBef>
                <a:spcPts val="560"/>
              </a:spcBef>
              <a:spcAft>
                <a:spcPts val="0"/>
              </a:spcAft>
              <a:buClr>
                <a:schemeClr val="lt1"/>
              </a:buClr>
              <a:buSzPts val="2800"/>
              <a:buFont typeface="Arial"/>
              <a:buChar char="–"/>
              <a:defRPr sz="2800" b="1" i="0" u="none" strike="noStrike" cap="none">
                <a:solidFill>
                  <a:schemeClr val="lt1"/>
                </a:solidFill>
                <a:latin typeface="Candara"/>
                <a:ea typeface="Candara"/>
                <a:cs typeface="Candara"/>
                <a:sym typeface="Candara"/>
              </a:defRPr>
            </a:lvl2pPr>
            <a:lvl3pPr marL="1143000" marR="0" lvl="2" indent="-76200" algn="l" rtl="0">
              <a:spcBef>
                <a:spcPts val="480"/>
              </a:spcBef>
              <a:spcAft>
                <a:spcPts val="0"/>
              </a:spcAft>
              <a:buClr>
                <a:schemeClr val="lt1"/>
              </a:buClr>
              <a:buSzPts val="2400"/>
              <a:buFont typeface="Arial"/>
              <a:buChar char="•"/>
              <a:defRPr sz="2400" b="1" i="0" u="none" strike="noStrike" cap="none">
                <a:solidFill>
                  <a:schemeClr val="lt1"/>
                </a:solidFill>
                <a:latin typeface="Candara"/>
                <a:ea typeface="Candara"/>
                <a:cs typeface="Candara"/>
                <a:sym typeface="Candara"/>
              </a:defRPr>
            </a:lvl3pPr>
            <a:lvl4pPr marL="1600200" marR="0" lvl="3"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4pPr>
            <a:lvl5pPr marL="2057400" marR="0" lvl="4"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5pPr>
            <a:lvl6pPr marL="2514600" marR="0" lvl="5"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6pPr>
            <a:lvl7pPr marL="2971800" marR="0" lvl="6"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7pPr>
            <a:lvl8pPr marL="3429000" marR="0" lvl="7"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8pPr>
            <a:lvl9pPr marL="3886200" marR="0" lvl="8" indent="-101600" algn="l" rtl="0">
              <a:spcBef>
                <a:spcPts val="400"/>
              </a:spcBef>
              <a:spcAft>
                <a:spcPts val="0"/>
              </a:spcAft>
              <a:buClr>
                <a:schemeClr val="lt1"/>
              </a:buClr>
              <a:buSzPts val="2000"/>
              <a:buFont typeface="Arial"/>
              <a:buChar char="»"/>
              <a:defRPr sz="2000" b="1" i="0" u="none" strike="noStrike" cap="none">
                <a:solidFill>
                  <a:schemeClr val="lt1"/>
                </a:solidFill>
                <a:latin typeface="Candara"/>
                <a:ea typeface="Candara"/>
                <a:cs typeface="Candara"/>
                <a:sym typeface="Candara"/>
              </a:defRPr>
            </a:lvl9pPr>
          </a:lstStyle>
          <a:p>
            <a:endParaRPr/>
          </a:p>
        </p:txBody>
      </p:sp>
    </p:spTree>
  </p:cSld>
  <p:clrMap bg1="lt1" tx1="dk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95"/>
        <p:cNvGrpSpPr/>
        <p:nvPr/>
      </p:nvGrpSpPr>
      <p:grpSpPr>
        <a:xfrm>
          <a:off x="0" y="0"/>
          <a:ext cx="0" cy="0"/>
          <a:chOff x="0" y="0"/>
          <a:chExt cx="0" cy="0"/>
        </a:xfrm>
      </p:grpSpPr>
      <p:sp>
        <p:nvSpPr>
          <p:cNvPr id="1596" name="Shape 159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33"/>
        <p:cNvGrpSpPr/>
        <p:nvPr/>
      </p:nvGrpSpPr>
      <p:grpSpPr>
        <a:xfrm>
          <a:off x="0" y="0"/>
          <a:ext cx="0" cy="0"/>
          <a:chOff x="0" y="0"/>
          <a:chExt cx="0" cy="0"/>
        </a:xfrm>
      </p:grpSpPr>
      <p:sp>
        <p:nvSpPr>
          <p:cNvPr id="1634" name="Shape 163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35" name="Shape 1635"/>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36" name="Shape 163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37" name="Shape 163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38" name="Shape 163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08"/>
        <p:cNvGrpSpPr/>
        <p:nvPr/>
      </p:nvGrpSpPr>
      <p:grpSpPr>
        <a:xfrm>
          <a:off x="0" y="0"/>
          <a:ext cx="0" cy="0"/>
          <a:chOff x="0" y="0"/>
          <a:chExt cx="0" cy="0"/>
        </a:xfrm>
      </p:grpSpPr>
      <p:grpSp>
        <p:nvGrpSpPr>
          <p:cNvPr id="1709" name="Shape 1709"/>
          <p:cNvGrpSpPr/>
          <p:nvPr/>
        </p:nvGrpSpPr>
        <p:grpSpPr>
          <a:xfrm>
            <a:off x="0" y="3902075"/>
            <a:ext cx="3400425" cy="2949575"/>
            <a:chOff x="0" y="2458"/>
            <a:chExt cx="2142" cy="1858"/>
          </a:xfrm>
        </p:grpSpPr>
        <p:sp>
          <p:nvSpPr>
            <p:cNvPr id="1710" name="Shape 1710"/>
            <p:cNvSpPr/>
            <p:nvPr/>
          </p:nvSpPr>
          <p:spPr>
            <a:xfrm>
              <a:off x="0" y="2508"/>
              <a:ext cx="2142" cy="1804"/>
            </a:xfrm>
            <a:custGeom>
              <a:avLst/>
              <a:gdLst/>
              <a:ahLst/>
              <a:cxnLst/>
              <a:rect l="0" t="0" r="0" b="0"/>
              <a:pathLst>
                <a:path w="120000" h="120000" extrusionOk="0">
                  <a:moveTo>
                    <a:pt x="18491" y="4390"/>
                  </a:moveTo>
                  <a:lnTo>
                    <a:pt x="9049" y="1995"/>
                  </a:lnTo>
                  <a:lnTo>
                    <a:pt x="0" y="0"/>
                  </a:lnTo>
                  <a:lnTo>
                    <a:pt x="0" y="798"/>
                  </a:lnTo>
                  <a:lnTo>
                    <a:pt x="9049" y="2793"/>
                  </a:lnTo>
                  <a:lnTo>
                    <a:pt x="18154" y="5188"/>
                  </a:lnTo>
                  <a:lnTo>
                    <a:pt x="31250" y="9977"/>
                  </a:lnTo>
                  <a:lnTo>
                    <a:pt x="43672" y="16297"/>
                  </a:lnTo>
                  <a:lnTo>
                    <a:pt x="55812" y="24279"/>
                  </a:lnTo>
                  <a:lnTo>
                    <a:pt x="67222" y="33458"/>
                  </a:lnTo>
                  <a:lnTo>
                    <a:pt x="77620" y="43436"/>
                  </a:lnTo>
                  <a:lnTo>
                    <a:pt x="87400" y="55011"/>
                  </a:lnTo>
                  <a:lnTo>
                    <a:pt x="96112" y="67782"/>
                  </a:lnTo>
                  <a:lnTo>
                    <a:pt x="104206" y="81751"/>
                  </a:lnTo>
                  <a:lnTo>
                    <a:pt x="108871" y="90864"/>
                  </a:lnTo>
                  <a:lnTo>
                    <a:pt x="112918" y="100443"/>
                  </a:lnTo>
                  <a:lnTo>
                    <a:pt x="116290" y="110022"/>
                  </a:lnTo>
                  <a:lnTo>
                    <a:pt x="119325" y="120000"/>
                  </a:lnTo>
                  <a:lnTo>
                    <a:pt x="120000" y="120000"/>
                  </a:lnTo>
                  <a:lnTo>
                    <a:pt x="116964" y="110022"/>
                  </a:lnTo>
                  <a:lnTo>
                    <a:pt x="113592" y="100443"/>
                  </a:lnTo>
                  <a:lnTo>
                    <a:pt x="109545" y="90864"/>
                  </a:lnTo>
                  <a:lnTo>
                    <a:pt x="104880" y="81352"/>
                  </a:lnTo>
                  <a:lnTo>
                    <a:pt x="96786" y="67383"/>
                  </a:lnTo>
                  <a:lnTo>
                    <a:pt x="87737" y="54611"/>
                  </a:lnTo>
                  <a:lnTo>
                    <a:pt x="77957" y="43037"/>
                  </a:lnTo>
                  <a:lnTo>
                    <a:pt x="67559" y="32660"/>
                  </a:lnTo>
                  <a:lnTo>
                    <a:pt x="56149" y="23481"/>
                  </a:lnTo>
                  <a:lnTo>
                    <a:pt x="44009" y="15898"/>
                  </a:lnTo>
                  <a:lnTo>
                    <a:pt x="31587" y="9179"/>
                  </a:lnTo>
                  <a:lnTo>
                    <a:pt x="18491" y="4390"/>
                  </a:lnTo>
                  <a:lnTo>
                    <a:pt x="18491" y="4390"/>
                  </a:lnTo>
                  <a:close/>
                </a:path>
              </a:pathLst>
            </a:custGeom>
            <a:gradFill>
              <a:gsLst>
                <a:gs pos="0">
                  <a:schemeClr val="dk2"/>
                </a:gs>
                <a:gs pos="50000">
                  <a:schemeClr val="dk1"/>
                </a:gs>
                <a:gs pos="100000">
                  <a:schemeClr val="dk2"/>
                </a:gs>
              </a:gsLst>
              <a:lin ang="2700000"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711" name="Shape 1711"/>
            <p:cNvSpPr/>
            <p:nvPr/>
          </p:nvSpPr>
          <p:spPr>
            <a:xfrm>
              <a:off x="0" y="2458"/>
              <a:ext cx="1854" cy="1858"/>
            </a:xfrm>
            <a:custGeom>
              <a:avLst/>
              <a:gdLst/>
              <a:ahLst/>
              <a:cxnLst/>
              <a:rect l="0" t="0" r="0" b="0"/>
              <a:pathLst>
                <a:path w="120000" h="120000" extrusionOk="0">
                  <a:moveTo>
                    <a:pt x="119999" y="120000"/>
                  </a:moveTo>
                  <a:lnTo>
                    <a:pt x="0" y="120000"/>
                  </a:lnTo>
                  <a:lnTo>
                    <a:pt x="0" y="0"/>
                  </a:lnTo>
                  <a:lnTo>
                    <a:pt x="119999" y="120000"/>
                  </a:lnTo>
                  <a:lnTo>
                    <a:pt x="119999" y="120000"/>
                  </a:lnTo>
                  <a:close/>
                </a:path>
              </a:pathLst>
            </a:custGeom>
            <a:gradFill>
              <a:gsLst>
                <a:gs pos="0">
                  <a:schemeClr val="dk1"/>
                </a:gs>
                <a:gs pos="50000">
                  <a:schemeClr val="dk2"/>
                </a:gs>
                <a:gs pos="100000">
                  <a:schemeClr val="dk1"/>
                </a:gs>
              </a:gsLst>
              <a:lin ang="18900000"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712" name="Shape 1712"/>
            <p:cNvSpPr/>
            <p:nvPr/>
          </p:nvSpPr>
          <p:spPr>
            <a:xfrm>
              <a:off x="0" y="2735"/>
              <a:ext cx="1745" cy="1577"/>
            </a:xfrm>
            <a:custGeom>
              <a:avLst/>
              <a:gdLst/>
              <a:ahLst/>
              <a:cxnLst/>
              <a:rect l="0" t="0" r="0" b="0"/>
              <a:pathLst>
                <a:path w="120000" h="120000" extrusionOk="0">
                  <a:moveTo>
                    <a:pt x="112779" y="104781"/>
                  </a:moveTo>
                  <a:lnTo>
                    <a:pt x="116355" y="112542"/>
                  </a:lnTo>
                  <a:lnTo>
                    <a:pt x="119106" y="120000"/>
                  </a:lnTo>
                  <a:lnTo>
                    <a:pt x="120000" y="120000"/>
                  </a:lnTo>
                  <a:lnTo>
                    <a:pt x="117111" y="111781"/>
                  </a:lnTo>
                  <a:lnTo>
                    <a:pt x="113398" y="104020"/>
                  </a:lnTo>
                  <a:lnTo>
                    <a:pt x="105558" y="88040"/>
                  </a:lnTo>
                  <a:lnTo>
                    <a:pt x="95931" y="72365"/>
                  </a:lnTo>
                  <a:lnTo>
                    <a:pt x="84997" y="57526"/>
                  </a:lnTo>
                  <a:lnTo>
                    <a:pt x="72962" y="44286"/>
                  </a:lnTo>
                  <a:lnTo>
                    <a:pt x="60240" y="32415"/>
                  </a:lnTo>
                  <a:lnTo>
                    <a:pt x="46212" y="22371"/>
                  </a:lnTo>
                  <a:lnTo>
                    <a:pt x="31289" y="13240"/>
                  </a:lnTo>
                  <a:lnTo>
                    <a:pt x="16091" y="5935"/>
                  </a:lnTo>
                  <a:lnTo>
                    <a:pt x="0" y="0"/>
                  </a:lnTo>
                  <a:lnTo>
                    <a:pt x="0" y="913"/>
                  </a:lnTo>
                  <a:lnTo>
                    <a:pt x="15266" y="6772"/>
                  </a:lnTo>
                  <a:lnTo>
                    <a:pt x="30670" y="14077"/>
                  </a:lnTo>
                  <a:lnTo>
                    <a:pt x="45524" y="23208"/>
                  </a:lnTo>
                  <a:lnTo>
                    <a:pt x="59553" y="33253"/>
                  </a:lnTo>
                  <a:lnTo>
                    <a:pt x="72343" y="45123"/>
                  </a:lnTo>
                  <a:lnTo>
                    <a:pt x="84309" y="58363"/>
                  </a:lnTo>
                  <a:lnTo>
                    <a:pt x="95243" y="73050"/>
                  </a:lnTo>
                  <a:lnTo>
                    <a:pt x="104939" y="88801"/>
                  </a:lnTo>
                  <a:lnTo>
                    <a:pt x="112779" y="104781"/>
                  </a:lnTo>
                  <a:close/>
                </a:path>
              </a:pathLst>
            </a:custGeom>
            <a:gradFill>
              <a:gsLst>
                <a:gs pos="0">
                  <a:schemeClr val="dk2"/>
                </a:gs>
                <a:gs pos="50000">
                  <a:schemeClr val="dk1"/>
                </a:gs>
                <a:gs pos="100000">
                  <a:schemeClr val="dk2"/>
                </a:gs>
              </a:gsLst>
              <a:lin ang="2700000"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713" name="Shape 1713"/>
            <p:cNvSpPr/>
            <p:nvPr/>
          </p:nvSpPr>
          <p:spPr>
            <a:xfrm>
              <a:off x="0" y="2544"/>
              <a:ext cx="1745" cy="1768"/>
            </a:xfrm>
            <a:custGeom>
              <a:avLst/>
              <a:gdLst/>
              <a:ahLst/>
              <a:cxnLst/>
              <a:rect l="0" t="0" r="0" b="0"/>
              <a:pathLst>
                <a:path w="120000" h="120000" extrusionOk="0">
                  <a:moveTo>
                    <a:pt x="0" y="0"/>
                  </a:moveTo>
                  <a:lnTo>
                    <a:pt x="0" y="814"/>
                  </a:lnTo>
                  <a:lnTo>
                    <a:pt x="14441" y="5972"/>
                  </a:lnTo>
                  <a:lnTo>
                    <a:pt x="29295" y="12895"/>
                  </a:lnTo>
                  <a:lnTo>
                    <a:pt x="43323" y="20633"/>
                  </a:lnTo>
                  <a:lnTo>
                    <a:pt x="56252" y="30000"/>
                  </a:lnTo>
                  <a:lnTo>
                    <a:pt x="68630" y="40180"/>
                  </a:lnTo>
                  <a:lnTo>
                    <a:pt x="80045" y="51990"/>
                  </a:lnTo>
                  <a:lnTo>
                    <a:pt x="90085" y="63936"/>
                  </a:lnTo>
                  <a:lnTo>
                    <a:pt x="99988" y="77782"/>
                  </a:lnTo>
                  <a:lnTo>
                    <a:pt x="105627" y="88099"/>
                  </a:lnTo>
                  <a:lnTo>
                    <a:pt x="110991" y="98823"/>
                  </a:lnTo>
                  <a:lnTo>
                    <a:pt x="115667" y="109683"/>
                  </a:lnTo>
                  <a:lnTo>
                    <a:pt x="119174" y="120000"/>
                  </a:lnTo>
                  <a:lnTo>
                    <a:pt x="120000" y="120000"/>
                  </a:lnTo>
                  <a:lnTo>
                    <a:pt x="116286" y="109004"/>
                  </a:lnTo>
                  <a:lnTo>
                    <a:pt x="111610" y="98076"/>
                  </a:lnTo>
                  <a:lnTo>
                    <a:pt x="106383" y="87420"/>
                  </a:lnTo>
                  <a:lnTo>
                    <a:pt x="100607" y="77104"/>
                  </a:lnTo>
                  <a:lnTo>
                    <a:pt x="90773" y="63257"/>
                  </a:lnTo>
                  <a:lnTo>
                    <a:pt x="80664" y="51244"/>
                  </a:lnTo>
                  <a:lnTo>
                    <a:pt x="69318" y="39434"/>
                  </a:lnTo>
                  <a:lnTo>
                    <a:pt x="56871" y="29253"/>
                  </a:lnTo>
                  <a:lnTo>
                    <a:pt x="44148" y="19886"/>
                  </a:lnTo>
                  <a:lnTo>
                    <a:pt x="30051" y="12149"/>
                  </a:lnTo>
                  <a:lnTo>
                    <a:pt x="15266" y="5294"/>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714" name="Shape 1714"/>
            <p:cNvSpPr/>
            <p:nvPr/>
          </p:nvSpPr>
          <p:spPr>
            <a:xfrm>
              <a:off x="209" y="2784"/>
              <a:ext cx="86" cy="86"/>
            </a:xfrm>
            <a:prstGeom prst="ellipse">
              <a:avLst/>
            </a:prstGeom>
            <a:gradFill>
              <a:gsLst>
                <a:gs pos="0">
                  <a:schemeClr val="dk1"/>
                </a:gs>
                <a:gs pos="100000">
                  <a:schemeClr val="dk2"/>
                </a:gs>
              </a:gsLst>
              <a:lin ang="18900000"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715" name="Shape 1715"/>
            <p:cNvSpPr/>
            <p:nvPr/>
          </p:nvSpPr>
          <p:spPr>
            <a:xfrm>
              <a:off x="1536" y="3884"/>
              <a:ext cx="92" cy="92"/>
            </a:xfrm>
            <a:prstGeom prst="ellipse">
              <a:avLst/>
            </a:prstGeom>
            <a:gradFill>
              <a:gsLst>
                <a:gs pos="0">
                  <a:schemeClr val="dk1"/>
                </a:gs>
                <a:gs pos="100000">
                  <a:schemeClr val="dk2"/>
                </a:gs>
              </a:gsLst>
              <a:lin ang="2700000"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716" name="Shape 1716"/>
            <p:cNvSpPr/>
            <p:nvPr/>
          </p:nvSpPr>
          <p:spPr>
            <a:xfrm>
              <a:off x="791" y="2723"/>
              <a:ext cx="121" cy="121"/>
            </a:xfrm>
            <a:prstGeom prst="ellipse">
              <a:avLst/>
            </a:prstGeom>
            <a:gradFill>
              <a:gsLst>
                <a:gs pos="0">
                  <a:schemeClr val="dk1"/>
                </a:gs>
                <a:gs pos="100000">
                  <a:schemeClr val="dk2"/>
                </a:gs>
              </a:gsLst>
              <a:lin ang="18900000" scaled="0"/>
            </a:gra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grpSp>
      <p:sp>
        <p:nvSpPr>
          <p:cNvPr id="1717" name="Shape 1717"/>
          <p:cNvSpPr txBox="1">
            <a:spLocks noGrp="1"/>
          </p:cNvSpPr>
          <p:nvPr>
            <p:ph type="title"/>
          </p:nvPr>
        </p:nvSpPr>
        <p:spPr>
          <a:xfrm>
            <a:off x="457200" y="277813"/>
            <a:ext cx="8229600" cy="1139825"/>
          </a:xfrm>
          <a:prstGeom prst="rect">
            <a:avLst/>
          </a:prstGeom>
          <a:noFill/>
          <a:ln>
            <a:noFill/>
          </a:ln>
        </p:spPr>
        <p:txBody>
          <a:bodyPr wrap="square" lIns="91425" tIns="91425" rIns="91425" bIns="91425" anchor="ctr" anchorCtr="1"/>
          <a:lstStyle>
            <a:lvl1pPr marL="0" marR="0" lvl="0"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718" name="Shape 1718"/>
          <p:cNvSpPr txBox="1">
            <a:spLocks noGrp="1"/>
          </p:cNvSpPr>
          <p:nvPr>
            <p:ph type="body" idx="1"/>
          </p:nvPr>
        </p:nvSpPr>
        <p:spPr>
          <a:xfrm>
            <a:off x="457200" y="1600200"/>
            <a:ext cx="8229600" cy="4530725"/>
          </a:xfrm>
          <a:prstGeom prst="rect">
            <a:avLst/>
          </a:prstGeom>
          <a:noFill/>
          <a:ln>
            <a:noFill/>
          </a:ln>
        </p:spPr>
        <p:txBody>
          <a:bodyPr wrap="square" lIns="91425" tIns="91425" rIns="91425" bIns="91425" anchor="t" anchorCtr="0"/>
          <a:lstStyle>
            <a:lvl1pPr marL="342900" marR="0" lvl="0" indent="-1905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742950" marR="0" lvl="1" indent="-15240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143000" marR="0" lvl="2" indent="-1143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600200" marR="0" lvl="3" indent="-1333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057400" marR="0" lvl="4"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514600" marR="0" lvl="5"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2971800" marR="0" lvl="6"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429000" marR="0" lvl="7"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3886200" marR="0" lvl="8" indent="-1333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719" name="Shape 1719"/>
          <p:cNvSpPr txBox="1">
            <a:spLocks noGrp="1"/>
          </p:cNvSpPr>
          <p:nvPr>
            <p:ph type="dt" idx="10"/>
          </p:nvPr>
        </p:nvSpPr>
        <p:spPr>
          <a:xfrm>
            <a:off x="457200" y="6248400"/>
            <a:ext cx="2133600" cy="45720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000" b="0">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20" name="Shape 1720"/>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000" b="0">
                <a:solidFill>
                  <a:srgbClr val="FFFFFF"/>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lt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lt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lt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lt1"/>
                </a:solidFill>
                <a:latin typeface="Arial"/>
                <a:ea typeface="Arial"/>
                <a:cs typeface="Arial"/>
                <a:sym typeface="Arial"/>
              </a:defRPr>
            </a:lvl9pPr>
          </a:lstStyle>
          <a:p>
            <a:endParaRPr/>
          </a:p>
        </p:txBody>
      </p:sp>
      <p:sp>
        <p:nvSpPr>
          <p:cNvPr id="1721" name="Shape 1721"/>
          <p:cNvSpPr txBox="1">
            <a:spLocks noGrp="1"/>
          </p:cNvSpPr>
          <p:nvPr>
            <p:ph type="sldNum" idx="12"/>
          </p:nvPr>
        </p:nvSpPr>
        <p:spPr>
          <a:xfrm>
            <a:off x="6553200" y="6248400"/>
            <a:ext cx="2133600" cy="457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0">
                <a:solidFill>
                  <a:srgbClr val="FFFFFF"/>
                </a:solidFill>
                <a:latin typeface="Arial"/>
                <a:ea typeface="Arial"/>
                <a:cs typeface="Arial"/>
                <a:sym typeface="Arial"/>
              </a:rPr>
              <a:t>‹#›</a:t>
            </a:fld>
            <a:endParaRPr lang="en-US" sz="1000" b="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291298862"/>
      </p:ext>
    </p:extLst>
  </p:cSld>
  <p:clrMap bg1="lt1" tx1="dk1" bg2="dk2"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461781456"/>
      </p:ext>
    </p:extLst>
  </p:cSld>
  <p:clrMap bg1="lt1" tx1="dk1" bg2="dk2"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fontAlgn="base">
              <a:spcBef>
                <a:spcPct val="0"/>
              </a:spcBef>
              <a:spcAft>
                <a:spcPct val="0"/>
              </a:spcAft>
              <a:defRPr/>
            </a:pPr>
            <a:endParaRPr lang="en-US" kern="1200">
              <a:latin typeface="Arial" charset="0"/>
              <a:ea typeface="ＭＳ Ｐゴシック"/>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fontAlgn="base">
              <a:spcBef>
                <a:spcPct val="0"/>
              </a:spcBef>
              <a:spcAft>
                <a:spcPct val="0"/>
              </a:spcAft>
              <a:defRPr/>
            </a:pPr>
            <a:endParaRPr lang="en-US" kern="1200">
              <a:latin typeface="Arial" charset="0"/>
              <a:ea typeface="ＭＳ Ｐゴシック"/>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6A892559-75A6-2141-9507-CA90AE9DC400}" type="slidenum">
              <a:rPr lang="en-US" kern="1200">
                <a:latin typeface="Arial" charset="0"/>
                <a:ea typeface="ＭＳ Ｐゴシック" charset="0"/>
              </a:rPr>
              <a:pPr fontAlgn="base">
                <a:spcBef>
                  <a:spcPct val="0"/>
                </a:spcBef>
                <a:spcAft>
                  <a:spcPct val="0"/>
                </a:spcAft>
                <a:defRPr/>
              </a:pPr>
              <a:t>‹#›</a:t>
            </a:fld>
            <a:endParaRPr lang="en-US" kern="1200">
              <a:latin typeface="Arial" charset="0"/>
              <a:ea typeface="ＭＳ Ｐゴシック" charset="0"/>
            </a:endParaRPr>
          </a:p>
        </p:txBody>
      </p:sp>
    </p:spTree>
    <p:extLst>
      <p:ext uri="{BB962C8B-B14F-4D97-AF65-F5344CB8AC3E}">
        <p14:creationId xmlns:p14="http://schemas.microsoft.com/office/powerpoint/2010/main" val="173672011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Shape 16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3" name="Shape 1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64" name="Shape 1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306654130"/>
      </p:ext>
    </p:extLst>
  </p:cSld>
  <p:clrMap bg1="lt1" tx1="dk1" bg2="dk2" tx2="lt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6" name="Shape 23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7" name="Shape 2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38" name="Shape 2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39" name="Shape 2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1" name="Shape 3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2" name="Shape 3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3" name="Shape 3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4" name="Shape 3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6" name="Shape 38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7" name="Shape 3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88" name="Shape 3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89" name="Shape 3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61" name="Shape 46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2" name="Shape 4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63" name="Shape 4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64" name="Shape 4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4"/>
        <p:cNvGrpSpPr/>
        <p:nvPr/>
      </p:nvGrpSpPr>
      <p:grpSpPr>
        <a:xfrm>
          <a:off x="0" y="0"/>
          <a:ext cx="0" cy="0"/>
          <a:chOff x="0" y="0"/>
          <a:chExt cx="0" cy="0"/>
        </a:xfrm>
      </p:grpSpPr>
      <p:sp>
        <p:nvSpPr>
          <p:cNvPr id="535" name="Shape 53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36" name="Shape 53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7" name="Shape 5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38" name="Shape 5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39" name="Shape 5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11" name="Shape 6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2" name="Shape 6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13" name="Shape 6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614" name="Shape 6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89.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2.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5.xml"/><Relationship Id="rId1" Type="http://schemas.openxmlformats.org/officeDocument/2006/relationships/slideLayout" Target="../slideLayouts/slideLayout199.xml"/><Relationship Id="rId4" Type="http://schemas.openxmlformats.org/officeDocument/2006/relationships/image" Target="../media/image102.jpg"/></Relationships>
</file>

<file path=ppt/slides/_rels/slide10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6.xml"/><Relationship Id="rId1" Type="http://schemas.openxmlformats.org/officeDocument/2006/relationships/slideLayout" Target="../slideLayouts/slideLayout210.xml"/><Relationship Id="rId4" Type="http://schemas.openxmlformats.org/officeDocument/2006/relationships/image" Target="../media/image104.jpg"/></Relationships>
</file>

<file path=ppt/slides/_rels/slide10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7.xml"/><Relationship Id="rId1" Type="http://schemas.openxmlformats.org/officeDocument/2006/relationships/slideLayout" Target="../slideLayouts/slideLayout199.xml"/><Relationship Id="rId4" Type="http://schemas.openxmlformats.org/officeDocument/2006/relationships/image" Target="../media/image106.jpg"/></Relationships>
</file>

<file path=ppt/slides/_rels/slide10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8.xml"/><Relationship Id="rId1" Type="http://schemas.openxmlformats.org/officeDocument/2006/relationships/slideLayout" Target="../slideLayouts/slideLayout2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9.xml"/><Relationship Id="rId1" Type="http://schemas.openxmlformats.org/officeDocument/2006/relationships/slideLayout" Target="../slideLayouts/slideLayout22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0.xml"/><Relationship Id="rId1" Type="http://schemas.openxmlformats.org/officeDocument/2006/relationships/slideLayout" Target="../slideLayouts/slideLayout22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1.xml"/><Relationship Id="rId1" Type="http://schemas.openxmlformats.org/officeDocument/2006/relationships/slideLayout" Target="../slideLayouts/slideLayout22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2.xml"/><Relationship Id="rId1" Type="http://schemas.openxmlformats.org/officeDocument/2006/relationships/slideLayout" Target="../slideLayouts/slideLayout22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3.xml"/><Relationship Id="rId1" Type="http://schemas.openxmlformats.org/officeDocument/2006/relationships/slideLayout" Target="../slideLayouts/slideLayout7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4.xml"/><Relationship Id="rId1" Type="http://schemas.openxmlformats.org/officeDocument/2006/relationships/slideLayout" Target="../slideLayouts/slideLayout233.xml"/></Relationships>
</file>

<file path=ppt/slides/_rels/slide1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15.xml"/><Relationship Id="rId1" Type="http://schemas.openxmlformats.org/officeDocument/2006/relationships/slideLayout" Target="../slideLayouts/slideLayout238.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6.xml"/><Relationship Id="rId1" Type="http://schemas.openxmlformats.org/officeDocument/2006/relationships/slideLayout" Target="../slideLayouts/slideLayout255.xml"/></Relationships>
</file>

<file path=ppt/slides/_rels/slide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7.xml"/><Relationship Id="rId1" Type="http://schemas.openxmlformats.org/officeDocument/2006/relationships/slideLayout" Target="../slideLayouts/slideLayout4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8.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115.png"/><Relationship Id="rId2" Type="http://schemas.openxmlformats.org/officeDocument/2006/relationships/notesSlide" Target="../notesSlides/notesSlide118.xml"/><Relationship Id="rId1" Type="http://schemas.openxmlformats.org/officeDocument/2006/relationships/slideLayout" Target="../slideLayouts/slideLayout7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9.xml"/><Relationship Id="rId1" Type="http://schemas.openxmlformats.org/officeDocument/2006/relationships/slideLayout" Target="../slideLayouts/slideLayout26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0.xml"/><Relationship Id="rId1" Type="http://schemas.openxmlformats.org/officeDocument/2006/relationships/slideLayout" Target="../slideLayouts/slideLayout245.xml"/></Relationships>
</file>

<file path=ppt/slides/_rels/slide1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21.xml"/><Relationship Id="rId1" Type="http://schemas.openxmlformats.org/officeDocument/2006/relationships/slideLayout" Target="../slideLayouts/slideLayout32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24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3.xml"/><Relationship Id="rId1" Type="http://schemas.openxmlformats.org/officeDocument/2006/relationships/slideLayout" Target="../slideLayouts/slideLayout112.xml"/></Relationships>
</file>

<file path=ppt/slides/_rels/slide1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5.xml"/><Relationship Id="rId1" Type="http://schemas.openxmlformats.org/officeDocument/2006/relationships/slideLayout" Target="../slideLayouts/slideLayout4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1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9.xml"/><Relationship Id="rId1" Type="http://schemas.openxmlformats.org/officeDocument/2006/relationships/slideLayout" Target="../slideLayouts/slideLayout3.xml"/><Relationship Id="rId5" Type="http://schemas.openxmlformats.org/officeDocument/2006/relationships/image" Target="../media/image121.jpeg"/><Relationship Id="rId4" Type="http://schemas.openxmlformats.org/officeDocument/2006/relationships/image" Target="../media/image1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1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3.xml"/><Relationship Id="rId1" Type="http://schemas.openxmlformats.org/officeDocument/2006/relationships/slideLayout" Target="../slideLayouts/slideLayout277.xml"/><Relationship Id="rId4" Type="http://schemas.openxmlformats.org/officeDocument/2006/relationships/image" Target="../media/image1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89.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2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13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144.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55.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62.jpg"/></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78.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9.xml"/><Relationship Id="rId1" Type="http://schemas.openxmlformats.org/officeDocument/2006/relationships/slideLayout" Target="../slideLayouts/slideLayout78.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0.xml"/><Relationship Id="rId1" Type="http://schemas.openxmlformats.org/officeDocument/2006/relationships/slideLayout" Target="../slideLayouts/slideLayout78.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1.xml"/><Relationship Id="rId1" Type="http://schemas.openxmlformats.org/officeDocument/2006/relationships/slideLayout" Target="../slideLayouts/slideLayout78.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2.xml"/><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3.xml"/><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4.xml"/><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5.xml"/><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6.xml"/><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7.xml"/><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85.jpeg"/><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300.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166.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2.xml"/><Relationship Id="rId1" Type="http://schemas.openxmlformats.org/officeDocument/2006/relationships/slideLayout" Target="../slideLayouts/slideLayout177.xml"/><Relationship Id="rId4" Type="http://schemas.openxmlformats.org/officeDocument/2006/relationships/image" Target="../media/image90.jpg"/></Relationships>
</file>

<file path=ppt/slides/_rels/slide8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4.xml"/><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9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3.xml"/><Relationship Id="rId1" Type="http://schemas.openxmlformats.org/officeDocument/2006/relationships/slideLayout" Target="../slideLayouts/slideLayout122.xml"/></Relationships>
</file>

<file path=ppt/slides/_rels/slide9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4.xml"/><Relationship Id="rId1" Type="http://schemas.openxmlformats.org/officeDocument/2006/relationships/slideLayout" Target="../slideLayouts/slideLayout188.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5.xml"/><Relationship Id="rId1" Type="http://schemas.openxmlformats.org/officeDocument/2006/relationships/slideLayout" Target="../slideLayouts/slideLayout188.xml"/></Relationships>
</file>

<file path=ppt/slides/_rels/slide9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500230" y="2913880"/>
            <a:ext cx="5186570" cy="1015663"/>
          </a:xfrm>
          <a:prstGeom prst="rect">
            <a:avLst/>
          </a:prstGeom>
          <a:noFill/>
        </p:spPr>
        <p:txBody>
          <a:bodyPr wrap="square">
            <a:spAutoFit/>
          </a:bodyPr>
          <a:lstStyle>
            <a:defPPr marR="0" lvl="0" algn="l" rtl="0">
              <a:lnSpc>
                <a:spcPct val="100000"/>
              </a:lnSpc>
              <a:spcBef>
                <a:spcPts val="0"/>
              </a:spcBef>
              <a:spcAft>
                <a:spcPts val="0"/>
              </a:spcAft>
              <a:defRPr/>
            </a:defPPr>
            <a:lvl1pPr fontAlgn="base">
              <a:spcBef>
                <a:spcPct val="0"/>
              </a:spcBef>
              <a:spcAft>
                <a:spcPct val="0"/>
              </a:spcAft>
              <a:defRPr sz="6000" b="1" kern="1400" spc="-170">
                <a:solidFill>
                  <a:srgbClr val="FFA529"/>
                </a:solidFill>
                <a:effectLst>
                  <a:outerShdw blurRad="50800" dist="88900" dir="2700000" algn="tl" rotWithShape="0">
                    <a:srgbClr val="000000"/>
                  </a:outerShdw>
                </a:effectLst>
                <a:latin typeface="Arial Black"/>
                <a:ea typeface="ＭＳ Ｐゴシック" charset="0"/>
                <a:cs typeface="Arial Black"/>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400" cap="none" spc="-170" normalizeH="0" baseline="0" noProof="0">
                <a:ln>
                  <a:noFill/>
                </a:ln>
                <a:solidFill>
                  <a:srgbClr val="FFA529"/>
                </a:solidFill>
                <a:effectLst>
                  <a:outerShdw blurRad="50800" dist="88900" dir="2700000" algn="tl" rotWithShape="0">
                    <a:srgbClr val="000000"/>
                  </a:outerShdw>
                </a:effectLst>
                <a:uLnTx/>
                <a:uFillTx/>
                <a:latin typeface="Arial Black"/>
                <a:ea typeface="ＭＳ Ｐゴシック" charset="0"/>
                <a:cs typeface="Arial Black"/>
                <a:sym typeface="Arial"/>
              </a:rPr>
              <a:t>历史的  七个C</a:t>
            </a:r>
            <a:endParaRPr kumimoji="0" sz="6000" b="1" i="0" u="none" strike="noStrike" kern="1400" cap="none" spc="-170" normalizeH="0" baseline="0" noProof="0">
              <a:ln>
                <a:noFill/>
              </a:ln>
              <a:solidFill>
                <a:srgbClr val="FFA529"/>
              </a:solidFill>
              <a:effectLst>
                <a:outerShdw blurRad="50800" dist="88900" dir="2700000" algn="tl" rotWithShape="0">
                  <a:srgbClr val="000000"/>
                </a:outerShdw>
              </a:effectLst>
              <a:uLnTx/>
              <a:uFillTx/>
              <a:latin typeface="Arial Black"/>
              <a:ea typeface="ＭＳ Ｐゴシック" charset="0"/>
              <a:cs typeface="Arial Black"/>
              <a:sym typeface="Arial"/>
            </a:endParaRPr>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000000"/>
                </a:solidFill>
                <a:effectLst/>
                <a:uLnTx/>
                <a:uFillTx/>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1" i="0" u="none" strike="noStrike" kern="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967" name="Shape 1967"/>
          <p:cNvSpPr txBox="1"/>
          <p:nvPr/>
        </p:nvSpPr>
        <p:spPr>
          <a:xfrm>
            <a:off x="213852" y="501445"/>
            <a:ext cx="4876800" cy="769800"/>
          </a:xfrm>
          <a:prstGeom prst="rect">
            <a:avLst/>
          </a:prstGeom>
          <a:noFill/>
          <a:ln>
            <a:noFill/>
          </a:ln>
        </p:spPr>
        <p:txBody>
          <a:bodyPr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glow rad="228600">
                    <a:srgbClr val="000000"/>
                  </a:glow>
                </a:effectLst>
                <a:uLnTx/>
                <a:uFillTx/>
                <a:latin typeface="Arial Narrow"/>
                <a:ea typeface="Arial Narrow"/>
                <a:cs typeface="Arial Narrow"/>
                <a:sym typeface="Arial Narrow"/>
              </a:rPr>
              <a:t>腐败</a:t>
            </a:r>
          </a:p>
        </p:txBody>
      </p:sp>
      <p:sp>
        <p:nvSpPr>
          <p:cNvPr id="1968" name="Shape 1968"/>
          <p:cNvSpPr txBox="1"/>
          <p:nvPr/>
        </p:nvSpPr>
        <p:spPr>
          <a:xfrm>
            <a:off x="-10495" y="967126"/>
            <a:ext cx="3043627" cy="769800"/>
          </a:xfrm>
          <a:prstGeom prst="rect">
            <a:avLst/>
          </a:prstGeom>
          <a:noFill/>
          <a:ln>
            <a:noFill/>
          </a:ln>
        </p:spPr>
        <p:txBody>
          <a:bodyPr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glow rad="228600">
                    <a:srgbClr val="000000"/>
                  </a:glow>
                </a:effectLst>
                <a:uLnTx/>
                <a:uFillTx/>
                <a:latin typeface="Arial Narrow"/>
                <a:ea typeface="Arial Narrow"/>
                <a:cs typeface="Arial Narrow"/>
                <a:sym typeface="Arial Narrow"/>
              </a:rPr>
              <a:t>灾难</a:t>
            </a:r>
          </a:p>
        </p:txBody>
      </p:sp>
      <p:sp>
        <p:nvSpPr>
          <p:cNvPr id="1969" name="Shape 1969"/>
          <p:cNvSpPr txBox="1"/>
          <p:nvPr/>
        </p:nvSpPr>
        <p:spPr>
          <a:xfrm>
            <a:off x="136438" y="2572650"/>
            <a:ext cx="2120044" cy="7698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algn="r">
              <a:defRPr sz="4400" b="1">
                <a:solidFill>
                  <a:srgbClr val="FFFFFF"/>
                </a:solidFill>
                <a:effectLst>
                  <a:glow rad="228600">
                    <a:srgbClr val="000000"/>
                  </a:glow>
                </a:effectLst>
                <a:latin typeface="Arial Narrow"/>
                <a:ea typeface="Arial Narrow"/>
                <a:cs typeface="Arial Narrow"/>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glow rad="228600">
                    <a:srgbClr val="000000"/>
                  </a:glow>
                </a:effectLst>
                <a:uLnTx/>
                <a:uFillTx/>
                <a:latin typeface="Arial Narrow"/>
                <a:cs typeface="Arial Narrow"/>
                <a:sym typeface="Arial Narrow"/>
              </a:rPr>
              <a:t>混乱</a:t>
            </a:r>
          </a:p>
        </p:txBody>
      </p:sp>
      <p:sp>
        <p:nvSpPr>
          <p:cNvPr id="1970" name="Shape 1970"/>
          <p:cNvSpPr txBox="1"/>
          <p:nvPr/>
        </p:nvSpPr>
        <p:spPr>
          <a:xfrm>
            <a:off x="162124" y="4548681"/>
            <a:ext cx="2636700" cy="769800"/>
          </a:xfrm>
          <a:prstGeom prst="rect">
            <a:avLst/>
          </a:prstGeom>
          <a:noFill/>
          <a:ln>
            <a:noFill/>
          </a:ln>
        </p:spPr>
        <p:txBody>
          <a:bodyPr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glow rad="228600">
                    <a:srgbClr val="000000"/>
                  </a:glow>
                </a:effectLst>
                <a:uLnTx/>
                <a:uFillTx/>
                <a:latin typeface="Arial Narrow"/>
                <a:ea typeface="Arial Narrow"/>
                <a:cs typeface="Arial Narrow"/>
                <a:sym typeface="Arial Narrow"/>
              </a:rPr>
              <a:t>基督</a:t>
            </a:r>
          </a:p>
        </p:txBody>
      </p:sp>
      <p:sp>
        <p:nvSpPr>
          <p:cNvPr id="1971" name="Shape 1971"/>
          <p:cNvSpPr txBox="1"/>
          <p:nvPr/>
        </p:nvSpPr>
        <p:spPr>
          <a:xfrm>
            <a:off x="167148" y="5783417"/>
            <a:ext cx="4949700" cy="769800"/>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glow rad="228600">
                    <a:srgbClr val="000000"/>
                  </a:glow>
                </a:effectLst>
                <a:uLnTx/>
                <a:uFillTx/>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000000"/>
                </a:solidFill>
                <a:effectLst/>
                <a:uLnTx/>
                <a:uFillTx/>
                <a:latin typeface="Arial"/>
                <a:cs typeface="Arial"/>
                <a:sym typeface="Arial"/>
              </a:rPr>
              <a:t>受造之物</a:t>
            </a:r>
          </a:p>
        </p:txBody>
      </p:sp>
    </p:spTree>
    <p:extLst>
      <p:ext uri="{BB962C8B-B14F-4D97-AF65-F5344CB8AC3E}">
        <p14:creationId xmlns:p14="http://schemas.microsoft.com/office/powerpoint/2010/main" val="2822153323"/>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pic>
        <p:nvPicPr>
          <p:cNvPr id="1878" name="Shape 1878" descr="Earth water FLA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95400" y="673100"/>
            <a:ext cx="6550025" cy="5359400"/>
          </a:xfrm>
          <a:prstGeom prst="rect">
            <a:avLst/>
          </a:prstGeom>
          <a:noFill/>
          <a:ln>
            <a:noFill/>
          </a:ln>
        </p:spPr>
      </p:pic>
      <p:sp>
        <p:nvSpPr>
          <p:cNvPr id="1879" name="Shape 1879"/>
          <p:cNvSpPr txBox="1">
            <a:spLocks noGrp="1"/>
          </p:cNvSpPr>
          <p:nvPr>
            <p:ph type="title"/>
          </p:nvPr>
        </p:nvSpPr>
        <p:spPr>
          <a:xfrm>
            <a:off x="457200" y="384175"/>
            <a:ext cx="8229600" cy="923925"/>
          </a:xfrm>
          <a:prstGeom prst="rect">
            <a:avLst/>
          </a:prstGeom>
          <a:noFill/>
          <a:ln>
            <a:noFill/>
          </a:ln>
          <a:effectLst/>
        </p:spPr>
        <p:txBody>
          <a:bodyPr wrap="square" lIns="91425" tIns="45700" rIns="91425" bIns="45700" anchor="ctr" anchorCtr="0">
            <a:noAutofit/>
          </a:bodyPr>
          <a:lstStyle/>
          <a:p>
            <a:pPr marL="0" marR="0" lvl="0" indent="0" algn="ctr" rtl="0">
              <a:spcBef>
                <a:spcPts val="0"/>
              </a:spcBef>
              <a:spcAft>
                <a:spcPts val="0"/>
              </a:spcAft>
              <a:buNone/>
            </a:pPr>
            <a:r>
              <a:rPr lang="en-US" sz="5400" b="1">
                <a:solidFill>
                  <a:schemeClr val="accent1"/>
                </a:solidFill>
                <a:effectLst>
                  <a:glow rad="228600">
                    <a:schemeClr val="tx1"/>
                  </a:glow>
                </a:effectLst>
              </a:rPr>
              <a:t>地球的年龄</a:t>
            </a:r>
          </a:p>
        </p:txBody>
      </p:sp>
      <p:sp>
        <p:nvSpPr>
          <p:cNvPr id="1880" name="Shape 1880"/>
          <p:cNvSpPr txBox="1"/>
          <p:nvPr/>
        </p:nvSpPr>
        <p:spPr>
          <a:xfrm>
            <a:off x="1171575" y="1676400"/>
            <a:ext cx="6781800" cy="1446550"/>
          </a:xfrm>
          <a:prstGeom prst="rect">
            <a:avLst/>
          </a:prstGeom>
          <a:noFill/>
          <a:ln>
            <a:noFill/>
          </a:ln>
          <a:effectLst/>
        </p:spPr>
        <p:txBody>
          <a:bodyPr wrap="square" lIns="91425" tIns="45700" rIns="91425" bIns="45700" anchor="t" anchorCtr="0">
            <a:noAutofit/>
          </a:bodyPr>
          <a:lstStyle/>
          <a:p>
            <a:pPr marL="0" marR="0" lvl="0" indent="0" algn="ctr" rtl="0">
              <a:spcBef>
                <a:spcPts val="0"/>
              </a:spcBef>
              <a:spcAft>
                <a:spcPts val="0"/>
              </a:spcAft>
              <a:buNone/>
            </a:pPr>
            <a:r>
              <a:rPr lang="en-US" sz="4400" b="1">
                <a:solidFill>
                  <a:srgbClr val="66FF33"/>
                </a:solidFill>
                <a:effectLst>
                  <a:glow rad="228600">
                    <a:schemeClr val="tx1"/>
                  </a:glow>
                </a:effectLst>
              </a:rPr>
              <a:t>神</a:t>
            </a:r>
            <a:r>
              <a:rPr lang="en-US" sz="4400" b="1" i="0" u="none" strike="noStrike" cap="none">
                <a:solidFill>
                  <a:srgbClr val="FFFFFF"/>
                </a:solidFill>
                <a:effectLst>
                  <a:glow rad="228600">
                    <a:schemeClr val="tx1"/>
                  </a:glow>
                </a:effectLst>
                <a:latin typeface="Arial"/>
                <a:ea typeface="Arial"/>
                <a:cs typeface="Arial"/>
                <a:sym typeface="Arial"/>
              </a:rPr>
              <a:t> (</a:t>
            </a:r>
            <a:r>
              <a:rPr lang="en-US" sz="4400" b="1">
                <a:solidFill>
                  <a:srgbClr val="FFFFFF"/>
                </a:solidFill>
                <a:effectLst>
                  <a:glow rad="228600">
                    <a:schemeClr val="tx1"/>
                  </a:glow>
                </a:effectLst>
              </a:rPr>
              <a:t>圣经</a:t>
            </a:r>
            <a:r>
              <a:rPr lang="en-US" sz="4400" b="1" i="0" u="none" strike="noStrike" cap="none">
                <a:solidFill>
                  <a:srgbClr val="FFFFFF"/>
                </a:solidFill>
                <a:effectLst>
                  <a:glow rad="228600">
                    <a:schemeClr val="tx1"/>
                  </a:glow>
                </a:effectLst>
                <a:latin typeface="Arial"/>
                <a:ea typeface="Arial"/>
                <a:cs typeface="Arial"/>
                <a:sym typeface="Arial"/>
              </a:rPr>
              <a:t>): </a:t>
            </a:r>
          </a:p>
          <a:p>
            <a:pPr marL="0" marR="0" lvl="0" indent="0" algn="ctr" rtl="0">
              <a:spcBef>
                <a:spcPts val="0"/>
              </a:spcBef>
              <a:spcAft>
                <a:spcPts val="0"/>
              </a:spcAft>
              <a:buNone/>
            </a:pPr>
            <a:r>
              <a:rPr lang="en-US" sz="4400" b="1" i="0" u="none" strike="noStrike" cap="none">
                <a:solidFill>
                  <a:srgbClr val="FFFF00"/>
                </a:solidFill>
                <a:effectLst>
                  <a:glow rad="228600">
                    <a:schemeClr val="tx1"/>
                  </a:glow>
                </a:effectLst>
                <a:latin typeface="Arial"/>
                <a:ea typeface="Arial"/>
                <a:cs typeface="Arial"/>
                <a:sym typeface="Arial"/>
              </a:rPr>
              <a:t>6,000</a:t>
            </a:r>
            <a:r>
              <a:rPr lang="en-US" sz="4400" b="1" i="0" u="none" strike="noStrike" cap="none">
                <a:solidFill>
                  <a:srgbClr val="FFFFFF"/>
                </a:solidFill>
                <a:effectLst>
                  <a:glow rad="228600">
                    <a:schemeClr val="tx1"/>
                  </a:glow>
                </a:effectLst>
                <a:latin typeface="Arial"/>
                <a:ea typeface="Arial"/>
                <a:cs typeface="Arial"/>
                <a:sym typeface="Arial"/>
              </a:rPr>
              <a:t> </a:t>
            </a:r>
            <a:r>
              <a:rPr lang="en-US" sz="4400" b="1">
                <a:solidFill>
                  <a:schemeClr val="lt1"/>
                </a:solidFill>
                <a:effectLst>
                  <a:glow rad="228600">
                    <a:schemeClr val="tx1"/>
                  </a:glow>
                </a:effectLst>
              </a:rPr>
              <a:t>年</a:t>
            </a:r>
          </a:p>
        </p:txBody>
      </p:sp>
      <p:sp>
        <p:nvSpPr>
          <p:cNvPr id="1881" name="Shape 1881"/>
          <p:cNvSpPr txBox="1"/>
          <p:nvPr/>
        </p:nvSpPr>
        <p:spPr>
          <a:xfrm>
            <a:off x="457200" y="3841750"/>
            <a:ext cx="8229600" cy="2123658"/>
          </a:xfrm>
          <a:prstGeom prst="rect">
            <a:avLst/>
          </a:prstGeom>
          <a:noFill/>
          <a:ln>
            <a:noFill/>
          </a:ln>
          <a:effectLst/>
        </p:spPr>
        <p:txBody>
          <a:bodyPr wrap="square" lIns="91425" tIns="45700" rIns="91425" bIns="45700" anchor="t" anchorCtr="0">
            <a:noAutofit/>
          </a:bodyPr>
          <a:lstStyle/>
          <a:p>
            <a:pPr marL="0" marR="0" lvl="0" indent="0" algn="ctr" rtl="0">
              <a:spcBef>
                <a:spcPts val="0"/>
              </a:spcBef>
              <a:spcAft>
                <a:spcPts val="0"/>
              </a:spcAft>
              <a:buNone/>
            </a:pPr>
            <a:r>
              <a:rPr lang="en-US" sz="4400" b="1">
                <a:solidFill>
                  <a:srgbClr val="66FF33"/>
                </a:solidFill>
                <a:effectLst>
                  <a:glow rad="228600">
                    <a:schemeClr val="tx1"/>
                  </a:glow>
                </a:effectLst>
              </a:rPr>
              <a:t>进化论者</a:t>
            </a:r>
            <a:r>
              <a:rPr lang="en-US" sz="4400" b="1" i="0" u="none" strike="noStrike" cap="none">
                <a:solidFill>
                  <a:srgbClr val="FFFFFF"/>
                </a:solidFill>
                <a:effectLst>
                  <a:glow rad="228600">
                    <a:schemeClr val="tx1"/>
                  </a:glow>
                </a:effectLst>
                <a:latin typeface="Arial"/>
                <a:ea typeface="Arial"/>
                <a:cs typeface="Arial"/>
                <a:sym typeface="Arial"/>
              </a:rPr>
              <a:t>:</a:t>
            </a:r>
          </a:p>
          <a:p>
            <a:pPr marL="0" marR="0" lvl="0" indent="0" algn="ctr" rtl="0">
              <a:spcBef>
                <a:spcPts val="0"/>
              </a:spcBef>
              <a:spcAft>
                <a:spcPts val="0"/>
              </a:spcAft>
              <a:buNone/>
            </a:pPr>
            <a:r>
              <a:rPr lang="en-US" sz="4400" b="1">
                <a:solidFill>
                  <a:srgbClr val="FFFFFF"/>
                </a:solidFill>
                <a:effectLst>
                  <a:glow rad="228600">
                    <a:schemeClr val="tx1"/>
                  </a:glow>
                </a:effectLst>
              </a:rPr>
              <a:t>地球</a:t>
            </a:r>
            <a:r>
              <a:rPr lang="en-US" sz="4400" b="1" i="0" u="none" strike="noStrike" cap="none">
                <a:solidFill>
                  <a:srgbClr val="FFFFFF"/>
                </a:solidFill>
                <a:effectLst>
                  <a:glow rad="228600">
                    <a:schemeClr val="tx1"/>
                  </a:glow>
                </a:effectLst>
                <a:latin typeface="Arial"/>
                <a:ea typeface="Arial"/>
                <a:cs typeface="Arial"/>
                <a:sym typeface="Arial"/>
              </a:rPr>
              <a:t>: </a:t>
            </a:r>
            <a:r>
              <a:rPr lang="en-US" sz="4400" b="1" i="0" u="none" strike="noStrike" cap="none">
                <a:solidFill>
                  <a:srgbClr val="FFFF00"/>
                </a:solidFill>
                <a:effectLst>
                  <a:glow rad="228600">
                    <a:schemeClr val="tx1"/>
                  </a:glow>
                </a:effectLst>
                <a:latin typeface="Arial"/>
                <a:ea typeface="Arial"/>
                <a:cs typeface="Arial"/>
                <a:sym typeface="Arial"/>
              </a:rPr>
              <a:t>4,500,000,000</a:t>
            </a:r>
            <a:r>
              <a:rPr lang="en-US" sz="4400" b="1" i="0" u="none" strike="noStrike" cap="none">
                <a:solidFill>
                  <a:srgbClr val="FFFFFF"/>
                </a:solidFill>
                <a:effectLst>
                  <a:glow rad="228600">
                    <a:schemeClr val="tx1"/>
                  </a:glow>
                </a:effectLst>
                <a:latin typeface="Arial"/>
                <a:ea typeface="Arial"/>
                <a:cs typeface="Arial"/>
                <a:sym typeface="Arial"/>
              </a:rPr>
              <a:t> </a:t>
            </a:r>
            <a:r>
              <a:rPr lang="en-US" sz="4400" b="1">
                <a:solidFill>
                  <a:schemeClr val="lt1"/>
                </a:solidFill>
                <a:effectLst>
                  <a:glow rad="228600">
                    <a:schemeClr val="tx1"/>
                  </a:glow>
                </a:effectLst>
              </a:rPr>
              <a:t>年</a:t>
            </a:r>
          </a:p>
          <a:p>
            <a:pPr marL="0" marR="0" lvl="0" indent="0" algn="ctr" rtl="0">
              <a:spcBef>
                <a:spcPts val="0"/>
              </a:spcBef>
              <a:spcAft>
                <a:spcPts val="0"/>
              </a:spcAft>
              <a:buNone/>
            </a:pPr>
            <a:r>
              <a:rPr lang="en-US" sz="4400" b="1">
                <a:solidFill>
                  <a:srgbClr val="FFFFFF"/>
                </a:solidFill>
                <a:effectLst>
                  <a:glow rad="228600">
                    <a:schemeClr val="tx1"/>
                  </a:glow>
                </a:effectLst>
              </a:rPr>
              <a:t>宇宙</a:t>
            </a:r>
            <a:r>
              <a:rPr lang="en-US" sz="4400" b="1" i="0" u="none" strike="noStrike" cap="none">
                <a:solidFill>
                  <a:srgbClr val="FFFFFF"/>
                </a:solidFill>
                <a:effectLst>
                  <a:glow rad="228600">
                    <a:schemeClr val="tx1"/>
                  </a:glow>
                </a:effectLst>
                <a:latin typeface="Arial"/>
                <a:ea typeface="Arial"/>
                <a:cs typeface="Arial"/>
                <a:sym typeface="Arial"/>
              </a:rPr>
              <a:t> </a:t>
            </a:r>
            <a:r>
              <a:rPr lang="en-US" sz="4400" b="1" i="0" u="none" strike="noStrike" cap="none">
                <a:solidFill>
                  <a:srgbClr val="FFFF00"/>
                </a:solidFill>
                <a:effectLst>
                  <a:glow rad="228600">
                    <a:schemeClr val="tx1"/>
                  </a:glow>
                </a:effectLst>
                <a:latin typeface="Arial"/>
                <a:ea typeface="Arial"/>
                <a:cs typeface="Arial"/>
                <a:sym typeface="Arial"/>
              </a:rPr>
              <a:t>13,700,000,000 </a:t>
            </a:r>
            <a:r>
              <a:rPr lang="en-US" sz="4400" b="1">
                <a:solidFill>
                  <a:schemeClr val="lt1"/>
                </a:solidFill>
                <a:effectLst>
                  <a:glow rad="228600">
                    <a:schemeClr val="tx1"/>
                  </a:glow>
                </a:effectLst>
              </a:rPr>
              <a:t>年</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0"/>
                                        </p:tgtEl>
                                        <p:attrNameLst>
                                          <p:attrName>style.visibility</p:attrName>
                                        </p:attrNameLst>
                                      </p:cBhvr>
                                      <p:to>
                                        <p:strVal val="visible"/>
                                      </p:to>
                                    </p:set>
                                    <p:animEffect transition="in" filter="fade">
                                      <p:cBhvr>
                                        <p:cTn id="7" dur="500"/>
                                        <p:tgtEl>
                                          <p:spTgt spid="18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1"/>
                                        </p:tgtEl>
                                        <p:attrNameLst>
                                          <p:attrName>style.visibility</p:attrName>
                                        </p:attrNameLst>
                                      </p:cBhvr>
                                      <p:to>
                                        <p:strVal val="visible"/>
                                      </p:to>
                                    </p:set>
                                    <p:animEffect transition="in" filter="fade">
                                      <p:cBhvr>
                                        <p:cTn id="12" dur="500"/>
                                        <p:tgtEl>
                                          <p:spTgt spid="1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874"/>
        <p:cNvGrpSpPr/>
        <p:nvPr/>
      </p:nvGrpSpPr>
      <p:grpSpPr>
        <a:xfrm>
          <a:off x="0" y="0"/>
          <a:ext cx="0" cy="0"/>
          <a:chOff x="0" y="0"/>
          <a:chExt cx="0" cy="0"/>
        </a:xfrm>
      </p:grpSpPr>
      <p:pic>
        <p:nvPicPr>
          <p:cNvPr id="2875" name="Shape 2875" descr="Crosses 02285"/>
          <p:cNvPicPr preferRelativeResize="0"/>
          <p:nvPr/>
        </p:nvPicPr>
        <p:blipFill rotWithShape="1">
          <a:blip r:embed="rId3">
            <a:alphaModFix/>
          </a:blip>
          <a:srcRect/>
          <a:stretch/>
        </p:blipFill>
        <p:spPr>
          <a:xfrm>
            <a:off x="-19050" y="-14288"/>
            <a:ext cx="9182100" cy="6886576"/>
          </a:xfrm>
          <a:prstGeom prst="rect">
            <a:avLst/>
          </a:prstGeom>
          <a:noFill/>
          <a:ln>
            <a:noFill/>
          </a:ln>
        </p:spPr>
      </p:pic>
      <p:sp>
        <p:nvSpPr>
          <p:cNvPr id="2876" name="Shape 2876"/>
          <p:cNvSpPr txBox="1"/>
          <p:nvPr/>
        </p:nvSpPr>
        <p:spPr>
          <a:xfrm>
            <a:off x="152400" y="523225"/>
            <a:ext cx="4836900" cy="1438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9600" b="1" i="1">
                <a:solidFill>
                  <a:srgbClr val="FFFF00"/>
                </a:solidFill>
              </a:rPr>
              <a:t>基督</a:t>
            </a:r>
          </a:p>
        </p:txBody>
      </p:sp>
      <p:sp>
        <p:nvSpPr>
          <p:cNvPr id="2877" name="Shape 2877"/>
          <p:cNvSpPr txBox="1"/>
          <p:nvPr/>
        </p:nvSpPr>
        <p:spPr>
          <a:xfrm>
            <a:off x="245850" y="2097038"/>
            <a:ext cx="4650000" cy="11781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6000" b="1">
                <a:solidFill>
                  <a:srgbClr val="FFFFFF"/>
                </a:solidFill>
              </a:rPr>
              <a:t>根据经文</a:t>
            </a:r>
          </a:p>
        </p:txBody>
      </p:sp>
      <p:sp>
        <p:nvSpPr>
          <p:cNvPr id="2878" name="Shape 2878"/>
          <p:cNvSpPr txBox="1"/>
          <p:nvPr/>
        </p:nvSpPr>
        <p:spPr>
          <a:xfrm>
            <a:off x="1247775" y="1295400"/>
            <a:ext cx="4419600" cy="4889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a:p>
        </p:txBody>
      </p:sp>
      <p:sp>
        <p:nvSpPr>
          <p:cNvPr id="2879" name="Shape 2879"/>
          <p:cNvSpPr txBox="1"/>
          <p:nvPr/>
        </p:nvSpPr>
        <p:spPr>
          <a:xfrm>
            <a:off x="245850" y="3000900"/>
            <a:ext cx="7340100" cy="85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6000" b="1">
                <a:solidFill>
                  <a:schemeClr val="tx1"/>
                </a:solidFill>
              </a:rPr>
              <a:t>为我们的</a:t>
            </a:r>
          </a:p>
          <a:p>
            <a:pPr marL="0" lvl="0" indent="0" rtl="0">
              <a:spcBef>
                <a:spcPts val="0"/>
              </a:spcBef>
              <a:buClr>
                <a:schemeClr val="dk1"/>
              </a:buClr>
              <a:buFont typeface="Arial"/>
              <a:buNone/>
            </a:pPr>
            <a:r>
              <a:rPr lang="en-US" sz="6000" b="1">
                <a:solidFill>
                  <a:schemeClr val="tx1"/>
                </a:solidFill>
              </a:rPr>
              <a:t>罪恶而死</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885"/>
        <p:cNvGrpSpPr/>
        <p:nvPr/>
      </p:nvGrpSpPr>
      <p:grpSpPr>
        <a:xfrm>
          <a:off x="0" y="0"/>
          <a:ext cx="0" cy="0"/>
          <a:chOff x="0" y="0"/>
          <a:chExt cx="0" cy="0"/>
        </a:xfrm>
      </p:grpSpPr>
      <p:pic>
        <p:nvPicPr>
          <p:cNvPr id="2886" name="Shape 2886" descr="Grave + Crosses 0228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890"/>
        <p:cNvGrpSpPr/>
        <p:nvPr/>
      </p:nvGrpSpPr>
      <p:grpSpPr>
        <a:xfrm>
          <a:off x="0" y="0"/>
          <a:ext cx="0" cy="0"/>
          <a:chOff x="0" y="0"/>
          <a:chExt cx="0" cy="0"/>
        </a:xfrm>
      </p:grpSpPr>
      <p:sp>
        <p:nvSpPr>
          <p:cNvPr id="2891" name="Shape 2891"/>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Bozarth 1979 Q053TM--1</a:t>
            </a:r>
          </a:p>
        </p:txBody>
      </p:sp>
      <p:pic>
        <p:nvPicPr>
          <p:cNvPr id="2892" name="Shape 2892" descr="Purple Background"/>
          <p:cNvPicPr preferRelativeResize="0">
            <a:picLocks noGrp="1"/>
          </p:cNvPicPr>
          <p:nvPr>
            <p:ph type="body" idx="1"/>
          </p:nvPr>
        </p:nvPicPr>
        <p:blipFill rotWithShape="1">
          <a:blip r:embed="rId3">
            <a:alphaModFix/>
          </a:blip>
          <a:srcRect/>
          <a:stretch/>
        </p:blipFill>
        <p:spPr>
          <a:xfrm>
            <a:off x="0" y="3175"/>
            <a:ext cx="9140825" cy="6854825"/>
          </a:xfrm>
          <a:prstGeom prst="rect">
            <a:avLst/>
          </a:prstGeom>
          <a:noFill/>
          <a:ln>
            <a:noFill/>
          </a:ln>
        </p:spPr>
      </p:pic>
      <p:sp>
        <p:nvSpPr>
          <p:cNvPr id="2893" name="Shape 2893"/>
          <p:cNvSpPr txBox="1"/>
          <p:nvPr/>
        </p:nvSpPr>
        <p:spPr>
          <a:xfrm>
            <a:off x="798513" y="274650"/>
            <a:ext cx="7543800" cy="39369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rPr>
              <a:t>“基督教已经战斗，仍然在战斗，并且将把科学与进化的绝望对抗，因为进化彻底毁灭了，最终耶稣</a:t>
            </a:r>
            <a:r>
              <a:rPr lang="en-US" sz="3600" b="1">
                <a:solidFill>
                  <a:srgbClr val="FFFF00"/>
                </a:solidFill>
              </a:rPr>
              <a:t>为人子</a:t>
            </a:r>
            <a:r>
              <a:rPr lang="en-US" sz="3600" b="1">
                <a:solidFill>
                  <a:srgbClr val="FFFFFF"/>
                </a:solidFill>
              </a:rPr>
              <a:t>的世俗生活被认为是必要的。”</a:t>
            </a:r>
          </a:p>
          <a:p>
            <a:pPr marL="0" marR="0" lvl="0" indent="0" algn="l" rtl="0">
              <a:spcBef>
                <a:spcPts val="0"/>
              </a:spcBef>
              <a:spcAft>
                <a:spcPts val="0"/>
              </a:spcAft>
              <a:buNone/>
            </a:pPr>
            <a:endParaRPr sz="3600" b="1">
              <a:solidFill>
                <a:srgbClr val="FFFFFF"/>
              </a:solidFill>
            </a:endParaRPr>
          </a:p>
          <a:p>
            <a:pPr marL="0" marR="0" lvl="0" indent="0" algn="l" rtl="0">
              <a:spcBef>
                <a:spcPts val="0"/>
              </a:spcBef>
              <a:spcAft>
                <a:spcPts val="0"/>
              </a:spcAft>
              <a:buNone/>
            </a:pPr>
            <a:endParaRPr sz="1800" b="1">
              <a:solidFill>
                <a:schemeClr val="lt1"/>
              </a:solidFill>
            </a:endParaRPr>
          </a:p>
          <a:p>
            <a:pPr marL="0" marR="0" lvl="0" indent="0" algn="l" rtl="0">
              <a:spcBef>
                <a:spcPts val="0"/>
              </a:spcBef>
              <a:spcAft>
                <a:spcPts val="0"/>
              </a:spcAft>
              <a:buNone/>
            </a:pPr>
            <a:endParaRPr sz="1800" b="1">
              <a:solidFill>
                <a:schemeClr val="lt1"/>
              </a:solidFill>
            </a:endParaRPr>
          </a:p>
          <a:p>
            <a:pPr marL="0" marR="0" lvl="0" indent="-69850" algn="l" rtl="0">
              <a:spcBef>
                <a:spcPts val="0"/>
              </a:spcBef>
              <a:spcAft>
                <a:spcPts val="0"/>
              </a:spcAft>
              <a:buSzPts val="1100"/>
              <a:buNone/>
            </a:pPr>
            <a:endParaRPr sz="1800" b="1">
              <a:solidFill>
                <a:schemeClr val="lt1"/>
              </a:solidFill>
            </a:endParaRPr>
          </a:p>
          <a:p>
            <a:pPr marL="0" marR="0" lvl="0" indent="-69850" algn="l" rtl="0">
              <a:spcBef>
                <a:spcPts val="0"/>
              </a:spcBef>
              <a:spcAft>
                <a:spcPts val="0"/>
              </a:spcAft>
              <a:buSzPts val="1100"/>
              <a:buNone/>
            </a:pPr>
            <a:endParaRPr sz="1800" b="1">
              <a:solidFill>
                <a:schemeClr val="lt1"/>
              </a:solidFill>
            </a:endParaRPr>
          </a:p>
          <a:p>
            <a:pPr marL="0" marR="0" lvl="0" indent="-69850" algn="l" rtl="0">
              <a:spcBef>
                <a:spcPts val="0"/>
              </a:spcBef>
              <a:spcAft>
                <a:spcPts val="0"/>
              </a:spcAft>
              <a:buSzPts val="1100"/>
              <a:buNone/>
            </a:pPr>
            <a:endParaRPr sz="1800" b="1">
              <a:solidFill>
                <a:schemeClr val="lt1"/>
              </a:solidFill>
            </a:endParaRPr>
          </a:p>
          <a:p>
            <a:pPr marL="0" marR="0" lvl="0" indent="-69850" algn="l" rtl="0">
              <a:spcBef>
                <a:spcPts val="0"/>
              </a:spcBef>
              <a:spcAft>
                <a:spcPts val="0"/>
              </a:spcAft>
              <a:buClr>
                <a:schemeClr val="dk1"/>
              </a:buClr>
              <a:buSzPts val="1100"/>
              <a:buFont typeface="Arial"/>
              <a:buNone/>
            </a:pPr>
            <a:endParaRPr sz="1800" b="1">
              <a:solidFill>
                <a:schemeClr val="lt1"/>
              </a:solidFill>
            </a:endParaRPr>
          </a:p>
          <a:p>
            <a:pPr marL="0" marR="0" lvl="0" indent="0" algn="l" rtl="0">
              <a:spcBef>
                <a:spcPts val="0"/>
              </a:spcBef>
              <a:spcAft>
                <a:spcPts val="0"/>
              </a:spcAft>
              <a:buNone/>
            </a:pPr>
            <a:endParaRPr sz="1800" b="1">
              <a:solidFill>
                <a:schemeClr val="lt1"/>
              </a:solidFill>
            </a:endParaRPr>
          </a:p>
        </p:txBody>
      </p:sp>
      <p:sp>
        <p:nvSpPr>
          <p:cNvPr id="2894" name="Shape 2894"/>
          <p:cNvSpPr txBox="1"/>
          <p:nvPr/>
        </p:nvSpPr>
        <p:spPr>
          <a:xfrm>
            <a:off x="838200" y="5334000"/>
            <a:ext cx="7467600" cy="8223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G. Richard Bozarth, “The Meaning of Evolution,” </a:t>
            </a:r>
            <a:r>
              <a:rPr lang="en-US" sz="2400" b="1" i="1">
                <a:solidFill>
                  <a:schemeClr val="lt1"/>
                </a:solidFill>
                <a:latin typeface="Arial"/>
                <a:ea typeface="Arial"/>
                <a:cs typeface="Arial"/>
                <a:sym typeface="Arial"/>
              </a:rPr>
              <a:t>American Atheist</a:t>
            </a:r>
            <a:r>
              <a:rPr lang="en-US" sz="2400" b="1">
                <a:solidFill>
                  <a:schemeClr val="lt1"/>
                </a:solidFill>
                <a:latin typeface="Arial"/>
                <a:ea typeface="Arial"/>
                <a:cs typeface="Arial"/>
                <a:sym typeface="Arial"/>
              </a:rPr>
              <a:t> (Feb. 1978), p. 30.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906"/>
        <p:cNvGrpSpPr/>
        <p:nvPr/>
      </p:nvGrpSpPr>
      <p:grpSpPr>
        <a:xfrm>
          <a:off x="0" y="0"/>
          <a:ext cx="0" cy="0"/>
          <a:chOff x="0" y="0"/>
          <a:chExt cx="0" cy="0"/>
        </a:xfrm>
      </p:grpSpPr>
      <p:sp>
        <p:nvSpPr>
          <p:cNvPr id="2907" name="Shape 2907"/>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Bozarth 1979 Q053TM--2</a:t>
            </a:r>
          </a:p>
        </p:txBody>
      </p:sp>
      <p:pic>
        <p:nvPicPr>
          <p:cNvPr id="2908" name="Shape 2908" descr="Purple Background"/>
          <p:cNvPicPr preferRelativeResize="0">
            <a:picLocks noGrp="1"/>
          </p:cNvPicPr>
          <p:nvPr>
            <p:ph type="body" idx="1"/>
          </p:nvPr>
        </p:nvPicPr>
        <p:blipFill rotWithShape="1">
          <a:blip r:embed="rId3">
            <a:alphaModFix/>
          </a:blip>
          <a:srcRect/>
          <a:stretch/>
        </p:blipFill>
        <p:spPr>
          <a:xfrm>
            <a:off x="0" y="3175"/>
            <a:ext cx="9140700" cy="6854700"/>
          </a:xfrm>
          <a:prstGeom prst="rect">
            <a:avLst/>
          </a:prstGeom>
          <a:noFill/>
          <a:ln>
            <a:noFill/>
          </a:ln>
        </p:spPr>
      </p:pic>
      <p:sp>
        <p:nvSpPr>
          <p:cNvPr id="2909" name="Shape 2909"/>
          <p:cNvSpPr txBox="1"/>
          <p:nvPr/>
        </p:nvSpPr>
        <p:spPr>
          <a:xfrm>
            <a:off x="838200" y="703263"/>
            <a:ext cx="7391400" cy="3990900"/>
          </a:xfrm>
          <a:prstGeom prst="rect">
            <a:avLst/>
          </a:prstGeom>
          <a:noFill/>
          <a:ln>
            <a:noFill/>
          </a:ln>
          <a:effectLst>
            <a:outerShdw blurRad="63500" dist="38099" dir="2700000" algn="ctr" rotWithShape="0">
              <a:schemeClr val="dk1">
                <a:alpha val="74900"/>
              </a:schemeClr>
            </a:outerShdw>
          </a:effectLst>
        </p:spPr>
        <p:txBody>
          <a:bodyPr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“消灭亚当和夏娃以及原罪，在瓦砾中，你会发现上帝儿子的遗憾（原文如此）。</a:t>
            </a:r>
            <a:r>
              <a:rPr lang="en-US" sz="3600" b="1">
                <a:solidFill>
                  <a:schemeClr val="lt1"/>
                </a:solidFill>
                <a:latin typeface="Arial"/>
                <a:ea typeface="Arial"/>
                <a:cs typeface="Arial"/>
                <a:sym typeface="Arial"/>
              </a:rPr>
              <a:t> </a:t>
            </a:r>
            <a:r>
              <a:rPr lang="en-US" sz="3600" b="1">
                <a:solidFill>
                  <a:schemeClr val="lt1"/>
                </a:solidFill>
              </a:rPr>
              <a:t>带走他死亡的意义。</a:t>
            </a:r>
            <a:r>
              <a:rPr lang="en-US" sz="3600" b="1">
                <a:solidFill>
                  <a:schemeClr val="lt1"/>
                </a:solidFill>
                <a:latin typeface="Arial"/>
                <a:ea typeface="Arial"/>
                <a:cs typeface="Arial"/>
                <a:sym typeface="Arial"/>
              </a:rPr>
              <a:t> </a:t>
            </a:r>
            <a:r>
              <a:rPr lang="en-US" sz="3600" b="1">
                <a:solidFill>
                  <a:srgbClr val="FFFF00"/>
                </a:solidFill>
              </a:rPr>
              <a:t>如果耶稣不是为我们的罪而死的救赎者，而这正是进化的意义，那么基督教就是一无是处！</a:t>
            </a:r>
          </a:p>
        </p:txBody>
      </p:sp>
      <p:sp>
        <p:nvSpPr>
          <p:cNvPr id="2910" name="Shape 2910"/>
          <p:cNvSpPr txBox="1"/>
          <p:nvPr/>
        </p:nvSpPr>
        <p:spPr>
          <a:xfrm>
            <a:off x="838200" y="5334000"/>
            <a:ext cx="7467600" cy="822300"/>
          </a:xfrm>
          <a:prstGeom prst="rect">
            <a:avLst/>
          </a:prstGeom>
          <a:noFill/>
          <a:ln>
            <a:noFill/>
          </a:ln>
          <a:effectLst>
            <a:outerShdw blurRad="63500" dist="38099" dir="2700000" algn="ctr" rotWithShape="0">
              <a:schemeClr val="dk1">
                <a:alpha val="74900"/>
              </a:schemeClr>
            </a:outerShdw>
          </a:effectLst>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G. Richard Bozarth, “The Meaning of Evolution,” </a:t>
            </a:r>
            <a:r>
              <a:rPr lang="en-US" sz="2400" b="1" i="1">
                <a:solidFill>
                  <a:schemeClr val="lt1"/>
                </a:solidFill>
                <a:latin typeface="Arial"/>
                <a:ea typeface="Arial"/>
                <a:cs typeface="Arial"/>
                <a:sym typeface="Arial"/>
              </a:rPr>
              <a:t>American Atheist</a:t>
            </a:r>
            <a:r>
              <a:rPr lang="en-US" sz="2400" b="1">
                <a:solidFill>
                  <a:schemeClr val="lt1"/>
                </a:solidFill>
                <a:latin typeface="Arial"/>
                <a:ea typeface="Arial"/>
                <a:cs typeface="Arial"/>
                <a:sym typeface="Arial"/>
              </a:rPr>
              <a:t> (Feb. 1978), p. 30.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500230" y="2913880"/>
            <a:ext cx="5537090" cy="1015663"/>
          </a:xfrm>
          <a:prstGeom prst="rect">
            <a:avLst/>
          </a:prstGeom>
          <a:noFill/>
        </p:spPr>
        <p:txBody>
          <a:bodyPr wrap="square">
            <a:spAutoFit/>
          </a:bodyPr>
          <a:lstStyle>
            <a:defPPr marR="0" lvl="0" algn="l" rtl="0">
              <a:lnSpc>
                <a:spcPct val="100000"/>
              </a:lnSpc>
              <a:spcBef>
                <a:spcPts val="0"/>
              </a:spcBef>
              <a:spcAft>
                <a:spcPts val="0"/>
              </a:spcAft>
              <a:defRPr/>
            </a:defPPr>
            <a:lvl1pPr fontAlgn="base">
              <a:spcBef>
                <a:spcPct val="0"/>
              </a:spcBef>
              <a:spcAft>
                <a:spcPct val="0"/>
              </a:spcAft>
              <a:defRPr sz="6000" b="1" kern="1400" spc="-170">
                <a:solidFill>
                  <a:srgbClr val="FFA529"/>
                </a:solidFill>
                <a:effectLst>
                  <a:outerShdw blurRad="50800" dist="88900" dir="2700000" algn="tl" rotWithShape="0">
                    <a:srgbClr val="000000"/>
                  </a:outerShdw>
                </a:effectLst>
                <a:latin typeface="Arial Black"/>
                <a:ea typeface="ＭＳ Ｐゴシック" charset="0"/>
                <a:cs typeface="Arial Black"/>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r>
              <a:rPr lang="en-US"/>
              <a:t>历史的  七个C</a:t>
            </a:r>
            <a:endParaRPr/>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algn="ctr"/>
            <a:r>
              <a:rPr lang="en-US" sz="4400" b="1">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endParaRPr sz="3200" b="1">
              <a:latin typeface="Arial Narrow"/>
              <a:ea typeface="Arial Narrow"/>
              <a:cs typeface="Arial Narrow"/>
              <a:sym typeface="Arial Narrow"/>
            </a:endParaRPr>
          </a:p>
        </p:txBody>
      </p:sp>
      <p:sp>
        <p:nvSpPr>
          <p:cNvPr id="1967" name="Shape 1967"/>
          <p:cNvSpPr txBox="1"/>
          <p:nvPr/>
        </p:nvSpPr>
        <p:spPr>
          <a:xfrm>
            <a:off x="228600" y="0"/>
            <a:ext cx="48768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腐败</a:t>
            </a:r>
          </a:p>
        </p:txBody>
      </p:sp>
      <p:sp>
        <p:nvSpPr>
          <p:cNvPr id="1968" name="Shape 1968"/>
          <p:cNvSpPr txBox="1"/>
          <p:nvPr/>
        </p:nvSpPr>
        <p:spPr>
          <a:xfrm>
            <a:off x="-10495" y="967126"/>
            <a:ext cx="3043627"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灾难</a:t>
            </a:r>
          </a:p>
        </p:txBody>
      </p:sp>
      <p:sp>
        <p:nvSpPr>
          <p:cNvPr id="1969" name="Shape 1969"/>
          <p:cNvSpPr txBox="1"/>
          <p:nvPr/>
        </p:nvSpPr>
        <p:spPr>
          <a:xfrm>
            <a:off x="136438" y="2572650"/>
            <a:ext cx="2120044" cy="7698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algn="r">
              <a:defRPr sz="4400" b="1">
                <a:solidFill>
                  <a:srgbClr val="FFFFFF"/>
                </a:solidFill>
                <a:effectLst>
                  <a:glow rad="228600">
                    <a:srgbClr val="000000"/>
                  </a:glow>
                </a:effectLst>
                <a:latin typeface="Arial Narrow"/>
                <a:ea typeface="Arial Narrow"/>
                <a:cs typeface="Arial Narrow"/>
              </a:defRPr>
            </a:lvl1pPr>
          </a:lstStyle>
          <a:p>
            <a:r>
              <a:rPr lang="en-US">
                <a:sym typeface="Arial Narrow"/>
              </a:rPr>
              <a:t>混乱</a:t>
            </a:r>
          </a:p>
        </p:txBody>
      </p:sp>
      <p:sp>
        <p:nvSpPr>
          <p:cNvPr id="1970" name="Shape 1970"/>
          <p:cNvSpPr txBox="1"/>
          <p:nvPr/>
        </p:nvSpPr>
        <p:spPr>
          <a:xfrm>
            <a:off x="147376" y="4696164"/>
            <a:ext cx="26367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基督</a:t>
            </a:r>
          </a:p>
        </p:txBody>
      </p:sp>
      <p:sp>
        <p:nvSpPr>
          <p:cNvPr id="1971" name="Shape 1971"/>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algn="ctr"/>
            <a:r>
              <a:rPr lang="en-US" sz="4400" b="1">
                <a:solidFill>
                  <a:srgbClr val="FFFFFF"/>
                </a:solidFill>
                <a:effectLst>
                  <a:glow rad="228600">
                    <a:srgbClr val="000000"/>
                  </a:glow>
                </a:effectLst>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r>
              <a:rPr lang="en-US" sz="4400" b="1"/>
              <a:t>受造之物</a:t>
            </a:r>
          </a:p>
        </p:txBody>
      </p:sp>
      <p:sp>
        <p:nvSpPr>
          <p:cNvPr id="20" name="Rectangle 4"/>
          <p:cNvSpPr>
            <a:spLocks noChangeArrowheads="1"/>
          </p:cNvSpPr>
          <p:nvPr/>
        </p:nvSpPr>
        <p:spPr bwMode="auto">
          <a:xfrm>
            <a:off x="6400395" y="4220303"/>
            <a:ext cx="2362200" cy="23495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extLst>
      <p:ext uri="{BB962C8B-B14F-4D97-AF65-F5344CB8AC3E}">
        <p14:creationId xmlns:p14="http://schemas.microsoft.com/office/powerpoint/2010/main" val="37306704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pic>
        <p:nvPicPr>
          <p:cNvPr id="2947" name="Shape 2947" descr="Sin Intrusion1"/>
          <p:cNvPicPr preferRelativeResize="0"/>
          <p:nvPr/>
        </p:nvPicPr>
        <p:blipFill rotWithShape="1">
          <a:blip r:embed="rId3">
            <a:alphaModFix/>
          </a:blip>
          <a:srcRect/>
          <a:stretch/>
        </p:blipFill>
        <p:spPr>
          <a:xfrm>
            <a:off x="0" y="-152400"/>
            <a:ext cx="9144000" cy="6848475"/>
          </a:xfrm>
          <a:prstGeom prst="rect">
            <a:avLst/>
          </a:prstGeom>
          <a:noFill/>
          <a:ln>
            <a:noFill/>
          </a:ln>
        </p:spPr>
      </p:pic>
      <p:pic>
        <p:nvPicPr>
          <p:cNvPr id="2948" name="Shape 2948" descr="\\.psf\Host\Users\mmurphy\Desktop\9 Seven C's--slides to layer.002 copy.jpg"/>
          <p:cNvPicPr preferRelativeResize="0"/>
          <p:nvPr/>
        </p:nvPicPr>
        <p:blipFill rotWithShape="1">
          <a:blip r:embed="rId4">
            <a:alphaModFix/>
          </a:blip>
          <a:srcRect/>
          <a:stretch/>
        </p:blipFill>
        <p:spPr>
          <a:xfrm>
            <a:off x="0" y="38100"/>
            <a:ext cx="9144000" cy="6819900"/>
          </a:xfrm>
          <a:prstGeom prst="rect">
            <a:avLst/>
          </a:prstGeom>
          <a:noFill/>
          <a:ln>
            <a:noFill/>
          </a:ln>
        </p:spPr>
      </p:pic>
      <p:sp>
        <p:nvSpPr>
          <p:cNvPr id="2949" name="Shape 2949"/>
          <p:cNvSpPr txBox="1"/>
          <p:nvPr/>
        </p:nvSpPr>
        <p:spPr>
          <a:xfrm>
            <a:off x="379550" y="0"/>
            <a:ext cx="4038600" cy="5841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rPr>
              <a:t>完美的世界</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55"/>
        <p:cNvGrpSpPr/>
        <p:nvPr/>
      </p:nvGrpSpPr>
      <p:grpSpPr>
        <a:xfrm>
          <a:off x="0" y="0"/>
          <a:ext cx="0" cy="0"/>
          <a:chOff x="0" y="0"/>
          <a:chExt cx="0" cy="0"/>
        </a:xfrm>
      </p:grpSpPr>
      <p:pic>
        <p:nvPicPr>
          <p:cNvPr id="2956" name="Shape 2956" descr="Sin Intrusion2"/>
          <p:cNvPicPr preferRelativeResize="0"/>
          <p:nvPr/>
        </p:nvPicPr>
        <p:blipFill rotWithShape="1">
          <a:blip r:embed="rId3">
            <a:alphaModFix/>
          </a:blip>
          <a:srcRect/>
          <a:stretch/>
        </p:blipFill>
        <p:spPr>
          <a:xfrm>
            <a:off x="0" y="-152400"/>
            <a:ext cx="9144000" cy="6848475"/>
          </a:xfrm>
          <a:prstGeom prst="rect">
            <a:avLst/>
          </a:prstGeom>
          <a:noFill/>
          <a:ln>
            <a:noFill/>
          </a:ln>
        </p:spPr>
      </p:pic>
      <p:pic>
        <p:nvPicPr>
          <p:cNvPr id="2957" name="Shape 2957" descr="\\.psf\Host\Users\mmurphy\Desktop\9 Seven C's--slides to layer.003 copy.jpg"/>
          <p:cNvPicPr preferRelativeResize="0"/>
          <p:nvPr/>
        </p:nvPicPr>
        <p:blipFill rotWithShape="1">
          <a:blip r:embed="rId4">
            <a:alphaModFix/>
          </a:blip>
          <a:srcRect/>
          <a:stretch/>
        </p:blipFill>
        <p:spPr>
          <a:xfrm>
            <a:off x="0" y="12700"/>
            <a:ext cx="9144000" cy="6832600"/>
          </a:xfrm>
          <a:prstGeom prst="rect">
            <a:avLst/>
          </a:prstGeom>
          <a:noFill/>
          <a:ln>
            <a:noFill/>
          </a:ln>
        </p:spPr>
      </p:pic>
      <p:sp>
        <p:nvSpPr>
          <p:cNvPr id="2958" name="Shape 2958"/>
          <p:cNvSpPr txBox="1"/>
          <p:nvPr/>
        </p:nvSpPr>
        <p:spPr>
          <a:xfrm>
            <a:off x="304800" y="12700"/>
            <a:ext cx="4038600" cy="584100"/>
          </a:xfrm>
          <a:prstGeom prst="rect">
            <a:avLst/>
          </a:prstGeom>
          <a:noFill/>
          <a:ln>
            <a:noFill/>
          </a:ln>
        </p:spPr>
        <p:txBody>
          <a:bodyPr wrap="square" lIns="91425" tIns="45700" rIns="91425" bIns="45700" anchor="t" anchorCtr="0">
            <a:noAutofit/>
          </a:bodyPr>
          <a:lstStyle/>
          <a:p>
            <a:pPr marL="0" lvl="0" indent="0" rtl="0">
              <a:spcBef>
                <a:spcPts val="0"/>
              </a:spcBef>
              <a:buClr>
                <a:schemeClr val="dk1"/>
              </a:buClr>
              <a:buFont typeface="Arial"/>
              <a:buNone/>
            </a:pPr>
            <a:r>
              <a:rPr lang="en-US" sz="3600" b="1">
                <a:solidFill>
                  <a:srgbClr val="FFFFFF"/>
                </a:solidFill>
              </a:rPr>
              <a:t>完美的世界</a:t>
            </a:r>
          </a:p>
          <a:p>
            <a:pPr marL="0" marR="0" lvl="0" indent="0" algn="l" rtl="0">
              <a:spcBef>
                <a:spcPts val="0"/>
              </a:spcBef>
              <a:spcAft>
                <a:spcPts val="0"/>
              </a:spcAft>
              <a:buNone/>
            </a:pPr>
            <a:endParaRPr sz="3200" b="1">
              <a:solidFill>
                <a:schemeClr val="lt1"/>
              </a:solidFill>
            </a:endParaRPr>
          </a:p>
        </p:txBody>
      </p:sp>
      <p:sp>
        <p:nvSpPr>
          <p:cNvPr id="2959" name="Shape 2959"/>
          <p:cNvSpPr txBox="1"/>
          <p:nvPr/>
        </p:nvSpPr>
        <p:spPr>
          <a:xfrm>
            <a:off x="164200" y="3625227"/>
            <a:ext cx="4038600" cy="2383500"/>
          </a:xfrm>
          <a:prstGeom prst="rect">
            <a:avLst/>
          </a:prstGeom>
          <a:noFill/>
          <a:ln>
            <a:noFill/>
          </a:ln>
        </p:spPr>
        <p:txBody>
          <a:bodyPr wrap="square" lIns="91425" tIns="45700" rIns="91425" bIns="45700" anchor="t" anchorCtr="0">
            <a:noAutofit/>
          </a:bodyPr>
          <a:lstStyle/>
          <a:p>
            <a:pPr marL="0" lvl="0" indent="107950" algn="ctr" rtl="0">
              <a:lnSpc>
                <a:spcPct val="115000"/>
              </a:lnSpc>
              <a:spcBef>
                <a:spcPts val="0"/>
              </a:spcBef>
              <a:buClr>
                <a:schemeClr val="dk1"/>
              </a:buClr>
              <a:buSzPts val="1100"/>
              <a:buFont typeface="Arial"/>
              <a:buNone/>
            </a:pPr>
            <a:r>
              <a:rPr lang="en-US" sz="4800" b="1">
                <a:solidFill>
                  <a:srgbClr val="FFFFFF"/>
                </a:solidFill>
              </a:rPr>
              <a:t>入侵</a:t>
            </a:r>
          </a:p>
          <a:p>
            <a:pPr marL="0" lvl="0" indent="107950" algn="ctr" rtl="0">
              <a:lnSpc>
                <a:spcPct val="115000"/>
              </a:lnSpc>
              <a:spcBef>
                <a:spcPts val="0"/>
              </a:spcBef>
              <a:buClr>
                <a:schemeClr val="dk1"/>
              </a:buClr>
              <a:buSzPts val="1100"/>
              <a:buFont typeface="Arial"/>
              <a:buNone/>
            </a:pPr>
            <a:r>
              <a:rPr lang="en-US" sz="2000" b="1">
                <a:solidFill>
                  <a:srgbClr val="FFFFFF"/>
                </a:solidFill>
              </a:rPr>
              <a:t>死亡</a:t>
            </a:r>
          </a:p>
          <a:p>
            <a:pPr marL="0" lvl="0" indent="107950" algn="ctr" rtl="0">
              <a:lnSpc>
                <a:spcPct val="115000"/>
              </a:lnSpc>
              <a:spcBef>
                <a:spcPts val="0"/>
              </a:spcBef>
              <a:buClr>
                <a:schemeClr val="dk1"/>
              </a:buClr>
              <a:buSzPts val="1100"/>
              <a:buFont typeface="Arial"/>
              <a:buNone/>
            </a:pPr>
            <a:r>
              <a:rPr lang="en-US" sz="2000" b="1">
                <a:solidFill>
                  <a:srgbClr val="FFFFFF"/>
                </a:solidFill>
              </a:rPr>
              <a:t>疾病</a:t>
            </a:r>
          </a:p>
          <a:p>
            <a:pPr marL="0" lvl="0" indent="107950" algn="ctr" rtl="0">
              <a:lnSpc>
                <a:spcPct val="115000"/>
              </a:lnSpc>
              <a:spcBef>
                <a:spcPts val="0"/>
              </a:spcBef>
              <a:buClr>
                <a:schemeClr val="dk1"/>
              </a:buClr>
              <a:buSzPts val="1100"/>
              <a:buFont typeface="Arial"/>
              <a:buNone/>
            </a:pPr>
            <a:r>
              <a:rPr lang="en-US" sz="2000" b="1">
                <a:solidFill>
                  <a:srgbClr val="FFFFFF"/>
                </a:solidFill>
              </a:rPr>
              <a:t>疼痛</a:t>
            </a:r>
          </a:p>
          <a:p>
            <a:pPr marL="0" lvl="0" indent="107950" algn="ctr" rtl="0">
              <a:lnSpc>
                <a:spcPct val="115000"/>
              </a:lnSpc>
              <a:spcBef>
                <a:spcPts val="0"/>
              </a:spcBef>
              <a:buClr>
                <a:schemeClr val="dk1"/>
              </a:buClr>
              <a:buSzPts val="1100"/>
              <a:buFont typeface="Arial"/>
              <a:buNone/>
            </a:pPr>
            <a:r>
              <a:rPr lang="en-US" sz="2000" b="1">
                <a:solidFill>
                  <a:srgbClr val="FFFFFF"/>
                </a:solidFill>
              </a:rPr>
              <a:t>痛苦</a:t>
            </a:r>
          </a:p>
          <a:p>
            <a:pPr marL="0" lvl="0" indent="107950" algn="ctr" rtl="0">
              <a:lnSpc>
                <a:spcPct val="115000"/>
              </a:lnSpc>
              <a:spcBef>
                <a:spcPts val="0"/>
              </a:spcBef>
              <a:buClr>
                <a:schemeClr val="dk1"/>
              </a:buClr>
              <a:buSzPts val="1100"/>
              <a:buFont typeface="Arial"/>
              <a:buNone/>
            </a:pPr>
            <a:r>
              <a:rPr lang="en-US" sz="2000" b="1">
                <a:solidFill>
                  <a:srgbClr val="FFFFFF"/>
                </a:solidFill>
              </a:rPr>
              <a:t>情感</a:t>
            </a:r>
          </a:p>
          <a:p>
            <a:pPr marL="0" lvl="0" indent="107950" algn="ctr" rtl="0">
              <a:lnSpc>
                <a:spcPct val="115000"/>
              </a:lnSpc>
              <a:spcBef>
                <a:spcPts val="0"/>
              </a:spcBef>
              <a:buClr>
                <a:schemeClr val="dk1"/>
              </a:buClr>
              <a:buSzPts val="1100"/>
              <a:buFont typeface="Arial"/>
              <a:buNone/>
            </a:pPr>
            <a:r>
              <a:rPr lang="en-US" sz="2000" b="1">
                <a:solidFill>
                  <a:srgbClr val="FFFFFF"/>
                </a:solidFill>
              </a:rPr>
              <a:t>痛苦</a:t>
            </a:r>
          </a:p>
          <a:p>
            <a:pPr marL="0" marR="0" lvl="0" indent="0" algn="ctr" rtl="0">
              <a:spcBef>
                <a:spcPts val="0"/>
              </a:spcBef>
              <a:spcAft>
                <a:spcPts val="0"/>
              </a:spcAft>
              <a:buNone/>
            </a:pPr>
            <a:endParaRPr sz="3200" b="1">
              <a:solidFill>
                <a:schemeClr val="lt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965"/>
        <p:cNvGrpSpPr/>
        <p:nvPr/>
      </p:nvGrpSpPr>
      <p:grpSpPr>
        <a:xfrm>
          <a:off x="0" y="0"/>
          <a:ext cx="0" cy="0"/>
          <a:chOff x="0" y="0"/>
          <a:chExt cx="0" cy="0"/>
        </a:xfrm>
      </p:grpSpPr>
      <p:pic>
        <p:nvPicPr>
          <p:cNvPr id="2966" name="Shape 2966" descr="Sin Intrusion"/>
          <p:cNvPicPr preferRelativeResize="0"/>
          <p:nvPr/>
        </p:nvPicPr>
        <p:blipFill rotWithShape="1">
          <a:blip r:embed="rId3">
            <a:alphaModFix/>
          </a:blip>
          <a:srcRect/>
          <a:stretch/>
        </p:blipFill>
        <p:spPr>
          <a:xfrm>
            <a:off x="0" y="-76200"/>
            <a:ext cx="9144000" cy="6848475"/>
          </a:xfrm>
          <a:prstGeom prst="rect">
            <a:avLst/>
          </a:prstGeom>
          <a:noFill/>
          <a:ln>
            <a:noFill/>
          </a:ln>
        </p:spPr>
      </p:pic>
      <p:pic>
        <p:nvPicPr>
          <p:cNvPr id="2967" name="Shape 2967" descr="\\.psf\Host\Users\mmurphy\Desktop\9 Seven C's--slides to layer.004 copy.jpg"/>
          <p:cNvPicPr preferRelativeResize="0"/>
          <p:nvPr/>
        </p:nvPicPr>
        <p:blipFill rotWithShape="1">
          <a:blip r:embed="rId4">
            <a:alphaModFix/>
          </a:blip>
          <a:srcRect/>
          <a:stretch/>
        </p:blipFill>
        <p:spPr>
          <a:xfrm>
            <a:off x="0" y="25400"/>
            <a:ext cx="9144000" cy="6832600"/>
          </a:xfrm>
          <a:prstGeom prst="rect">
            <a:avLst/>
          </a:prstGeom>
          <a:noFill/>
          <a:ln>
            <a:noFill/>
          </a:ln>
        </p:spPr>
      </p:pic>
      <p:sp>
        <p:nvSpPr>
          <p:cNvPr id="2968" name="Shape 2968"/>
          <p:cNvSpPr txBox="1"/>
          <p:nvPr/>
        </p:nvSpPr>
        <p:spPr>
          <a:xfrm>
            <a:off x="304800" y="152400"/>
            <a:ext cx="4038600" cy="584200"/>
          </a:xfrm>
          <a:prstGeom prst="rect">
            <a:avLst/>
          </a:prstGeom>
          <a:noFill/>
          <a:ln>
            <a:noFill/>
          </a:ln>
        </p:spPr>
        <p:txBody>
          <a:bodyPr wrap="square" lIns="91425" tIns="45700" rIns="91425" bIns="45700" anchor="t" anchorCtr="0">
            <a:noAutofit/>
          </a:bodyPr>
          <a:lstStyle/>
          <a:p>
            <a:pPr marL="0" lvl="0" indent="0" rtl="0">
              <a:spcBef>
                <a:spcPts val="0"/>
              </a:spcBef>
              <a:buClr>
                <a:schemeClr val="dk1"/>
              </a:buClr>
              <a:buFont typeface="Arial"/>
              <a:buNone/>
            </a:pPr>
            <a:r>
              <a:rPr lang="en-US" sz="3600" b="1">
                <a:solidFill>
                  <a:srgbClr val="FFFFFF"/>
                </a:solidFill>
              </a:rPr>
              <a:t>完美的世界</a:t>
            </a:r>
          </a:p>
          <a:p>
            <a:pPr marL="0" marR="0" lvl="0" indent="0" algn="l" rtl="0">
              <a:spcBef>
                <a:spcPts val="0"/>
              </a:spcBef>
              <a:spcAft>
                <a:spcPts val="0"/>
              </a:spcAft>
              <a:buNone/>
            </a:pPr>
            <a:endParaRPr sz="3200" b="1">
              <a:solidFill>
                <a:schemeClr val="lt1"/>
              </a:solidFill>
            </a:endParaRPr>
          </a:p>
        </p:txBody>
      </p:sp>
      <p:sp>
        <p:nvSpPr>
          <p:cNvPr id="2969" name="Shape 2969"/>
          <p:cNvSpPr txBox="1"/>
          <p:nvPr/>
        </p:nvSpPr>
        <p:spPr>
          <a:xfrm>
            <a:off x="4953000" y="166688"/>
            <a:ext cx="4038600" cy="5842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3800" b="1">
                <a:solidFill>
                  <a:srgbClr val="FFFFFF"/>
                </a:solidFill>
              </a:rPr>
              <a:t>恢复</a:t>
            </a:r>
          </a:p>
        </p:txBody>
      </p:sp>
      <p:sp>
        <p:nvSpPr>
          <p:cNvPr id="2970" name="Shape 2970"/>
          <p:cNvSpPr txBox="1"/>
          <p:nvPr/>
        </p:nvSpPr>
        <p:spPr>
          <a:xfrm>
            <a:off x="304800" y="3610250"/>
            <a:ext cx="4038600" cy="2062200"/>
          </a:xfrm>
          <a:prstGeom prst="rect">
            <a:avLst/>
          </a:prstGeom>
          <a:noFill/>
          <a:ln>
            <a:noFill/>
          </a:ln>
        </p:spPr>
        <p:txBody>
          <a:bodyPr wrap="square" lIns="91425" tIns="45700" rIns="91425" bIns="45700" anchor="t" anchorCtr="0">
            <a:noAutofit/>
          </a:bodyPr>
          <a:lstStyle/>
          <a:p>
            <a:pPr marL="0" lvl="0" indent="107950" algn="ctr" rtl="0">
              <a:lnSpc>
                <a:spcPct val="115000"/>
              </a:lnSpc>
              <a:spcBef>
                <a:spcPts val="0"/>
              </a:spcBef>
              <a:buClr>
                <a:schemeClr val="dk1"/>
              </a:buClr>
              <a:buSzPts val="1100"/>
              <a:buFont typeface="Arial"/>
              <a:buNone/>
            </a:pPr>
            <a:r>
              <a:rPr lang="en-US" sz="4800" b="1">
                <a:solidFill>
                  <a:srgbClr val="FFFFFF"/>
                </a:solidFill>
              </a:rPr>
              <a:t>入侵</a:t>
            </a:r>
          </a:p>
          <a:p>
            <a:pPr marL="0" lvl="0" indent="107950" algn="ctr" rtl="0">
              <a:lnSpc>
                <a:spcPct val="115000"/>
              </a:lnSpc>
              <a:spcBef>
                <a:spcPts val="0"/>
              </a:spcBef>
              <a:buClr>
                <a:schemeClr val="dk1"/>
              </a:buClr>
              <a:buSzPts val="1100"/>
              <a:buFont typeface="Arial"/>
              <a:buNone/>
            </a:pPr>
            <a:r>
              <a:rPr lang="en-US" sz="2000" b="1">
                <a:solidFill>
                  <a:srgbClr val="FFFFFF"/>
                </a:solidFill>
              </a:rPr>
              <a:t>死亡</a:t>
            </a:r>
          </a:p>
          <a:p>
            <a:pPr marL="0" lvl="0" indent="107950" algn="ctr" rtl="0">
              <a:lnSpc>
                <a:spcPct val="115000"/>
              </a:lnSpc>
              <a:spcBef>
                <a:spcPts val="0"/>
              </a:spcBef>
              <a:buClr>
                <a:schemeClr val="dk1"/>
              </a:buClr>
              <a:buSzPts val="1100"/>
              <a:buFont typeface="Arial"/>
              <a:buNone/>
            </a:pPr>
            <a:r>
              <a:rPr lang="en-US" sz="2000" b="1">
                <a:solidFill>
                  <a:srgbClr val="FFFFFF"/>
                </a:solidFill>
              </a:rPr>
              <a:t>疾病</a:t>
            </a:r>
          </a:p>
          <a:p>
            <a:pPr marL="0" lvl="0" indent="107950" algn="ctr" rtl="0">
              <a:lnSpc>
                <a:spcPct val="115000"/>
              </a:lnSpc>
              <a:spcBef>
                <a:spcPts val="0"/>
              </a:spcBef>
              <a:buClr>
                <a:schemeClr val="dk1"/>
              </a:buClr>
              <a:buSzPts val="1100"/>
              <a:buFont typeface="Arial"/>
              <a:buNone/>
            </a:pPr>
            <a:r>
              <a:rPr lang="en-US" sz="2000" b="1">
                <a:solidFill>
                  <a:srgbClr val="FFFFFF"/>
                </a:solidFill>
              </a:rPr>
              <a:t>疼痛</a:t>
            </a:r>
          </a:p>
          <a:p>
            <a:pPr marL="0" lvl="0" indent="107950" algn="ctr" rtl="0">
              <a:lnSpc>
                <a:spcPct val="115000"/>
              </a:lnSpc>
              <a:spcBef>
                <a:spcPts val="0"/>
              </a:spcBef>
              <a:buClr>
                <a:schemeClr val="dk1"/>
              </a:buClr>
              <a:buSzPts val="1100"/>
              <a:buFont typeface="Arial"/>
              <a:buNone/>
            </a:pPr>
            <a:r>
              <a:rPr lang="en-US" sz="2000" b="1">
                <a:solidFill>
                  <a:srgbClr val="FFFFFF"/>
                </a:solidFill>
              </a:rPr>
              <a:t>痛苦</a:t>
            </a:r>
          </a:p>
          <a:p>
            <a:pPr marL="0" lvl="0" indent="107950" algn="ctr" rtl="0">
              <a:lnSpc>
                <a:spcPct val="115000"/>
              </a:lnSpc>
              <a:spcBef>
                <a:spcPts val="0"/>
              </a:spcBef>
              <a:buClr>
                <a:schemeClr val="dk1"/>
              </a:buClr>
              <a:buSzPts val="1100"/>
              <a:buFont typeface="Arial"/>
              <a:buNone/>
            </a:pPr>
            <a:r>
              <a:rPr lang="en-US" sz="2000" b="1">
                <a:solidFill>
                  <a:srgbClr val="FFFFFF"/>
                </a:solidFill>
              </a:rPr>
              <a:t>情感</a:t>
            </a:r>
          </a:p>
          <a:p>
            <a:pPr marL="0" lvl="0" indent="107950" algn="ctr" rtl="0">
              <a:lnSpc>
                <a:spcPct val="115000"/>
              </a:lnSpc>
              <a:spcBef>
                <a:spcPts val="0"/>
              </a:spcBef>
              <a:buClr>
                <a:schemeClr val="dk1"/>
              </a:buClr>
              <a:buSzPts val="1100"/>
              <a:buFont typeface="Arial"/>
              <a:buNone/>
            </a:pPr>
            <a:r>
              <a:rPr lang="en-US" sz="2000" b="1">
                <a:solidFill>
                  <a:srgbClr val="FFFFFF"/>
                </a:solidFill>
              </a:rPr>
              <a:t>痛苦</a:t>
            </a:r>
          </a:p>
          <a:p>
            <a:pPr marL="0" marR="0" lvl="0" indent="0" algn="ctr" rtl="0">
              <a:spcBef>
                <a:spcPts val="0"/>
              </a:spcBef>
              <a:spcAft>
                <a:spcPts val="0"/>
              </a:spcAft>
              <a:buNone/>
            </a:pPr>
            <a:endParaRPr sz="3200" b="1">
              <a:solidFill>
                <a:schemeClr val="lt1"/>
              </a:solidFill>
            </a:endParaRPr>
          </a:p>
        </p:txBody>
      </p:sp>
      <p:sp>
        <p:nvSpPr>
          <p:cNvPr id="2971" name="Shape 2971"/>
          <p:cNvSpPr txBox="1"/>
          <p:nvPr/>
        </p:nvSpPr>
        <p:spPr>
          <a:xfrm>
            <a:off x="5410200" y="3084513"/>
            <a:ext cx="4038600" cy="1014412"/>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rPr>
              <a:t>新天地</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976"/>
        <p:cNvGrpSpPr/>
        <p:nvPr/>
      </p:nvGrpSpPr>
      <p:grpSpPr>
        <a:xfrm>
          <a:off x="0" y="0"/>
          <a:ext cx="0" cy="0"/>
          <a:chOff x="0" y="0"/>
          <a:chExt cx="0" cy="0"/>
        </a:xfrm>
      </p:grpSpPr>
      <p:sp>
        <p:nvSpPr>
          <p:cNvPr id="2977" name="Shape 2977"/>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Rev. 21:4 &amp; 22:3a NAS</a:t>
            </a:r>
          </a:p>
        </p:txBody>
      </p:sp>
      <p:pic>
        <p:nvPicPr>
          <p:cNvPr id="2978" name="Shape 2978"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79" name="Shape 2979"/>
          <p:cNvSpPr txBox="1"/>
          <p:nvPr/>
        </p:nvSpPr>
        <p:spPr>
          <a:xfrm>
            <a:off x="0" y="457200"/>
            <a:ext cx="9144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rPr>
              <a:t>‭‭启示录</a:t>
            </a:r>
            <a:r>
              <a:rPr lang="en-US" sz="6000" b="1">
                <a:solidFill>
                  <a:srgbClr val="00FF00"/>
                </a:solidFill>
                <a:latin typeface="Arial"/>
                <a:ea typeface="Arial"/>
                <a:cs typeface="Arial"/>
                <a:sym typeface="Arial"/>
              </a:rPr>
              <a:t> 21:4</a:t>
            </a:r>
          </a:p>
        </p:txBody>
      </p:sp>
      <p:sp>
        <p:nvSpPr>
          <p:cNvPr id="2980" name="Shape 2980"/>
          <p:cNvSpPr txBox="1"/>
          <p:nvPr/>
        </p:nvSpPr>
        <p:spPr>
          <a:xfrm>
            <a:off x="838200" y="1621638"/>
            <a:ext cx="7467600" cy="28830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lnSpc>
                <a:spcPct val="90000"/>
              </a:lnSpc>
              <a:spcBef>
                <a:spcPts val="0"/>
              </a:spcBef>
              <a:spcAft>
                <a:spcPts val="0"/>
              </a:spcAft>
              <a:buNone/>
            </a:pPr>
            <a:r>
              <a:rPr lang="en-US" sz="3400" b="1">
                <a:solidFill>
                  <a:schemeClr val="lt1"/>
                </a:solidFill>
              </a:rPr>
              <a:t>“神要擦去他们一切的眼泪；</a:t>
            </a:r>
            <a:r>
              <a:rPr lang="en-US" sz="3400" b="1">
                <a:solidFill>
                  <a:srgbClr val="FFFF00"/>
                </a:solidFill>
              </a:rPr>
              <a:t>不再有死亡</a:t>
            </a:r>
            <a:r>
              <a:rPr lang="en-US" sz="3400" b="1">
                <a:solidFill>
                  <a:schemeClr val="lt1"/>
                </a:solidFill>
              </a:rPr>
              <a:t>，也不再有</a:t>
            </a:r>
            <a:r>
              <a:rPr lang="en-US" sz="3400" b="1">
                <a:solidFill>
                  <a:srgbClr val="FFFF00"/>
                </a:solidFill>
              </a:rPr>
              <a:t>悲哀</a:t>
            </a:r>
            <a:r>
              <a:rPr lang="en-US" sz="3400" b="1">
                <a:solidFill>
                  <a:schemeClr val="lt1"/>
                </a:solidFill>
              </a:rPr>
              <a:t>、</a:t>
            </a:r>
            <a:r>
              <a:rPr lang="en-US" sz="3400" b="1">
                <a:solidFill>
                  <a:srgbClr val="FFFF00"/>
                </a:solidFill>
              </a:rPr>
              <a:t>哭号</a:t>
            </a:r>
            <a:r>
              <a:rPr lang="en-US" sz="3400" b="1">
                <a:solidFill>
                  <a:schemeClr val="lt1"/>
                </a:solidFill>
              </a:rPr>
              <a:t>、</a:t>
            </a:r>
            <a:r>
              <a:rPr lang="en-US" sz="3400" b="1">
                <a:solidFill>
                  <a:srgbClr val="FFFF00"/>
                </a:solidFill>
              </a:rPr>
              <a:t>疼痛</a:t>
            </a:r>
            <a:r>
              <a:rPr lang="en-US" sz="3400" b="1">
                <a:solidFill>
                  <a:schemeClr val="lt1"/>
                </a:solidFill>
              </a:rPr>
              <a:t>，因为以前的事都过去了。’’</a:t>
            </a:r>
          </a:p>
        </p:txBody>
      </p:sp>
      <p:sp>
        <p:nvSpPr>
          <p:cNvPr id="2981" name="Shape 2981"/>
          <p:cNvSpPr txBox="1"/>
          <p:nvPr/>
        </p:nvSpPr>
        <p:spPr>
          <a:xfrm>
            <a:off x="0" y="4208200"/>
            <a:ext cx="9144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rPr>
              <a:t>启示录</a:t>
            </a:r>
            <a:r>
              <a:rPr lang="en-US" sz="5400" b="1">
                <a:solidFill>
                  <a:srgbClr val="00FF00"/>
                </a:solidFill>
                <a:latin typeface="Arial"/>
                <a:ea typeface="Arial"/>
                <a:cs typeface="Arial"/>
                <a:sym typeface="Arial"/>
              </a:rPr>
              <a:t> 22:3a</a:t>
            </a:r>
          </a:p>
        </p:txBody>
      </p:sp>
      <p:sp>
        <p:nvSpPr>
          <p:cNvPr id="2982" name="Shape 2982"/>
          <p:cNvSpPr txBox="1"/>
          <p:nvPr/>
        </p:nvSpPr>
        <p:spPr>
          <a:xfrm>
            <a:off x="61025" y="5355175"/>
            <a:ext cx="9144000" cy="6096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3400" b="1">
                <a:solidFill>
                  <a:schemeClr val="lt1"/>
                </a:solidFill>
              </a:rPr>
              <a:t>“以后</a:t>
            </a:r>
            <a:r>
              <a:rPr lang="en-US" sz="3400" b="1">
                <a:solidFill>
                  <a:srgbClr val="FFFF00"/>
                </a:solidFill>
              </a:rPr>
              <a:t>再没有咒诅</a:t>
            </a:r>
            <a:r>
              <a:rPr lang="en-US" sz="3400" b="1">
                <a:solidFill>
                  <a:schemeClr val="lt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81"/>
                                        </p:tgtEl>
                                        <p:attrNameLst>
                                          <p:attrName>style.visibility</p:attrName>
                                        </p:attrNameLst>
                                      </p:cBhvr>
                                      <p:to>
                                        <p:strVal val="visible"/>
                                      </p:to>
                                    </p:set>
                                    <p:anim calcmode="lin" valueType="num">
                                      <p:cBhvr additive="base">
                                        <p:cTn id="7" dur="500"/>
                                        <p:tgtEl>
                                          <p:spTgt spid="2981"/>
                                        </p:tgtEl>
                                        <p:attrNameLst>
                                          <p:attrName>ppt_w</p:attrName>
                                        </p:attrNameLst>
                                      </p:cBhvr>
                                      <p:tavLst>
                                        <p:tav tm="0">
                                          <p:val>
                                            <p:strVal val="0"/>
                                          </p:val>
                                        </p:tav>
                                        <p:tav tm="100000">
                                          <p:val>
                                            <p:strVal val="#ppt_w"/>
                                          </p:val>
                                        </p:tav>
                                      </p:tavLst>
                                    </p:anim>
                                    <p:anim calcmode="lin" valueType="num">
                                      <p:cBhvr additive="base">
                                        <p:cTn id="8" dur="500"/>
                                        <p:tgtEl>
                                          <p:spTgt spid="298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82"/>
                                        </p:tgtEl>
                                        <p:attrNameLst>
                                          <p:attrName>style.visibility</p:attrName>
                                        </p:attrNameLst>
                                      </p:cBhvr>
                                      <p:to>
                                        <p:strVal val="visible"/>
                                      </p:to>
                                    </p:set>
                                    <p:anim calcmode="lin" valueType="num">
                                      <p:cBhvr additive="base">
                                        <p:cTn id="11" dur="500"/>
                                        <p:tgtEl>
                                          <p:spTgt spid="2982"/>
                                        </p:tgtEl>
                                        <p:attrNameLst>
                                          <p:attrName>ppt_w</p:attrName>
                                        </p:attrNameLst>
                                      </p:cBhvr>
                                      <p:tavLst>
                                        <p:tav tm="0">
                                          <p:val>
                                            <p:strVal val="0"/>
                                          </p:val>
                                        </p:tav>
                                        <p:tav tm="100000">
                                          <p:val>
                                            <p:strVal val="#ppt_w"/>
                                          </p:val>
                                        </p:tav>
                                      </p:tavLst>
                                    </p:anim>
                                    <p:anim calcmode="lin" valueType="num">
                                      <p:cBhvr additive="base">
                                        <p:cTn id="12" dur="500"/>
                                        <p:tgtEl>
                                          <p:spTgt spid="298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987"/>
        <p:cNvGrpSpPr/>
        <p:nvPr/>
      </p:nvGrpSpPr>
      <p:grpSpPr>
        <a:xfrm>
          <a:off x="0" y="0"/>
          <a:ext cx="0" cy="0"/>
          <a:chOff x="0" y="0"/>
          <a:chExt cx="0" cy="0"/>
        </a:xfrm>
      </p:grpSpPr>
      <p:sp>
        <p:nvSpPr>
          <p:cNvPr id="2988" name="Shape 2988"/>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Rom. 8:21 NAS</a:t>
            </a:r>
          </a:p>
        </p:txBody>
      </p:sp>
      <p:pic>
        <p:nvPicPr>
          <p:cNvPr id="2989" name="Shape 2989"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90" name="Shape 2990"/>
          <p:cNvSpPr txBox="1"/>
          <p:nvPr/>
        </p:nvSpPr>
        <p:spPr>
          <a:xfrm>
            <a:off x="457200" y="365125"/>
            <a:ext cx="82296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罗马书8:21</a:t>
            </a:r>
          </a:p>
        </p:txBody>
      </p:sp>
      <p:sp>
        <p:nvSpPr>
          <p:cNvPr id="2991" name="Shape 2991"/>
          <p:cNvSpPr txBox="1"/>
          <p:nvPr/>
        </p:nvSpPr>
        <p:spPr>
          <a:xfrm>
            <a:off x="838200" y="1905000"/>
            <a:ext cx="7543800" cy="19526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lnSpc>
                <a:spcPct val="90000"/>
              </a:lnSpc>
              <a:spcBef>
                <a:spcPts val="0"/>
              </a:spcBef>
              <a:spcAft>
                <a:spcPts val="0"/>
              </a:spcAft>
              <a:buNone/>
            </a:pPr>
            <a:r>
              <a:rPr lang="en-US" sz="3400" b="1">
                <a:solidFill>
                  <a:schemeClr val="lt1"/>
                </a:solidFill>
                <a:latin typeface="Arial"/>
                <a:ea typeface="Arial"/>
                <a:cs typeface="Arial"/>
                <a:sym typeface="Arial"/>
              </a:rPr>
              <a:t>“但</a:t>
            </a:r>
            <a:r>
              <a:rPr lang="en-US" sz="3400" b="1">
                <a:solidFill>
                  <a:srgbClr val="00FF00"/>
                </a:solidFill>
                <a:latin typeface="Arial"/>
                <a:ea typeface="Arial"/>
                <a:cs typeface="Arial"/>
                <a:sym typeface="Arial"/>
              </a:rPr>
              <a:t>受造之物</a:t>
            </a:r>
            <a:r>
              <a:rPr lang="en-US" sz="3400" b="1">
                <a:solidFill>
                  <a:schemeClr val="lt1"/>
                </a:solidFill>
                <a:latin typeface="Arial"/>
                <a:ea typeface="Arial"/>
                <a:cs typeface="Arial"/>
                <a:sym typeface="Arial"/>
              </a:rPr>
              <a:t>仍然指望</a:t>
            </a:r>
            <a:r>
              <a:rPr lang="en-US" sz="3400" b="1">
                <a:solidFill>
                  <a:srgbClr val="FFFF00"/>
                </a:solidFill>
                <a:latin typeface="Arial"/>
                <a:ea typeface="Arial"/>
                <a:cs typeface="Arial"/>
                <a:sym typeface="Arial"/>
              </a:rPr>
              <a:t>脱离败坏的辖制</a:t>
            </a:r>
            <a:r>
              <a:rPr lang="en-US" sz="3400" b="1">
                <a:solidFill>
                  <a:schemeClr val="lt1"/>
                </a:solidFill>
              </a:rPr>
              <a:t>,</a:t>
            </a:r>
            <a:r>
              <a:rPr lang="en-US" sz="3400" b="1">
                <a:solidFill>
                  <a:schemeClr val="lt1"/>
                </a:solidFill>
                <a:latin typeface="Arial"/>
                <a:ea typeface="Arial"/>
                <a:cs typeface="Arial"/>
                <a:sym typeface="Arial"/>
              </a:rPr>
              <a:t>得享 神儿女自由的荣耀。</a:t>
            </a:r>
            <a:r>
              <a:rPr lang="en-US" sz="3400" b="1">
                <a:solidFill>
                  <a:schemeClr val="lt1"/>
                </a:solidFill>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pic>
        <p:nvPicPr>
          <p:cNvPr id="1886" name="Shape 1886" descr="Scient &amp; Bible-Human Evolution"/>
          <p:cNvPicPr preferRelativeResize="0"/>
          <p:nvPr/>
        </p:nvPicPr>
        <p:blipFill rotWithShape="1">
          <a:blip r:embed="rId3">
            <a:alphaModFix/>
          </a:blip>
          <a:srcRect/>
          <a:stretch/>
        </p:blipFill>
        <p:spPr>
          <a:xfrm>
            <a:off x="-381000" y="-1588"/>
            <a:ext cx="9145588" cy="6859588"/>
          </a:xfrm>
          <a:prstGeom prst="rect">
            <a:avLst/>
          </a:prstGeom>
          <a:noFill/>
          <a:ln>
            <a:noFill/>
          </a:ln>
        </p:spPr>
      </p:pic>
      <p:pic>
        <p:nvPicPr>
          <p:cNvPr id="1887" name="Shape 1887" descr="Orangebubble"/>
          <p:cNvPicPr preferRelativeResize="0"/>
          <p:nvPr/>
        </p:nvPicPr>
        <p:blipFill rotWithShape="1">
          <a:blip r:embed="rId4">
            <a:alphaModFix/>
          </a:blip>
          <a:srcRect/>
          <a:stretch/>
        </p:blipFill>
        <p:spPr>
          <a:xfrm>
            <a:off x="914400" y="11113"/>
            <a:ext cx="4419600" cy="2589212"/>
          </a:xfrm>
          <a:prstGeom prst="rect">
            <a:avLst/>
          </a:prstGeom>
          <a:noFill/>
          <a:ln>
            <a:noFill/>
          </a:ln>
        </p:spPr>
      </p:pic>
      <p:pic>
        <p:nvPicPr>
          <p:cNvPr id="1888" name="Shape 1888" descr="Purplebubble"/>
          <p:cNvPicPr preferRelativeResize="0"/>
          <p:nvPr/>
        </p:nvPicPr>
        <p:blipFill rotWithShape="1">
          <a:blip r:embed="rId5">
            <a:alphaModFix/>
          </a:blip>
          <a:srcRect/>
          <a:stretch/>
        </p:blipFill>
        <p:spPr>
          <a:xfrm>
            <a:off x="4724400" y="88900"/>
            <a:ext cx="4419600" cy="2730500"/>
          </a:xfrm>
          <a:prstGeom prst="rect">
            <a:avLst/>
          </a:prstGeom>
          <a:noFill/>
          <a:ln>
            <a:noFill/>
          </a:ln>
        </p:spPr>
      </p:pic>
      <p:pic>
        <p:nvPicPr>
          <p:cNvPr id="1889" name="Shape 1889" descr="Bible"/>
          <p:cNvPicPr preferRelativeResize="0"/>
          <p:nvPr/>
        </p:nvPicPr>
        <p:blipFill rotWithShape="1">
          <a:blip r:embed="rId6">
            <a:alphaModFix/>
          </a:blip>
          <a:srcRect/>
          <a:stretch/>
        </p:blipFill>
        <p:spPr>
          <a:xfrm>
            <a:off x="5181600" y="4052888"/>
            <a:ext cx="2357438" cy="2500312"/>
          </a:xfrm>
          <a:prstGeom prst="rect">
            <a:avLst/>
          </a:prstGeom>
          <a:noFill/>
          <a:ln>
            <a:noFill/>
          </a:ln>
        </p:spPr>
      </p:pic>
      <p:sp>
        <p:nvSpPr>
          <p:cNvPr id="1890" name="Shape 1890"/>
          <p:cNvSpPr txBox="1"/>
          <p:nvPr/>
        </p:nvSpPr>
        <p:spPr>
          <a:xfrm>
            <a:off x="1371600" y="491338"/>
            <a:ext cx="3352800" cy="1628700"/>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chemeClr val="dk1"/>
                </a:solidFill>
                <a:latin typeface="Comic Sans MS"/>
                <a:ea typeface="Comic Sans MS"/>
                <a:cs typeface="Comic Sans MS"/>
                <a:sym typeface="Comic Sans MS"/>
              </a:rPr>
              <a:t>  请听我说！地球是数十亿年。</a:t>
            </a:r>
          </a:p>
        </p:txBody>
      </p:sp>
      <p:sp>
        <p:nvSpPr>
          <p:cNvPr id="1891" name="Shape 1891"/>
          <p:cNvSpPr txBox="1"/>
          <p:nvPr/>
        </p:nvSpPr>
        <p:spPr>
          <a:xfrm>
            <a:off x="5486400" y="860975"/>
            <a:ext cx="2895600" cy="13731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Comic Sans MS"/>
                <a:ea typeface="Comic Sans MS"/>
                <a:cs typeface="Comic Sans MS"/>
                <a:sym typeface="Comic Sans MS"/>
              </a:rPr>
              <a:t>请相信我! 我是在六天内创造的!</a:t>
            </a:r>
          </a:p>
        </p:txBody>
      </p:sp>
      <p:sp>
        <p:nvSpPr>
          <p:cNvPr id="1892" name="Shape 1892"/>
          <p:cNvSpPr txBox="1"/>
          <p:nvPr/>
        </p:nvSpPr>
        <p:spPr>
          <a:xfrm rot="-170238">
            <a:off x="6019800" y="4343400"/>
            <a:ext cx="990600" cy="70167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rPr>
              <a:t> 圣 经</a:t>
            </a:r>
          </a:p>
        </p:txBody>
      </p:sp>
      <p:sp>
        <p:nvSpPr>
          <p:cNvPr id="1893" name="Shape 1893"/>
          <p:cNvSpPr txBox="1">
            <a:spLocks noGrp="1"/>
          </p:cNvSpPr>
          <p:nvPr>
            <p:ph type="title" idx="4294967295"/>
          </p:nvPr>
        </p:nvSpPr>
        <p:spPr>
          <a:xfrm>
            <a:off x="705007" y="-1143000"/>
            <a:ext cx="8229600" cy="693803"/>
          </a:xfrm>
          <a:prstGeom prst="rect">
            <a:avLst/>
          </a:prstGeom>
          <a:noFill/>
          <a:ln>
            <a:noFill/>
          </a:ln>
        </p:spPr>
        <p:txBody>
          <a:bodyPr wrap="square" lIns="91425" tIns="45700" rIns="91425" bIns="45700" anchor="ctr" anchorCtr="0">
            <a:noAutofit/>
          </a:bodyPr>
          <a:lstStyle/>
          <a:p>
            <a:pPr marL="0" lvl="0" indent="0" rtl="0">
              <a:spcBef>
                <a:spcPts val="0"/>
              </a:spcBef>
              <a:buClr>
                <a:schemeClr val="dk1"/>
              </a:buClr>
              <a:buFont typeface="Arial"/>
              <a:buNone/>
            </a:pPr>
            <a:r>
              <a:rPr lang="en-US" sz="1800">
                <a:solidFill>
                  <a:schemeClr val="dk1"/>
                </a:solidFill>
              </a:rPr>
              <a:t>科学家和圣经</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996"/>
        <p:cNvGrpSpPr/>
        <p:nvPr/>
      </p:nvGrpSpPr>
      <p:grpSpPr>
        <a:xfrm>
          <a:off x="0" y="0"/>
          <a:ext cx="0" cy="0"/>
          <a:chOff x="0" y="0"/>
          <a:chExt cx="0" cy="0"/>
        </a:xfrm>
      </p:grpSpPr>
      <p:sp>
        <p:nvSpPr>
          <p:cNvPr id="2997" name="Shape 2997"/>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Matt. 24:37-39 NAS</a:t>
            </a:r>
          </a:p>
        </p:txBody>
      </p:sp>
      <p:pic>
        <p:nvPicPr>
          <p:cNvPr id="2998" name="Shape 2998"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99" name="Shape 2999"/>
          <p:cNvSpPr txBox="1"/>
          <p:nvPr/>
        </p:nvSpPr>
        <p:spPr>
          <a:xfrm>
            <a:off x="0" y="457200"/>
            <a:ext cx="9144000" cy="914400"/>
          </a:xfrm>
          <a:prstGeom prst="rect">
            <a:avLst/>
          </a:prstGeom>
          <a:noFill/>
          <a:ln>
            <a:noFill/>
          </a:ln>
          <a:effectLst>
            <a:outerShdw blurRad="63500" dist="38099" dir="2700000" algn="ctr" rotWithShape="0">
              <a:srgbClr val="080808">
                <a:alpha val="74901"/>
              </a:srgb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马太福音24：37-39</a:t>
            </a:r>
          </a:p>
        </p:txBody>
      </p:sp>
      <p:sp>
        <p:nvSpPr>
          <p:cNvPr id="3000" name="Shape 3000"/>
          <p:cNvSpPr txBox="1"/>
          <p:nvPr/>
        </p:nvSpPr>
        <p:spPr>
          <a:xfrm>
            <a:off x="838200" y="1431925"/>
            <a:ext cx="7467600" cy="4206875"/>
          </a:xfrm>
          <a:prstGeom prst="rect">
            <a:avLst/>
          </a:prstGeom>
          <a:noFill/>
          <a:ln>
            <a:noFill/>
          </a:ln>
          <a:effectLst>
            <a:outerShdw blurRad="63500" dist="38099" dir="2700000" algn="ctr" rotWithShape="0">
              <a:srgbClr val="080808">
                <a:alpha val="74901"/>
              </a:srgb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000" b="1">
                <a:solidFill>
                  <a:srgbClr val="FFFF00"/>
                </a:solidFill>
                <a:latin typeface="Arial"/>
                <a:ea typeface="Arial"/>
                <a:cs typeface="Arial"/>
                <a:sym typeface="Arial"/>
              </a:rPr>
              <a:t>37.</a:t>
            </a:r>
            <a:r>
              <a:rPr lang="en-US" sz="3000" b="1">
                <a:solidFill>
                  <a:schemeClr val="lt1"/>
                </a:solidFill>
                <a:latin typeface="Arial"/>
                <a:ea typeface="Arial"/>
                <a:cs typeface="Arial"/>
                <a:sym typeface="Arial"/>
              </a:rPr>
              <a:t>  “挪亚 的日子怎样，人子降临也要怎样。</a:t>
            </a:r>
          </a:p>
          <a:p>
            <a:pPr marL="0" marR="0" lvl="0" indent="0" algn="just" rtl="0">
              <a:spcBef>
                <a:spcPts val="0"/>
              </a:spcBef>
              <a:spcAft>
                <a:spcPts val="0"/>
              </a:spcAft>
              <a:buNone/>
            </a:pPr>
            <a:endParaRPr sz="3000" b="1">
              <a:solidFill>
                <a:schemeClr val="lt1"/>
              </a:solidFill>
            </a:endParaRPr>
          </a:p>
          <a:p>
            <a:pPr marL="0" marR="0" lvl="0" indent="0" algn="just" rtl="0">
              <a:spcBef>
                <a:spcPts val="0"/>
              </a:spcBef>
              <a:spcAft>
                <a:spcPts val="0"/>
              </a:spcAft>
              <a:buNone/>
            </a:pPr>
            <a:r>
              <a:rPr lang="en-US" sz="3000" b="1">
                <a:solidFill>
                  <a:srgbClr val="FFFF00"/>
                </a:solidFill>
                <a:latin typeface="Arial"/>
                <a:ea typeface="Arial"/>
                <a:cs typeface="Arial"/>
                <a:sym typeface="Arial"/>
              </a:rPr>
              <a:t>38.</a:t>
            </a:r>
            <a:r>
              <a:rPr lang="en-US" sz="3000" b="1">
                <a:solidFill>
                  <a:schemeClr val="lt1"/>
                </a:solidFill>
                <a:latin typeface="Arial"/>
                <a:ea typeface="Arial"/>
                <a:cs typeface="Arial"/>
                <a:sym typeface="Arial"/>
              </a:rPr>
              <a:t>  “当洪水以前的日子，人照常吃喝嫁娶，直到 挪亚 进方舟的那日；</a:t>
            </a:r>
          </a:p>
          <a:p>
            <a:pPr marL="0" marR="0" lvl="0" indent="0" algn="just" rtl="0">
              <a:spcBef>
                <a:spcPts val="0"/>
              </a:spcBef>
              <a:spcAft>
                <a:spcPts val="0"/>
              </a:spcAft>
              <a:buNone/>
            </a:pPr>
            <a:endParaRPr sz="3000" b="1">
              <a:solidFill>
                <a:schemeClr val="lt1"/>
              </a:solidFill>
            </a:endParaRPr>
          </a:p>
          <a:p>
            <a:pPr marL="0" marR="0" lvl="0" indent="0" algn="just" rtl="0">
              <a:spcBef>
                <a:spcPts val="0"/>
              </a:spcBef>
              <a:spcAft>
                <a:spcPts val="0"/>
              </a:spcAft>
              <a:buNone/>
            </a:pPr>
            <a:r>
              <a:rPr lang="en-US" sz="3000" b="1">
                <a:solidFill>
                  <a:srgbClr val="FFFF00"/>
                </a:solidFill>
                <a:latin typeface="Arial"/>
                <a:ea typeface="Arial"/>
                <a:cs typeface="Arial"/>
                <a:sym typeface="Arial"/>
              </a:rPr>
              <a:t>39.</a:t>
            </a:r>
            <a:r>
              <a:rPr lang="en-US" sz="3000" b="1">
                <a:solidFill>
                  <a:schemeClr val="lt1"/>
                </a:solidFill>
                <a:latin typeface="Arial"/>
                <a:ea typeface="Arial"/>
                <a:cs typeface="Arial"/>
                <a:sym typeface="Arial"/>
              </a:rPr>
              <a:t>  “不知不觉洪水来了，把他们全都冲去。人子降临也要这样。</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006"/>
        <p:cNvGrpSpPr/>
        <p:nvPr/>
      </p:nvGrpSpPr>
      <p:grpSpPr>
        <a:xfrm>
          <a:off x="0" y="0"/>
          <a:ext cx="0" cy="0"/>
          <a:chOff x="0" y="0"/>
          <a:chExt cx="0" cy="0"/>
        </a:xfrm>
      </p:grpSpPr>
      <p:sp>
        <p:nvSpPr>
          <p:cNvPr id="3007" name="Shape 3007"/>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Noah's Ark - Invitation</a:t>
            </a:r>
          </a:p>
        </p:txBody>
      </p:sp>
      <p:pic>
        <p:nvPicPr>
          <p:cNvPr id="3008" name="Shape 3008" descr="117 ArkInviteFLAT copy"/>
          <p:cNvPicPr preferRelativeResize="0"/>
          <p:nvPr/>
        </p:nvPicPr>
        <p:blipFill rotWithShape="1">
          <a:blip r:embed="rId3">
            <a:alphaModFix/>
          </a:blip>
          <a:srcRect/>
          <a:stretch/>
        </p:blipFill>
        <p:spPr>
          <a:xfrm>
            <a:off x="0" y="0"/>
            <a:ext cx="9144000" cy="685641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014"/>
        <p:cNvGrpSpPr/>
        <p:nvPr/>
      </p:nvGrpSpPr>
      <p:grpSpPr>
        <a:xfrm>
          <a:off x="0" y="0"/>
          <a:ext cx="0" cy="0"/>
          <a:chOff x="0" y="0"/>
          <a:chExt cx="0" cy="0"/>
        </a:xfrm>
      </p:grpSpPr>
      <p:pic>
        <p:nvPicPr>
          <p:cNvPr id="3015" name="Shape 3015" descr="N'sA Door-Closed 0033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16" name="Shape 3016"/>
          <p:cNvSpPr txBox="1"/>
          <p:nvPr/>
        </p:nvSpPr>
        <p:spPr>
          <a:xfrm>
            <a:off x="685800" y="5043488"/>
            <a:ext cx="7848600" cy="146367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3000" b="1">
                <a:solidFill>
                  <a:srgbClr val="FFFFFF"/>
                </a:solidFill>
              </a:rPr>
              <a:t>“我就是门；凡从我进来的，必然得救，并且出入得草吃。</a:t>
            </a:r>
            <a:r>
              <a:rPr lang="en-US" sz="3000" b="1">
                <a:solidFill>
                  <a:srgbClr val="FFFFFF"/>
                </a:solidFill>
                <a:latin typeface="Arial"/>
                <a:ea typeface="Arial"/>
                <a:cs typeface="Arial"/>
                <a:sym typeface="Arial"/>
              </a:rPr>
              <a:t>”    (</a:t>
            </a:r>
            <a:r>
              <a:rPr lang="en-US" sz="3000" b="1">
                <a:solidFill>
                  <a:srgbClr val="FFFFFF"/>
                </a:solidFill>
              </a:rPr>
              <a:t>‭‭约翰福音</a:t>
            </a:r>
            <a:r>
              <a:rPr lang="en-US" sz="3000" b="1">
                <a:solidFill>
                  <a:srgbClr val="FFFFFF"/>
                </a:solidFill>
                <a:latin typeface="Arial"/>
                <a:ea typeface="Arial"/>
                <a:cs typeface="Arial"/>
                <a:sym typeface="Arial"/>
              </a:rPr>
              <a:t> 10:9)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022"/>
        <p:cNvGrpSpPr/>
        <p:nvPr/>
      </p:nvGrpSpPr>
      <p:grpSpPr>
        <a:xfrm>
          <a:off x="0" y="0"/>
          <a:ext cx="0" cy="0"/>
          <a:chOff x="0" y="0"/>
          <a:chExt cx="0" cy="0"/>
        </a:xfrm>
      </p:grpSpPr>
      <p:sp>
        <p:nvSpPr>
          <p:cNvPr id="3023" name="Shape 3023"/>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Family Praying at Cross</a:t>
            </a:r>
          </a:p>
        </p:txBody>
      </p:sp>
      <p:pic>
        <p:nvPicPr>
          <p:cNvPr id="3024" name="Shape 3024" descr="family praying"/>
          <p:cNvPicPr preferRelativeResize="0"/>
          <p:nvPr/>
        </p:nvPicPr>
        <p:blipFill rotWithShape="1">
          <a:blip r:embed="rId3">
            <a:alphaModFix/>
          </a:blip>
          <a:srcRect/>
          <a:stretch/>
        </p:blipFill>
        <p:spPr>
          <a:xfrm>
            <a:off x="0" y="77788"/>
            <a:ext cx="9144000" cy="6551612"/>
          </a:xfrm>
          <a:prstGeom prst="rect">
            <a:avLst/>
          </a:prstGeom>
          <a:noFill/>
          <a:ln>
            <a:noFill/>
          </a:ln>
        </p:spPr>
      </p:pic>
    </p:spTree>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029"/>
        <p:cNvGrpSpPr/>
        <p:nvPr/>
      </p:nvGrpSpPr>
      <p:grpSpPr>
        <a:xfrm>
          <a:off x="0" y="0"/>
          <a:ext cx="0" cy="0"/>
          <a:chOff x="0" y="0"/>
          <a:chExt cx="0" cy="0"/>
        </a:xfrm>
      </p:grpSpPr>
      <p:sp>
        <p:nvSpPr>
          <p:cNvPr id="3030" name="Shape 3030"/>
          <p:cNvSpPr txBox="1">
            <a:spLocks noGrp="1"/>
          </p:cNvSpPr>
          <p:nvPr>
            <p:ph type="ctrTitle"/>
          </p:nvPr>
        </p:nvSpPr>
        <p:spPr>
          <a:xfrm>
            <a:off x="685800" y="2130425"/>
            <a:ext cx="7772400" cy="1470025"/>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Big Bang Time line</a:t>
            </a:r>
          </a:p>
        </p:txBody>
      </p:sp>
      <p:pic>
        <p:nvPicPr>
          <p:cNvPr id="3031" name="Shape 3031" descr="2 Futures of the Universe 02291"/>
          <p:cNvPicPr preferRelativeResize="0"/>
          <p:nvPr/>
        </p:nvPicPr>
        <p:blipFill rotWithShape="1">
          <a:blip r:embed="rId3">
            <a:alphaModFix/>
          </a:blip>
          <a:srcRect/>
          <a:stretch/>
        </p:blipFill>
        <p:spPr>
          <a:xfrm>
            <a:off x="0" y="0"/>
            <a:ext cx="9180513" cy="6884988"/>
          </a:xfrm>
          <a:prstGeom prst="rect">
            <a:avLst/>
          </a:prstGeom>
          <a:noFill/>
          <a:ln>
            <a:noFill/>
          </a:ln>
        </p:spPr>
      </p:pic>
      <p:sp>
        <p:nvSpPr>
          <p:cNvPr id="3032" name="Shape 3032"/>
          <p:cNvSpPr/>
          <p:nvPr/>
        </p:nvSpPr>
        <p:spPr>
          <a:xfrm>
            <a:off x="685800" y="2130425"/>
            <a:ext cx="7772400" cy="1470025"/>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a:solidFill>
                  <a:srgbClr val="000000"/>
                </a:solidFill>
                <a:latin typeface="Arial"/>
                <a:ea typeface="Arial"/>
                <a:cs typeface="Arial"/>
                <a:sym typeface="Arial"/>
              </a:rPr>
              <a:t>Big Bang Time line</a:t>
            </a:r>
          </a:p>
        </p:txBody>
      </p:sp>
      <p:sp>
        <p:nvSpPr>
          <p:cNvPr id="3033" name="Shape 3033"/>
          <p:cNvSpPr txBox="1"/>
          <p:nvPr/>
        </p:nvSpPr>
        <p:spPr>
          <a:xfrm>
            <a:off x="0" y="228600"/>
            <a:ext cx="9144000" cy="433388"/>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marL="0" lvl="0" indent="-69850" algn="ctr" rtl="0">
              <a:lnSpc>
                <a:spcPct val="80000"/>
              </a:lnSpc>
              <a:spcBef>
                <a:spcPts val="1900"/>
              </a:spcBef>
              <a:buClr>
                <a:schemeClr val="dk1"/>
              </a:buClr>
              <a:buSzPts val="1100"/>
              <a:buFont typeface="Arial"/>
              <a:buNone/>
            </a:pPr>
            <a:r>
              <a:rPr lang="en-US" sz="3200">
                <a:solidFill>
                  <a:srgbClr val="FFFFFF"/>
                </a:solidFill>
                <a:latin typeface="SimSun"/>
                <a:ea typeface="SimSun"/>
                <a:cs typeface="SimSun"/>
                <a:sym typeface="SimSun"/>
              </a:rPr>
              <a:t>宇宙的未来 - 根据大爆炸理论</a:t>
            </a:r>
          </a:p>
          <a:p>
            <a:pPr marL="0" marR="0" lvl="0" indent="0" algn="ctr" rtl="0">
              <a:lnSpc>
                <a:spcPct val="80000"/>
              </a:lnSpc>
              <a:spcBef>
                <a:spcPts val="0"/>
              </a:spcBef>
              <a:spcAft>
                <a:spcPts val="0"/>
              </a:spcAft>
              <a:buNone/>
            </a:pPr>
            <a:endParaRPr sz="2800">
              <a:solidFill>
                <a:srgbClr val="FFFFFF"/>
              </a:solidFill>
              <a:latin typeface="Carme"/>
              <a:ea typeface="Carme"/>
              <a:cs typeface="Carme"/>
              <a:sym typeface="Carme"/>
            </a:endParaRPr>
          </a:p>
        </p:txBody>
      </p:sp>
      <p:sp>
        <p:nvSpPr>
          <p:cNvPr id="3034" name="Shape 3034"/>
          <p:cNvSpPr txBox="1"/>
          <p:nvPr/>
        </p:nvSpPr>
        <p:spPr>
          <a:xfrm>
            <a:off x="1295400" y="5257800"/>
            <a:ext cx="3048000" cy="433388"/>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marL="0" marR="0" lvl="0" indent="0" algn="ctr" rtl="0">
              <a:lnSpc>
                <a:spcPct val="80000"/>
              </a:lnSpc>
              <a:spcBef>
                <a:spcPts val="0"/>
              </a:spcBef>
              <a:spcAft>
                <a:spcPts val="0"/>
              </a:spcAft>
              <a:buNone/>
            </a:pPr>
            <a:r>
              <a:rPr lang="en-US" sz="2800" b="1">
                <a:solidFill>
                  <a:srgbClr val="FFFFFF"/>
                </a:solidFill>
                <a:latin typeface="Arial Narrow"/>
                <a:ea typeface="Arial Narrow"/>
                <a:cs typeface="Arial Narrow"/>
                <a:sym typeface="Arial Narrow"/>
              </a:rPr>
              <a:t>Thousands of Years</a:t>
            </a:r>
          </a:p>
        </p:txBody>
      </p:sp>
      <p:sp>
        <p:nvSpPr>
          <p:cNvPr id="3035" name="Shape 3035"/>
          <p:cNvSpPr txBox="1"/>
          <p:nvPr/>
        </p:nvSpPr>
        <p:spPr>
          <a:xfrm>
            <a:off x="4191000" y="4724400"/>
            <a:ext cx="1676400" cy="62865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marL="0" marR="0" lvl="0" indent="0" algn="ctr" rtl="0">
              <a:lnSpc>
                <a:spcPct val="80000"/>
              </a:lnSpc>
              <a:spcBef>
                <a:spcPts val="0"/>
              </a:spcBef>
              <a:spcAft>
                <a:spcPts val="0"/>
              </a:spcAft>
              <a:buNone/>
            </a:pPr>
            <a:r>
              <a:rPr lang="en-US" sz="2200" b="1">
                <a:solidFill>
                  <a:srgbClr val="000000"/>
                </a:solidFill>
                <a:latin typeface="Arial Narrow"/>
                <a:ea typeface="Arial Narrow"/>
                <a:cs typeface="Arial Narrow"/>
                <a:sym typeface="Arial Narrow"/>
              </a:rPr>
              <a:t>Heat Destruction</a:t>
            </a:r>
          </a:p>
        </p:txBody>
      </p:sp>
      <p:sp>
        <p:nvSpPr>
          <p:cNvPr id="3036" name="Shape 3036"/>
          <p:cNvSpPr txBox="1"/>
          <p:nvPr/>
        </p:nvSpPr>
        <p:spPr>
          <a:xfrm>
            <a:off x="304800" y="1051675"/>
            <a:ext cx="1320900" cy="68910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marL="0" lvl="0" indent="-69850" algn="ctr" rtl="0">
              <a:lnSpc>
                <a:spcPct val="115000"/>
              </a:lnSpc>
              <a:spcBef>
                <a:spcPts val="0"/>
              </a:spcBef>
              <a:buClr>
                <a:schemeClr val="dk1"/>
              </a:buClr>
              <a:buSzPts val="1100"/>
              <a:buFont typeface="Arial"/>
              <a:buNone/>
            </a:pPr>
            <a:r>
              <a:rPr lang="en-US" sz="3200" b="1">
                <a:solidFill>
                  <a:schemeClr val="dk1"/>
                </a:solidFill>
                <a:latin typeface="SimSun"/>
                <a:ea typeface="SimSun"/>
                <a:cs typeface="SimSun"/>
                <a:sym typeface="SimSun"/>
              </a:rPr>
              <a:t>宇宙</a:t>
            </a:r>
          </a:p>
          <a:p>
            <a:pPr marL="0" lvl="0" indent="-69850" algn="ctr" rtl="0">
              <a:lnSpc>
                <a:spcPct val="115000"/>
              </a:lnSpc>
              <a:spcBef>
                <a:spcPts val="0"/>
              </a:spcBef>
              <a:buClr>
                <a:schemeClr val="dk1"/>
              </a:buClr>
              <a:buSzPts val="1100"/>
              <a:buFont typeface="Arial"/>
              <a:buNone/>
            </a:pPr>
            <a:r>
              <a:rPr lang="en-US" sz="3200" b="1">
                <a:solidFill>
                  <a:schemeClr val="dk1"/>
                </a:solidFill>
                <a:latin typeface="SimSun"/>
                <a:ea typeface="SimSun"/>
                <a:cs typeface="SimSun"/>
                <a:sym typeface="SimSun"/>
              </a:rPr>
              <a:t>大爆炸</a:t>
            </a:r>
          </a:p>
          <a:p>
            <a:pPr marL="0" marR="0" lvl="0" indent="0" algn="ctr" rtl="0">
              <a:lnSpc>
                <a:spcPct val="70000"/>
              </a:lnSpc>
              <a:spcBef>
                <a:spcPts val="0"/>
              </a:spcBef>
              <a:spcAft>
                <a:spcPts val="0"/>
              </a:spcAft>
              <a:buNone/>
            </a:pPr>
            <a:endParaRPr sz="2800" b="1">
              <a:latin typeface="Arial Narrow"/>
              <a:ea typeface="Arial Narrow"/>
              <a:cs typeface="Arial Narrow"/>
              <a:sym typeface="Arial Narrow"/>
            </a:endParaRPr>
          </a:p>
        </p:txBody>
      </p:sp>
      <p:sp>
        <p:nvSpPr>
          <p:cNvPr id="3037" name="Shape 3037"/>
          <p:cNvSpPr txBox="1"/>
          <p:nvPr/>
        </p:nvSpPr>
        <p:spPr>
          <a:xfrm>
            <a:off x="7912100" y="1435100"/>
            <a:ext cx="1066800" cy="688975"/>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marL="0" marR="0" lvl="0" indent="0" algn="ctr" rtl="0">
              <a:lnSpc>
                <a:spcPct val="70000"/>
              </a:lnSpc>
              <a:spcBef>
                <a:spcPts val="0"/>
              </a:spcBef>
              <a:spcAft>
                <a:spcPts val="0"/>
              </a:spcAft>
              <a:buNone/>
            </a:pPr>
            <a:r>
              <a:rPr lang="en-US" sz="2800" b="1">
                <a:solidFill>
                  <a:srgbClr val="1541B2"/>
                </a:solidFill>
                <a:latin typeface="Arial Narrow"/>
                <a:ea typeface="Arial Narrow"/>
                <a:cs typeface="Arial Narrow"/>
                <a:sym typeface="Arial Narrow"/>
              </a:rPr>
              <a:t>热和死亡</a:t>
            </a:r>
          </a:p>
        </p:txBody>
      </p:sp>
      <p:sp>
        <p:nvSpPr>
          <p:cNvPr id="3038" name="Shape 3038"/>
          <p:cNvSpPr txBox="1"/>
          <p:nvPr/>
        </p:nvSpPr>
        <p:spPr>
          <a:xfrm>
            <a:off x="1524000" y="5835650"/>
            <a:ext cx="2743200" cy="311150"/>
          </a:xfrm>
          <a:prstGeom prst="rect">
            <a:avLst/>
          </a:prstGeom>
          <a:noFill/>
          <a:ln>
            <a:noFill/>
          </a:ln>
        </p:spPr>
        <p:txBody>
          <a:bodyPr wrap="square" lIns="91425" tIns="45700" rIns="91425" bIns="45700" anchor="t" anchorCtr="0">
            <a:noAutofit/>
          </a:bodyPr>
          <a:lstStyle/>
          <a:p>
            <a:pPr marL="0" marR="0" lvl="0" indent="0" algn="ctr" rtl="0">
              <a:lnSpc>
                <a:spcPct val="80000"/>
              </a:lnSpc>
              <a:spcBef>
                <a:spcPts val="0"/>
              </a:spcBef>
              <a:spcAft>
                <a:spcPts val="0"/>
              </a:spcAft>
              <a:buNone/>
            </a:pPr>
            <a:r>
              <a:rPr lang="en-US" sz="1800" b="1">
                <a:solidFill>
                  <a:srgbClr val="000000"/>
                </a:solidFill>
                <a:latin typeface="Nunito"/>
                <a:ea typeface="Nunito"/>
                <a:cs typeface="Nunito"/>
                <a:sym typeface="Nunito"/>
              </a:rPr>
              <a:t>Sin and Death</a:t>
            </a:r>
          </a:p>
        </p:txBody>
      </p:sp>
      <p:sp>
        <p:nvSpPr>
          <p:cNvPr id="3039" name="Shape 3039"/>
          <p:cNvSpPr txBox="1"/>
          <p:nvPr/>
        </p:nvSpPr>
        <p:spPr>
          <a:xfrm>
            <a:off x="-203200" y="6026150"/>
            <a:ext cx="1828800" cy="311150"/>
          </a:xfrm>
          <a:prstGeom prst="rect">
            <a:avLst/>
          </a:prstGeom>
          <a:noFill/>
          <a:ln>
            <a:noFill/>
          </a:ln>
        </p:spPr>
        <p:txBody>
          <a:bodyPr wrap="square" lIns="91425" tIns="45700" rIns="91425" bIns="45700" anchor="t" anchorCtr="0">
            <a:noAutofit/>
          </a:bodyPr>
          <a:lstStyle/>
          <a:p>
            <a:pPr marL="0" marR="0" lvl="0" indent="0" algn="ctr" rtl="0">
              <a:lnSpc>
                <a:spcPct val="80000"/>
              </a:lnSpc>
              <a:spcBef>
                <a:spcPts val="0"/>
              </a:spcBef>
              <a:spcAft>
                <a:spcPts val="0"/>
              </a:spcAft>
              <a:buNone/>
            </a:pPr>
            <a:r>
              <a:rPr lang="en-US" sz="1800" b="1">
                <a:solidFill>
                  <a:srgbClr val="000000"/>
                </a:solidFill>
                <a:latin typeface="Nunito"/>
                <a:ea typeface="Nunito"/>
                <a:cs typeface="Nunito"/>
                <a:sym typeface="Nunito"/>
              </a:rPr>
              <a:t>Genesis</a:t>
            </a:r>
          </a:p>
        </p:txBody>
      </p:sp>
      <p:sp>
        <p:nvSpPr>
          <p:cNvPr id="3040" name="Shape 3040"/>
          <p:cNvSpPr txBox="1"/>
          <p:nvPr/>
        </p:nvSpPr>
        <p:spPr>
          <a:xfrm>
            <a:off x="4152900" y="6196013"/>
            <a:ext cx="1828800" cy="311150"/>
          </a:xfrm>
          <a:prstGeom prst="rect">
            <a:avLst/>
          </a:prstGeom>
          <a:noFill/>
          <a:ln>
            <a:noFill/>
          </a:ln>
        </p:spPr>
        <p:txBody>
          <a:bodyPr wrap="square" lIns="91425" tIns="45700" rIns="91425" bIns="45700" anchor="t" anchorCtr="0">
            <a:noAutofit/>
          </a:bodyPr>
          <a:lstStyle/>
          <a:p>
            <a:pPr marL="0" marR="0" lvl="0" indent="0" algn="ctr" rtl="0">
              <a:lnSpc>
                <a:spcPct val="80000"/>
              </a:lnSpc>
              <a:spcBef>
                <a:spcPts val="0"/>
              </a:spcBef>
              <a:spcAft>
                <a:spcPts val="0"/>
              </a:spcAft>
              <a:buNone/>
            </a:pPr>
            <a:r>
              <a:rPr lang="en-US" sz="1800" b="1">
                <a:solidFill>
                  <a:srgbClr val="000000"/>
                </a:solidFill>
                <a:latin typeface="Nunito"/>
                <a:ea typeface="Nunito"/>
                <a:cs typeface="Nunito"/>
                <a:sym typeface="Nunito"/>
              </a:rPr>
              <a:t>2 Peter 3</a:t>
            </a:r>
          </a:p>
        </p:txBody>
      </p:sp>
      <p:sp>
        <p:nvSpPr>
          <p:cNvPr id="3041" name="Shape 3041"/>
          <p:cNvSpPr txBox="1"/>
          <p:nvPr/>
        </p:nvSpPr>
        <p:spPr>
          <a:xfrm>
            <a:off x="5499100" y="6191250"/>
            <a:ext cx="1828800" cy="311150"/>
          </a:xfrm>
          <a:prstGeom prst="rect">
            <a:avLst/>
          </a:prstGeom>
          <a:noFill/>
          <a:ln>
            <a:noFill/>
          </a:ln>
        </p:spPr>
        <p:txBody>
          <a:bodyPr wrap="square" lIns="91425" tIns="45700" rIns="91425" bIns="45700" anchor="t" anchorCtr="0">
            <a:noAutofit/>
          </a:bodyPr>
          <a:lstStyle/>
          <a:p>
            <a:pPr marL="0" marR="0" lvl="0" indent="0" algn="ctr" rtl="0">
              <a:lnSpc>
                <a:spcPct val="80000"/>
              </a:lnSpc>
              <a:spcBef>
                <a:spcPts val="0"/>
              </a:spcBef>
              <a:spcAft>
                <a:spcPts val="0"/>
              </a:spcAft>
              <a:buNone/>
            </a:pPr>
            <a:r>
              <a:rPr lang="en-US" sz="1800" b="1">
                <a:solidFill>
                  <a:srgbClr val="000000"/>
                </a:solidFill>
                <a:latin typeface="Nunito"/>
                <a:ea typeface="Nunito"/>
                <a:cs typeface="Nunito"/>
                <a:sym typeface="Nunito"/>
              </a:rPr>
              <a:t>Revelation</a:t>
            </a:r>
          </a:p>
        </p:txBody>
      </p:sp>
      <p:sp>
        <p:nvSpPr>
          <p:cNvPr id="3042" name="Shape 3042"/>
          <p:cNvSpPr/>
          <p:nvPr/>
        </p:nvSpPr>
        <p:spPr>
          <a:xfrm>
            <a:off x="3374350" y="1495313"/>
            <a:ext cx="2395302" cy="673343"/>
          </a:xfrm>
          <a:prstGeom prst="rect">
            <a:avLst/>
          </a:prstGeom>
        </p:spPr>
        <p:txBody>
          <a:bodyPr>
            <a:prstTxWarp prst="textPlain">
              <a:avLst/>
            </a:prstTxWarp>
          </a:bodyPr>
          <a:lstStyle/>
          <a:p>
            <a:pPr lvl="0" algn="ctr"/>
            <a:r>
              <a:rPr b="0" i="0">
                <a:ln w="19050" cap="flat" cmpd="sng">
                  <a:solidFill>
                    <a:srgbClr val="000000"/>
                  </a:solidFill>
                  <a:prstDash val="solid"/>
                  <a:round/>
                  <a:headEnd type="none" w="med" len="med"/>
                  <a:tailEnd type="none" w="med" len="med"/>
                </a:ln>
                <a:solidFill>
                  <a:srgbClr val="FFFFFF"/>
                </a:solidFill>
                <a:latin typeface="Carme"/>
              </a:rPr>
              <a:t>数十亿年</a:t>
            </a:r>
          </a:p>
        </p:txBody>
      </p:sp>
      <p:sp>
        <p:nvSpPr>
          <p:cNvPr id="3043" name="Shape 3043"/>
          <p:cNvSpPr/>
          <p:nvPr/>
        </p:nvSpPr>
        <p:spPr>
          <a:xfrm>
            <a:off x="1574800" y="3606800"/>
            <a:ext cx="6019800" cy="279400"/>
          </a:xfrm>
          <a:prstGeom prst="rect">
            <a:avLst/>
          </a:prstGeom>
        </p:spPr>
        <p:txBody>
          <a:bodyPr>
            <a:prstTxWarp prst="textPlain">
              <a:avLst/>
            </a:prstTxWarp>
          </a:bodyPr>
          <a:lstStyle/>
          <a:p>
            <a:pPr lvl="0" algn="ctr"/>
            <a:r>
              <a:rPr b="0" i="0">
                <a:ln w="19050" cap="flat" cmpd="sng">
                  <a:solidFill>
                    <a:srgbClr val="000000"/>
                  </a:solidFill>
                  <a:prstDash val="solid"/>
                  <a:round/>
                  <a:headEnd type="none" w="med" len="med"/>
                  <a:tailEnd type="none" w="med" len="med"/>
                </a:ln>
                <a:solidFill>
                  <a:srgbClr val="FFFFFF"/>
                </a:solidFill>
                <a:latin typeface="Carme"/>
              </a:rPr>
              <a:t>Biblical Future of the Universe</a:t>
            </a:r>
          </a:p>
        </p:txBody>
      </p:sp>
      <p:sp>
        <p:nvSpPr>
          <p:cNvPr id="3044" name="Shape 3044"/>
          <p:cNvSpPr/>
          <p:nvPr/>
        </p:nvSpPr>
        <p:spPr>
          <a:xfrm>
            <a:off x="304800" y="5105400"/>
            <a:ext cx="7620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med" len="med"/>
                  <a:tailEnd type="none" w="med" len="med"/>
                </a:ln>
                <a:solidFill>
                  <a:srgbClr val="FFFFFF"/>
                </a:solidFill>
                <a:latin typeface="Source Sans Pro"/>
              </a:rPr>
              <a:t>6-Day</a:t>
            </a:r>
          </a:p>
        </p:txBody>
      </p:sp>
      <p:sp>
        <p:nvSpPr>
          <p:cNvPr id="3045" name="Shape 3045"/>
          <p:cNvSpPr/>
          <p:nvPr/>
        </p:nvSpPr>
        <p:spPr>
          <a:xfrm>
            <a:off x="5867400" y="5029200"/>
            <a:ext cx="1143000" cy="533400"/>
          </a:xfrm>
          <a:prstGeom prst="rect">
            <a:avLst/>
          </a:prstGeom>
        </p:spPr>
        <p:txBody>
          <a:bodyPr>
            <a:prstTxWarp prst="textPlain">
              <a:avLst/>
            </a:prstTxWarp>
          </a:bodyPr>
          <a:lstStyle/>
          <a:p>
            <a:pPr lvl="0" algn="ctr"/>
            <a:r>
              <a:rPr b="1" i="0">
                <a:ln w="9525" cap="flat" cmpd="sng">
                  <a:solidFill>
                    <a:srgbClr val="000000"/>
                  </a:solidFill>
                  <a:prstDash val="solid"/>
                  <a:round/>
                  <a:headEnd type="none" w="med" len="med"/>
                  <a:tailEnd type="none" w="med" len="med"/>
                </a:ln>
                <a:solidFill>
                  <a:srgbClr val="FFFFFF"/>
                </a:solidFill>
                <a:latin typeface="Carme"/>
              </a:rPr>
              <a:t>New </a:t>
            </a:r>
            <a:br>
              <a:rPr b="1" i="0">
                <a:ln w="9525" cap="flat" cmpd="sng">
                  <a:solidFill>
                    <a:srgbClr val="000000"/>
                  </a:solidFill>
                  <a:prstDash val="solid"/>
                  <a:round/>
                  <a:headEnd type="none" w="med" len="med"/>
                  <a:tailEnd type="none" w="med" len="med"/>
                </a:ln>
                <a:solidFill>
                  <a:srgbClr val="FFFFFF"/>
                </a:solidFill>
                <a:latin typeface="Carme"/>
              </a:rPr>
            </a:br>
            <a:r>
              <a:rPr b="1" i="0">
                <a:ln w="9525" cap="flat" cmpd="sng">
                  <a:solidFill>
                    <a:srgbClr val="000000"/>
                  </a:solidFill>
                  <a:prstDash val="solid"/>
                  <a:round/>
                  <a:headEnd type="none" w="med" len="med"/>
                  <a:tailEnd type="none" w="med" len="med"/>
                </a:ln>
                <a:solidFill>
                  <a:srgbClr val="FFFFFF"/>
                </a:solidFill>
                <a:latin typeface="Carme"/>
              </a:rPr>
              <a:t>Heavens</a:t>
            </a:r>
          </a:p>
        </p:txBody>
      </p:sp>
      <p:sp>
        <p:nvSpPr>
          <p:cNvPr id="3046" name="Shape 3046"/>
          <p:cNvSpPr txBox="1"/>
          <p:nvPr/>
        </p:nvSpPr>
        <p:spPr>
          <a:xfrm>
            <a:off x="7175500" y="5245100"/>
            <a:ext cx="1752600" cy="433388"/>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marL="0" marR="0" lvl="0" indent="0" algn="ctr" rtl="0">
              <a:lnSpc>
                <a:spcPct val="80000"/>
              </a:lnSpc>
              <a:spcBef>
                <a:spcPts val="0"/>
              </a:spcBef>
              <a:spcAft>
                <a:spcPts val="0"/>
              </a:spcAft>
              <a:buNone/>
            </a:pPr>
            <a:r>
              <a:rPr lang="en-US" sz="2800" b="1">
                <a:solidFill>
                  <a:srgbClr val="FFFFFF"/>
                </a:solidFill>
                <a:latin typeface="Arial Narrow"/>
                <a:ea typeface="Arial Narrow"/>
                <a:cs typeface="Arial Narrow"/>
                <a:sym typeface="Arial Narrow"/>
              </a:rPr>
              <a:t>Eternity</a:t>
            </a:r>
          </a:p>
        </p:txBody>
      </p:sp>
      <p:sp>
        <p:nvSpPr>
          <p:cNvPr id="3047" name="Shape 3047"/>
          <p:cNvSpPr/>
          <p:nvPr/>
        </p:nvSpPr>
        <p:spPr>
          <a:xfrm>
            <a:off x="5943600" y="5681663"/>
            <a:ext cx="914400" cy="228600"/>
          </a:xfrm>
          <a:prstGeom prst="rect">
            <a:avLst/>
          </a:prstGeom>
        </p:spPr>
        <p:txBody>
          <a:bodyPr>
            <a:prstTxWarp prst="textPlain">
              <a:avLst/>
            </a:prstTxWarp>
          </a:bodyPr>
          <a:lstStyle/>
          <a:p>
            <a:pPr lvl="0" algn="ctr"/>
            <a:r>
              <a:rPr b="1" i="0">
                <a:ln w="9525" cap="flat" cmpd="sng">
                  <a:solidFill>
                    <a:srgbClr val="000000"/>
                  </a:solidFill>
                  <a:prstDash val="solid"/>
                  <a:round/>
                  <a:headEnd type="none" w="med" len="med"/>
                  <a:tailEnd type="none" w="med" len="med"/>
                </a:ln>
                <a:solidFill>
                  <a:srgbClr val="FFFFFF"/>
                </a:solidFill>
                <a:latin typeface="Carme"/>
              </a:rPr>
              <a:t>&amp; Earth</a:t>
            </a:r>
          </a:p>
        </p:txBody>
      </p:sp>
      <p:sp>
        <p:nvSpPr>
          <p:cNvPr id="3048" name="Shape 3048"/>
          <p:cNvSpPr/>
          <p:nvPr/>
        </p:nvSpPr>
        <p:spPr>
          <a:xfrm>
            <a:off x="209550" y="5405438"/>
            <a:ext cx="900113"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med" len="med"/>
                  <a:tailEnd type="none" w="med" len="med"/>
                </a:ln>
                <a:solidFill>
                  <a:srgbClr val="FFFFFF"/>
                </a:solidFill>
                <a:latin typeface="Source Sans Pro"/>
              </a:rPr>
              <a:t>Creation</a:t>
            </a:r>
          </a:p>
        </p:txBody>
      </p:sp>
      <p:sp>
        <p:nvSpPr>
          <p:cNvPr id="3049" name="Shape 3049"/>
          <p:cNvSpPr/>
          <p:nvPr/>
        </p:nvSpPr>
        <p:spPr>
          <a:xfrm>
            <a:off x="0" y="3429000"/>
            <a:ext cx="9220200" cy="35052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050" name="Shape 3050"/>
          <p:cNvSpPr/>
          <p:nvPr/>
        </p:nvSpPr>
        <p:spPr>
          <a:xfrm>
            <a:off x="623900" y="330213"/>
            <a:ext cx="8556625" cy="2133599"/>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rgbClr val="FF3300"/>
                </a:solidFill>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49"/>
                                        </p:tgtEl>
                                      </p:cBhvr>
                                    </p:animEffect>
                                    <p:set>
                                      <p:cBhvr>
                                        <p:cTn id="7" dur="1" fill="hold">
                                          <p:stCondLst>
                                            <p:cond delay="500"/>
                                          </p:stCondLst>
                                        </p:cTn>
                                        <p:tgtEl>
                                          <p:spTgt spid="304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050"/>
                                        </p:tgtEl>
                                        <p:attrNameLst>
                                          <p:attrName>style.visibility</p:attrName>
                                        </p:attrNameLst>
                                      </p:cBhvr>
                                      <p:to>
                                        <p:strVal val="visible"/>
                                      </p:to>
                                    </p:set>
                                    <p:anim calcmode="lin" valueType="num">
                                      <p:cBhvr additive="base">
                                        <p:cTn id="12" dur="500"/>
                                        <p:tgtEl>
                                          <p:spTgt spid="3050"/>
                                        </p:tgtEl>
                                        <p:attrNameLst>
                                          <p:attrName>ppt_w</p:attrName>
                                        </p:attrNameLst>
                                      </p:cBhvr>
                                      <p:tavLst>
                                        <p:tav tm="0">
                                          <p:val>
                                            <p:strVal val="0"/>
                                          </p:val>
                                        </p:tav>
                                        <p:tav tm="100000">
                                          <p:val>
                                            <p:strVal val="#ppt_w"/>
                                          </p:val>
                                        </p:tav>
                                      </p:tavLst>
                                    </p:anim>
                                    <p:anim calcmode="lin" valueType="num">
                                      <p:cBhvr additive="base">
                                        <p:cTn id="13" dur="500"/>
                                        <p:tgtEl>
                                          <p:spTgt spid="305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810000" y="2882900"/>
            <a:ext cx="4953000" cy="1446300"/>
          </a:xfrm>
          <a:prstGeom prst="rect">
            <a:avLst/>
          </a:prstGeom>
          <a:noFill/>
          <a:ln>
            <a:noFill/>
          </a:ln>
        </p:spPr>
        <p:txBody>
          <a:bodyPr wrap="square" lIns="91425" tIns="45700" rIns="91425" bIns="45700" anchor="t" anchorCtr="0">
            <a:noAutofit/>
          </a:bodyPr>
          <a:lstStyle/>
          <a:p>
            <a:pPr>
              <a:buClr>
                <a:srgbClr val="000000"/>
              </a:buClr>
              <a:buFont typeface="Arial"/>
              <a:buNone/>
            </a:pPr>
            <a:r>
              <a:rPr lang="en-US" sz="4800" b="1">
                <a:solidFill>
                  <a:srgbClr val="FFFFFF"/>
                </a:solidFill>
              </a:rPr>
              <a:t>历史的  </a:t>
            </a:r>
            <a:r>
              <a:rPr lang="en-US" sz="4800" b="1"/>
              <a:t>七个C</a:t>
            </a:r>
          </a:p>
          <a:p>
            <a:pPr>
              <a:buClr>
                <a:srgbClr val="000000"/>
              </a:buClr>
              <a:buFont typeface="Arial"/>
              <a:buNone/>
            </a:pPr>
            <a:endParaRPr sz="4800" b="1"/>
          </a:p>
          <a:p>
            <a:pPr>
              <a:buClr>
                <a:srgbClr val="000000"/>
              </a:buClr>
              <a:buFont typeface="Arial"/>
              <a:buNone/>
            </a:pPr>
            <a:endParaRPr sz="4800" b="1">
              <a:solidFill>
                <a:srgbClr val="FFFFFF"/>
              </a:solidFill>
            </a:endParaRPr>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algn="ctr"/>
            <a:r>
              <a:rPr lang="en-US" sz="4400" b="1">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endParaRPr sz="3200" b="1">
              <a:latin typeface="Arial Narrow"/>
              <a:ea typeface="Arial Narrow"/>
              <a:cs typeface="Arial Narrow"/>
              <a:sym typeface="Arial Narrow"/>
            </a:endParaRPr>
          </a:p>
        </p:txBody>
      </p:sp>
      <p:sp>
        <p:nvSpPr>
          <p:cNvPr id="1967" name="Shape 1967"/>
          <p:cNvSpPr txBox="1"/>
          <p:nvPr/>
        </p:nvSpPr>
        <p:spPr>
          <a:xfrm>
            <a:off x="228600" y="0"/>
            <a:ext cx="48768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腐败</a:t>
            </a:r>
          </a:p>
        </p:txBody>
      </p:sp>
      <p:sp>
        <p:nvSpPr>
          <p:cNvPr id="1968" name="Shape 1968"/>
          <p:cNvSpPr txBox="1"/>
          <p:nvPr/>
        </p:nvSpPr>
        <p:spPr>
          <a:xfrm>
            <a:off x="-10495" y="967126"/>
            <a:ext cx="3043627"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灾难</a:t>
            </a:r>
          </a:p>
        </p:txBody>
      </p:sp>
      <p:sp>
        <p:nvSpPr>
          <p:cNvPr id="1969" name="Shape 1969"/>
          <p:cNvSpPr txBox="1"/>
          <p:nvPr/>
        </p:nvSpPr>
        <p:spPr>
          <a:xfrm>
            <a:off x="136438" y="2572650"/>
            <a:ext cx="2120044" cy="7698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algn="r">
              <a:defRPr sz="4400" b="1">
                <a:solidFill>
                  <a:srgbClr val="FFFFFF"/>
                </a:solidFill>
                <a:effectLst>
                  <a:glow rad="228600">
                    <a:srgbClr val="000000"/>
                  </a:glow>
                </a:effectLst>
                <a:latin typeface="Arial Narrow"/>
                <a:ea typeface="Arial Narrow"/>
                <a:cs typeface="Arial Narrow"/>
              </a:defRPr>
            </a:lvl1pPr>
          </a:lstStyle>
          <a:p>
            <a:r>
              <a:rPr lang="en-US">
                <a:sym typeface="Arial Narrow"/>
              </a:rPr>
              <a:t>混乱</a:t>
            </a:r>
          </a:p>
        </p:txBody>
      </p:sp>
      <p:sp>
        <p:nvSpPr>
          <p:cNvPr id="1970" name="Shape 1970"/>
          <p:cNvSpPr txBox="1"/>
          <p:nvPr/>
        </p:nvSpPr>
        <p:spPr>
          <a:xfrm>
            <a:off x="147376" y="4696164"/>
            <a:ext cx="26367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基督</a:t>
            </a:r>
          </a:p>
        </p:txBody>
      </p:sp>
      <p:sp>
        <p:nvSpPr>
          <p:cNvPr id="1971" name="Shape 1971"/>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algn="ctr"/>
            <a:r>
              <a:rPr lang="en-US" sz="4400" b="1">
                <a:solidFill>
                  <a:srgbClr val="FFFFFF"/>
                </a:solidFill>
                <a:effectLst>
                  <a:glow rad="228600">
                    <a:srgbClr val="000000"/>
                  </a:glow>
                </a:effectLst>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r>
              <a:rPr lang="en-US" sz="4400" b="1"/>
              <a:t>受造之物</a:t>
            </a:r>
          </a:p>
        </p:txBody>
      </p:sp>
      <p:sp>
        <p:nvSpPr>
          <p:cNvPr id="23" name="Rectangle 13"/>
          <p:cNvSpPr>
            <a:spLocks noChangeArrowheads="1"/>
          </p:cNvSpPr>
          <p:nvPr/>
        </p:nvSpPr>
        <p:spPr bwMode="auto">
          <a:xfrm>
            <a:off x="0" y="0"/>
            <a:ext cx="9144000" cy="42672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cs typeface="Arial"/>
            </a:endParaRPr>
          </a:p>
        </p:txBody>
      </p:sp>
      <p:sp>
        <p:nvSpPr>
          <p:cNvPr id="24" name="Rectangle 14"/>
          <p:cNvSpPr>
            <a:spLocks noChangeArrowheads="1"/>
          </p:cNvSpPr>
          <p:nvPr/>
        </p:nvSpPr>
        <p:spPr bwMode="auto">
          <a:xfrm>
            <a:off x="0" y="3886200"/>
            <a:ext cx="9144000" cy="29718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cs typeface="Arial"/>
            </a:endParaRPr>
          </a:p>
        </p:txBody>
      </p:sp>
    </p:spTree>
    <p:extLst>
      <p:ext uri="{BB962C8B-B14F-4D97-AF65-F5344CB8AC3E}">
        <p14:creationId xmlns:p14="http://schemas.microsoft.com/office/powerpoint/2010/main" val="1176299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Shape 3056"/>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lt1"/>
                </a:solidFill>
                <a:latin typeface="Arial"/>
                <a:ea typeface="Arial"/>
                <a:cs typeface="Arial"/>
                <a:sym typeface="Arial"/>
              </a:rPr>
              <a:t>2 Corinthians 10:4-5 NAS</a:t>
            </a:r>
          </a:p>
        </p:txBody>
      </p:sp>
      <p:pic>
        <p:nvPicPr>
          <p:cNvPr id="3057" name="Shape 3057"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58" name="Shape 3058"/>
          <p:cNvSpPr txBox="1"/>
          <p:nvPr/>
        </p:nvSpPr>
        <p:spPr>
          <a:xfrm>
            <a:off x="457200" y="457200"/>
            <a:ext cx="8229600" cy="914400"/>
          </a:xfrm>
          <a:prstGeom prst="rect">
            <a:avLst/>
          </a:prstGeom>
          <a:noFill/>
          <a:ln>
            <a:noFill/>
          </a:ln>
          <a:effectLst>
            <a:outerShdw blurRad="63500" dist="38099" dir="2700000" algn="ctr" rotWithShape="0">
              <a:srgbClr val="040808">
                <a:alpha val="74901"/>
              </a:srgb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哥林多后书10：4-5</a:t>
            </a:r>
          </a:p>
        </p:txBody>
      </p:sp>
      <p:sp>
        <p:nvSpPr>
          <p:cNvPr id="3059" name="Shape 3059"/>
          <p:cNvSpPr txBox="1"/>
          <p:nvPr/>
        </p:nvSpPr>
        <p:spPr>
          <a:xfrm>
            <a:off x="838200" y="1436688"/>
            <a:ext cx="7848600" cy="4278312"/>
          </a:xfrm>
          <a:prstGeom prst="rect">
            <a:avLst/>
          </a:prstGeom>
          <a:noFill/>
          <a:ln>
            <a:noFill/>
          </a:ln>
          <a:effectLst>
            <a:outerShdw blurRad="63500" dist="38099" dir="2700000" algn="ctr" rotWithShape="0">
              <a:srgbClr val="040808">
                <a:alpha val="74901"/>
              </a:srgbClr>
            </a:outerShdw>
          </a:effectLst>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3400" b="1">
                <a:solidFill>
                  <a:schemeClr val="lt1"/>
                </a:solidFill>
                <a:latin typeface="Arial"/>
                <a:ea typeface="Arial"/>
                <a:cs typeface="Arial"/>
                <a:sym typeface="Arial"/>
              </a:rPr>
              <a:t>4.  “</a:t>
            </a:r>
            <a:r>
              <a:rPr lang="en-US" sz="3400" b="1">
                <a:solidFill>
                  <a:srgbClr val="FFFF00"/>
                </a:solidFill>
                <a:latin typeface="Arial"/>
                <a:ea typeface="Arial"/>
                <a:cs typeface="Arial"/>
                <a:sym typeface="Arial"/>
              </a:rPr>
              <a:t>我们争战</a:t>
            </a:r>
            <a:r>
              <a:rPr lang="en-US" sz="3400" b="1">
                <a:solidFill>
                  <a:schemeClr val="lt1"/>
                </a:solidFill>
                <a:latin typeface="Arial"/>
                <a:ea typeface="Arial"/>
                <a:cs typeface="Arial"/>
                <a:sym typeface="Arial"/>
              </a:rPr>
              <a:t>的兵器本不是属血气的，乃是在　神面前有能力，可以攻破坚固的营垒，</a:t>
            </a:r>
          </a:p>
          <a:p>
            <a:pPr marL="0" marR="0" lvl="0" indent="0" algn="l" rtl="0">
              <a:lnSpc>
                <a:spcPct val="90000"/>
              </a:lnSpc>
              <a:spcBef>
                <a:spcPts val="0"/>
              </a:spcBef>
              <a:spcAft>
                <a:spcPts val="0"/>
              </a:spcAft>
              <a:buNone/>
            </a:pPr>
            <a:endParaRPr sz="3400" b="1">
              <a:solidFill>
                <a:schemeClr val="lt1"/>
              </a:solidFill>
            </a:endParaRPr>
          </a:p>
          <a:p>
            <a:pPr marL="0" marR="0" lvl="0" indent="0" algn="l" rtl="0">
              <a:lnSpc>
                <a:spcPct val="90000"/>
              </a:lnSpc>
              <a:spcBef>
                <a:spcPts val="0"/>
              </a:spcBef>
              <a:spcAft>
                <a:spcPts val="0"/>
              </a:spcAft>
              <a:buNone/>
            </a:pPr>
            <a:r>
              <a:rPr lang="en-US" sz="3400" b="1">
                <a:solidFill>
                  <a:schemeClr val="lt1"/>
                </a:solidFill>
                <a:latin typeface="Arial"/>
                <a:ea typeface="Arial"/>
                <a:cs typeface="Arial"/>
                <a:sym typeface="Arial"/>
              </a:rPr>
              <a:t>5.  </a:t>
            </a:r>
            <a:r>
              <a:rPr lang="en-US" sz="3400" b="1">
                <a:solidFill>
                  <a:schemeClr val="lt1"/>
                </a:solidFill>
              </a:rPr>
              <a:t>将各样的</a:t>
            </a:r>
            <a:r>
              <a:rPr lang="en-US" sz="3400" b="1">
                <a:solidFill>
                  <a:srgbClr val="FFFF00"/>
                </a:solidFill>
              </a:rPr>
              <a:t>计谋</a:t>
            </a:r>
            <a:r>
              <a:rPr lang="en-US" sz="3400" b="1">
                <a:solidFill>
                  <a:schemeClr val="lt1"/>
                </a:solidFill>
              </a:rPr>
              <a:t>，各样</a:t>
            </a:r>
            <a:r>
              <a:rPr lang="en-US" sz="3400" b="1">
                <a:solidFill>
                  <a:srgbClr val="FFFF00"/>
                </a:solidFill>
              </a:rPr>
              <a:t>拦阻人认识　神的那些自高之事</a:t>
            </a:r>
            <a:r>
              <a:rPr lang="en-US" sz="3400" b="1">
                <a:solidFill>
                  <a:schemeClr val="lt1"/>
                </a:solidFill>
              </a:rPr>
              <a:t>，一概攻破了，又将人</a:t>
            </a:r>
            <a:r>
              <a:rPr lang="en-US" sz="3400" b="1">
                <a:solidFill>
                  <a:srgbClr val="FFFF00"/>
                </a:solidFill>
              </a:rPr>
              <a:t>所有的心意</a:t>
            </a:r>
            <a:r>
              <a:rPr lang="en-US" sz="3400" b="1">
                <a:solidFill>
                  <a:schemeClr val="lt1"/>
                </a:solidFill>
              </a:rPr>
              <a:t>夺回，使他都顺服基督。’’</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pic>
        <p:nvPicPr>
          <p:cNvPr id="3064" name="Shape 3064" descr="Scient &amp; Bible-Human Evolution"/>
          <p:cNvPicPr preferRelativeResize="0"/>
          <p:nvPr/>
        </p:nvPicPr>
        <p:blipFill rotWithShape="1">
          <a:blip r:embed="rId3">
            <a:alphaModFix/>
          </a:blip>
          <a:srcRect/>
          <a:stretch/>
        </p:blipFill>
        <p:spPr>
          <a:xfrm>
            <a:off x="-381000" y="-1588"/>
            <a:ext cx="9145587" cy="6859588"/>
          </a:xfrm>
          <a:prstGeom prst="rect">
            <a:avLst/>
          </a:prstGeom>
          <a:noFill/>
          <a:ln>
            <a:noFill/>
          </a:ln>
        </p:spPr>
      </p:pic>
      <p:pic>
        <p:nvPicPr>
          <p:cNvPr id="3065" name="Shape 3065" descr="Orangebubble"/>
          <p:cNvPicPr preferRelativeResize="0"/>
          <p:nvPr/>
        </p:nvPicPr>
        <p:blipFill rotWithShape="1">
          <a:blip r:embed="rId4">
            <a:alphaModFix/>
          </a:blip>
          <a:srcRect/>
          <a:stretch/>
        </p:blipFill>
        <p:spPr>
          <a:xfrm>
            <a:off x="914400" y="11113"/>
            <a:ext cx="4419600" cy="2589212"/>
          </a:xfrm>
          <a:prstGeom prst="rect">
            <a:avLst/>
          </a:prstGeom>
          <a:noFill/>
          <a:ln>
            <a:noFill/>
          </a:ln>
        </p:spPr>
      </p:pic>
      <p:pic>
        <p:nvPicPr>
          <p:cNvPr id="3066" name="Shape 3066" descr="Purplebubble"/>
          <p:cNvPicPr preferRelativeResize="0"/>
          <p:nvPr/>
        </p:nvPicPr>
        <p:blipFill rotWithShape="1">
          <a:blip r:embed="rId5">
            <a:alphaModFix/>
          </a:blip>
          <a:srcRect/>
          <a:stretch/>
        </p:blipFill>
        <p:spPr>
          <a:xfrm>
            <a:off x="4724400" y="88900"/>
            <a:ext cx="4419600" cy="2730500"/>
          </a:xfrm>
          <a:prstGeom prst="rect">
            <a:avLst/>
          </a:prstGeom>
          <a:noFill/>
          <a:ln>
            <a:noFill/>
          </a:ln>
        </p:spPr>
      </p:pic>
      <p:pic>
        <p:nvPicPr>
          <p:cNvPr id="3067" name="Shape 3067" descr="Bible"/>
          <p:cNvPicPr preferRelativeResize="0"/>
          <p:nvPr/>
        </p:nvPicPr>
        <p:blipFill rotWithShape="1">
          <a:blip r:embed="rId6">
            <a:alphaModFix/>
          </a:blip>
          <a:srcRect/>
          <a:stretch/>
        </p:blipFill>
        <p:spPr>
          <a:xfrm>
            <a:off x="5181600" y="4052888"/>
            <a:ext cx="2357438" cy="2500312"/>
          </a:xfrm>
          <a:prstGeom prst="rect">
            <a:avLst/>
          </a:prstGeom>
          <a:noFill/>
          <a:ln>
            <a:noFill/>
          </a:ln>
        </p:spPr>
      </p:pic>
      <p:sp>
        <p:nvSpPr>
          <p:cNvPr id="3068" name="Shape 3068"/>
          <p:cNvSpPr txBox="1"/>
          <p:nvPr/>
        </p:nvSpPr>
        <p:spPr>
          <a:xfrm>
            <a:off x="1371600" y="491338"/>
            <a:ext cx="3352800" cy="1628700"/>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chemeClr val="dk1"/>
                </a:solidFill>
                <a:latin typeface="Comic Sans MS"/>
                <a:ea typeface="Comic Sans MS"/>
                <a:cs typeface="Comic Sans MS"/>
                <a:sym typeface="Comic Sans MS"/>
              </a:rPr>
              <a:t>  请听我说！地球是数十亿年。</a:t>
            </a:r>
          </a:p>
        </p:txBody>
      </p:sp>
      <p:sp>
        <p:nvSpPr>
          <p:cNvPr id="3069" name="Shape 3069"/>
          <p:cNvSpPr txBox="1"/>
          <p:nvPr/>
        </p:nvSpPr>
        <p:spPr>
          <a:xfrm>
            <a:off x="5486400" y="860975"/>
            <a:ext cx="2895600" cy="13731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Comic Sans MS"/>
                <a:ea typeface="Comic Sans MS"/>
                <a:cs typeface="Comic Sans MS"/>
                <a:sym typeface="Comic Sans MS"/>
              </a:rPr>
              <a:t>请相信我! 我是在六天内创造的!</a:t>
            </a:r>
          </a:p>
        </p:txBody>
      </p:sp>
      <p:sp>
        <p:nvSpPr>
          <p:cNvPr id="3070" name="Shape 3070"/>
          <p:cNvSpPr txBox="1"/>
          <p:nvPr/>
        </p:nvSpPr>
        <p:spPr>
          <a:xfrm rot="-169769">
            <a:off x="6019837" y="4343466"/>
            <a:ext cx="990608" cy="70166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rPr>
              <a:t> 圣 经</a:t>
            </a:r>
          </a:p>
        </p:txBody>
      </p:sp>
      <p:sp>
        <p:nvSpPr>
          <p:cNvPr id="3071" name="Shape 3071"/>
          <p:cNvSpPr txBox="1">
            <a:spLocks noGrp="1"/>
          </p:cNvSpPr>
          <p:nvPr>
            <p:ph type="title" idx="4294967295"/>
          </p:nvPr>
        </p:nvSpPr>
        <p:spPr>
          <a:xfrm>
            <a:off x="457200" y="-639165"/>
            <a:ext cx="8229600" cy="546225"/>
          </a:xfrm>
          <a:prstGeom prst="rect">
            <a:avLst/>
          </a:prstGeom>
          <a:noFill/>
          <a:ln>
            <a:noFill/>
          </a:ln>
        </p:spPr>
        <p:txBody>
          <a:bodyPr wrap="square" lIns="91425" tIns="45700" rIns="91425" bIns="45700" anchor="ctr" anchorCtr="0">
            <a:noAutofit/>
          </a:bodyPr>
          <a:lstStyle/>
          <a:p>
            <a:pPr marL="0" lvl="0" indent="0" rtl="0">
              <a:spcBef>
                <a:spcPts val="0"/>
              </a:spcBef>
              <a:buClr>
                <a:schemeClr val="dk1"/>
              </a:buClr>
              <a:buFont typeface="Arial"/>
              <a:buNone/>
            </a:pPr>
            <a:r>
              <a:rPr lang="en-US" sz="1800">
                <a:solidFill>
                  <a:schemeClr val="dk1"/>
                </a:solidFill>
              </a:rPr>
              <a:t>科学家和圣经</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078" name="Shape 3078"/>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Turning church kids into skeptics</a:t>
            </a:r>
          </a:p>
        </p:txBody>
      </p:sp>
      <p:pic>
        <p:nvPicPr>
          <p:cNvPr id="3079" name="Shape 3079" descr="\\.psf\Host\Volumes\PresTeam\Maria Murphy\Keynote\TM_reworked_Slides\Greeks into Jews\Turning Jews into Greeks 02027.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080" name="Shape 3080" descr="02"/>
          <p:cNvPicPr preferRelativeResize="0"/>
          <p:nvPr/>
        </p:nvPicPr>
        <p:blipFill rotWithShape="1">
          <a:blip r:embed="rId4">
            <a:alphaModFix/>
          </a:blip>
          <a:srcRect/>
          <a:stretch/>
        </p:blipFill>
        <p:spPr>
          <a:xfrm>
            <a:off x="76200" y="4572000"/>
            <a:ext cx="1917700" cy="1622425"/>
          </a:xfrm>
          <a:prstGeom prst="rect">
            <a:avLst/>
          </a:prstGeom>
          <a:noFill/>
          <a:ln>
            <a:noFill/>
          </a:ln>
        </p:spPr>
      </p:pic>
      <p:sp>
        <p:nvSpPr>
          <p:cNvPr id="3081" name="Shape 3081"/>
          <p:cNvSpPr txBox="1"/>
          <p:nvPr/>
        </p:nvSpPr>
        <p:spPr>
          <a:xfrm>
            <a:off x="914400" y="533400"/>
            <a:ext cx="7315200" cy="14097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lnSpc>
                <a:spcPct val="90000"/>
              </a:lnSpc>
              <a:spcBef>
                <a:spcPts val="0"/>
              </a:spcBef>
              <a:spcAft>
                <a:spcPts val="0"/>
              </a:spcAft>
              <a:buNone/>
            </a:pPr>
            <a:r>
              <a:rPr lang="en-US" sz="6800" b="1">
                <a:solidFill>
                  <a:srgbClr val="FFFF00"/>
                </a:solidFill>
                <a:latin typeface="Arial Narrow"/>
                <a:ea typeface="Arial Narrow"/>
                <a:cs typeface="Arial Narrow"/>
                <a:sym typeface="Arial Narrow"/>
              </a:rPr>
              <a:t>把教会的孩子变成怀疑者</a:t>
            </a:r>
          </a:p>
        </p:txBody>
      </p:sp>
      <p:grpSp>
        <p:nvGrpSpPr>
          <p:cNvPr id="3082" name="Shape 3082"/>
          <p:cNvGrpSpPr/>
          <p:nvPr/>
        </p:nvGrpSpPr>
        <p:grpSpPr>
          <a:xfrm>
            <a:off x="6934200" y="4470400"/>
            <a:ext cx="2052639" cy="1835150"/>
            <a:chOff x="6929780" y="4495800"/>
            <a:chExt cx="2052296" cy="1834610"/>
          </a:xfrm>
        </p:grpSpPr>
        <p:pic>
          <p:nvPicPr>
            <p:cNvPr id="3083" name="Shape 3083" descr="\\.psf\Host\Volumes\PresTeam\Maria Murphy\Keynote\TM_reworked_Slides\Greeks into Jews\Ape_Woman.png"/>
            <p:cNvPicPr preferRelativeResize="0"/>
            <p:nvPr/>
          </p:nvPicPr>
          <p:blipFill rotWithShape="1">
            <a:blip r:embed="rId5">
              <a:alphaModFix/>
            </a:blip>
            <a:srcRect/>
            <a:stretch/>
          </p:blipFill>
          <p:spPr>
            <a:xfrm>
              <a:off x="7632769" y="4855808"/>
              <a:ext cx="914343" cy="1138446"/>
            </a:xfrm>
            <a:prstGeom prst="rect">
              <a:avLst/>
            </a:prstGeom>
            <a:noFill/>
            <a:ln>
              <a:noFill/>
            </a:ln>
          </p:spPr>
        </p:pic>
        <p:pic>
          <p:nvPicPr>
            <p:cNvPr id="3084" name="Shape 3084" descr="\\.psf\Host\Volumes\PresTeam\Maria Murphy\Keynote\TM_reworked_Slides\Greeks into Jews\Ape_Man.png"/>
            <p:cNvPicPr preferRelativeResize="0"/>
            <p:nvPr/>
          </p:nvPicPr>
          <p:blipFill rotWithShape="1">
            <a:blip r:embed="rId6">
              <a:alphaModFix/>
            </a:blip>
            <a:srcRect/>
            <a:stretch/>
          </p:blipFill>
          <p:spPr>
            <a:xfrm>
              <a:off x="6929780" y="4495800"/>
              <a:ext cx="995020" cy="1246016"/>
            </a:xfrm>
            <a:prstGeom prst="rect">
              <a:avLst/>
            </a:prstGeom>
            <a:noFill/>
            <a:ln>
              <a:noFill/>
            </a:ln>
          </p:spPr>
        </p:pic>
        <p:pic>
          <p:nvPicPr>
            <p:cNvPr id="3085" name="Shape 3085" descr="\\.psf\Host\Volumes\PresTeam\Maria Murphy\Keynote\TM_reworked_Slides\Greeks into Jews\Ape_boy.png"/>
            <p:cNvPicPr preferRelativeResize="0"/>
            <p:nvPr/>
          </p:nvPicPr>
          <p:blipFill rotWithShape="1">
            <a:blip r:embed="rId7">
              <a:alphaModFix/>
            </a:blip>
            <a:srcRect/>
            <a:stretch/>
          </p:blipFill>
          <p:spPr>
            <a:xfrm>
              <a:off x="8139445" y="5425031"/>
              <a:ext cx="842630" cy="905379"/>
            </a:xfrm>
            <a:prstGeom prst="rect">
              <a:avLst/>
            </a:prstGeom>
            <a:noFill/>
            <a:ln>
              <a:noFill/>
            </a:ln>
          </p:spPr>
        </p:pic>
      </p:grpSp>
      <p:sp>
        <p:nvSpPr>
          <p:cNvPr id="3086" name="Shape 3086"/>
          <p:cNvSpPr/>
          <p:nvPr/>
        </p:nvSpPr>
        <p:spPr>
          <a:xfrm>
            <a:off x="2022475" y="3162300"/>
            <a:ext cx="5245100" cy="3013075"/>
          </a:xfrm>
          <a:prstGeom prst="rect">
            <a:avLst/>
          </a:prstGeom>
          <a:solidFill>
            <a:srgbClr val="003399"/>
          </a:solidFill>
          <a:ln w="25400" cap="flat" cmpd="sng">
            <a:solidFill>
              <a:srgbClr val="003366"/>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7" name="Shape 3087"/>
          <p:cNvSpPr txBox="1"/>
          <p:nvPr/>
        </p:nvSpPr>
        <p:spPr>
          <a:xfrm>
            <a:off x="2819400" y="3531176"/>
            <a:ext cx="3733800" cy="1835100"/>
          </a:xfrm>
          <a:prstGeom prst="rect">
            <a:avLst/>
          </a:prstGeom>
          <a:noFill/>
          <a:ln>
            <a:noFill/>
          </a:ln>
        </p:spPr>
        <p:txBody>
          <a:bodyPr wrap="square" lIns="91425" tIns="45700" rIns="91425" bIns="45700" anchor="t" anchorCtr="0">
            <a:noAutofit/>
          </a:bodyPr>
          <a:lstStyle/>
          <a:p>
            <a:pPr marL="0" lvl="0" indent="-69850" algn="ctr" rtl="0">
              <a:lnSpc>
                <a:spcPct val="115000"/>
              </a:lnSpc>
              <a:spcBef>
                <a:spcPts val="0"/>
              </a:spcBef>
              <a:buClr>
                <a:schemeClr val="dk1"/>
              </a:buClr>
              <a:buSzPts val="1100"/>
              <a:buFont typeface="Arial"/>
              <a:buNone/>
            </a:pPr>
            <a:r>
              <a:rPr lang="en-US" sz="4400" b="1">
                <a:solidFill>
                  <a:srgbClr val="FFFFFF"/>
                </a:solidFill>
                <a:latin typeface="Arial Narrow"/>
                <a:ea typeface="Arial Narrow"/>
                <a:cs typeface="Arial Narrow"/>
                <a:sym typeface="Arial Narrow"/>
              </a:rPr>
              <a:t>世俗</a:t>
            </a:r>
          </a:p>
          <a:p>
            <a:pPr marL="0" lvl="0" indent="-69850" algn="ctr" rtl="0">
              <a:lnSpc>
                <a:spcPct val="115000"/>
              </a:lnSpc>
              <a:spcBef>
                <a:spcPts val="0"/>
              </a:spcBef>
              <a:buClr>
                <a:schemeClr val="dk1"/>
              </a:buClr>
              <a:buSzPts val="1100"/>
              <a:buFont typeface="Arial"/>
              <a:buNone/>
            </a:pPr>
            <a:r>
              <a:rPr lang="en-US" sz="4400" b="1">
                <a:solidFill>
                  <a:srgbClr val="FFFFFF"/>
                </a:solidFill>
                <a:latin typeface="Arial Narrow"/>
                <a:ea typeface="Arial Narrow"/>
                <a:cs typeface="Arial Narrow"/>
                <a:sym typeface="Arial Narrow"/>
              </a:rPr>
              <a:t>媒体＆</a:t>
            </a:r>
          </a:p>
          <a:p>
            <a:pPr marL="0" lvl="0" indent="-69850" algn="ctr" rtl="0">
              <a:lnSpc>
                <a:spcPct val="115000"/>
              </a:lnSpc>
              <a:spcBef>
                <a:spcPts val="0"/>
              </a:spcBef>
              <a:buClr>
                <a:schemeClr val="dk1"/>
              </a:buClr>
              <a:buSzPts val="1100"/>
              <a:buFont typeface="Arial"/>
              <a:buNone/>
            </a:pPr>
            <a:r>
              <a:rPr lang="en-US" sz="4400" b="1">
                <a:solidFill>
                  <a:srgbClr val="FFFFFF"/>
                </a:solidFill>
                <a:latin typeface="Arial Narrow"/>
                <a:ea typeface="Arial Narrow"/>
                <a:cs typeface="Arial Narrow"/>
                <a:sym typeface="Arial Narrow"/>
              </a:rPr>
              <a:t>教育</a:t>
            </a:r>
          </a:p>
          <a:p>
            <a:pPr marL="0" marR="0" lvl="0" indent="0" algn="ctr" rtl="0">
              <a:lnSpc>
                <a:spcPct val="80000"/>
              </a:lnSpc>
              <a:spcBef>
                <a:spcPts val="0"/>
              </a:spcBef>
              <a:spcAft>
                <a:spcPts val="0"/>
              </a:spcAft>
              <a:buNone/>
            </a:pPr>
            <a:endParaRPr sz="4000">
              <a:solidFill>
                <a:srgbClr val="FFFFFF"/>
              </a:solidFill>
              <a:latin typeface="Arial Black"/>
              <a:ea typeface="Arial Black"/>
              <a:cs typeface="Arial Black"/>
              <a:sym typeface="Arial Black"/>
            </a:endParaRPr>
          </a:p>
        </p:txBody>
      </p:sp>
      <p:sp>
        <p:nvSpPr>
          <p:cNvPr id="3088" name="Shape 3088"/>
          <p:cNvSpPr txBox="1"/>
          <p:nvPr/>
        </p:nvSpPr>
        <p:spPr>
          <a:xfrm>
            <a:off x="76200" y="2306100"/>
            <a:ext cx="2743200" cy="856200"/>
          </a:xfrm>
          <a:prstGeom prst="rect">
            <a:avLst/>
          </a:prstGeom>
          <a:noFill/>
          <a:ln>
            <a:noFill/>
          </a:ln>
        </p:spPr>
        <p:txBody>
          <a:bodyPr wrap="square" lIns="91425" tIns="91425" rIns="91425" bIns="91425" anchor="t" anchorCtr="0">
            <a:noAutofit/>
          </a:bodyPr>
          <a:lstStyle/>
          <a:p>
            <a:pPr marL="0" lvl="0" indent="0">
              <a:spcBef>
                <a:spcPts val="0"/>
              </a:spcBef>
              <a:buNone/>
            </a:pPr>
            <a:r>
              <a:rPr lang="en-US" sz="3600" b="1">
                <a:solidFill>
                  <a:srgbClr val="FFFFFF"/>
                </a:solidFill>
                <a:latin typeface="Arial Narrow"/>
                <a:ea typeface="Arial Narrow"/>
                <a:cs typeface="Arial Narrow"/>
                <a:sym typeface="Arial Narrow"/>
              </a:rPr>
              <a:t>圣经的信徒</a:t>
            </a:r>
          </a:p>
        </p:txBody>
      </p:sp>
      <p:sp>
        <p:nvSpPr>
          <p:cNvPr id="3089" name="Shape 3089"/>
          <p:cNvSpPr txBox="1"/>
          <p:nvPr/>
        </p:nvSpPr>
        <p:spPr>
          <a:xfrm>
            <a:off x="6764575" y="2354850"/>
            <a:ext cx="2222400" cy="627900"/>
          </a:xfrm>
          <a:prstGeom prst="rect">
            <a:avLst/>
          </a:prstGeom>
          <a:noFill/>
          <a:ln>
            <a:noFill/>
          </a:ln>
        </p:spPr>
        <p:txBody>
          <a:bodyPr wrap="square" lIns="91425" tIns="91425" rIns="91425" bIns="91425" anchor="t" anchorCtr="0">
            <a:noAutofit/>
          </a:bodyPr>
          <a:lstStyle/>
          <a:p>
            <a:pPr marL="0" lvl="0" indent="0">
              <a:spcBef>
                <a:spcPts val="0"/>
              </a:spcBef>
              <a:buNone/>
            </a:pPr>
            <a:r>
              <a:rPr lang="en-US" sz="3600" b="1">
                <a:solidFill>
                  <a:srgbClr val="FFFFFF"/>
                </a:solidFill>
                <a:latin typeface="Arial Narrow"/>
                <a:ea typeface="Arial Narrow"/>
                <a:cs typeface="Arial Narrow"/>
                <a:sym typeface="Arial Narrow"/>
              </a:rPr>
              <a:t>进化的人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additive="base">
                                        <p:cTn id="7" dur="500"/>
                                        <p:tgtEl>
                                          <p:spTgt spid="3082"/>
                                        </p:tgtEl>
                                        <p:attrNameLst>
                                          <p:attrName>ppt_w</p:attrName>
                                        </p:attrNameLst>
                                      </p:cBhvr>
                                      <p:tavLst>
                                        <p:tav tm="0">
                                          <p:val>
                                            <p:strVal val="0"/>
                                          </p:val>
                                        </p:tav>
                                        <p:tav tm="100000">
                                          <p:val>
                                            <p:strVal val="#ppt_w"/>
                                          </p:val>
                                        </p:tav>
                                      </p:tavLst>
                                    </p:anim>
                                    <p:anim calcmode="lin" valueType="num">
                                      <p:cBhvr additive="base">
                                        <p:cTn id="8" dur="500"/>
                                        <p:tgtEl>
                                          <p:spTgt spid="308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094"/>
        <p:cNvGrpSpPr/>
        <p:nvPr/>
      </p:nvGrpSpPr>
      <p:grpSpPr>
        <a:xfrm>
          <a:off x="0" y="0"/>
          <a:ext cx="0" cy="0"/>
          <a:chOff x="0" y="0"/>
          <a:chExt cx="0" cy="0"/>
        </a:xfrm>
      </p:grpSpPr>
      <p:sp>
        <p:nvSpPr>
          <p:cNvPr id="3095" name="Shape 309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I Peter 3:15 NAS</a:t>
            </a:r>
          </a:p>
        </p:txBody>
      </p:sp>
      <p:pic>
        <p:nvPicPr>
          <p:cNvPr id="3096" name="Shape 3096"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7" name="Shape 3097"/>
          <p:cNvSpPr txBox="1"/>
          <p:nvPr/>
        </p:nvSpPr>
        <p:spPr>
          <a:xfrm>
            <a:off x="457200" y="457200"/>
            <a:ext cx="82296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彼得前书3:15</a:t>
            </a:r>
          </a:p>
        </p:txBody>
      </p:sp>
      <p:sp>
        <p:nvSpPr>
          <p:cNvPr id="3098" name="Shape 3098"/>
          <p:cNvSpPr txBox="1"/>
          <p:nvPr/>
        </p:nvSpPr>
        <p:spPr>
          <a:xfrm>
            <a:off x="914400" y="1670050"/>
            <a:ext cx="7391400" cy="28829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lnSpc>
                <a:spcPct val="90000"/>
              </a:lnSpc>
              <a:spcBef>
                <a:spcPts val="0"/>
              </a:spcBef>
              <a:spcAft>
                <a:spcPts val="0"/>
              </a:spcAft>
              <a:buNone/>
            </a:pPr>
            <a:r>
              <a:rPr lang="en-US" sz="3400" b="1">
                <a:solidFill>
                  <a:schemeClr val="lt1"/>
                </a:solidFill>
              </a:rPr>
              <a:t>“只要心里尊主基督为圣。有人问你们心中盼望的缘由，就要</a:t>
            </a:r>
            <a:r>
              <a:rPr lang="en-US" sz="3400" b="1">
                <a:solidFill>
                  <a:srgbClr val="FFFF00"/>
                </a:solidFill>
              </a:rPr>
              <a:t>常作准备</a:t>
            </a:r>
            <a:r>
              <a:rPr lang="en-US" sz="3400" b="1">
                <a:solidFill>
                  <a:schemeClr val="lt1"/>
                </a:solidFill>
              </a:rPr>
              <a:t>，以温柔、敬畏的心</a:t>
            </a:r>
            <a:r>
              <a:rPr lang="en-US" sz="3400" b="1">
                <a:solidFill>
                  <a:srgbClr val="FFFF00"/>
                </a:solidFill>
              </a:rPr>
              <a:t>回答</a:t>
            </a:r>
            <a:r>
              <a:rPr lang="en-US" sz="3400" b="1">
                <a:solidFill>
                  <a:schemeClr val="lt1"/>
                </a:solidFill>
              </a:rPr>
              <a:t>各人；’’</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Shape 1899"/>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Job 38:4 NAS</a:t>
            </a:r>
          </a:p>
        </p:txBody>
      </p:sp>
      <p:pic>
        <p:nvPicPr>
          <p:cNvPr id="1900" name="Shape 1900"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01" name="Shape 1901"/>
          <p:cNvSpPr txBox="1"/>
          <p:nvPr/>
        </p:nvSpPr>
        <p:spPr>
          <a:xfrm>
            <a:off x="457200" y="457200"/>
            <a:ext cx="82296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约伯记‬</a:t>
            </a:r>
            <a:r>
              <a:rPr lang="en-US" sz="4800" b="1" i="0" u="none" strike="noStrike" cap="none">
                <a:solidFill>
                  <a:srgbClr val="00FF00"/>
                </a:solidFill>
                <a:latin typeface="Arial"/>
                <a:ea typeface="Arial"/>
                <a:cs typeface="Arial"/>
                <a:sym typeface="Arial"/>
              </a:rPr>
              <a:t> </a:t>
            </a:r>
            <a:r>
              <a:rPr lang="en-US" sz="5400" b="1" i="0" u="none" strike="noStrike" cap="none">
                <a:solidFill>
                  <a:srgbClr val="00FF00"/>
                </a:solidFill>
                <a:latin typeface="Arial"/>
                <a:ea typeface="Arial"/>
                <a:cs typeface="Arial"/>
                <a:sym typeface="Arial"/>
              </a:rPr>
              <a:t>38:4</a:t>
            </a:r>
          </a:p>
        </p:txBody>
      </p:sp>
      <p:sp>
        <p:nvSpPr>
          <p:cNvPr id="1902" name="Shape 1902"/>
          <p:cNvSpPr txBox="1"/>
          <p:nvPr/>
        </p:nvSpPr>
        <p:spPr>
          <a:xfrm>
            <a:off x="990600" y="1647825"/>
            <a:ext cx="7162800" cy="253047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a:solidFill>
                  <a:srgbClr val="FFFFFF"/>
                </a:solidFill>
              </a:rPr>
              <a:t>“我立大地根基的时候，你在哪里呢？ 你若有聪明，只管说吧！</a:t>
            </a:r>
          </a:p>
        </p:txBody>
      </p:sp>
    </p:spTree>
  </p:cSld>
  <p:clrMapOvr>
    <a:masterClrMapping/>
  </p:clrMapOvr>
  <p:transition>
    <p:fade thruBlk="1"/>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104"/>
        <p:cNvGrpSpPr/>
        <p:nvPr/>
      </p:nvGrpSpPr>
      <p:grpSpPr>
        <a:xfrm>
          <a:off x="0" y="0"/>
          <a:ext cx="0" cy="0"/>
          <a:chOff x="0" y="0"/>
          <a:chExt cx="0" cy="0"/>
        </a:xfrm>
      </p:grpSpPr>
      <p:pic>
        <p:nvPicPr>
          <p:cNvPr id="3105" name="Shape 3105" descr="Treatment 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06" name="Shape 3106"/>
          <p:cNvSpPr txBox="1"/>
          <p:nvPr/>
        </p:nvSpPr>
        <p:spPr>
          <a:xfrm>
            <a:off x="1964650" y="4234400"/>
            <a:ext cx="5967300" cy="3000000"/>
          </a:xfrm>
          <a:prstGeom prst="rect">
            <a:avLst/>
          </a:prstGeom>
          <a:noFill/>
          <a:ln>
            <a:noFill/>
          </a:ln>
        </p:spPr>
        <p:txBody>
          <a:bodyPr wrap="square" lIns="91425" tIns="91425" rIns="91425" bIns="91425" anchor="ctr" anchorCtr="0">
            <a:noAutofit/>
          </a:bodyPr>
          <a:lstStyle/>
          <a:p>
            <a:pPr marL="0" lvl="0" indent="0" algn="ctr" rtl="0">
              <a:lnSpc>
                <a:spcPct val="115000"/>
              </a:lnSpc>
              <a:spcBef>
                <a:spcPts val="0"/>
              </a:spcBef>
              <a:buNone/>
            </a:pPr>
            <a:r>
              <a:rPr lang="en-US" sz="5400" b="1">
                <a:solidFill>
                  <a:srgbClr val="FFFFFF"/>
                </a:solidFill>
              </a:rPr>
              <a:t>创世记答案机构</a:t>
            </a:r>
          </a:p>
          <a:p>
            <a:pPr marL="0" lvl="0" indent="0" algn="ctr" rtl="0">
              <a:lnSpc>
                <a:spcPct val="115000"/>
              </a:lnSpc>
              <a:spcBef>
                <a:spcPts val="0"/>
              </a:spcBef>
              <a:buNone/>
            </a:pPr>
            <a:r>
              <a:rPr lang="en-US" sz="3200" b="1">
                <a:solidFill>
                  <a:srgbClr val="FFFFFF"/>
                </a:solidFill>
              </a:rPr>
              <a:t>相信·维护·宣告</a:t>
            </a:r>
          </a:p>
        </p:txBody>
      </p:sp>
    </p:spTree>
  </p:cSld>
  <p:clrMapOvr>
    <a:masterClrMapping/>
  </p:clrMapOvr>
  <p:transition>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500230" y="2913880"/>
            <a:ext cx="5643770" cy="1015663"/>
          </a:xfrm>
          <a:prstGeom prst="rect">
            <a:avLst/>
          </a:prstGeom>
          <a:noFill/>
        </p:spPr>
        <p:txBody>
          <a:bodyPr wrap="square">
            <a:spAutoFit/>
          </a:bodyPr>
          <a:lstStyle>
            <a:defPPr marR="0" lvl="0" algn="l" rtl="0">
              <a:lnSpc>
                <a:spcPct val="100000"/>
              </a:lnSpc>
              <a:spcBef>
                <a:spcPts val="0"/>
              </a:spcBef>
              <a:spcAft>
                <a:spcPts val="0"/>
              </a:spcAft>
              <a:defRPr/>
            </a:defPPr>
            <a:lvl1pPr fontAlgn="base">
              <a:spcBef>
                <a:spcPct val="0"/>
              </a:spcBef>
              <a:spcAft>
                <a:spcPct val="0"/>
              </a:spcAft>
              <a:defRPr sz="6000" b="1" kern="1400" spc="-170">
                <a:solidFill>
                  <a:srgbClr val="FFA529"/>
                </a:solidFill>
                <a:effectLst>
                  <a:outerShdw blurRad="50800" dist="88900" dir="2700000" algn="tl" rotWithShape="0">
                    <a:srgbClr val="000000"/>
                  </a:outerShdw>
                </a:effectLst>
                <a:latin typeface="Arial Black"/>
                <a:ea typeface="ＭＳ Ｐゴシック" charset="0"/>
                <a:cs typeface="Arial Black"/>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r>
              <a:rPr lang="en-US"/>
              <a:t>历史的  七个C</a:t>
            </a:r>
            <a:endParaRPr/>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algn="ctr"/>
            <a:r>
              <a:rPr lang="en-US" sz="4400" b="1">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endParaRPr sz="3200" b="1">
              <a:latin typeface="Arial Narrow"/>
              <a:ea typeface="Arial Narrow"/>
              <a:cs typeface="Arial Narrow"/>
              <a:sym typeface="Arial Narrow"/>
            </a:endParaRPr>
          </a:p>
        </p:txBody>
      </p:sp>
      <p:sp>
        <p:nvSpPr>
          <p:cNvPr id="1967" name="Shape 1967"/>
          <p:cNvSpPr txBox="1"/>
          <p:nvPr/>
        </p:nvSpPr>
        <p:spPr>
          <a:xfrm>
            <a:off x="228600" y="0"/>
            <a:ext cx="48768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腐败</a:t>
            </a:r>
          </a:p>
        </p:txBody>
      </p:sp>
      <p:sp>
        <p:nvSpPr>
          <p:cNvPr id="1968" name="Shape 1968"/>
          <p:cNvSpPr txBox="1"/>
          <p:nvPr/>
        </p:nvSpPr>
        <p:spPr>
          <a:xfrm>
            <a:off x="-10495" y="967126"/>
            <a:ext cx="3043627"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灾难</a:t>
            </a:r>
          </a:p>
        </p:txBody>
      </p:sp>
      <p:sp>
        <p:nvSpPr>
          <p:cNvPr id="1969" name="Shape 1969"/>
          <p:cNvSpPr txBox="1"/>
          <p:nvPr/>
        </p:nvSpPr>
        <p:spPr>
          <a:xfrm>
            <a:off x="136438" y="2572650"/>
            <a:ext cx="2120044" cy="7698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algn="r">
              <a:defRPr sz="4400" b="1">
                <a:solidFill>
                  <a:srgbClr val="FFFFFF"/>
                </a:solidFill>
                <a:effectLst>
                  <a:glow rad="228600">
                    <a:srgbClr val="000000"/>
                  </a:glow>
                </a:effectLst>
                <a:latin typeface="Arial Narrow"/>
                <a:ea typeface="Arial Narrow"/>
                <a:cs typeface="Arial Narrow"/>
              </a:defRPr>
            </a:lvl1pPr>
          </a:lstStyle>
          <a:p>
            <a:r>
              <a:rPr lang="en-US">
                <a:sym typeface="Arial Narrow"/>
              </a:rPr>
              <a:t>混乱</a:t>
            </a:r>
          </a:p>
        </p:txBody>
      </p:sp>
      <p:sp>
        <p:nvSpPr>
          <p:cNvPr id="1970" name="Shape 1970"/>
          <p:cNvSpPr txBox="1"/>
          <p:nvPr/>
        </p:nvSpPr>
        <p:spPr>
          <a:xfrm>
            <a:off x="147376" y="4696164"/>
            <a:ext cx="26367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基督</a:t>
            </a:r>
          </a:p>
        </p:txBody>
      </p:sp>
      <p:sp>
        <p:nvSpPr>
          <p:cNvPr id="1971" name="Shape 1971"/>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algn="ctr"/>
            <a:r>
              <a:rPr lang="en-US" sz="4400" b="1">
                <a:solidFill>
                  <a:srgbClr val="FFFFFF"/>
                </a:solidFill>
                <a:effectLst>
                  <a:glow rad="228600">
                    <a:srgbClr val="000000"/>
                  </a:glow>
                </a:effectLst>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r>
              <a:rPr lang="en-US" sz="4400" b="1"/>
              <a:t>受造之物</a:t>
            </a:r>
          </a:p>
        </p:txBody>
      </p:sp>
    </p:spTree>
    <p:extLst>
      <p:ext uri="{BB962C8B-B14F-4D97-AF65-F5344CB8AC3E}">
        <p14:creationId xmlns:p14="http://schemas.microsoft.com/office/powerpoint/2010/main" val="949562550"/>
      </p:ext>
    </p:extLst>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3134" name="Shape 3134"/>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1" i="0" u="none" strike="noStrike" cap="none">
              <a:solidFill>
                <a:schemeClr val="lt1"/>
              </a:solidFill>
              <a:latin typeface="Candara"/>
              <a:ea typeface="Candara"/>
              <a:cs typeface="Candara"/>
              <a:sym typeface="Candara"/>
            </a:endParaRPr>
          </a:p>
        </p:txBody>
      </p:sp>
      <p:pic>
        <p:nvPicPr>
          <p:cNvPr id="3135" name="Shape 3135"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3136" name="Shape 3136"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3137" name="Shape 3137"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3138" name="Shape 3138"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3139" name="Shape 3139"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3140" name="Shape 3140"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3141" name="Shape 3141"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3142" name="Shape 3142"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3143" name="Shape 3143"/>
          <p:cNvSpPr txBox="1"/>
          <p:nvPr/>
        </p:nvSpPr>
        <p:spPr>
          <a:xfrm>
            <a:off x="3810000" y="2882900"/>
            <a:ext cx="4953000" cy="1446213"/>
          </a:xfrm>
          <a:prstGeom prst="rect">
            <a:avLst/>
          </a:prstGeom>
          <a:noFill/>
          <a:ln>
            <a:noFill/>
          </a:ln>
        </p:spPr>
        <p:txBody>
          <a:bodyPr wrap="square" lIns="91425" tIns="45700" rIns="91425" bIns="45700" anchor="t" anchorCtr="0">
            <a:noAutofit/>
          </a:bodyPr>
          <a:lstStyle/>
          <a:p>
            <a:pPr marL="0" lvl="0" indent="0" rtl="0">
              <a:spcBef>
                <a:spcPts val="0"/>
              </a:spcBef>
              <a:buClr>
                <a:schemeClr val="dk1"/>
              </a:buClr>
              <a:buFont typeface="Arial"/>
              <a:buNone/>
            </a:pPr>
            <a:r>
              <a:rPr lang="en-US" sz="4800" b="1">
                <a:solidFill>
                  <a:schemeClr val="lt1"/>
                </a:solidFill>
              </a:rPr>
              <a:t>历史的  </a:t>
            </a:r>
            <a:r>
              <a:rPr lang="en-US" sz="4800" b="1">
                <a:solidFill>
                  <a:schemeClr val="dk1"/>
                </a:solidFill>
              </a:rPr>
              <a:t>七个C</a:t>
            </a:r>
          </a:p>
          <a:p>
            <a:pPr marL="0" marR="0" lvl="0" indent="0" algn="l" rtl="0">
              <a:spcBef>
                <a:spcPts val="0"/>
              </a:spcBef>
              <a:spcAft>
                <a:spcPts val="0"/>
              </a:spcAft>
              <a:buNone/>
            </a:pPr>
            <a:endParaRPr sz="4400" b="1">
              <a:solidFill>
                <a:srgbClr val="FFA529"/>
              </a:solidFill>
              <a:latin typeface="Arial Black"/>
              <a:ea typeface="Arial Black"/>
              <a:cs typeface="Arial Black"/>
              <a:sym typeface="Arial Black"/>
            </a:endParaRPr>
          </a:p>
        </p:txBody>
      </p:sp>
      <p:sp>
        <p:nvSpPr>
          <p:cNvPr id="3144" name="Shape 3144"/>
          <p:cNvSpPr txBox="1"/>
          <p:nvPr/>
        </p:nvSpPr>
        <p:spPr>
          <a:xfrm>
            <a:off x="6019800" y="4178300"/>
            <a:ext cx="3130550" cy="769938"/>
          </a:xfrm>
          <a:prstGeom prst="rect">
            <a:avLst/>
          </a:prstGeom>
          <a:noFill/>
          <a:ln>
            <a:noFill/>
          </a:ln>
        </p:spPr>
        <p:txBody>
          <a:bodyPr wrap="square" lIns="91425" tIns="45700" rIns="91425" bIns="45700" anchor="t" anchorCtr="0">
            <a:noAutofit/>
          </a:bodyPr>
          <a:lstStyle/>
          <a:p>
            <a:pPr marL="0" lvl="0" indent="0" algn="ctr" rtl="0">
              <a:spcBef>
                <a:spcPts val="0"/>
              </a:spcBef>
              <a:buClr>
                <a:schemeClr val="dk1"/>
              </a:buClr>
              <a:buFont typeface="Arial"/>
              <a:buNone/>
            </a:pPr>
            <a:r>
              <a:rPr lang="en-US" sz="4400" b="1">
                <a:solidFill>
                  <a:schemeClr val="dk1"/>
                </a:solidFill>
                <a:latin typeface="Arial Narrow"/>
                <a:ea typeface="Arial Narrow"/>
                <a:cs typeface="Arial Narrow"/>
                <a:sym typeface="Arial Narrow"/>
              </a:rPr>
              <a:t>完善</a:t>
            </a:r>
          </a:p>
          <a:p>
            <a:pPr marL="0" marR="0" lvl="0" indent="0" algn="ctr" rtl="0">
              <a:spcBef>
                <a:spcPts val="0"/>
              </a:spcBef>
              <a:spcAft>
                <a:spcPts val="0"/>
              </a:spcAft>
              <a:buNone/>
            </a:pPr>
            <a:endParaRPr sz="4400" b="1">
              <a:latin typeface="Arial Narrow"/>
              <a:ea typeface="Arial Narrow"/>
              <a:cs typeface="Arial Narrow"/>
              <a:sym typeface="Arial Narrow"/>
            </a:endParaRPr>
          </a:p>
        </p:txBody>
      </p:sp>
      <p:sp>
        <p:nvSpPr>
          <p:cNvPr id="3145" name="Shape 3145"/>
          <p:cNvSpPr txBox="1"/>
          <p:nvPr/>
        </p:nvSpPr>
        <p:spPr>
          <a:xfrm>
            <a:off x="6409525" y="1905000"/>
            <a:ext cx="2743200" cy="630000"/>
          </a:xfrm>
          <a:prstGeom prst="rect">
            <a:avLst/>
          </a:prstGeom>
          <a:noFill/>
          <a:ln>
            <a:noFill/>
          </a:ln>
        </p:spPr>
        <p:txBody>
          <a:bodyPr wrap="square" lIns="91425" tIns="45700" rIns="91425" bIns="45700" anchor="t" anchorCtr="0">
            <a:noAutofit/>
          </a:bodyPr>
          <a:lstStyle/>
          <a:p>
            <a:pPr marL="0" lvl="0" indent="0" algn="just" rtl="0">
              <a:lnSpc>
                <a:spcPct val="90000"/>
              </a:lnSpc>
              <a:spcBef>
                <a:spcPts val="0"/>
              </a:spcBef>
              <a:buClr>
                <a:schemeClr val="dk1"/>
              </a:buClr>
              <a:buFont typeface="Arial"/>
              <a:buNone/>
            </a:pPr>
            <a:r>
              <a:rPr lang="en-US" sz="4400" b="1"/>
              <a:t>受造之物</a:t>
            </a:r>
          </a:p>
        </p:txBody>
      </p:sp>
      <p:sp>
        <p:nvSpPr>
          <p:cNvPr id="3146" name="Shape 3146"/>
          <p:cNvSpPr txBox="1"/>
          <p:nvPr/>
        </p:nvSpPr>
        <p:spPr>
          <a:xfrm>
            <a:off x="228600" y="139700"/>
            <a:ext cx="4876801" cy="769938"/>
          </a:xfrm>
          <a:prstGeom prst="rect">
            <a:avLst/>
          </a:prstGeom>
          <a:noFill/>
          <a:ln>
            <a:noFill/>
          </a:ln>
        </p:spPr>
        <p:txBody>
          <a:bodyPr wrap="square" lIns="91425" tIns="45700" rIns="91425" bIns="45700" anchor="t" anchorCtr="0">
            <a:noAutofit/>
          </a:bodyPr>
          <a:lstStyle/>
          <a:p>
            <a:pPr marL="0" lvl="0" indent="0" algn="r" rtl="0">
              <a:spcBef>
                <a:spcPts val="0"/>
              </a:spcBef>
              <a:buClr>
                <a:schemeClr val="dk1"/>
              </a:buClr>
              <a:buFont typeface="Arial"/>
              <a:buNone/>
            </a:pPr>
            <a:r>
              <a:rPr lang="en-US" sz="4400" b="1">
                <a:solidFill>
                  <a:schemeClr val="lt1"/>
                </a:solidFill>
                <a:latin typeface="Arial Narrow"/>
                <a:ea typeface="Arial Narrow"/>
                <a:cs typeface="Arial Narrow"/>
                <a:sym typeface="Arial Narrow"/>
              </a:rPr>
              <a:t>腐败</a:t>
            </a:r>
          </a:p>
          <a:p>
            <a:pPr marL="0" marR="0" lvl="0" indent="0" algn="r" rtl="0">
              <a:spcBef>
                <a:spcPts val="0"/>
              </a:spcBef>
              <a:spcAft>
                <a:spcPts val="0"/>
              </a:spcAft>
              <a:buNone/>
            </a:pPr>
            <a:endParaRPr sz="4400" b="1">
              <a:solidFill>
                <a:srgbClr val="FFFFFF"/>
              </a:solidFill>
              <a:latin typeface="Arial Narrow"/>
              <a:ea typeface="Arial Narrow"/>
              <a:cs typeface="Arial Narrow"/>
              <a:sym typeface="Arial Narrow"/>
            </a:endParaRPr>
          </a:p>
        </p:txBody>
      </p:sp>
      <p:sp>
        <p:nvSpPr>
          <p:cNvPr id="3147" name="Shape 3147"/>
          <p:cNvSpPr txBox="1"/>
          <p:nvPr/>
        </p:nvSpPr>
        <p:spPr>
          <a:xfrm>
            <a:off x="0" y="1135062"/>
            <a:ext cx="3935414" cy="769938"/>
          </a:xfrm>
          <a:prstGeom prst="rect">
            <a:avLst/>
          </a:prstGeom>
          <a:noFill/>
          <a:ln>
            <a:noFill/>
          </a:ln>
        </p:spPr>
        <p:txBody>
          <a:bodyPr wrap="square" lIns="91425" tIns="45700" rIns="91425" bIns="45700" anchor="t" anchorCtr="0">
            <a:noAutofit/>
          </a:bodyPr>
          <a:lstStyle/>
          <a:p>
            <a:pPr marL="0" lvl="0" indent="0" algn="r" rtl="0">
              <a:spcBef>
                <a:spcPts val="0"/>
              </a:spcBef>
              <a:buClr>
                <a:schemeClr val="dk1"/>
              </a:buClr>
              <a:buFont typeface="Arial"/>
              <a:buNone/>
            </a:pPr>
            <a:r>
              <a:rPr lang="en-US" sz="4400" b="1">
                <a:solidFill>
                  <a:schemeClr val="lt1"/>
                </a:solidFill>
                <a:latin typeface="Arial Narrow"/>
                <a:ea typeface="Arial Narrow"/>
                <a:cs typeface="Arial Narrow"/>
                <a:sym typeface="Arial Narrow"/>
              </a:rPr>
              <a:t>灾难</a:t>
            </a:r>
          </a:p>
          <a:p>
            <a:pPr marL="0" marR="0" lvl="0" indent="0" algn="r" rtl="0">
              <a:spcBef>
                <a:spcPts val="0"/>
              </a:spcBef>
              <a:spcAft>
                <a:spcPts val="0"/>
              </a:spcAft>
              <a:buClr>
                <a:srgbClr val="000000"/>
              </a:buClr>
              <a:buFont typeface="Arial"/>
              <a:buNone/>
            </a:pPr>
            <a:endParaRPr sz="4400" b="1">
              <a:solidFill>
                <a:srgbClr val="FFFFFF"/>
              </a:solidFill>
              <a:latin typeface="Arial Narrow"/>
              <a:ea typeface="Arial Narrow"/>
              <a:cs typeface="Arial Narrow"/>
              <a:sym typeface="Arial Narrow"/>
            </a:endParaRPr>
          </a:p>
        </p:txBody>
      </p:sp>
      <p:sp>
        <p:nvSpPr>
          <p:cNvPr id="3148" name="Shape 3148"/>
          <p:cNvSpPr txBox="1"/>
          <p:nvPr/>
        </p:nvSpPr>
        <p:spPr>
          <a:xfrm>
            <a:off x="0" y="2425700"/>
            <a:ext cx="3352800" cy="769938"/>
          </a:xfrm>
          <a:prstGeom prst="rect">
            <a:avLst/>
          </a:prstGeom>
          <a:noFill/>
          <a:ln>
            <a:noFill/>
          </a:ln>
        </p:spPr>
        <p:txBody>
          <a:bodyPr wrap="square" lIns="91425" tIns="45700" rIns="91425" bIns="45700" anchor="t" anchorCtr="0">
            <a:noAutofit/>
          </a:bodyPr>
          <a:lstStyle/>
          <a:p>
            <a:pPr marL="0" lvl="0" indent="0" rtl="0">
              <a:spcBef>
                <a:spcPts val="0"/>
              </a:spcBef>
              <a:buClr>
                <a:schemeClr val="dk1"/>
              </a:buClr>
              <a:buFont typeface="Arial"/>
              <a:buNone/>
            </a:pPr>
            <a:r>
              <a:rPr lang="en-US" sz="4400" b="1">
                <a:solidFill>
                  <a:schemeClr val="lt1"/>
                </a:solidFill>
                <a:latin typeface="Arial Narrow"/>
                <a:ea typeface="Arial Narrow"/>
                <a:cs typeface="Arial Narrow"/>
                <a:sym typeface="Arial Narrow"/>
              </a:rPr>
              <a:t>混乱</a:t>
            </a:r>
          </a:p>
        </p:txBody>
      </p:sp>
      <p:sp>
        <p:nvSpPr>
          <p:cNvPr id="3149" name="Shape 3149"/>
          <p:cNvSpPr txBox="1"/>
          <p:nvPr/>
        </p:nvSpPr>
        <p:spPr>
          <a:xfrm>
            <a:off x="304801" y="4864100"/>
            <a:ext cx="2636838" cy="769938"/>
          </a:xfrm>
          <a:prstGeom prst="rect">
            <a:avLst/>
          </a:prstGeom>
          <a:noFill/>
          <a:ln>
            <a:noFill/>
          </a:ln>
        </p:spPr>
        <p:txBody>
          <a:bodyPr wrap="square" lIns="91425" tIns="45700" rIns="91425" bIns="45700" anchor="t" anchorCtr="0">
            <a:noAutofit/>
          </a:bodyPr>
          <a:lstStyle/>
          <a:p>
            <a:pPr marL="0" lvl="0" indent="0" algn="r" rtl="0">
              <a:spcBef>
                <a:spcPts val="0"/>
              </a:spcBef>
              <a:buClr>
                <a:schemeClr val="dk1"/>
              </a:buClr>
              <a:buFont typeface="Arial"/>
              <a:buNone/>
            </a:pPr>
            <a:r>
              <a:rPr lang="en-US" sz="4400" b="1">
                <a:solidFill>
                  <a:schemeClr val="lt1"/>
                </a:solidFill>
                <a:latin typeface="Arial Narrow"/>
                <a:ea typeface="Arial Narrow"/>
                <a:cs typeface="Arial Narrow"/>
                <a:sym typeface="Arial Narrow"/>
              </a:rPr>
              <a:t>基督</a:t>
            </a:r>
          </a:p>
          <a:p>
            <a:pPr marL="0" marR="0" lvl="0" indent="0" algn="r" rtl="0">
              <a:spcBef>
                <a:spcPts val="0"/>
              </a:spcBef>
              <a:spcAft>
                <a:spcPts val="0"/>
              </a:spcAft>
              <a:buNone/>
            </a:pPr>
            <a:endParaRPr sz="4400" b="1">
              <a:solidFill>
                <a:srgbClr val="FFFFFF"/>
              </a:solidFill>
              <a:latin typeface="Arial Narrow"/>
              <a:ea typeface="Arial Narrow"/>
              <a:cs typeface="Arial Narrow"/>
              <a:sym typeface="Arial Narrow"/>
            </a:endParaRPr>
          </a:p>
        </p:txBody>
      </p:sp>
      <p:sp>
        <p:nvSpPr>
          <p:cNvPr id="3150" name="Shape 3150"/>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marL="0" lvl="0" indent="0" algn="ctr" rtl="0">
              <a:spcBef>
                <a:spcPts val="0"/>
              </a:spcBef>
              <a:buClr>
                <a:schemeClr val="dk1"/>
              </a:buClr>
              <a:buFont typeface="Arial"/>
              <a:buNone/>
            </a:pPr>
            <a:r>
              <a:rPr lang="en-US" sz="4400" b="1">
                <a:solidFill>
                  <a:schemeClr val="lt1"/>
                </a:solidFill>
                <a:latin typeface="Arial Narrow"/>
                <a:ea typeface="Arial Narrow"/>
                <a:cs typeface="Arial Narrow"/>
                <a:sym typeface="Arial Narrow"/>
              </a:rPr>
              <a:t>             十字架</a:t>
            </a:r>
          </a:p>
          <a:p>
            <a:pPr marL="0" marR="0" lvl="0" indent="0" algn="r" rtl="0">
              <a:spcBef>
                <a:spcPts val="0"/>
              </a:spcBef>
              <a:spcAft>
                <a:spcPts val="0"/>
              </a:spcAft>
              <a:buNone/>
            </a:pPr>
            <a:endParaRPr sz="4400" b="1">
              <a:solidFill>
                <a:srgbClr val="FFFFFF"/>
              </a:solidFill>
              <a:latin typeface="Arial Narrow"/>
              <a:ea typeface="Arial Narrow"/>
              <a:cs typeface="Arial Narrow"/>
              <a:sym typeface="Arial Narrow"/>
            </a:endParaRPr>
          </a:p>
        </p:txBody>
      </p:sp>
      <p:sp>
        <p:nvSpPr>
          <p:cNvPr id="3151" name="Shape 3151"/>
          <p:cNvSpPr/>
          <p:nvPr/>
        </p:nvSpPr>
        <p:spPr>
          <a:xfrm>
            <a:off x="-3925" y="-26267"/>
            <a:ext cx="9188400" cy="6892800"/>
          </a:xfrm>
          <a:prstGeom prst="rect">
            <a:avLst/>
          </a:prstGeom>
          <a:solidFill>
            <a:srgbClr val="000000">
              <a:alpha val="79607"/>
            </a:srgbClr>
          </a:solidFill>
          <a:ln>
            <a:noFill/>
          </a:ln>
        </p:spPr>
        <p:txBody>
          <a:bodyPr wrap="square" lIns="91425" tIns="45700" rIns="91425" bIns="45700" anchor="t" anchorCtr="0">
            <a:noAutofit/>
          </a:bodyPr>
          <a:lstStyle/>
          <a:p>
            <a:pPr marL="0" marR="0" lvl="0" indent="-114300" algn="l" rtl="0">
              <a:lnSpc>
                <a:spcPct val="100000"/>
              </a:lnSpc>
              <a:spcBef>
                <a:spcPts val="0"/>
              </a:spcBef>
              <a:spcAft>
                <a:spcPts val="0"/>
              </a:spcAft>
              <a:buClr>
                <a:schemeClr val="lt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52" name="Shape 3152"/>
          <p:cNvSpPr/>
          <p:nvPr/>
        </p:nvSpPr>
        <p:spPr>
          <a:xfrm>
            <a:off x="920700" y="2513801"/>
            <a:ext cx="7766100" cy="1828800"/>
          </a:xfrm>
          <a:prstGeom prst="rect">
            <a:avLst/>
          </a:prstGeom>
          <a:noFill/>
          <a:ln>
            <a:noFill/>
          </a:ln>
          <a:effectLst>
            <a:outerShdw blurRad="63500" dist="76199" dir="2700000" algn="ctr" rotWithShape="0">
              <a:srgbClr val="000000">
                <a:alpha val="74901"/>
              </a:srgbClr>
            </a:outerShdw>
          </a:effectLst>
        </p:spPr>
        <p:txBody>
          <a:bodyPr wrap="square" lIns="0" tIns="0" rIns="0" bIns="0" anchor="ctr" anchorCtr="0">
            <a:noAutofit/>
          </a:bodyPr>
          <a:lstStyle/>
          <a:p>
            <a:pPr marL="0" marR="0" lvl="0" indent="-762000" algn="ctr" rtl="0">
              <a:lnSpc>
                <a:spcPct val="100000"/>
              </a:lnSpc>
              <a:spcBef>
                <a:spcPts val="0"/>
              </a:spcBef>
              <a:spcAft>
                <a:spcPts val="0"/>
              </a:spcAft>
              <a:buClr>
                <a:srgbClr val="FFC800"/>
              </a:buClr>
              <a:buSzPts val="12000"/>
              <a:buFont typeface="PT Sans"/>
              <a:buNone/>
            </a:pPr>
            <a:r>
              <a:rPr lang="en-US" sz="10000" b="1">
                <a:solidFill>
                  <a:srgbClr val="F1C232"/>
                </a:solidFill>
              </a:rPr>
              <a:t>历史</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51"/>
                                        </p:tgtEl>
                                        <p:attrNameLst>
                                          <p:attrName>style.visibility</p:attrName>
                                        </p:attrNameLst>
                                      </p:cBhvr>
                                      <p:to>
                                        <p:strVal val="visible"/>
                                      </p:to>
                                    </p:set>
                                    <p:animEffect transition="in" filter="fade">
                                      <p:cBhvr>
                                        <p:cTn id="7" dur="500"/>
                                        <p:tgtEl>
                                          <p:spTgt spid="3151"/>
                                        </p:tgtEl>
                                      </p:cBhvr>
                                    </p:animEffect>
                                  </p:childTnLst>
                                </p:cTn>
                              </p:par>
                              <p:par>
                                <p:cTn id="8" presetID="23" presetClass="entr" presetSubtype="16" fill="hold" nodeType="withEffect">
                                  <p:stCondLst>
                                    <p:cond delay="0"/>
                                  </p:stCondLst>
                                  <p:childTnLst>
                                    <p:set>
                                      <p:cBhvr>
                                        <p:cTn id="9" dur="1" fill="hold">
                                          <p:stCondLst>
                                            <p:cond delay="0"/>
                                          </p:stCondLst>
                                        </p:cTn>
                                        <p:tgtEl>
                                          <p:spTgt spid="3152"/>
                                        </p:tgtEl>
                                        <p:attrNameLst>
                                          <p:attrName>style.visibility</p:attrName>
                                        </p:attrNameLst>
                                      </p:cBhvr>
                                      <p:to>
                                        <p:strVal val="visible"/>
                                      </p:to>
                                    </p:set>
                                    <p:anim calcmode="lin" valueType="num">
                                      <p:cBhvr additive="base">
                                        <p:cTn id="10" dur="500"/>
                                        <p:tgtEl>
                                          <p:spTgt spid="3152"/>
                                        </p:tgtEl>
                                        <p:attrNameLst>
                                          <p:attrName>ppt_w</p:attrName>
                                        </p:attrNameLst>
                                      </p:cBhvr>
                                      <p:tavLst>
                                        <p:tav tm="0">
                                          <p:val>
                                            <p:strVal val="0"/>
                                          </p:val>
                                        </p:tav>
                                        <p:tav tm="100000">
                                          <p:val>
                                            <p:strVal val="#ppt_w"/>
                                          </p:val>
                                        </p:tav>
                                      </p:tavLst>
                                    </p:anim>
                                    <p:anim calcmode="lin" valueType="num">
                                      <p:cBhvr additive="base">
                                        <p:cTn id="11" dur="500"/>
                                        <p:tgtEl>
                                          <p:spTgt spid="31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158"/>
        <p:cNvGrpSpPr/>
        <p:nvPr/>
      </p:nvGrpSpPr>
      <p:grpSpPr>
        <a:xfrm>
          <a:off x="0" y="0"/>
          <a:ext cx="0" cy="0"/>
          <a:chOff x="0" y="0"/>
          <a:chExt cx="0" cy="0"/>
        </a:xfrm>
      </p:grpSpPr>
      <p:pic>
        <p:nvPicPr>
          <p:cNvPr id="3159" name="Shape 3159" descr="History Book of the Universe 0202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60" name="Shape 3160"/>
          <p:cNvSpPr txBox="1"/>
          <p:nvPr/>
        </p:nvSpPr>
        <p:spPr>
          <a:xfrm rot="-812182">
            <a:off x="3352800" y="2895600"/>
            <a:ext cx="1600200" cy="10668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FFFFFF"/>
                </a:solidFill>
                <a:latin typeface="Arial Narrow"/>
                <a:ea typeface="Arial Narrow"/>
                <a:cs typeface="Arial Narrow"/>
                <a:sym typeface="Arial Narrow"/>
              </a:rPr>
              <a:t>圣经</a:t>
            </a:r>
          </a:p>
        </p:txBody>
      </p:sp>
      <p:sp>
        <p:nvSpPr>
          <p:cNvPr id="3161" name="Shape 3161"/>
          <p:cNvSpPr txBox="1"/>
          <p:nvPr/>
        </p:nvSpPr>
        <p:spPr>
          <a:xfrm>
            <a:off x="457200" y="220663"/>
            <a:ext cx="8077200" cy="70167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400" b="1">
                <a:solidFill>
                  <a:srgbClr val="FFFF00"/>
                </a:solidFill>
                <a:latin typeface="Arial Narrow"/>
                <a:ea typeface="Arial Narrow"/>
                <a:cs typeface="Arial Narrow"/>
                <a:sym typeface="Arial Narrow"/>
              </a:rPr>
              <a:t>宇宙的史书</a:t>
            </a:r>
          </a:p>
        </p:txBody>
      </p:sp>
    </p:spTree>
  </p:cSld>
  <p:clrMapOvr>
    <a:masterClrMapping/>
  </p:clrMapOvr>
  <p:transition>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Shape 3167"/>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D – Where you there?</a:t>
            </a:r>
          </a:p>
        </p:txBody>
      </p:sp>
      <p:pic>
        <p:nvPicPr>
          <p:cNvPr id="3168" name="Shape 3168" descr="D-Were You There_rus"/>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69" name="Shape 3169"/>
          <p:cNvSpPr txBox="1"/>
          <p:nvPr/>
        </p:nvSpPr>
        <p:spPr>
          <a:xfrm>
            <a:off x="2514600" y="1517650"/>
            <a:ext cx="5638800" cy="646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600">
                <a:solidFill>
                  <a:srgbClr val="FFFFFF"/>
                </a:solidFill>
                <a:latin typeface="Short Stack"/>
                <a:ea typeface="Short Stack"/>
                <a:cs typeface="Short Stack"/>
                <a:sym typeface="Short Stack"/>
              </a:rPr>
              <a:t>2500万年前</a:t>
            </a:r>
          </a:p>
        </p:txBody>
      </p:sp>
      <p:sp>
        <p:nvSpPr>
          <p:cNvPr id="3170" name="Shape 3170"/>
          <p:cNvSpPr txBox="1"/>
          <p:nvPr/>
        </p:nvSpPr>
        <p:spPr>
          <a:xfrm>
            <a:off x="5638800" y="2430463"/>
            <a:ext cx="1981200" cy="17541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rPr>
              <a:t>你在那里吗？</a:t>
            </a:r>
          </a:p>
        </p:txBody>
      </p:sp>
    </p:spTree>
  </p:cSld>
  <p:clrMapOvr>
    <a:masterClrMapping/>
  </p:clrMapOvr>
  <p:transition>
    <p:fade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174"/>
        <p:cNvGrpSpPr/>
        <p:nvPr/>
      </p:nvGrpSpPr>
      <p:grpSpPr>
        <a:xfrm>
          <a:off x="0" y="0"/>
          <a:ext cx="0" cy="0"/>
          <a:chOff x="0" y="0"/>
          <a:chExt cx="0" cy="0"/>
        </a:xfrm>
      </p:grpSpPr>
      <p:pic>
        <p:nvPicPr>
          <p:cNvPr id="3175" name="Shape 3175" descr="Scient &amp; Bible-Human Evolution"/>
          <p:cNvPicPr preferRelativeResize="0"/>
          <p:nvPr/>
        </p:nvPicPr>
        <p:blipFill rotWithShape="1">
          <a:blip r:embed="rId3">
            <a:alphaModFix/>
          </a:blip>
          <a:srcRect/>
          <a:stretch/>
        </p:blipFill>
        <p:spPr>
          <a:xfrm>
            <a:off x="-381000" y="-1588"/>
            <a:ext cx="9145587" cy="6859588"/>
          </a:xfrm>
          <a:prstGeom prst="rect">
            <a:avLst/>
          </a:prstGeom>
          <a:noFill/>
          <a:ln>
            <a:noFill/>
          </a:ln>
        </p:spPr>
      </p:pic>
      <p:pic>
        <p:nvPicPr>
          <p:cNvPr id="3176" name="Shape 3176" descr="Orangebubble"/>
          <p:cNvPicPr preferRelativeResize="0"/>
          <p:nvPr/>
        </p:nvPicPr>
        <p:blipFill rotWithShape="1">
          <a:blip r:embed="rId4">
            <a:alphaModFix/>
          </a:blip>
          <a:srcRect/>
          <a:stretch/>
        </p:blipFill>
        <p:spPr>
          <a:xfrm>
            <a:off x="914400" y="11113"/>
            <a:ext cx="4419600" cy="2589212"/>
          </a:xfrm>
          <a:prstGeom prst="rect">
            <a:avLst/>
          </a:prstGeom>
          <a:noFill/>
          <a:ln>
            <a:noFill/>
          </a:ln>
        </p:spPr>
      </p:pic>
      <p:pic>
        <p:nvPicPr>
          <p:cNvPr id="3177" name="Shape 3177" descr="Purplebubble"/>
          <p:cNvPicPr preferRelativeResize="0"/>
          <p:nvPr/>
        </p:nvPicPr>
        <p:blipFill rotWithShape="1">
          <a:blip r:embed="rId5">
            <a:alphaModFix/>
          </a:blip>
          <a:srcRect/>
          <a:stretch/>
        </p:blipFill>
        <p:spPr>
          <a:xfrm>
            <a:off x="4724400" y="88900"/>
            <a:ext cx="4419600" cy="2730500"/>
          </a:xfrm>
          <a:prstGeom prst="rect">
            <a:avLst/>
          </a:prstGeom>
          <a:noFill/>
          <a:ln>
            <a:noFill/>
          </a:ln>
        </p:spPr>
      </p:pic>
      <p:pic>
        <p:nvPicPr>
          <p:cNvPr id="3178" name="Shape 3178" descr="Bible"/>
          <p:cNvPicPr preferRelativeResize="0"/>
          <p:nvPr/>
        </p:nvPicPr>
        <p:blipFill rotWithShape="1">
          <a:blip r:embed="rId6">
            <a:alphaModFix/>
          </a:blip>
          <a:srcRect/>
          <a:stretch/>
        </p:blipFill>
        <p:spPr>
          <a:xfrm>
            <a:off x="5181600" y="4052888"/>
            <a:ext cx="2357438" cy="2500312"/>
          </a:xfrm>
          <a:prstGeom prst="rect">
            <a:avLst/>
          </a:prstGeom>
          <a:noFill/>
          <a:ln>
            <a:noFill/>
          </a:ln>
        </p:spPr>
      </p:pic>
      <p:sp>
        <p:nvSpPr>
          <p:cNvPr id="3179" name="Shape 3179"/>
          <p:cNvSpPr txBox="1"/>
          <p:nvPr/>
        </p:nvSpPr>
        <p:spPr>
          <a:xfrm>
            <a:off x="1371600" y="491338"/>
            <a:ext cx="3352800" cy="1628700"/>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chemeClr val="dk1"/>
                </a:solidFill>
                <a:latin typeface="Comic Sans MS"/>
                <a:ea typeface="Comic Sans MS"/>
                <a:cs typeface="Comic Sans MS"/>
                <a:sym typeface="Comic Sans MS"/>
              </a:rPr>
              <a:t>  请听我说！地球是数十亿年。</a:t>
            </a:r>
          </a:p>
        </p:txBody>
      </p:sp>
      <p:sp>
        <p:nvSpPr>
          <p:cNvPr id="3180" name="Shape 3180"/>
          <p:cNvSpPr txBox="1"/>
          <p:nvPr/>
        </p:nvSpPr>
        <p:spPr>
          <a:xfrm>
            <a:off x="5486400" y="860975"/>
            <a:ext cx="2895600" cy="13731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Comic Sans MS"/>
                <a:ea typeface="Comic Sans MS"/>
                <a:cs typeface="Comic Sans MS"/>
                <a:sym typeface="Comic Sans MS"/>
              </a:rPr>
              <a:t>请相信我! 我是在六天内创造的!</a:t>
            </a:r>
          </a:p>
        </p:txBody>
      </p:sp>
      <p:sp>
        <p:nvSpPr>
          <p:cNvPr id="3181" name="Shape 3181"/>
          <p:cNvSpPr txBox="1"/>
          <p:nvPr/>
        </p:nvSpPr>
        <p:spPr>
          <a:xfrm rot="-169769">
            <a:off x="6019837" y="4343466"/>
            <a:ext cx="990608" cy="70166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rPr>
              <a:t> 圣 经</a:t>
            </a:r>
          </a:p>
        </p:txBody>
      </p:sp>
      <p:sp>
        <p:nvSpPr>
          <p:cNvPr id="3182" name="Shape 3182"/>
          <p:cNvSpPr txBox="1">
            <a:spLocks noGrp="1"/>
          </p:cNvSpPr>
          <p:nvPr>
            <p:ph type="title" idx="4294967295"/>
          </p:nvPr>
        </p:nvSpPr>
        <p:spPr>
          <a:xfrm>
            <a:off x="457200" y="-546225"/>
            <a:ext cx="8229600" cy="546225"/>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1800"/>
              <a:t>科学家和圣经</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p:cNvSpPr>
            <a:spLocks noGrp="1" noChangeArrowheads="1"/>
          </p:cNvSpPr>
          <p:nvPr>
            <p:ph type="title" idx="4294967295"/>
          </p:nvPr>
        </p:nvSpPr>
        <p:spPr>
          <a:xfrm>
            <a:off x="381000" y="-1146527"/>
            <a:ext cx="8229600" cy="1143000"/>
          </a:xfrm>
        </p:spPr>
        <p:txBody>
          <a:bodyPr/>
          <a:lstStyle/>
          <a:p>
            <a:pPr eaLnBrk="1" hangingPunct="1"/>
            <a:r>
              <a:rPr lang="en-US">
                <a:latin typeface="Arial" charset="0"/>
                <a:ea typeface="ＭＳ Ｐゴシック" charset="0"/>
              </a:rPr>
              <a:t>Black</a:t>
            </a:r>
          </a:p>
        </p:txBody>
      </p:sp>
    </p:spTree>
    <p:extLst>
      <p:ext uri="{BB962C8B-B14F-4D97-AF65-F5344CB8AC3E}">
        <p14:creationId xmlns:p14="http://schemas.microsoft.com/office/powerpoint/2010/main" val="94311194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187"/>
        <p:cNvGrpSpPr/>
        <p:nvPr/>
      </p:nvGrpSpPr>
      <p:grpSpPr>
        <a:xfrm>
          <a:off x="0" y="0"/>
          <a:ext cx="0" cy="0"/>
          <a:chOff x="0" y="0"/>
          <a:chExt cx="0" cy="0"/>
        </a:xfrm>
      </p:grpSpPr>
      <p:pic>
        <p:nvPicPr>
          <p:cNvPr id="3188" name="Shape 3188" descr="Rainbow Promis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89" name="Shape 3189"/>
          <p:cNvSpPr txBox="1">
            <a:spLocks noGrp="1"/>
          </p:cNvSpPr>
          <p:nvPr>
            <p:ph type="title"/>
          </p:nvPr>
        </p:nvSpPr>
        <p:spPr>
          <a:xfrm>
            <a:off x="228600" y="5638800"/>
            <a:ext cx="8839200" cy="1143000"/>
          </a:xfrm>
          <a:prstGeom prst="rect">
            <a:avLst/>
          </a:prstGeom>
          <a:noFill/>
          <a:ln>
            <a:noFill/>
          </a:ln>
        </p:spPr>
        <p:txBody>
          <a:bodyPr wrap="square" lIns="91425" tIns="45700" rIns="91425" bIns="45700" anchor="ctr" anchorCtr="0">
            <a:noAutofit/>
          </a:bodyPr>
          <a:lstStyle/>
          <a:p>
            <a:pPr marL="0" marR="0" lvl="0" indent="0" rtl="0">
              <a:spcBef>
                <a:spcPts val="0"/>
              </a:spcBef>
              <a:spcAft>
                <a:spcPts val="0"/>
              </a:spcAft>
              <a:buNone/>
            </a:pPr>
            <a:r>
              <a:rPr lang="en-US" sz="7200" b="1">
                <a:solidFill>
                  <a:srgbClr val="FFFFFF"/>
                </a:solidFill>
                <a:latin typeface="Arial Narrow"/>
                <a:ea typeface="Arial Narrow"/>
                <a:cs typeface="Arial Narrow"/>
                <a:sym typeface="Arial Narrow"/>
              </a:rPr>
              <a:t>彩虹的承诺</a:t>
            </a:r>
          </a:p>
        </p:txBody>
      </p:sp>
    </p:spTree>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Shape 319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Kids &amp; the Book of Life</a:t>
            </a:r>
          </a:p>
        </p:txBody>
      </p:sp>
      <p:pic>
        <p:nvPicPr>
          <p:cNvPr id="3196" name="Shape 3196" descr="A-Lamb's Book-No Dodo 02287"/>
          <p:cNvPicPr preferRelativeResize="0"/>
          <p:nvPr/>
        </p:nvPicPr>
        <p:blipFill rotWithShape="1">
          <a:blip r:embed="rId3">
            <a:alphaModFix/>
          </a:blip>
          <a:srcRect/>
          <a:stretch/>
        </p:blipFill>
        <p:spPr>
          <a:xfrm>
            <a:off x="1828800" y="0"/>
            <a:ext cx="5289550" cy="6884988"/>
          </a:xfrm>
          <a:prstGeom prst="rect">
            <a:avLst/>
          </a:prstGeom>
          <a:noFill/>
          <a:ln>
            <a:noFill/>
          </a:ln>
        </p:spPr>
      </p:pic>
      <p:sp>
        <p:nvSpPr>
          <p:cNvPr id="3197" name="Shape 3197"/>
          <p:cNvSpPr txBox="1"/>
          <p:nvPr/>
        </p:nvSpPr>
        <p:spPr>
          <a:xfrm>
            <a:off x="4206250" y="4419600"/>
            <a:ext cx="1600200" cy="646331"/>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800" b="1">
                <a:solidFill>
                  <a:srgbClr val="000066"/>
                </a:solidFill>
                <a:latin typeface="Arial Black"/>
                <a:ea typeface="Arial Black"/>
                <a:cs typeface="Arial Black"/>
                <a:sym typeface="Arial Black"/>
              </a:rPr>
              <a:t>在生命册里有你的名字吗？</a:t>
            </a:r>
          </a:p>
        </p:txBody>
      </p:sp>
      <p:sp>
        <p:nvSpPr>
          <p:cNvPr id="3198" name="Shape 3198"/>
          <p:cNvSpPr txBox="1"/>
          <p:nvPr/>
        </p:nvSpPr>
        <p:spPr>
          <a:xfrm>
            <a:off x="2522700" y="1311513"/>
            <a:ext cx="867000" cy="4617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Narrow"/>
                <a:ea typeface="Arial Narrow"/>
                <a:cs typeface="Arial Narrow"/>
                <a:sym typeface="Arial Narrow"/>
              </a:rPr>
              <a:t>我找到了我的名字!</a:t>
            </a:r>
          </a:p>
        </p:txBody>
      </p:sp>
      <p:sp>
        <p:nvSpPr>
          <p:cNvPr id="3199" name="Shape 3199"/>
          <p:cNvSpPr txBox="1"/>
          <p:nvPr/>
        </p:nvSpPr>
        <p:spPr>
          <a:xfrm>
            <a:off x="3901450" y="1219200"/>
            <a:ext cx="1219200" cy="646331"/>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Narrow"/>
                <a:ea typeface="Arial Narrow"/>
                <a:cs typeface="Arial Narrow"/>
                <a:sym typeface="Arial Narrow"/>
              </a:rPr>
              <a:t>我的名字也在</a:t>
            </a:r>
          </a:p>
          <a:p>
            <a:pPr marL="0" marR="0" lvl="0" indent="0" algn="ctr" rtl="0">
              <a:spcBef>
                <a:spcPts val="0"/>
              </a:spcBef>
              <a:spcAft>
                <a:spcPts val="0"/>
              </a:spcAft>
              <a:buNone/>
            </a:pPr>
            <a:r>
              <a:rPr lang="en-US" sz="1200" b="1">
                <a:solidFill>
                  <a:schemeClr val="dk1"/>
                </a:solidFill>
                <a:latin typeface="Arial Narrow"/>
                <a:ea typeface="Arial Narrow"/>
                <a:cs typeface="Arial Narrow"/>
                <a:sym typeface="Arial Narrow"/>
              </a:rPr>
              <a:t>那里！</a:t>
            </a:r>
          </a:p>
        </p:txBody>
      </p:sp>
      <p:sp>
        <p:nvSpPr>
          <p:cNvPr id="3200" name="Shape 3200"/>
          <p:cNvSpPr txBox="1"/>
          <p:nvPr/>
        </p:nvSpPr>
        <p:spPr>
          <a:xfrm>
            <a:off x="5044450" y="1524000"/>
            <a:ext cx="1219200" cy="2769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Narrow"/>
                <a:ea typeface="Arial Narrow"/>
                <a:cs typeface="Arial Narrow"/>
                <a:sym typeface="Arial Narrow"/>
              </a:rPr>
              <a:t>我的也是！</a:t>
            </a:r>
          </a:p>
        </p:txBody>
      </p:sp>
      <p:pic>
        <p:nvPicPr>
          <p:cNvPr id="3201" name="Shape 3201" descr="192 A-Book of Life"/>
          <p:cNvPicPr preferRelativeResize="0"/>
          <p:nvPr/>
        </p:nvPicPr>
        <p:blipFill rotWithShape="1">
          <a:blip r:embed="rId4">
            <a:alphaModFix/>
          </a:blip>
          <a:srcRect/>
          <a:stretch/>
        </p:blipFill>
        <p:spPr>
          <a:xfrm>
            <a:off x="9448800" y="228600"/>
            <a:ext cx="5302250" cy="6858000"/>
          </a:xfrm>
          <a:prstGeom prst="rect">
            <a:avLst/>
          </a:prstGeom>
          <a:noFill/>
          <a:ln>
            <a:noFill/>
          </a:ln>
        </p:spPr>
      </p:pic>
      <p:sp>
        <p:nvSpPr>
          <p:cNvPr id="3202" name="Shape 3202"/>
          <p:cNvSpPr txBox="1"/>
          <p:nvPr/>
        </p:nvSpPr>
        <p:spPr>
          <a:xfrm>
            <a:off x="5943600" y="2009001"/>
            <a:ext cx="1219200" cy="276999"/>
          </a:xfrm>
          <a:prstGeom prst="rect">
            <a:avLst/>
          </a:prstGeom>
          <a:noFill/>
          <a:ln>
            <a:noFill/>
          </a:ln>
        </p:spPr>
        <p:txBody>
          <a:bodyPr wrap="square" lIns="91425" tIns="45700" rIns="91425" bIns="45700" anchor="t" anchorCtr="0">
            <a:noAutofit/>
          </a:bodyPr>
          <a:lstStyle/>
          <a:p>
            <a:pPr marL="0" lvl="0" indent="0" algn="ctr" rtl="0">
              <a:spcBef>
                <a:spcPts val="0"/>
              </a:spcBef>
              <a:buClr>
                <a:schemeClr val="dk1"/>
              </a:buClr>
              <a:buFont typeface="Arial"/>
              <a:buNone/>
            </a:pPr>
            <a:r>
              <a:rPr lang="en-US" sz="1200" b="1">
                <a:solidFill>
                  <a:schemeClr val="dk1"/>
                </a:solidFill>
                <a:latin typeface="Arial Narrow"/>
                <a:ea typeface="Arial Narrow"/>
                <a:cs typeface="Arial Narrow"/>
                <a:sym typeface="Arial Narrow"/>
              </a:rPr>
              <a:t>我的也是！</a:t>
            </a:r>
          </a:p>
        </p:txBody>
      </p:sp>
    </p:spTree>
  </p:cSld>
  <p:clrMapOvr>
    <a:masterClrMapping/>
  </p:clrMapOvr>
  <p:transition>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7"/>
        <p:cNvGrpSpPr/>
        <p:nvPr/>
      </p:nvGrpSpPr>
      <p:grpSpPr>
        <a:xfrm>
          <a:off x="0" y="0"/>
          <a:ext cx="0" cy="0"/>
          <a:chOff x="0" y="0"/>
          <a:chExt cx="0" cy="0"/>
        </a:xfrm>
      </p:grpSpPr>
      <p:pic>
        <p:nvPicPr>
          <p:cNvPr id="3208" name="Shape 3208" descr="ages of people copy"/>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000" y="0"/>
            <a:ext cx="6761738" cy="6858000"/>
          </a:xfrm>
          <a:prstGeom prst="rect">
            <a:avLst/>
          </a:prstGeom>
          <a:noFill/>
          <a:ln>
            <a:noFill/>
          </a:ln>
        </p:spPr>
      </p:pic>
      <p:sp>
        <p:nvSpPr>
          <p:cNvPr id="3209" name="Shape 3209"/>
          <p:cNvSpPr txBox="1">
            <a:spLocks noGrp="1"/>
          </p:cNvSpPr>
          <p:nvPr>
            <p:ph type="title"/>
          </p:nvPr>
        </p:nvSpPr>
        <p:spPr>
          <a:xfrm>
            <a:off x="0" y="0"/>
            <a:ext cx="9144000" cy="492443"/>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600" b="1">
                <a:solidFill>
                  <a:srgbClr val="000066"/>
                </a:solidFill>
              </a:rPr>
              <a:t>人类的死亡年龄</a:t>
            </a:r>
          </a:p>
        </p:txBody>
      </p:sp>
      <p:sp>
        <p:nvSpPr>
          <p:cNvPr id="3210" name="Shape 3210"/>
          <p:cNvSpPr/>
          <p:nvPr/>
        </p:nvSpPr>
        <p:spPr>
          <a:xfrm>
            <a:off x="1524000" y="5991225"/>
            <a:ext cx="6172200" cy="838200"/>
          </a:xfrm>
          <a:prstGeom prst="rect">
            <a:avLst/>
          </a:prstGeom>
          <a:solidFill>
            <a:schemeClr val="lt1"/>
          </a:solidFill>
          <a:ln>
            <a:noFill/>
          </a:ln>
        </p:spPr>
        <p:txBody>
          <a:bodyPr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11" name="Shape 3211"/>
          <p:cNvSpPr/>
          <p:nvPr/>
        </p:nvSpPr>
        <p:spPr>
          <a:xfrm>
            <a:off x="1952625" y="2209800"/>
            <a:ext cx="457200" cy="152400"/>
          </a:xfrm>
          <a:prstGeom prst="rect">
            <a:avLst/>
          </a:prstGeom>
          <a:solidFill>
            <a:schemeClr val="lt1"/>
          </a:solidFill>
          <a:ln>
            <a:noFill/>
          </a:ln>
        </p:spPr>
        <p:txBody>
          <a:bodyPr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12" name="Shape 3212"/>
          <p:cNvSpPr txBox="1"/>
          <p:nvPr/>
        </p:nvSpPr>
        <p:spPr>
          <a:xfrm>
            <a:off x="0" y="381000"/>
            <a:ext cx="9144000" cy="584776"/>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800" b="1">
                <a:solidFill>
                  <a:srgbClr val="000066"/>
                </a:solidFill>
              </a:rPr>
              <a:t>神把人类的寿命</a:t>
            </a:r>
            <a:r>
              <a:rPr lang="en-US" sz="1800" b="1">
                <a:solidFill>
                  <a:srgbClr val="000066"/>
                </a:solidFill>
                <a:latin typeface="Arial"/>
                <a:ea typeface="Arial"/>
                <a:cs typeface="Arial"/>
                <a:sym typeface="Arial"/>
              </a:rPr>
              <a:t>缩短到平均70年</a:t>
            </a:r>
          </a:p>
          <a:p>
            <a:pPr marL="0" marR="0" lvl="0" indent="0" algn="ctr" rtl="0">
              <a:spcBef>
                <a:spcPts val="0"/>
              </a:spcBef>
              <a:spcAft>
                <a:spcPts val="0"/>
              </a:spcAft>
              <a:buNone/>
            </a:pPr>
            <a:endParaRPr sz="1600" b="1">
              <a:solidFill>
                <a:srgbClr val="000066"/>
              </a:solidFill>
            </a:endParaRPr>
          </a:p>
        </p:txBody>
      </p:sp>
      <p:sp>
        <p:nvSpPr>
          <p:cNvPr id="3213" name="Shape 3213"/>
          <p:cNvSpPr txBox="1"/>
          <p:nvPr/>
        </p:nvSpPr>
        <p:spPr>
          <a:xfrm>
            <a:off x="2819400" y="1123890"/>
            <a:ext cx="1371600" cy="36933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1800" b="1"/>
              <a:t>亚当</a:t>
            </a:r>
          </a:p>
        </p:txBody>
      </p:sp>
      <p:sp>
        <p:nvSpPr>
          <p:cNvPr id="3214" name="Shape 3214"/>
          <p:cNvSpPr txBox="1"/>
          <p:nvPr/>
        </p:nvSpPr>
        <p:spPr>
          <a:xfrm>
            <a:off x="2514600" y="1688068"/>
            <a:ext cx="1676400" cy="3693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1800" b="1">
                <a:solidFill>
                  <a:srgbClr val="000066"/>
                </a:solidFill>
                <a:latin typeface="Arial Black"/>
                <a:ea typeface="Arial Black"/>
                <a:cs typeface="Arial Black"/>
                <a:sym typeface="Arial Black"/>
              </a:rPr>
              <a:t>玛土撒拉</a:t>
            </a:r>
          </a:p>
        </p:txBody>
      </p:sp>
      <p:sp>
        <p:nvSpPr>
          <p:cNvPr id="3215" name="Shape 3215"/>
          <p:cNvSpPr txBox="1"/>
          <p:nvPr/>
        </p:nvSpPr>
        <p:spPr>
          <a:xfrm>
            <a:off x="2819400" y="2514600"/>
            <a:ext cx="1371600" cy="369332"/>
          </a:xfrm>
          <a:prstGeom prst="rect">
            <a:avLst/>
          </a:prstGeom>
          <a:noFill/>
          <a:ln>
            <a:noFill/>
          </a:ln>
        </p:spPr>
        <p:txBody>
          <a:bodyPr wrap="square" lIns="91425" tIns="45700" rIns="91425" bIns="45700" anchor="t" anchorCtr="0">
            <a:noAutofit/>
          </a:bodyPr>
          <a:lstStyle/>
          <a:p>
            <a:pPr algn="r">
              <a:spcBef>
                <a:spcPct val="50000"/>
              </a:spcBef>
              <a:defRPr/>
            </a:pPr>
            <a:r>
              <a:rPr lang="zh-CN" altLang="en-US" sz="1800"/>
              <a:t>诺亚</a:t>
            </a:r>
          </a:p>
        </p:txBody>
      </p:sp>
      <p:sp>
        <p:nvSpPr>
          <p:cNvPr id="3216" name="Shape 3216"/>
          <p:cNvSpPr txBox="1"/>
          <p:nvPr/>
        </p:nvSpPr>
        <p:spPr>
          <a:xfrm>
            <a:off x="2514600" y="3135868"/>
            <a:ext cx="1676400" cy="369332"/>
          </a:xfrm>
          <a:prstGeom prst="rect">
            <a:avLst/>
          </a:prstGeom>
          <a:noFill/>
          <a:ln>
            <a:noFill/>
          </a:ln>
        </p:spPr>
        <p:txBody>
          <a:bodyPr wrap="square" lIns="91425" tIns="45700" rIns="91425" bIns="45700" anchor="t" anchorCtr="0">
            <a:noAutofit/>
          </a:bodyPr>
          <a:lstStyle/>
          <a:p>
            <a:pPr algn="r"/>
            <a:r>
              <a:rPr lang="zh-TW" altLang="en-US" sz="1800" b="1"/>
              <a:t>闪</a:t>
            </a:r>
          </a:p>
        </p:txBody>
      </p:sp>
      <p:sp>
        <p:nvSpPr>
          <p:cNvPr id="3217" name="Shape 3217"/>
          <p:cNvSpPr txBox="1"/>
          <p:nvPr/>
        </p:nvSpPr>
        <p:spPr>
          <a:xfrm>
            <a:off x="6781800" y="1066800"/>
            <a:ext cx="1371600"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930 </a:t>
            </a:r>
            <a:r>
              <a:rPr lang="en-US" sz="1800" b="1"/>
              <a:t>年</a:t>
            </a:r>
          </a:p>
        </p:txBody>
      </p:sp>
      <p:sp>
        <p:nvSpPr>
          <p:cNvPr id="3218" name="Shape 3218"/>
          <p:cNvSpPr txBox="1"/>
          <p:nvPr/>
        </p:nvSpPr>
        <p:spPr>
          <a:xfrm>
            <a:off x="6858000" y="1688068"/>
            <a:ext cx="1676400" cy="36933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969 </a:t>
            </a:r>
            <a:r>
              <a:rPr lang="en-US" sz="1800" b="1"/>
              <a:t>年</a:t>
            </a:r>
          </a:p>
        </p:txBody>
      </p:sp>
      <p:sp>
        <p:nvSpPr>
          <p:cNvPr id="3219" name="Shape 3219"/>
          <p:cNvSpPr txBox="1"/>
          <p:nvPr/>
        </p:nvSpPr>
        <p:spPr>
          <a:xfrm>
            <a:off x="6858000" y="2526268"/>
            <a:ext cx="1371600" cy="369332"/>
          </a:xfrm>
          <a:prstGeom prst="rect">
            <a:avLst/>
          </a:prstGeom>
          <a:noFill/>
          <a:ln>
            <a:noFill/>
          </a:ln>
        </p:spPr>
        <p:txBody>
          <a:bodyPr wrap="square" lIns="91425" tIns="45700" rIns="91425" bIns="45700" anchor="t" anchorCtr="0">
            <a:noAutofit/>
          </a:bodyPr>
          <a:lstStyle/>
          <a:p>
            <a:pPr lvl="0"/>
            <a:r>
              <a:rPr lang="en-US" sz="1800" b="1"/>
              <a:t>950 年</a:t>
            </a:r>
            <a:endParaRPr lang="en-US" sz="1800" b="1">
              <a:solidFill>
                <a:srgbClr val="000000"/>
              </a:solidFill>
              <a:latin typeface="Arial"/>
              <a:ea typeface="Arial"/>
              <a:cs typeface="Arial"/>
              <a:sym typeface="Arial"/>
            </a:endParaRPr>
          </a:p>
        </p:txBody>
      </p:sp>
      <p:sp>
        <p:nvSpPr>
          <p:cNvPr id="3220" name="Shape 3220"/>
          <p:cNvSpPr txBox="1"/>
          <p:nvPr/>
        </p:nvSpPr>
        <p:spPr>
          <a:xfrm>
            <a:off x="5791200" y="3135868"/>
            <a:ext cx="1676400" cy="369332"/>
          </a:xfrm>
          <a:prstGeom prst="rect">
            <a:avLst/>
          </a:prstGeom>
          <a:noFill/>
          <a:ln>
            <a:noFill/>
          </a:ln>
        </p:spPr>
        <p:txBody>
          <a:bodyPr wrap="square" lIns="91425" tIns="45700" rIns="91425" bIns="45700" anchor="t" anchorCtr="0">
            <a:noAutofit/>
          </a:bodyPr>
          <a:lstStyle/>
          <a:p>
            <a:pPr lvl="0"/>
            <a:r>
              <a:rPr lang="en-US" sz="1800" b="1"/>
              <a:t>600 年</a:t>
            </a:r>
            <a:endParaRPr lang="en-US" sz="1800" b="1">
              <a:solidFill>
                <a:srgbClr val="000000"/>
              </a:solidFill>
              <a:latin typeface="Arial"/>
              <a:ea typeface="Arial"/>
              <a:cs typeface="Arial"/>
              <a:sym typeface="Arial"/>
            </a:endParaRPr>
          </a:p>
        </p:txBody>
      </p:sp>
      <p:sp>
        <p:nvSpPr>
          <p:cNvPr id="3221" name="Shape 3221"/>
          <p:cNvSpPr txBox="1"/>
          <p:nvPr/>
        </p:nvSpPr>
        <p:spPr>
          <a:xfrm>
            <a:off x="2819400" y="4114800"/>
            <a:ext cx="1371600" cy="369332"/>
          </a:xfrm>
          <a:prstGeom prst="rect">
            <a:avLst/>
          </a:prstGeom>
          <a:noFill/>
          <a:ln>
            <a:noFill/>
          </a:ln>
        </p:spPr>
        <p:txBody>
          <a:bodyPr wrap="square" lIns="91425" tIns="45700" rIns="91425" bIns="45700" anchor="t" anchorCtr="0">
            <a:noAutofit/>
          </a:bodyPr>
          <a:lstStyle/>
          <a:p>
            <a:pPr algn="r"/>
            <a:r>
              <a:rPr lang="zh-TW" altLang="en-US" sz="1800" b="1"/>
              <a:t>亚伯拉罕</a:t>
            </a:r>
          </a:p>
          <a:p>
            <a:pPr algn="r"/>
            <a:endParaRPr lang="en-US" sz="1800" b="1">
              <a:solidFill>
                <a:srgbClr val="000000"/>
              </a:solidFill>
              <a:latin typeface="Arial"/>
              <a:ea typeface="Arial"/>
              <a:cs typeface="Arial"/>
              <a:sym typeface="Arial"/>
            </a:endParaRPr>
          </a:p>
        </p:txBody>
      </p:sp>
      <p:sp>
        <p:nvSpPr>
          <p:cNvPr id="3222" name="Shape 3222"/>
          <p:cNvSpPr txBox="1"/>
          <p:nvPr/>
        </p:nvSpPr>
        <p:spPr>
          <a:xfrm>
            <a:off x="2514600" y="4648200"/>
            <a:ext cx="1676400" cy="369332"/>
          </a:xfrm>
          <a:prstGeom prst="rect">
            <a:avLst/>
          </a:prstGeom>
          <a:noFill/>
          <a:ln>
            <a:noFill/>
          </a:ln>
        </p:spPr>
        <p:txBody>
          <a:bodyPr wrap="square" lIns="91425" tIns="45700" rIns="91425" bIns="45700" anchor="t" anchorCtr="0">
            <a:noAutofit/>
          </a:bodyPr>
          <a:lstStyle/>
          <a:p>
            <a:pPr algn="r"/>
            <a:r>
              <a:rPr lang="en-US" sz="1800" b="1"/>
              <a:t>摩西</a:t>
            </a:r>
          </a:p>
        </p:txBody>
      </p:sp>
      <p:sp>
        <p:nvSpPr>
          <p:cNvPr id="3223" name="Shape 3223"/>
          <p:cNvSpPr txBox="1"/>
          <p:nvPr/>
        </p:nvSpPr>
        <p:spPr>
          <a:xfrm>
            <a:off x="4724400" y="4126468"/>
            <a:ext cx="1371600" cy="369332"/>
          </a:xfrm>
          <a:prstGeom prst="rect">
            <a:avLst/>
          </a:prstGeom>
          <a:noFill/>
          <a:ln>
            <a:noFill/>
          </a:ln>
        </p:spPr>
        <p:txBody>
          <a:bodyPr wrap="square" lIns="91425" tIns="45700" rIns="91425" bIns="45700" anchor="t" anchorCtr="0">
            <a:noAutofit/>
          </a:bodyPr>
          <a:lstStyle/>
          <a:p>
            <a:pPr lvl="0"/>
            <a:r>
              <a:rPr lang="en-US" sz="1800" b="1"/>
              <a:t>175 年</a:t>
            </a:r>
            <a:endParaRPr lang="en-US" sz="1800" b="1">
              <a:solidFill>
                <a:srgbClr val="000000"/>
              </a:solidFill>
              <a:latin typeface="Arial"/>
              <a:ea typeface="Arial"/>
              <a:cs typeface="Arial"/>
              <a:sym typeface="Arial"/>
            </a:endParaRPr>
          </a:p>
        </p:txBody>
      </p:sp>
      <p:sp>
        <p:nvSpPr>
          <p:cNvPr id="3224" name="Shape 3224"/>
          <p:cNvSpPr txBox="1"/>
          <p:nvPr/>
        </p:nvSpPr>
        <p:spPr>
          <a:xfrm>
            <a:off x="4495800" y="4659868"/>
            <a:ext cx="1676400" cy="369332"/>
          </a:xfrm>
          <a:prstGeom prst="rect">
            <a:avLst/>
          </a:prstGeom>
          <a:noFill/>
          <a:ln>
            <a:noFill/>
          </a:ln>
        </p:spPr>
        <p:txBody>
          <a:bodyPr wrap="square" lIns="91425" tIns="45700" rIns="91425" bIns="45700" anchor="t" anchorCtr="0">
            <a:noAutofit/>
          </a:bodyPr>
          <a:lstStyle/>
          <a:p>
            <a:pPr lvl="0"/>
            <a:r>
              <a:rPr lang="en-US" sz="1800" b="1"/>
              <a:t>120 年</a:t>
            </a:r>
            <a:endParaRPr lang="en-US" sz="1800" b="1">
              <a:solidFill>
                <a:srgbClr val="000000"/>
              </a:solidFill>
              <a:latin typeface="Arial"/>
              <a:ea typeface="Arial"/>
              <a:cs typeface="Arial"/>
              <a:sym typeface="Arial"/>
            </a:endParaRPr>
          </a:p>
        </p:txBody>
      </p:sp>
      <p:sp>
        <p:nvSpPr>
          <p:cNvPr id="3225" name="Shape 3225"/>
          <p:cNvSpPr txBox="1"/>
          <p:nvPr/>
        </p:nvSpPr>
        <p:spPr>
          <a:xfrm>
            <a:off x="2514600" y="5345668"/>
            <a:ext cx="1676400" cy="369332"/>
          </a:xfrm>
          <a:prstGeom prst="rect">
            <a:avLst/>
          </a:prstGeom>
          <a:noFill/>
          <a:ln>
            <a:noFill/>
          </a:ln>
        </p:spPr>
        <p:txBody>
          <a:bodyPr wrap="square" lIns="91425" tIns="45700" rIns="91425" bIns="45700" anchor="t" anchorCtr="0">
            <a:noAutofit/>
          </a:bodyPr>
          <a:lstStyle/>
          <a:p>
            <a:pPr algn="r"/>
            <a:r>
              <a:rPr lang="zh-TW" altLang="en-US" sz="1800" b="1"/>
              <a:t>大卫王</a:t>
            </a:r>
          </a:p>
        </p:txBody>
      </p:sp>
      <p:sp>
        <p:nvSpPr>
          <p:cNvPr id="3226" name="Shape 3226"/>
          <p:cNvSpPr txBox="1"/>
          <p:nvPr/>
        </p:nvSpPr>
        <p:spPr>
          <a:xfrm>
            <a:off x="4495800" y="5334000"/>
            <a:ext cx="1676400" cy="369332"/>
          </a:xfrm>
          <a:prstGeom prst="rect">
            <a:avLst/>
          </a:prstGeom>
          <a:noFill/>
          <a:ln>
            <a:noFill/>
          </a:ln>
        </p:spPr>
        <p:txBody>
          <a:bodyPr wrap="square" lIns="91425" tIns="45700" rIns="91425" bIns="45700" anchor="t" anchorCtr="0">
            <a:noAutofit/>
          </a:bodyPr>
          <a:lstStyle/>
          <a:p>
            <a:pPr lvl="0"/>
            <a:r>
              <a:rPr lang="en-US" sz="1800" b="1"/>
              <a:t>70 年</a:t>
            </a:r>
            <a:endParaRPr lang="en-US" sz="1800" b="1">
              <a:solidFill>
                <a:srgbClr val="000000"/>
              </a:solidFill>
              <a:latin typeface="Arial"/>
              <a:ea typeface="Arial"/>
              <a:cs typeface="Arial"/>
              <a:sym typeface="Arial"/>
            </a:endParaRPr>
          </a:p>
        </p:txBody>
      </p:sp>
      <p:sp>
        <p:nvSpPr>
          <p:cNvPr id="3227" name="Shape 3227"/>
          <p:cNvSpPr txBox="1"/>
          <p:nvPr/>
        </p:nvSpPr>
        <p:spPr>
          <a:xfrm>
            <a:off x="5105400" y="2054423"/>
            <a:ext cx="4038600" cy="30777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b="1"/>
              <a:t>在</a:t>
            </a:r>
            <a:r>
              <a:rPr lang="en-US" sz="1400" b="1">
                <a:solidFill>
                  <a:srgbClr val="000000"/>
                </a:solidFill>
                <a:latin typeface="Arial"/>
                <a:ea typeface="Arial"/>
                <a:cs typeface="Arial"/>
                <a:sym typeface="Arial"/>
              </a:rPr>
              <a:t>洪水之前死亡</a:t>
            </a:r>
          </a:p>
        </p:txBody>
      </p:sp>
      <p:sp>
        <p:nvSpPr>
          <p:cNvPr id="3228" name="Shape 3228"/>
          <p:cNvSpPr txBox="1"/>
          <p:nvPr/>
        </p:nvSpPr>
        <p:spPr>
          <a:xfrm>
            <a:off x="4972215" y="3427754"/>
            <a:ext cx="4038600" cy="307777"/>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1400" b="1" i="1">
                <a:solidFill>
                  <a:srgbClr val="000000"/>
                </a:solidFill>
                <a:latin typeface="Arial"/>
                <a:ea typeface="Arial"/>
                <a:cs typeface="Arial"/>
                <a:sym typeface="Arial"/>
              </a:rPr>
              <a:t>Lived &amp; Died Before the Flood</a:t>
            </a:r>
          </a:p>
        </p:txBody>
      </p:sp>
      <p:sp>
        <p:nvSpPr>
          <p:cNvPr id="3229" name="Shape 3229"/>
          <p:cNvSpPr txBox="1"/>
          <p:nvPr/>
        </p:nvSpPr>
        <p:spPr>
          <a:xfrm>
            <a:off x="5164872" y="5531620"/>
            <a:ext cx="3962400" cy="307777"/>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1400" b="1" i="1">
                <a:solidFill>
                  <a:srgbClr val="000000"/>
                </a:solidFill>
                <a:latin typeface="Arial"/>
                <a:ea typeface="Arial"/>
                <a:cs typeface="Arial"/>
                <a:sym typeface="Arial"/>
              </a:rPr>
              <a:t>Lived &amp; Died After the Flood</a:t>
            </a:r>
          </a:p>
        </p:txBody>
      </p:sp>
      <p:pic>
        <p:nvPicPr>
          <p:cNvPr id="3230" name="Shape 3230" descr="Human lifespan b4-aft flood"/>
          <p:cNvPicPr preferRelativeResize="0"/>
          <p:nvPr/>
        </p:nvPicPr>
        <p:blipFill rotWithShape="1">
          <a:blip r:embed="rId4">
            <a:alphaModFix/>
          </a:blip>
          <a:srcRect/>
          <a:stretch/>
        </p:blipFill>
        <p:spPr>
          <a:xfrm>
            <a:off x="9372600" y="1145"/>
            <a:ext cx="6858000" cy="6858000"/>
          </a:xfrm>
          <a:prstGeom prst="rect">
            <a:avLst/>
          </a:prstGeom>
          <a:noFill/>
          <a:ln>
            <a:noFill/>
          </a:ln>
        </p:spPr>
      </p:pic>
      <p:sp>
        <p:nvSpPr>
          <p:cNvPr id="3231" name="Shape 3231"/>
          <p:cNvSpPr txBox="1"/>
          <p:nvPr/>
        </p:nvSpPr>
        <p:spPr>
          <a:xfrm>
            <a:off x="-573" y="6119336"/>
            <a:ext cx="9144000" cy="738664"/>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"Before the Flood, when the world was much different than today, people sometimes lived almost one thousand years! But after the Flood, people's lives were much shorter.  Today, few people live to be even 100 years old" (John Morris, </a:t>
            </a:r>
            <a:r>
              <a:rPr lang="en-US" sz="1400" b="1" i="1">
                <a:solidFill>
                  <a:srgbClr val="000000"/>
                </a:solidFill>
                <a:latin typeface="Arial"/>
                <a:ea typeface="Arial"/>
                <a:cs typeface="Arial"/>
                <a:sym typeface="Arial"/>
              </a:rPr>
              <a:t>Noah's Ark &amp; the Ararat Adventure</a:t>
            </a:r>
            <a:r>
              <a:rPr lang="en-US" sz="1400" b="1">
                <a:solidFill>
                  <a:srgbClr val="000000"/>
                </a:solidFill>
                <a:latin typeface="Arial"/>
                <a:ea typeface="Arial"/>
                <a:cs typeface="Arial"/>
                <a:sym typeface="Arial"/>
              </a:rPr>
              <a:t>, page 10).</a:t>
            </a:r>
          </a:p>
        </p:txBody>
      </p:sp>
      <p:sp>
        <p:nvSpPr>
          <p:cNvPr id="27" name="Rectangle 5" descr="Water droplets"/>
          <p:cNvSpPr>
            <a:spLocks noChangeArrowheads="1"/>
          </p:cNvSpPr>
          <p:nvPr/>
        </p:nvSpPr>
        <p:spPr bwMode="auto">
          <a:xfrm>
            <a:off x="-304800" y="3732978"/>
            <a:ext cx="9601200" cy="200941"/>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eaLnBrk="0" hangingPunct="0"/>
            <a:endParaRPr lang="zh-CN" altLang="en-US" sz="2400">
              <a:solidFill>
                <a:srgbClr val="00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211"/>
                                        </p:tgtEl>
                                      </p:cBhvr>
                                    </p:animEffect>
                                    <p:set>
                                      <p:cBhvr>
                                        <p:cTn id="7" dur="1" fill="hold">
                                          <p:stCondLst>
                                            <p:cond delay="500"/>
                                          </p:stCondLst>
                                        </p:cTn>
                                        <p:tgtEl>
                                          <p:spTgt spid="32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212"/>
                                        </p:tgtEl>
                                        <p:attrNameLst>
                                          <p:attrName>style.visibility</p:attrName>
                                        </p:attrNameLst>
                                      </p:cBhvr>
                                      <p:to>
                                        <p:strVal val="visible"/>
                                      </p:to>
                                    </p:set>
                                    <p:animEffect transition="in" filter="fade">
                                      <p:cBhvr>
                                        <p:cTn id="10" dur="500"/>
                                        <p:tgtEl>
                                          <p:spTgt spid="32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Shape 1908"/>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D – Where you there?</a:t>
            </a:r>
          </a:p>
        </p:txBody>
      </p:sp>
      <p:pic>
        <p:nvPicPr>
          <p:cNvPr id="1909" name="Shape 1909" descr="D-Were You There_rus"/>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10" name="Shape 1910"/>
          <p:cNvSpPr txBox="1"/>
          <p:nvPr/>
        </p:nvSpPr>
        <p:spPr>
          <a:xfrm>
            <a:off x="2514600" y="1517650"/>
            <a:ext cx="5638800" cy="646113"/>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600">
                <a:solidFill>
                  <a:srgbClr val="FFFFFF"/>
                </a:solidFill>
                <a:latin typeface="Short Stack"/>
                <a:ea typeface="Short Stack"/>
                <a:cs typeface="Short Stack"/>
                <a:sym typeface="Short Stack"/>
              </a:rPr>
              <a:t>2500万年前</a:t>
            </a:r>
          </a:p>
        </p:txBody>
      </p:sp>
      <p:sp>
        <p:nvSpPr>
          <p:cNvPr id="1911" name="Shape 1911"/>
          <p:cNvSpPr txBox="1"/>
          <p:nvPr/>
        </p:nvSpPr>
        <p:spPr>
          <a:xfrm>
            <a:off x="5638800" y="2430463"/>
            <a:ext cx="1981200" cy="1754187"/>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rPr>
              <a:t>你在那里吗？</a:t>
            </a:r>
          </a:p>
        </p:txBody>
      </p:sp>
    </p:spTree>
  </p:cSld>
  <p:clrMapOvr>
    <a:masterClrMapping/>
  </p:clrMapOvr>
  <p:transition>
    <p:fade thruBlk="1"/>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Shape 3238"/>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Creatures buried with feet Up</a:t>
            </a:r>
          </a:p>
        </p:txBody>
      </p:sp>
      <p:pic>
        <p:nvPicPr>
          <p:cNvPr id="3239" name="Shape 3239" descr="125 A-Feet up"/>
          <p:cNvPicPr preferRelativeResize="0"/>
          <p:nvPr/>
        </p:nvPicPr>
        <p:blipFill rotWithShape="1">
          <a:blip r:embed="rId3">
            <a:alphaModFix/>
          </a:blip>
          <a:srcRect/>
          <a:stretch/>
        </p:blipFill>
        <p:spPr>
          <a:xfrm>
            <a:off x="1919288" y="0"/>
            <a:ext cx="5302250" cy="6858000"/>
          </a:xfrm>
          <a:prstGeom prst="rect">
            <a:avLst/>
          </a:prstGeom>
          <a:noFill/>
          <a:ln>
            <a:noFill/>
          </a:ln>
        </p:spPr>
      </p:pic>
      <p:sp>
        <p:nvSpPr>
          <p:cNvPr id="3240" name="Shape 3240"/>
          <p:cNvSpPr/>
          <p:nvPr/>
        </p:nvSpPr>
        <p:spPr>
          <a:xfrm>
            <a:off x="5205413" y="4471988"/>
            <a:ext cx="2028825" cy="1143000"/>
          </a:xfrm>
          <a:prstGeom prst="wedgeRoundRectCallout">
            <a:avLst>
              <a:gd name="adj1" fmla="val 6023"/>
              <a:gd name="adj2" fmla="val 83472"/>
              <a:gd name="adj3" fmla="val 16667"/>
            </a:avLst>
          </a:prstGeom>
          <a:solidFill>
            <a:schemeClr val="lt1"/>
          </a:solidFill>
          <a:ln w="9525" cap="flat" cmpd="sng">
            <a:solidFill>
              <a:schemeClr val="dk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41" name="Shape 3241"/>
          <p:cNvSpPr txBox="1"/>
          <p:nvPr/>
        </p:nvSpPr>
        <p:spPr>
          <a:xfrm>
            <a:off x="5257800" y="4572000"/>
            <a:ext cx="1905000" cy="95410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2200" b="1">
                <a:solidFill>
                  <a:srgbClr val="000066"/>
                </a:solidFill>
                <a:latin typeface="Arial Black"/>
                <a:ea typeface="Arial Black"/>
                <a:cs typeface="Arial Black"/>
                <a:sym typeface="Arial Black"/>
              </a:rPr>
              <a:t>不要担心我！我在方舟上!</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Shape 1977"/>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25400" marR="0" lvl="0" indent="0" algn="ctr" rtl="0">
              <a:lnSpc>
                <a:spcPct val="120000"/>
              </a:lnSpc>
              <a:spcBef>
                <a:spcPts val="0"/>
              </a:spcBef>
              <a:spcAft>
                <a:spcPts val="0"/>
              </a:spcAft>
              <a:buNone/>
            </a:pPr>
            <a:r>
              <a:rPr lang="en-US" sz="4000" b="0" i="0" u="none" strike="noStrike" cap="none">
                <a:solidFill>
                  <a:schemeClr val="dk2"/>
                </a:solidFill>
                <a:latin typeface="Arial"/>
                <a:ea typeface="Arial"/>
                <a:cs typeface="Arial"/>
                <a:sym typeface="Arial"/>
              </a:rPr>
              <a:t>Days of Creation in Genesis One 00825—layered—NAS</a:t>
            </a:r>
          </a:p>
        </p:txBody>
      </p:sp>
      <p:pic>
        <p:nvPicPr>
          <p:cNvPr id="1978" name="Shape 1978" descr="Days of Crea in Gen1 0082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979" name="Shape 1979" descr="Day 1 02230"/>
          <p:cNvPicPr preferRelativeResize="0"/>
          <p:nvPr/>
        </p:nvPicPr>
        <p:blipFill rotWithShape="1">
          <a:blip r:embed="rId4">
            <a:alphaModFix/>
          </a:blip>
          <a:srcRect/>
          <a:stretch/>
        </p:blipFill>
        <p:spPr>
          <a:xfrm>
            <a:off x="466725" y="2338388"/>
            <a:ext cx="2609850" cy="1957387"/>
          </a:xfrm>
          <a:prstGeom prst="rect">
            <a:avLst/>
          </a:prstGeom>
          <a:noFill/>
          <a:ln>
            <a:noFill/>
          </a:ln>
        </p:spPr>
      </p:pic>
      <p:pic>
        <p:nvPicPr>
          <p:cNvPr id="1980" name="Shape 1980" descr="Day 2 02231"/>
          <p:cNvPicPr preferRelativeResize="0">
            <a:picLocks noGrp="1"/>
          </p:cNvPicPr>
          <p:nvPr>
            <p:ph type="body" idx="1"/>
          </p:nvPr>
        </p:nvPicPr>
        <p:blipFill rotWithShape="1">
          <a:blip r:embed="rId5">
            <a:alphaModFix/>
          </a:blip>
          <a:srcRect/>
          <a:stretch/>
        </p:blipFill>
        <p:spPr>
          <a:xfrm>
            <a:off x="3257550" y="2338388"/>
            <a:ext cx="2609700" cy="1957500"/>
          </a:xfrm>
          <a:prstGeom prst="rect">
            <a:avLst/>
          </a:prstGeom>
          <a:noFill/>
          <a:ln>
            <a:noFill/>
          </a:ln>
        </p:spPr>
      </p:pic>
      <p:pic>
        <p:nvPicPr>
          <p:cNvPr id="1981" name="Shape 1981" descr="Day 3 02232"/>
          <p:cNvPicPr preferRelativeResize="0"/>
          <p:nvPr/>
        </p:nvPicPr>
        <p:blipFill rotWithShape="1">
          <a:blip r:embed="rId6">
            <a:alphaModFix/>
          </a:blip>
          <a:srcRect/>
          <a:stretch/>
        </p:blipFill>
        <p:spPr>
          <a:xfrm>
            <a:off x="6076950" y="2338388"/>
            <a:ext cx="2609850" cy="1957387"/>
          </a:xfrm>
          <a:prstGeom prst="rect">
            <a:avLst/>
          </a:prstGeom>
          <a:noFill/>
          <a:ln>
            <a:noFill/>
          </a:ln>
        </p:spPr>
      </p:pic>
      <p:pic>
        <p:nvPicPr>
          <p:cNvPr id="1982" name="Shape 1982" descr="Day 4 02233"/>
          <p:cNvPicPr preferRelativeResize="0"/>
          <p:nvPr/>
        </p:nvPicPr>
        <p:blipFill rotWithShape="1">
          <a:blip r:embed="rId7">
            <a:alphaModFix/>
          </a:blip>
          <a:srcRect/>
          <a:stretch/>
        </p:blipFill>
        <p:spPr>
          <a:xfrm>
            <a:off x="457200" y="4491038"/>
            <a:ext cx="2609850" cy="1957387"/>
          </a:xfrm>
          <a:prstGeom prst="rect">
            <a:avLst/>
          </a:prstGeom>
          <a:noFill/>
          <a:ln>
            <a:noFill/>
          </a:ln>
        </p:spPr>
      </p:pic>
      <p:pic>
        <p:nvPicPr>
          <p:cNvPr id="1983" name="Shape 1983" descr="Day 5 02235"/>
          <p:cNvPicPr preferRelativeResize="0"/>
          <p:nvPr/>
        </p:nvPicPr>
        <p:blipFill rotWithShape="1">
          <a:blip r:embed="rId8">
            <a:alphaModFix/>
          </a:blip>
          <a:srcRect/>
          <a:stretch/>
        </p:blipFill>
        <p:spPr>
          <a:xfrm>
            <a:off x="3257550" y="4491038"/>
            <a:ext cx="2609850" cy="1957387"/>
          </a:xfrm>
          <a:prstGeom prst="rect">
            <a:avLst/>
          </a:prstGeom>
          <a:noFill/>
          <a:ln>
            <a:noFill/>
          </a:ln>
        </p:spPr>
      </p:pic>
      <p:sp>
        <p:nvSpPr>
          <p:cNvPr id="1984" name="Shape 1984"/>
          <p:cNvSpPr txBox="1"/>
          <p:nvPr/>
        </p:nvSpPr>
        <p:spPr>
          <a:xfrm>
            <a:off x="4572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地球，土地，时间和光</a:t>
            </a:r>
          </a:p>
        </p:txBody>
      </p:sp>
      <p:sp>
        <p:nvSpPr>
          <p:cNvPr id="1985" name="Shape 1985"/>
          <p:cNvSpPr txBox="1"/>
          <p:nvPr/>
        </p:nvSpPr>
        <p:spPr>
          <a:xfrm>
            <a:off x="457200" y="6169223"/>
            <a:ext cx="2590800"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太阳</a:t>
            </a:r>
            <a:r>
              <a:rPr lang="en-US" sz="1400" b="1">
                <a:solidFill>
                  <a:schemeClr val="lt1"/>
                </a:solidFill>
                <a:latin typeface="Arial"/>
                <a:ea typeface="Arial"/>
                <a:cs typeface="Arial"/>
                <a:sym typeface="Arial"/>
              </a:rPr>
              <a:t>, </a:t>
            </a:r>
            <a:r>
              <a:rPr lang="en-US" b="1">
                <a:solidFill>
                  <a:schemeClr val="lt1"/>
                </a:solidFill>
              </a:rPr>
              <a:t>月亮和星星</a:t>
            </a:r>
          </a:p>
        </p:txBody>
      </p:sp>
      <p:sp>
        <p:nvSpPr>
          <p:cNvPr id="1986" name="Shape 1986"/>
          <p:cNvSpPr txBox="1"/>
          <p:nvPr/>
        </p:nvSpPr>
        <p:spPr>
          <a:xfrm>
            <a:off x="32766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空间</a:t>
            </a:r>
          </a:p>
        </p:txBody>
      </p:sp>
      <p:sp>
        <p:nvSpPr>
          <p:cNvPr id="1987" name="Shape 1987"/>
          <p:cNvSpPr txBox="1"/>
          <p:nvPr/>
        </p:nvSpPr>
        <p:spPr>
          <a:xfrm>
            <a:off x="3276600" y="6166246"/>
            <a:ext cx="2590800"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鸟类和鱼类</a:t>
            </a:r>
          </a:p>
          <a:p>
            <a:pPr marL="0" marR="0" lvl="0" indent="0" algn="ctr" rtl="0">
              <a:spcBef>
                <a:spcPts val="0"/>
              </a:spcBef>
              <a:spcAft>
                <a:spcPts val="0"/>
              </a:spcAft>
              <a:buNone/>
            </a:pPr>
            <a:endParaRPr b="1">
              <a:solidFill>
                <a:schemeClr val="lt1"/>
              </a:solidFill>
            </a:endParaRPr>
          </a:p>
        </p:txBody>
      </p:sp>
      <p:sp>
        <p:nvSpPr>
          <p:cNvPr id="1988" name="Shape 1988"/>
          <p:cNvSpPr txBox="1"/>
          <p:nvPr/>
        </p:nvSpPr>
        <p:spPr>
          <a:xfrm>
            <a:off x="60960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干旱的土地和植物</a:t>
            </a:r>
          </a:p>
        </p:txBody>
      </p:sp>
      <p:sp>
        <p:nvSpPr>
          <p:cNvPr id="1989" name="Shape 1989"/>
          <p:cNvSpPr txBox="1"/>
          <p:nvPr/>
        </p:nvSpPr>
        <p:spPr>
          <a:xfrm>
            <a:off x="6172200" y="2362200"/>
            <a:ext cx="2514600"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第三天</a:t>
            </a:r>
          </a:p>
        </p:txBody>
      </p:sp>
      <p:sp>
        <p:nvSpPr>
          <p:cNvPr id="1990" name="Shape 1990"/>
          <p:cNvSpPr txBox="1"/>
          <p:nvPr/>
        </p:nvSpPr>
        <p:spPr>
          <a:xfrm>
            <a:off x="3314700" y="2362200"/>
            <a:ext cx="2514600"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第二天</a:t>
            </a:r>
          </a:p>
        </p:txBody>
      </p:sp>
      <p:sp>
        <p:nvSpPr>
          <p:cNvPr id="1991" name="Shape 1991"/>
          <p:cNvSpPr txBox="1"/>
          <p:nvPr/>
        </p:nvSpPr>
        <p:spPr>
          <a:xfrm>
            <a:off x="3314700" y="4419600"/>
            <a:ext cx="2548471"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第五天</a:t>
            </a:r>
          </a:p>
        </p:txBody>
      </p:sp>
      <p:sp>
        <p:nvSpPr>
          <p:cNvPr id="1992" name="Shape 1992"/>
          <p:cNvSpPr txBox="1"/>
          <p:nvPr/>
        </p:nvSpPr>
        <p:spPr>
          <a:xfrm>
            <a:off x="457200" y="2362200"/>
            <a:ext cx="2514600" cy="461665"/>
          </a:xfrm>
          <a:prstGeom prst="rect">
            <a:avLst/>
          </a:prstGeom>
          <a:noFill/>
          <a:ln>
            <a:noFill/>
          </a:ln>
        </p:spPr>
        <p:txBody>
          <a:bodyPr wrap="square" lIns="91425" tIns="45700" rIns="91425" bIns="45700" anchor="t" anchorCtr="0">
            <a:noAutofit/>
          </a:bodyPr>
          <a:lstStyle/>
          <a:p>
            <a:pPr marL="0" lvl="0" indent="0" algn="l" rtl="0">
              <a:spcBef>
                <a:spcPts val="0"/>
              </a:spcBef>
              <a:buNone/>
            </a:pPr>
            <a:r>
              <a:rPr lang="en-US" sz="2400" b="1">
                <a:latin typeface="Arial Black"/>
                <a:ea typeface="Arial Black"/>
                <a:cs typeface="Arial Black"/>
                <a:sym typeface="Arial Black"/>
              </a:rPr>
              <a:t>第一天</a:t>
            </a:r>
          </a:p>
          <a:p>
            <a:pPr marL="0" lvl="0" indent="-69850" algn="l" rtl="0">
              <a:spcBef>
                <a:spcPts val="0"/>
              </a:spcBef>
              <a:buClr>
                <a:schemeClr val="dk1"/>
              </a:buClr>
              <a:buSzPts val="1100"/>
              <a:buFont typeface="Arial"/>
              <a:buNone/>
            </a:pPr>
            <a:endParaRPr sz="1100" b="1">
              <a:solidFill>
                <a:srgbClr val="FFFFFF"/>
              </a:solidFill>
              <a:latin typeface="Arial Black"/>
              <a:ea typeface="Arial Black"/>
              <a:cs typeface="Arial Black"/>
              <a:sym typeface="Arial Black"/>
            </a:endParaRPr>
          </a:p>
          <a:p>
            <a:pPr marL="0" lvl="0" indent="0" algn="l" rtl="0">
              <a:spcBef>
                <a:spcPts val="0"/>
              </a:spcBef>
              <a:buClr>
                <a:schemeClr val="dk1"/>
              </a:buClr>
              <a:buFont typeface="Arial"/>
              <a:buNone/>
            </a:pPr>
            <a:r>
              <a:rPr lang="en-US" sz="1100" b="1">
                <a:solidFill>
                  <a:srgbClr val="FFFFFF"/>
                </a:solidFill>
                <a:latin typeface="Arial Black"/>
                <a:ea typeface="Arial Black"/>
                <a:cs typeface="Arial Black"/>
                <a:sym typeface="Arial Black"/>
              </a:rPr>
              <a:t> I</a:t>
            </a:r>
          </a:p>
        </p:txBody>
      </p:sp>
      <p:sp>
        <p:nvSpPr>
          <p:cNvPr id="1993" name="Shape 1993"/>
          <p:cNvSpPr txBox="1"/>
          <p:nvPr/>
        </p:nvSpPr>
        <p:spPr>
          <a:xfrm>
            <a:off x="457200" y="4419600"/>
            <a:ext cx="2548471"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第四天</a:t>
            </a:r>
          </a:p>
        </p:txBody>
      </p:sp>
      <p:sp>
        <p:nvSpPr>
          <p:cNvPr id="1994" name="Shape 1994"/>
          <p:cNvSpPr txBox="1"/>
          <p:nvPr/>
        </p:nvSpPr>
        <p:spPr>
          <a:xfrm>
            <a:off x="82925" y="90875"/>
            <a:ext cx="9144000" cy="21237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6600" b="1">
                <a:solidFill>
                  <a:srgbClr val="F1B900"/>
                </a:solidFill>
                <a:latin typeface="Arial Black"/>
                <a:ea typeface="Arial Black"/>
                <a:cs typeface="Arial Black"/>
                <a:sym typeface="Arial Black"/>
              </a:rPr>
              <a:t>创世纪第一章</a:t>
            </a:r>
          </a:p>
          <a:p>
            <a:pPr marL="0" marR="0" lvl="0" indent="0" algn="ctr" rtl="0">
              <a:spcBef>
                <a:spcPts val="0"/>
              </a:spcBef>
              <a:spcAft>
                <a:spcPts val="0"/>
              </a:spcAft>
              <a:buNone/>
            </a:pPr>
            <a:r>
              <a:rPr lang="en-US" sz="6600" b="1">
                <a:solidFill>
                  <a:srgbClr val="F1B900"/>
                </a:solidFill>
                <a:latin typeface="Arial Black"/>
                <a:ea typeface="Arial Black"/>
                <a:cs typeface="Arial Black"/>
                <a:sym typeface="Arial Black"/>
              </a:rPr>
              <a:t>创造之日</a:t>
            </a:r>
          </a:p>
        </p:txBody>
      </p:sp>
      <p:pic>
        <p:nvPicPr>
          <p:cNvPr id="20"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a:xfrm>
            <a:off x="6096000" y="6169223"/>
            <a:ext cx="2590800" cy="307777"/>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0" indent="0" algn="ctr">
              <a:defRPr b="1">
                <a:solidFill>
                  <a:schemeClr val="lt1"/>
                </a:solidFill>
              </a:defRPr>
            </a:lvl1pPr>
          </a:lstStyle>
          <a:p>
            <a:r>
              <a:rPr lang="zh-CHT" altLang="en-US"/>
              <a:t>爬行的生物</a:t>
            </a:r>
          </a:p>
        </p:txBody>
      </p:sp>
      <p:sp>
        <p:nvSpPr>
          <p:cNvPr id="22" name="TextBox 21"/>
          <p:cNvSpPr txBox="1"/>
          <p:nvPr/>
        </p:nvSpPr>
        <p:spPr>
          <a:xfrm>
            <a:off x="6172200" y="4419600"/>
            <a:ext cx="2548471" cy="461665"/>
          </a:xfrm>
          <a:prstGeom prst="rect">
            <a:avLst/>
          </a:prstGeom>
          <a:noFill/>
        </p:spPr>
        <p:txBody>
          <a:bodyPr wrap="square" rtlCol="0">
            <a:spAutoFit/>
          </a:bodyPr>
          <a:lstStyle/>
          <a:p>
            <a:r>
              <a:rPr lang="zh-CN" altLang="en-US" sz="2400" b="1" dirty="0">
                <a:solidFill>
                  <a:srgbClr val="FFFFFF"/>
                </a:solidFill>
              </a:rPr>
              <a:t>第六天</a:t>
            </a:r>
            <a:endParaRPr lang="en-US" sz="2400" b="1" dirty="0">
              <a:solidFill>
                <a:srgbClr val="FFFFFF"/>
              </a:solidFill>
            </a:endParaRPr>
          </a:p>
        </p:txBody>
      </p:sp>
    </p:spTree>
    <p:extLst>
      <p:ext uri="{BB962C8B-B14F-4D97-AF65-F5344CB8AC3E}">
        <p14:creationId xmlns:p14="http://schemas.microsoft.com/office/powerpoint/2010/main" val="136668435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79"/>
                                        </p:tgtEl>
                                        <p:attrNameLst>
                                          <p:attrName>style.visibility</p:attrName>
                                        </p:attrNameLst>
                                      </p:cBhvr>
                                      <p:to>
                                        <p:strVal val="visible"/>
                                      </p:to>
                                    </p:set>
                                    <p:anim calcmode="lin" valueType="num">
                                      <p:cBhvr additive="base">
                                        <p:cTn id="7" dur="500"/>
                                        <p:tgtEl>
                                          <p:spTgt spid="1979"/>
                                        </p:tgtEl>
                                        <p:attrNameLst>
                                          <p:attrName>ppt_w</p:attrName>
                                        </p:attrNameLst>
                                      </p:cBhvr>
                                      <p:tavLst>
                                        <p:tav tm="0">
                                          <p:val>
                                            <p:strVal val="0"/>
                                          </p:val>
                                        </p:tav>
                                        <p:tav tm="100000">
                                          <p:val>
                                            <p:strVal val="#ppt_w"/>
                                          </p:val>
                                        </p:tav>
                                      </p:tavLst>
                                    </p:anim>
                                    <p:anim calcmode="lin" valueType="num">
                                      <p:cBhvr additive="base">
                                        <p:cTn id="8" dur="500"/>
                                        <p:tgtEl>
                                          <p:spTgt spid="197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84"/>
                                        </p:tgtEl>
                                        <p:attrNameLst>
                                          <p:attrName>style.visibility</p:attrName>
                                        </p:attrNameLst>
                                      </p:cBhvr>
                                      <p:to>
                                        <p:strVal val="visible"/>
                                      </p:to>
                                    </p:set>
                                    <p:anim calcmode="lin" valueType="num">
                                      <p:cBhvr additive="base">
                                        <p:cTn id="11" dur="500"/>
                                        <p:tgtEl>
                                          <p:spTgt spid="1984"/>
                                        </p:tgtEl>
                                        <p:attrNameLst>
                                          <p:attrName>ppt_w</p:attrName>
                                        </p:attrNameLst>
                                      </p:cBhvr>
                                      <p:tavLst>
                                        <p:tav tm="0">
                                          <p:val>
                                            <p:strVal val="0"/>
                                          </p:val>
                                        </p:tav>
                                        <p:tav tm="100000">
                                          <p:val>
                                            <p:strVal val="#ppt_w"/>
                                          </p:val>
                                        </p:tav>
                                      </p:tavLst>
                                    </p:anim>
                                    <p:anim calcmode="lin" valueType="num">
                                      <p:cBhvr additive="base">
                                        <p:cTn id="12" dur="500"/>
                                        <p:tgtEl>
                                          <p:spTgt spid="198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992"/>
                                        </p:tgtEl>
                                        <p:attrNameLst>
                                          <p:attrName>style.visibility</p:attrName>
                                        </p:attrNameLst>
                                      </p:cBhvr>
                                      <p:to>
                                        <p:strVal val="visible"/>
                                      </p:to>
                                    </p:set>
                                    <p:anim calcmode="lin" valueType="num">
                                      <p:cBhvr additive="base">
                                        <p:cTn id="15" dur="500"/>
                                        <p:tgtEl>
                                          <p:spTgt spid="1992"/>
                                        </p:tgtEl>
                                        <p:attrNameLst>
                                          <p:attrName>ppt_w</p:attrName>
                                        </p:attrNameLst>
                                      </p:cBhvr>
                                      <p:tavLst>
                                        <p:tav tm="0">
                                          <p:val>
                                            <p:strVal val="0"/>
                                          </p:val>
                                        </p:tav>
                                        <p:tav tm="100000">
                                          <p:val>
                                            <p:strVal val="#ppt_w"/>
                                          </p:val>
                                        </p:tav>
                                      </p:tavLst>
                                    </p:anim>
                                    <p:anim calcmode="lin" valueType="num">
                                      <p:cBhvr additive="base">
                                        <p:cTn id="16" dur="500"/>
                                        <p:tgtEl>
                                          <p:spTgt spid="1992"/>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990"/>
                                        </p:tgtEl>
                                        <p:attrNameLst>
                                          <p:attrName>style.visibility</p:attrName>
                                        </p:attrNameLst>
                                      </p:cBhvr>
                                      <p:to>
                                        <p:strVal val="visible"/>
                                      </p:to>
                                    </p:set>
                                    <p:anim calcmode="lin" valueType="num">
                                      <p:cBhvr additive="base">
                                        <p:cTn id="21" dur="500"/>
                                        <p:tgtEl>
                                          <p:spTgt spid="1990"/>
                                        </p:tgtEl>
                                        <p:attrNameLst>
                                          <p:attrName>ppt_w</p:attrName>
                                        </p:attrNameLst>
                                      </p:cBhvr>
                                      <p:tavLst>
                                        <p:tav tm="0">
                                          <p:val>
                                            <p:strVal val="0"/>
                                          </p:val>
                                        </p:tav>
                                        <p:tav tm="100000">
                                          <p:val>
                                            <p:strVal val="#ppt_w"/>
                                          </p:val>
                                        </p:tav>
                                      </p:tavLst>
                                    </p:anim>
                                    <p:anim calcmode="lin" valueType="num">
                                      <p:cBhvr additive="base">
                                        <p:cTn id="22" dur="500"/>
                                        <p:tgtEl>
                                          <p:spTgt spid="1990"/>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980"/>
                                        </p:tgtEl>
                                        <p:attrNameLst>
                                          <p:attrName>style.visibility</p:attrName>
                                        </p:attrNameLst>
                                      </p:cBhvr>
                                      <p:to>
                                        <p:strVal val="visible"/>
                                      </p:to>
                                    </p:set>
                                    <p:anim calcmode="lin" valueType="num">
                                      <p:cBhvr additive="base">
                                        <p:cTn id="25" dur="500"/>
                                        <p:tgtEl>
                                          <p:spTgt spid="1980"/>
                                        </p:tgtEl>
                                        <p:attrNameLst>
                                          <p:attrName>ppt_w</p:attrName>
                                        </p:attrNameLst>
                                      </p:cBhvr>
                                      <p:tavLst>
                                        <p:tav tm="0">
                                          <p:val>
                                            <p:strVal val="0"/>
                                          </p:val>
                                        </p:tav>
                                        <p:tav tm="100000">
                                          <p:val>
                                            <p:strVal val="#ppt_w"/>
                                          </p:val>
                                        </p:tav>
                                      </p:tavLst>
                                    </p:anim>
                                    <p:anim calcmode="lin" valueType="num">
                                      <p:cBhvr additive="base">
                                        <p:cTn id="26" dur="500"/>
                                        <p:tgtEl>
                                          <p:spTgt spid="1980"/>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986"/>
                                        </p:tgtEl>
                                        <p:attrNameLst>
                                          <p:attrName>style.visibility</p:attrName>
                                        </p:attrNameLst>
                                      </p:cBhvr>
                                      <p:to>
                                        <p:strVal val="visible"/>
                                      </p:to>
                                    </p:set>
                                    <p:anim calcmode="lin" valueType="num">
                                      <p:cBhvr additive="base">
                                        <p:cTn id="29" dur="500"/>
                                        <p:tgtEl>
                                          <p:spTgt spid="1986"/>
                                        </p:tgtEl>
                                        <p:attrNameLst>
                                          <p:attrName>ppt_w</p:attrName>
                                        </p:attrNameLst>
                                      </p:cBhvr>
                                      <p:tavLst>
                                        <p:tav tm="0">
                                          <p:val>
                                            <p:strVal val="0"/>
                                          </p:val>
                                        </p:tav>
                                        <p:tav tm="100000">
                                          <p:val>
                                            <p:strVal val="#ppt_w"/>
                                          </p:val>
                                        </p:tav>
                                      </p:tavLst>
                                    </p:anim>
                                    <p:anim calcmode="lin" valueType="num">
                                      <p:cBhvr additive="base">
                                        <p:cTn id="30" dur="500"/>
                                        <p:tgtEl>
                                          <p:spTgt spid="1986"/>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981"/>
                                        </p:tgtEl>
                                        <p:attrNameLst>
                                          <p:attrName>style.visibility</p:attrName>
                                        </p:attrNameLst>
                                      </p:cBhvr>
                                      <p:to>
                                        <p:strVal val="visible"/>
                                      </p:to>
                                    </p:set>
                                    <p:anim calcmode="lin" valueType="num">
                                      <p:cBhvr additive="base">
                                        <p:cTn id="35" dur="500"/>
                                        <p:tgtEl>
                                          <p:spTgt spid="1981"/>
                                        </p:tgtEl>
                                        <p:attrNameLst>
                                          <p:attrName>ppt_w</p:attrName>
                                        </p:attrNameLst>
                                      </p:cBhvr>
                                      <p:tavLst>
                                        <p:tav tm="0">
                                          <p:val>
                                            <p:strVal val="0"/>
                                          </p:val>
                                        </p:tav>
                                        <p:tav tm="100000">
                                          <p:val>
                                            <p:strVal val="#ppt_w"/>
                                          </p:val>
                                        </p:tav>
                                      </p:tavLst>
                                    </p:anim>
                                    <p:anim calcmode="lin" valueType="num">
                                      <p:cBhvr additive="base">
                                        <p:cTn id="36" dur="500"/>
                                        <p:tgtEl>
                                          <p:spTgt spid="198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989"/>
                                        </p:tgtEl>
                                        <p:attrNameLst>
                                          <p:attrName>style.visibility</p:attrName>
                                        </p:attrNameLst>
                                      </p:cBhvr>
                                      <p:to>
                                        <p:strVal val="visible"/>
                                      </p:to>
                                    </p:set>
                                    <p:anim calcmode="lin" valueType="num">
                                      <p:cBhvr additive="base">
                                        <p:cTn id="39" dur="500"/>
                                        <p:tgtEl>
                                          <p:spTgt spid="1989"/>
                                        </p:tgtEl>
                                        <p:attrNameLst>
                                          <p:attrName>ppt_w</p:attrName>
                                        </p:attrNameLst>
                                      </p:cBhvr>
                                      <p:tavLst>
                                        <p:tav tm="0">
                                          <p:val>
                                            <p:strVal val="0"/>
                                          </p:val>
                                        </p:tav>
                                        <p:tav tm="100000">
                                          <p:val>
                                            <p:strVal val="#ppt_w"/>
                                          </p:val>
                                        </p:tav>
                                      </p:tavLst>
                                    </p:anim>
                                    <p:anim calcmode="lin" valueType="num">
                                      <p:cBhvr additive="base">
                                        <p:cTn id="40" dur="500"/>
                                        <p:tgtEl>
                                          <p:spTgt spid="198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88"/>
                                        </p:tgtEl>
                                        <p:attrNameLst>
                                          <p:attrName>style.visibility</p:attrName>
                                        </p:attrNameLst>
                                      </p:cBhvr>
                                      <p:to>
                                        <p:strVal val="visible"/>
                                      </p:to>
                                    </p:set>
                                    <p:anim calcmode="lin" valueType="num">
                                      <p:cBhvr additive="base">
                                        <p:cTn id="43" dur="500"/>
                                        <p:tgtEl>
                                          <p:spTgt spid="1988"/>
                                        </p:tgtEl>
                                        <p:attrNameLst>
                                          <p:attrName>ppt_w</p:attrName>
                                        </p:attrNameLst>
                                      </p:cBhvr>
                                      <p:tavLst>
                                        <p:tav tm="0">
                                          <p:val>
                                            <p:strVal val="0"/>
                                          </p:val>
                                        </p:tav>
                                        <p:tav tm="100000">
                                          <p:val>
                                            <p:strVal val="#ppt_w"/>
                                          </p:val>
                                        </p:tav>
                                      </p:tavLst>
                                    </p:anim>
                                    <p:anim calcmode="lin" valueType="num">
                                      <p:cBhvr additive="base">
                                        <p:cTn id="44" dur="500"/>
                                        <p:tgtEl>
                                          <p:spTgt spid="1988"/>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982"/>
                                        </p:tgtEl>
                                        <p:attrNameLst>
                                          <p:attrName>style.visibility</p:attrName>
                                        </p:attrNameLst>
                                      </p:cBhvr>
                                      <p:to>
                                        <p:strVal val="visible"/>
                                      </p:to>
                                    </p:set>
                                    <p:anim calcmode="lin" valueType="num">
                                      <p:cBhvr additive="base">
                                        <p:cTn id="49" dur="500"/>
                                        <p:tgtEl>
                                          <p:spTgt spid="1982"/>
                                        </p:tgtEl>
                                        <p:attrNameLst>
                                          <p:attrName>ppt_w</p:attrName>
                                        </p:attrNameLst>
                                      </p:cBhvr>
                                      <p:tavLst>
                                        <p:tav tm="0">
                                          <p:val>
                                            <p:strVal val="0"/>
                                          </p:val>
                                        </p:tav>
                                        <p:tav tm="100000">
                                          <p:val>
                                            <p:strVal val="#ppt_w"/>
                                          </p:val>
                                        </p:tav>
                                      </p:tavLst>
                                    </p:anim>
                                    <p:anim calcmode="lin" valueType="num">
                                      <p:cBhvr additive="base">
                                        <p:cTn id="50" dur="500"/>
                                        <p:tgtEl>
                                          <p:spTgt spid="1982"/>
                                        </p:tgtEl>
                                        <p:attrNameLst>
                                          <p:attrName>ppt_h</p:attrName>
                                        </p:attrNameLst>
                                      </p:cBhvr>
                                      <p:tavLst>
                                        <p:tav tm="0">
                                          <p:val>
                                            <p:str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1993"/>
                                        </p:tgtEl>
                                        <p:attrNameLst>
                                          <p:attrName>style.visibility</p:attrName>
                                        </p:attrNameLst>
                                      </p:cBhvr>
                                      <p:to>
                                        <p:strVal val="visible"/>
                                      </p:to>
                                    </p:set>
                                    <p:anim calcmode="lin" valueType="num">
                                      <p:cBhvr additive="base">
                                        <p:cTn id="53" dur="500"/>
                                        <p:tgtEl>
                                          <p:spTgt spid="1993"/>
                                        </p:tgtEl>
                                        <p:attrNameLst>
                                          <p:attrName>ppt_w</p:attrName>
                                        </p:attrNameLst>
                                      </p:cBhvr>
                                      <p:tavLst>
                                        <p:tav tm="0">
                                          <p:val>
                                            <p:strVal val="0"/>
                                          </p:val>
                                        </p:tav>
                                        <p:tav tm="100000">
                                          <p:val>
                                            <p:strVal val="#ppt_w"/>
                                          </p:val>
                                        </p:tav>
                                      </p:tavLst>
                                    </p:anim>
                                    <p:anim calcmode="lin" valueType="num">
                                      <p:cBhvr additive="base">
                                        <p:cTn id="54" dur="500"/>
                                        <p:tgtEl>
                                          <p:spTgt spid="1993"/>
                                        </p:tgtEl>
                                        <p:attrNameLst>
                                          <p:attrName>ppt_h</p:attrName>
                                        </p:attrNameLst>
                                      </p:cBhvr>
                                      <p:tavLst>
                                        <p:tav tm="0">
                                          <p:val>
                                            <p:str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1985"/>
                                        </p:tgtEl>
                                        <p:attrNameLst>
                                          <p:attrName>style.visibility</p:attrName>
                                        </p:attrNameLst>
                                      </p:cBhvr>
                                      <p:to>
                                        <p:strVal val="visible"/>
                                      </p:to>
                                    </p:set>
                                    <p:anim calcmode="lin" valueType="num">
                                      <p:cBhvr additive="base">
                                        <p:cTn id="57" dur="500"/>
                                        <p:tgtEl>
                                          <p:spTgt spid="1985"/>
                                        </p:tgtEl>
                                        <p:attrNameLst>
                                          <p:attrName>ppt_w</p:attrName>
                                        </p:attrNameLst>
                                      </p:cBhvr>
                                      <p:tavLst>
                                        <p:tav tm="0">
                                          <p:val>
                                            <p:strVal val="0"/>
                                          </p:val>
                                        </p:tav>
                                        <p:tav tm="100000">
                                          <p:val>
                                            <p:strVal val="#ppt_w"/>
                                          </p:val>
                                        </p:tav>
                                      </p:tavLst>
                                    </p:anim>
                                    <p:anim calcmode="lin" valueType="num">
                                      <p:cBhvr additive="base">
                                        <p:cTn id="58" dur="500"/>
                                        <p:tgtEl>
                                          <p:spTgt spid="1985"/>
                                        </p:tgtEl>
                                        <p:attrNameLst>
                                          <p:attrName>ppt_h</p:attrName>
                                        </p:attrNameLst>
                                      </p:cBhvr>
                                      <p:tavLst>
                                        <p:tav tm="0">
                                          <p:val>
                                            <p:str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983"/>
                                        </p:tgtEl>
                                        <p:attrNameLst>
                                          <p:attrName>style.visibility</p:attrName>
                                        </p:attrNameLst>
                                      </p:cBhvr>
                                      <p:to>
                                        <p:strVal val="visible"/>
                                      </p:to>
                                    </p:set>
                                    <p:anim calcmode="lin" valueType="num">
                                      <p:cBhvr additive="base">
                                        <p:cTn id="63" dur="500"/>
                                        <p:tgtEl>
                                          <p:spTgt spid="1983"/>
                                        </p:tgtEl>
                                        <p:attrNameLst>
                                          <p:attrName>ppt_w</p:attrName>
                                        </p:attrNameLst>
                                      </p:cBhvr>
                                      <p:tavLst>
                                        <p:tav tm="0">
                                          <p:val>
                                            <p:strVal val="0"/>
                                          </p:val>
                                        </p:tav>
                                        <p:tav tm="100000">
                                          <p:val>
                                            <p:strVal val="#ppt_w"/>
                                          </p:val>
                                        </p:tav>
                                      </p:tavLst>
                                    </p:anim>
                                    <p:anim calcmode="lin" valueType="num">
                                      <p:cBhvr additive="base">
                                        <p:cTn id="64" dur="500"/>
                                        <p:tgtEl>
                                          <p:spTgt spid="1983"/>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991"/>
                                        </p:tgtEl>
                                        <p:attrNameLst>
                                          <p:attrName>style.visibility</p:attrName>
                                        </p:attrNameLst>
                                      </p:cBhvr>
                                      <p:to>
                                        <p:strVal val="visible"/>
                                      </p:to>
                                    </p:set>
                                    <p:anim calcmode="lin" valueType="num">
                                      <p:cBhvr additive="base">
                                        <p:cTn id="67" dur="500"/>
                                        <p:tgtEl>
                                          <p:spTgt spid="1991"/>
                                        </p:tgtEl>
                                        <p:attrNameLst>
                                          <p:attrName>ppt_w</p:attrName>
                                        </p:attrNameLst>
                                      </p:cBhvr>
                                      <p:tavLst>
                                        <p:tav tm="0">
                                          <p:val>
                                            <p:strVal val="0"/>
                                          </p:val>
                                        </p:tav>
                                        <p:tav tm="100000">
                                          <p:val>
                                            <p:strVal val="#ppt_w"/>
                                          </p:val>
                                        </p:tav>
                                      </p:tavLst>
                                    </p:anim>
                                    <p:anim calcmode="lin" valueType="num">
                                      <p:cBhvr additive="base">
                                        <p:cTn id="68" dur="500"/>
                                        <p:tgtEl>
                                          <p:spTgt spid="1991"/>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987"/>
                                        </p:tgtEl>
                                        <p:attrNameLst>
                                          <p:attrName>style.visibility</p:attrName>
                                        </p:attrNameLst>
                                      </p:cBhvr>
                                      <p:to>
                                        <p:strVal val="visible"/>
                                      </p:to>
                                    </p:set>
                                    <p:anim calcmode="lin" valueType="num">
                                      <p:cBhvr additive="base">
                                        <p:cTn id="71" dur="500"/>
                                        <p:tgtEl>
                                          <p:spTgt spid="1987"/>
                                        </p:tgtEl>
                                        <p:attrNameLst>
                                          <p:attrName>ppt_w</p:attrName>
                                        </p:attrNameLst>
                                      </p:cBhvr>
                                      <p:tavLst>
                                        <p:tav tm="0">
                                          <p:val>
                                            <p:strVal val="0"/>
                                          </p:val>
                                        </p:tav>
                                        <p:tav tm="100000">
                                          <p:val>
                                            <p:strVal val="#ppt_w"/>
                                          </p:val>
                                        </p:tav>
                                      </p:tavLst>
                                    </p:anim>
                                    <p:anim calcmode="lin" valueType="num">
                                      <p:cBhvr additive="base">
                                        <p:cTn id="72" dur="500"/>
                                        <p:tgtEl>
                                          <p:spTgt spid="1987"/>
                                        </p:tgtEl>
                                        <p:attrNameLst>
                                          <p:attrName>ppt_h</p:attrName>
                                        </p:attrNameLst>
                                      </p:cBhvr>
                                      <p:tavLst>
                                        <p:tav tm="0">
                                          <p:val>
                                            <p:strVal val="0"/>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p:cNvSpPr>
            <a:spLocks noGrp="1" noChangeArrowheads="1"/>
          </p:cNvSpPr>
          <p:nvPr>
            <p:ph type="title" idx="4294967295"/>
          </p:nvPr>
        </p:nvSpPr>
        <p:spPr>
          <a:xfrm>
            <a:off x="381000" y="-1146527"/>
            <a:ext cx="8229600" cy="1143000"/>
          </a:xfrm>
        </p:spPr>
        <p:txBody>
          <a:bodyPr/>
          <a:lstStyle/>
          <a:p>
            <a:pPr eaLnBrk="1" hangingPunct="1"/>
            <a:r>
              <a:rPr lang="en-US">
                <a:latin typeface="Arial" charset="0"/>
                <a:ea typeface="ＭＳ Ｐゴシック" charset="0"/>
              </a:rPr>
              <a:t>Black</a:t>
            </a:r>
          </a:p>
        </p:txBody>
      </p:sp>
    </p:spTree>
    <p:extLst>
      <p:ext uri="{BB962C8B-B14F-4D97-AF65-F5344CB8AC3E}">
        <p14:creationId xmlns:p14="http://schemas.microsoft.com/office/powerpoint/2010/main" val="215014806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379189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Shape 1918"/>
          <p:cNvSpPr txBox="1">
            <a:spLocks noGrp="1"/>
          </p:cNvSpPr>
          <p:nvPr>
            <p:ph type="title" idx="4294967295"/>
          </p:nvPr>
        </p:nvSpPr>
        <p:spPr>
          <a:xfrm>
            <a:off x="1066800" y="274638"/>
            <a:ext cx="7620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800" b="0" i="0" u="none" strike="noStrike" cap="none">
                <a:solidFill>
                  <a:schemeClr val="dk2"/>
                </a:solidFill>
                <a:latin typeface="Arial"/>
                <a:ea typeface="Arial"/>
                <a:cs typeface="Arial"/>
                <a:sym typeface="Arial"/>
              </a:rPr>
              <a:t>Template Suite 1-Content 01360</a:t>
            </a:r>
          </a:p>
        </p:txBody>
      </p:sp>
      <p:pic>
        <p:nvPicPr>
          <p:cNvPr id="1919" name="Shape 1919" descr="Template Suite 1-Content 0136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20" name="Shape 1920"/>
          <p:cNvSpPr txBox="1"/>
          <p:nvPr/>
        </p:nvSpPr>
        <p:spPr>
          <a:xfrm>
            <a:off x="1066800" y="1612900"/>
            <a:ext cx="7391400" cy="31115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600" b="1">
                <a:solidFill>
                  <a:srgbClr val="FFFF00"/>
                </a:solidFill>
              </a:rPr>
              <a:t>我们为什么相信上帝比相信科学家更多呢？</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Shape 1927"/>
          <p:cNvSpPr txBox="1">
            <a:spLocks noGrp="1"/>
          </p:cNvSpPr>
          <p:nvPr>
            <p:ph type="title" idx="4294967295"/>
          </p:nvPr>
        </p:nvSpPr>
        <p:spPr>
          <a:xfrm>
            <a:off x="1066800" y="274638"/>
            <a:ext cx="7620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800" b="0" i="0" u="none" strike="noStrike" cap="none">
                <a:solidFill>
                  <a:schemeClr val="dk2"/>
                </a:solidFill>
                <a:latin typeface="Arial"/>
                <a:ea typeface="Arial"/>
                <a:cs typeface="Arial"/>
                <a:sym typeface="Arial"/>
              </a:rPr>
              <a:t>Template Suite 1-Content 01360</a:t>
            </a:r>
          </a:p>
        </p:txBody>
      </p:sp>
      <p:pic>
        <p:nvPicPr>
          <p:cNvPr id="1928" name="Shape 1928" descr="Template Suite 1-Content 0136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29" name="Shape 1929"/>
          <p:cNvSpPr txBox="1"/>
          <p:nvPr/>
        </p:nvSpPr>
        <p:spPr>
          <a:xfrm>
            <a:off x="1066800" y="457200"/>
            <a:ext cx="7391400" cy="109855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lvl="0" indent="0" algn="ctr" rtl="0">
              <a:spcBef>
                <a:spcPts val="0"/>
              </a:spcBef>
              <a:buClr>
                <a:schemeClr val="dk1"/>
              </a:buClr>
              <a:buFont typeface="Arial"/>
              <a:buNone/>
            </a:pPr>
            <a:r>
              <a:rPr lang="en-US" sz="6000" b="1">
                <a:solidFill>
                  <a:srgbClr val="FFFF00"/>
                </a:solidFill>
              </a:rPr>
              <a:t>神 </a:t>
            </a:r>
          </a:p>
        </p:txBody>
      </p:sp>
      <p:sp>
        <p:nvSpPr>
          <p:cNvPr id="1930" name="Shape 1930"/>
          <p:cNvSpPr txBox="1"/>
          <p:nvPr/>
        </p:nvSpPr>
        <p:spPr>
          <a:xfrm>
            <a:off x="1447800" y="1600200"/>
            <a:ext cx="7315200" cy="37147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chemeClr val="lt1"/>
                </a:solidFill>
              </a:rPr>
              <a:t>在一开始就在那里</a:t>
            </a:r>
          </a:p>
          <a:p>
            <a:pPr marL="0" marR="0" lvl="0" indent="0" algn="l" rtl="0">
              <a:spcBef>
                <a:spcPts val="144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chemeClr val="lt1"/>
                </a:solidFill>
              </a:rPr>
              <a:t>知道一切</a:t>
            </a:r>
          </a:p>
          <a:p>
            <a:pPr marL="0" marR="0" lvl="0" indent="0" algn="l" rtl="0">
              <a:spcBef>
                <a:spcPts val="144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chemeClr val="lt1"/>
                </a:solidFill>
              </a:rPr>
              <a:t>总是说实话</a:t>
            </a:r>
          </a:p>
          <a:p>
            <a:pPr marL="0" marR="0" lvl="0" indent="0" algn="l" rtl="0">
              <a:spcBef>
                <a:spcPts val="144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chemeClr val="lt1"/>
                </a:solidFill>
              </a:rPr>
              <a:t>永远不会犯错误</a:t>
            </a:r>
          </a:p>
          <a:p>
            <a:pPr marL="0" marR="0" lvl="0" indent="0" algn="l" rtl="0">
              <a:spcBef>
                <a:spcPts val="144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chemeClr val="lt1"/>
                </a:solidFill>
              </a:rPr>
              <a:t>爱我们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0">
                                            <p:txEl>
                                              <p:pRg st="0" end="0"/>
                                            </p:txEl>
                                          </p:spTgt>
                                        </p:tgtEl>
                                        <p:attrNameLst>
                                          <p:attrName>style.visibility</p:attrName>
                                        </p:attrNameLst>
                                      </p:cBhvr>
                                      <p:to>
                                        <p:strVal val="visible"/>
                                      </p:to>
                                    </p:set>
                                    <p:animEffect transition="in" filter="fade">
                                      <p:cBhvr>
                                        <p:cTn id="7" dur="500"/>
                                        <p:tgtEl>
                                          <p:spTgt spid="19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0">
                                            <p:txEl>
                                              <p:pRg st="1" end="1"/>
                                            </p:txEl>
                                          </p:spTgt>
                                        </p:tgtEl>
                                        <p:attrNameLst>
                                          <p:attrName>style.visibility</p:attrName>
                                        </p:attrNameLst>
                                      </p:cBhvr>
                                      <p:to>
                                        <p:strVal val="visible"/>
                                      </p:to>
                                    </p:set>
                                    <p:animEffect transition="in" filter="fade">
                                      <p:cBhvr>
                                        <p:cTn id="12" dur="500"/>
                                        <p:tgtEl>
                                          <p:spTgt spid="19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0">
                                            <p:txEl>
                                              <p:pRg st="2" end="2"/>
                                            </p:txEl>
                                          </p:spTgt>
                                        </p:tgtEl>
                                        <p:attrNameLst>
                                          <p:attrName>style.visibility</p:attrName>
                                        </p:attrNameLst>
                                      </p:cBhvr>
                                      <p:to>
                                        <p:strVal val="visible"/>
                                      </p:to>
                                    </p:set>
                                    <p:animEffect transition="in" filter="fade">
                                      <p:cBhvr>
                                        <p:cTn id="17" dur="500"/>
                                        <p:tgtEl>
                                          <p:spTgt spid="19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0">
                                            <p:txEl>
                                              <p:pRg st="3" end="3"/>
                                            </p:txEl>
                                          </p:spTgt>
                                        </p:tgtEl>
                                        <p:attrNameLst>
                                          <p:attrName>style.visibility</p:attrName>
                                        </p:attrNameLst>
                                      </p:cBhvr>
                                      <p:to>
                                        <p:strVal val="visible"/>
                                      </p:to>
                                    </p:set>
                                    <p:animEffect transition="in" filter="fade">
                                      <p:cBhvr>
                                        <p:cTn id="22" dur="500"/>
                                        <p:tgtEl>
                                          <p:spTgt spid="19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30">
                                            <p:txEl>
                                              <p:pRg st="4" end="4"/>
                                            </p:txEl>
                                          </p:spTgt>
                                        </p:tgtEl>
                                        <p:attrNameLst>
                                          <p:attrName>style.visibility</p:attrName>
                                        </p:attrNameLst>
                                      </p:cBhvr>
                                      <p:to>
                                        <p:strVal val="visible"/>
                                      </p:to>
                                    </p:set>
                                    <p:animEffect transition="in" filter="fade">
                                      <p:cBhvr>
                                        <p:cTn id="27" dur="500"/>
                                        <p:tgtEl>
                                          <p:spTgt spid="19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sp>
        <p:nvSpPr>
          <p:cNvPr id="1937" name="Shape 1937"/>
          <p:cNvSpPr txBox="1">
            <a:spLocks noGrp="1"/>
          </p:cNvSpPr>
          <p:nvPr>
            <p:ph type="title" idx="4294967295"/>
          </p:nvPr>
        </p:nvSpPr>
        <p:spPr>
          <a:xfrm>
            <a:off x="1066800" y="274638"/>
            <a:ext cx="7620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800" b="0" i="0" u="none" strike="noStrike" cap="none">
                <a:solidFill>
                  <a:schemeClr val="dk2"/>
                </a:solidFill>
                <a:latin typeface="Arial"/>
                <a:ea typeface="Arial"/>
                <a:cs typeface="Arial"/>
                <a:sym typeface="Arial"/>
              </a:rPr>
              <a:t>Template Suite 1-Content 01360</a:t>
            </a:r>
          </a:p>
        </p:txBody>
      </p:sp>
      <p:pic>
        <p:nvPicPr>
          <p:cNvPr id="1938" name="Shape 1938" descr="Template Suite 1-Content 0136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39" name="Shape 1939"/>
          <p:cNvSpPr txBox="1"/>
          <p:nvPr/>
        </p:nvSpPr>
        <p:spPr>
          <a:xfrm>
            <a:off x="1447800" y="1600200"/>
            <a:ext cx="7315200" cy="37147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3600" b="1" i="0" u="none" strike="noStrike" cap="none">
                <a:solidFill>
                  <a:schemeClr val="lt1"/>
                </a:solidFill>
                <a:latin typeface="Arial"/>
                <a:ea typeface="Arial"/>
                <a:cs typeface="Arial"/>
                <a:sym typeface="Arial"/>
              </a:rPr>
              <a:t>--在开始时</a:t>
            </a:r>
            <a:r>
              <a:rPr lang="en-US" sz="3600" b="1" i="0" u="none" strike="noStrike" cap="none">
                <a:solidFill>
                  <a:srgbClr val="FFFF00"/>
                </a:solidFill>
                <a:latin typeface="Arial"/>
                <a:ea typeface="Arial"/>
                <a:cs typeface="Arial"/>
                <a:sym typeface="Arial"/>
              </a:rPr>
              <a:t>不</a:t>
            </a:r>
            <a:r>
              <a:rPr lang="en-US" sz="3600" b="1" i="0" u="none" strike="noStrike" cap="none">
                <a:solidFill>
                  <a:schemeClr val="lt1"/>
                </a:solidFill>
                <a:latin typeface="Arial"/>
                <a:ea typeface="Arial"/>
                <a:cs typeface="Arial"/>
                <a:sym typeface="Arial"/>
              </a:rPr>
              <a:t>在那里</a:t>
            </a:r>
          </a:p>
          <a:p>
            <a:pPr marL="0" marR="0" lvl="0" indent="0" algn="l" rtl="0">
              <a:spcBef>
                <a:spcPts val="144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rgbClr val="FFFF00"/>
                </a:solidFill>
              </a:rPr>
              <a:t>不</a:t>
            </a:r>
            <a:r>
              <a:rPr lang="en-US" sz="3600" b="1">
                <a:solidFill>
                  <a:schemeClr val="lt1"/>
                </a:solidFill>
              </a:rPr>
              <a:t>知道一切</a:t>
            </a:r>
          </a:p>
          <a:p>
            <a:pPr marL="0" marR="0" lvl="0" indent="0" algn="l" rtl="0">
              <a:spcBef>
                <a:spcPts val="144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rgbClr val="FFFF00"/>
                </a:solidFill>
              </a:rPr>
              <a:t>不</a:t>
            </a:r>
            <a:r>
              <a:rPr lang="en-US" sz="3600" b="1">
                <a:solidFill>
                  <a:schemeClr val="lt1"/>
                </a:solidFill>
              </a:rPr>
              <a:t>一定说实话</a:t>
            </a:r>
          </a:p>
          <a:p>
            <a:pPr marL="0" marR="0" lvl="0" indent="0" algn="l" rtl="0">
              <a:spcBef>
                <a:spcPts val="144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rgbClr val="FFFF00"/>
                </a:solidFill>
              </a:rPr>
              <a:t>经常</a:t>
            </a:r>
            <a:r>
              <a:rPr lang="en-US" sz="3600" b="1">
                <a:solidFill>
                  <a:srgbClr val="FFFFFF"/>
                </a:solidFill>
              </a:rPr>
              <a:t>犯错</a:t>
            </a:r>
          </a:p>
          <a:p>
            <a:pPr marL="0" marR="0" lvl="0" indent="0" algn="l" rtl="0">
              <a:spcBef>
                <a:spcPts val="1440"/>
              </a:spcBef>
              <a:spcAft>
                <a:spcPts val="0"/>
              </a:spcAft>
              <a:buNone/>
            </a:pPr>
            <a:r>
              <a:rPr lang="en-US" sz="3600" b="1" i="0" u="none" strike="noStrike" cap="none">
                <a:solidFill>
                  <a:schemeClr val="lt1"/>
                </a:solidFill>
                <a:latin typeface="Arial"/>
                <a:ea typeface="Arial"/>
                <a:cs typeface="Arial"/>
                <a:sym typeface="Arial"/>
              </a:rPr>
              <a:t>--</a:t>
            </a:r>
            <a:r>
              <a:rPr lang="en-US" sz="3600" b="1">
                <a:solidFill>
                  <a:srgbClr val="FFFF00"/>
                </a:solidFill>
              </a:rPr>
              <a:t>不像</a:t>
            </a:r>
            <a:r>
              <a:rPr lang="en-US" sz="3600" b="1">
                <a:solidFill>
                  <a:srgbClr val="FFFFFF"/>
                </a:solidFill>
              </a:rPr>
              <a:t>神</a:t>
            </a:r>
            <a:r>
              <a:rPr lang="en-US" sz="3600" b="1">
                <a:solidFill>
                  <a:schemeClr val="lt1"/>
                </a:solidFill>
              </a:rPr>
              <a:t>那样爱我们</a:t>
            </a:r>
          </a:p>
        </p:txBody>
      </p:sp>
      <p:sp>
        <p:nvSpPr>
          <p:cNvPr id="1940" name="Shape 1940"/>
          <p:cNvSpPr txBox="1"/>
          <p:nvPr/>
        </p:nvSpPr>
        <p:spPr>
          <a:xfrm>
            <a:off x="1066800" y="457200"/>
            <a:ext cx="7391400" cy="109855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lvl="0" indent="0" algn="ctr" rtl="0">
              <a:spcBef>
                <a:spcPts val="0"/>
              </a:spcBef>
              <a:buClr>
                <a:schemeClr val="dk1"/>
              </a:buClr>
              <a:buFont typeface="Arial"/>
              <a:buNone/>
            </a:pPr>
            <a:r>
              <a:rPr lang="en-US" sz="6600" b="1">
                <a:solidFill>
                  <a:srgbClr val="FFFF00"/>
                </a:solidFill>
              </a:rPr>
              <a:t>科学家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9">
                                            <p:txEl>
                                              <p:pRg st="0" end="0"/>
                                            </p:txEl>
                                          </p:spTgt>
                                        </p:tgtEl>
                                        <p:attrNameLst>
                                          <p:attrName>style.visibility</p:attrName>
                                        </p:attrNameLst>
                                      </p:cBhvr>
                                      <p:to>
                                        <p:strVal val="visible"/>
                                      </p:to>
                                    </p:set>
                                    <p:animEffect transition="in" filter="fade">
                                      <p:cBhvr>
                                        <p:cTn id="7" dur="500"/>
                                        <p:tgtEl>
                                          <p:spTgt spid="1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9">
                                            <p:txEl>
                                              <p:pRg st="1" end="1"/>
                                            </p:txEl>
                                          </p:spTgt>
                                        </p:tgtEl>
                                        <p:attrNameLst>
                                          <p:attrName>style.visibility</p:attrName>
                                        </p:attrNameLst>
                                      </p:cBhvr>
                                      <p:to>
                                        <p:strVal val="visible"/>
                                      </p:to>
                                    </p:set>
                                    <p:animEffect transition="in" filter="fade">
                                      <p:cBhvr>
                                        <p:cTn id="12" dur="500"/>
                                        <p:tgtEl>
                                          <p:spTgt spid="1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9">
                                            <p:txEl>
                                              <p:pRg st="2" end="2"/>
                                            </p:txEl>
                                          </p:spTgt>
                                        </p:tgtEl>
                                        <p:attrNameLst>
                                          <p:attrName>style.visibility</p:attrName>
                                        </p:attrNameLst>
                                      </p:cBhvr>
                                      <p:to>
                                        <p:strVal val="visible"/>
                                      </p:to>
                                    </p:set>
                                    <p:animEffect transition="in" filter="fade">
                                      <p:cBhvr>
                                        <p:cTn id="17" dur="500"/>
                                        <p:tgtEl>
                                          <p:spTgt spid="1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9">
                                            <p:txEl>
                                              <p:pRg st="3" end="3"/>
                                            </p:txEl>
                                          </p:spTgt>
                                        </p:tgtEl>
                                        <p:attrNameLst>
                                          <p:attrName>style.visibility</p:attrName>
                                        </p:attrNameLst>
                                      </p:cBhvr>
                                      <p:to>
                                        <p:strVal val="visible"/>
                                      </p:to>
                                    </p:set>
                                    <p:animEffect transition="in" filter="fade">
                                      <p:cBhvr>
                                        <p:cTn id="22" dur="500"/>
                                        <p:tgtEl>
                                          <p:spTgt spid="19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39">
                                            <p:txEl>
                                              <p:pRg st="4" end="4"/>
                                            </p:txEl>
                                          </p:spTgt>
                                        </p:tgtEl>
                                        <p:attrNameLst>
                                          <p:attrName>style.visibility</p:attrName>
                                        </p:attrNameLst>
                                      </p:cBhvr>
                                      <p:to>
                                        <p:strVal val="visible"/>
                                      </p:to>
                                    </p:set>
                                    <p:animEffect transition="in" filter="fade">
                                      <p:cBhvr>
                                        <p:cTn id="27" dur="500"/>
                                        <p:tgtEl>
                                          <p:spTgt spid="1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pic>
        <p:nvPicPr>
          <p:cNvPr id="1947" name="Shape 1947" descr="History Book of the Universe 0202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48" name="Shape 1948"/>
          <p:cNvSpPr txBox="1"/>
          <p:nvPr/>
        </p:nvSpPr>
        <p:spPr>
          <a:xfrm rot="-812182">
            <a:off x="3352800" y="2895600"/>
            <a:ext cx="1600200" cy="10668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Arial Black"/>
                <a:ea typeface="Arial Black"/>
                <a:cs typeface="Arial Black"/>
                <a:sym typeface="Arial Black"/>
              </a:rPr>
              <a:t>圣经</a:t>
            </a:r>
          </a:p>
        </p:txBody>
      </p:sp>
      <p:sp>
        <p:nvSpPr>
          <p:cNvPr id="1949" name="Shape 1949"/>
          <p:cNvSpPr txBox="1"/>
          <p:nvPr/>
        </p:nvSpPr>
        <p:spPr>
          <a:xfrm>
            <a:off x="457200" y="220663"/>
            <a:ext cx="8077200" cy="70167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000" b="1">
                <a:solidFill>
                  <a:srgbClr val="FFFF00"/>
                </a:solidFill>
                <a:latin typeface="Source Sans Pro Black"/>
                <a:ea typeface="Source Sans Pro Black"/>
                <a:cs typeface="Source Sans Pro Black"/>
                <a:sym typeface="Source Sans Pro Black"/>
              </a:rPr>
              <a:t>宇宙的历史书</a:t>
            </a: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515728" y="2882900"/>
            <a:ext cx="5506352" cy="1015663"/>
          </a:xfrm>
          <a:prstGeom prst="rect">
            <a:avLst/>
          </a:prstGeom>
          <a:noFill/>
        </p:spPr>
        <p:txBody>
          <a:bodyPr wrap="square">
            <a:spAutoFit/>
          </a:bodyPr>
          <a:lstStyle>
            <a:defPPr>
              <a:defRPr lang="en-US"/>
            </a:defPPr>
            <a:lvl1pPr fontAlgn="base">
              <a:spcBef>
                <a:spcPct val="0"/>
              </a:spcBef>
              <a:spcAft>
                <a:spcPct val="0"/>
              </a:spcAft>
              <a:defRPr sz="4400" b="1" kern="1400" spc="-170">
                <a:solidFill>
                  <a:srgbClr val="FFA529"/>
                </a:solidFill>
                <a:effectLst>
                  <a:outerShdw blurRad="50800" dist="88900" dir="2700000" algn="tl" rotWithShape="0">
                    <a:srgbClr val="000000"/>
                  </a:outerShdw>
                </a:effectLst>
                <a:latin typeface="Arial Black"/>
                <a:ea typeface="ＭＳ Ｐゴシック" charset="0"/>
                <a:cs typeface="Arial Black"/>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r>
              <a:rPr lang="en-US" sz="6000"/>
              <a:t>历史的  七个C</a:t>
            </a:r>
            <a:endParaRPr sz="6000"/>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4400" b="1">
                <a:solidFill>
                  <a:schemeClr val="dk1"/>
                </a:solidFill>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3200" b="1" i="0" u="none" strike="noStrike" cap="none">
              <a:solidFill>
                <a:schemeClr val="dk1"/>
              </a:solidFill>
              <a:latin typeface="Arial Narrow"/>
              <a:ea typeface="Arial Narrow"/>
              <a:cs typeface="Arial Narrow"/>
              <a:sym typeface="Arial Narrow"/>
            </a:endParaRPr>
          </a:p>
        </p:txBody>
      </p:sp>
      <p:sp>
        <p:nvSpPr>
          <p:cNvPr id="1967" name="Shape 1967"/>
          <p:cNvSpPr txBox="1"/>
          <p:nvPr/>
        </p:nvSpPr>
        <p:spPr>
          <a:xfrm>
            <a:off x="228600" y="0"/>
            <a:ext cx="4876800" cy="7698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4400" b="1">
                <a:solidFill>
                  <a:schemeClr val="lt1"/>
                </a:solidFill>
                <a:effectLst>
                  <a:glow rad="228600">
                    <a:schemeClr val="tx1"/>
                  </a:glow>
                </a:effectLst>
                <a:latin typeface="Arial Narrow"/>
                <a:ea typeface="Arial Narrow"/>
                <a:cs typeface="Arial Narrow"/>
                <a:sym typeface="Arial Narrow"/>
              </a:rPr>
              <a:t>腐败</a:t>
            </a:r>
          </a:p>
        </p:txBody>
      </p:sp>
      <p:sp>
        <p:nvSpPr>
          <p:cNvPr id="1968" name="Shape 1968"/>
          <p:cNvSpPr txBox="1"/>
          <p:nvPr/>
        </p:nvSpPr>
        <p:spPr>
          <a:xfrm>
            <a:off x="-157425" y="967126"/>
            <a:ext cx="3043627" cy="7698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4400" b="1">
                <a:solidFill>
                  <a:schemeClr val="lt1"/>
                </a:solidFill>
                <a:effectLst>
                  <a:glow rad="228600">
                    <a:schemeClr val="tx1"/>
                  </a:glow>
                </a:effectLst>
                <a:latin typeface="Arial Narrow"/>
                <a:ea typeface="Arial Narrow"/>
                <a:cs typeface="Arial Narrow"/>
                <a:sym typeface="Arial Narrow"/>
              </a:rPr>
              <a:t>灾难</a:t>
            </a:r>
          </a:p>
        </p:txBody>
      </p:sp>
      <p:sp>
        <p:nvSpPr>
          <p:cNvPr id="1969" name="Shape 1969"/>
          <p:cNvSpPr txBox="1"/>
          <p:nvPr/>
        </p:nvSpPr>
        <p:spPr>
          <a:xfrm>
            <a:off x="0" y="2656618"/>
            <a:ext cx="3352800" cy="769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4400" b="1">
                <a:solidFill>
                  <a:schemeClr val="lt1"/>
                </a:solidFill>
                <a:latin typeface="Arial Narrow"/>
                <a:ea typeface="Arial Narrow"/>
                <a:cs typeface="Arial Narrow"/>
                <a:sym typeface="Arial Narrow"/>
              </a:rPr>
              <a:t>混乱</a:t>
            </a:r>
          </a:p>
        </p:txBody>
      </p:sp>
      <p:sp>
        <p:nvSpPr>
          <p:cNvPr id="1970" name="Shape 1970"/>
          <p:cNvSpPr txBox="1"/>
          <p:nvPr/>
        </p:nvSpPr>
        <p:spPr>
          <a:xfrm>
            <a:off x="147376" y="4696164"/>
            <a:ext cx="2636700" cy="7698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4400" b="1">
                <a:solidFill>
                  <a:schemeClr val="lt1"/>
                </a:solidFill>
                <a:effectLst>
                  <a:glow rad="228600">
                    <a:schemeClr val="tx1"/>
                  </a:glow>
                </a:effectLst>
                <a:latin typeface="Arial Narrow"/>
                <a:ea typeface="Arial Narrow"/>
                <a:cs typeface="Arial Narrow"/>
                <a:sym typeface="Arial Narrow"/>
              </a:rPr>
              <a:t>基督</a:t>
            </a:r>
          </a:p>
        </p:txBody>
      </p:sp>
      <p:sp>
        <p:nvSpPr>
          <p:cNvPr id="1971" name="Shape 1971"/>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4400" b="1">
                <a:solidFill>
                  <a:schemeClr val="lt1"/>
                </a:solidFill>
                <a:effectLst>
                  <a:glow rad="228600">
                    <a:schemeClr val="tx1"/>
                  </a:glow>
                </a:effectLst>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r>
              <a:rPr lang="en-US" sz="4400" b="1"/>
              <a:t>受造之物</a:t>
            </a:r>
          </a:p>
        </p:txBody>
      </p:sp>
      <p:sp>
        <p:nvSpPr>
          <p:cNvPr id="20" name="Rectangle 4"/>
          <p:cNvSpPr>
            <a:spLocks noChangeArrowheads="1"/>
          </p:cNvSpPr>
          <p:nvPr/>
        </p:nvSpPr>
        <p:spPr bwMode="auto">
          <a:xfrm>
            <a:off x="6179168" y="182393"/>
            <a:ext cx="2362200" cy="23495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Shape 1977"/>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25400" marR="0" lvl="0" indent="0" algn="ctr" rtl="0">
              <a:lnSpc>
                <a:spcPct val="120000"/>
              </a:lnSpc>
              <a:spcBef>
                <a:spcPts val="0"/>
              </a:spcBef>
              <a:spcAft>
                <a:spcPts val="0"/>
              </a:spcAft>
              <a:buNone/>
            </a:pPr>
            <a:r>
              <a:rPr lang="en-US" sz="4000" b="0" i="0" u="none" strike="noStrike" cap="none">
                <a:solidFill>
                  <a:schemeClr val="dk2"/>
                </a:solidFill>
                <a:latin typeface="Arial"/>
                <a:ea typeface="Arial"/>
                <a:cs typeface="Arial"/>
                <a:sym typeface="Arial"/>
              </a:rPr>
              <a:t>Days of Creation in Genesis One 00825—layered—NAS</a:t>
            </a:r>
          </a:p>
        </p:txBody>
      </p:sp>
      <p:pic>
        <p:nvPicPr>
          <p:cNvPr id="1978" name="Shape 1978" descr="Days of Crea in Gen1 0082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979" name="Shape 1979" descr="Day 1 02230"/>
          <p:cNvPicPr preferRelativeResize="0"/>
          <p:nvPr/>
        </p:nvPicPr>
        <p:blipFill rotWithShape="1">
          <a:blip r:embed="rId4">
            <a:alphaModFix/>
          </a:blip>
          <a:srcRect/>
          <a:stretch/>
        </p:blipFill>
        <p:spPr>
          <a:xfrm>
            <a:off x="466725" y="2338388"/>
            <a:ext cx="2609850" cy="1957387"/>
          </a:xfrm>
          <a:prstGeom prst="rect">
            <a:avLst/>
          </a:prstGeom>
          <a:noFill/>
          <a:ln>
            <a:noFill/>
          </a:ln>
        </p:spPr>
      </p:pic>
      <p:pic>
        <p:nvPicPr>
          <p:cNvPr id="1980" name="Shape 1980" descr="Day 2 02231"/>
          <p:cNvPicPr preferRelativeResize="0">
            <a:picLocks noGrp="1"/>
          </p:cNvPicPr>
          <p:nvPr>
            <p:ph type="body" idx="1"/>
          </p:nvPr>
        </p:nvPicPr>
        <p:blipFill rotWithShape="1">
          <a:blip r:embed="rId5">
            <a:alphaModFix/>
          </a:blip>
          <a:srcRect/>
          <a:stretch/>
        </p:blipFill>
        <p:spPr>
          <a:xfrm>
            <a:off x="3257550" y="2338388"/>
            <a:ext cx="2609700" cy="1957500"/>
          </a:xfrm>
          <a:prstGeom prst="rect">
            <a:avLst/>
          </a:prstGeom>
          <a:noFill/>
          <a:ln>
            <a:noFill/>
          </a:ln>
        </p:spPr>
      </p:pic>
      <p:pic>
        <p:nvPicPr>
          <p:cNvPr id="1981" name="Shape 1981" descr="Day 3 02232"/>
          <p:cNvPicPr preferRelativeResize="0"/>
          <p:nvPr/>
        </p:nvPicPr>
        <p:blipFill rotWithShape="1">
          <a:blip r:embed="rId6">
            <a:alphaModFix/>
          </a:blip>
          <a:srcRect/>
          <a:stretch/>
        </p:blipFill>
        <p:spPr>
          <a:xfrm>
            <a:off x="6076950" y="2338388"/>
            <a:ext cx="2609850" cy="1957387"/>
          </a:xfrm>
          <a:prstGeom prst="rect">
            <a:avLst/>
          </a:prstGeom>
          <a:noFill/>
          <a:ln>
            <a:noFill/>
          </a:ln>
        </p:spPr>
      </p:pic>
      <p:pic>
        <p:nvPicPr>
          <p:cNvPr id="1982" name="Shape 1982" descr="Day 4 02233"/>
          <p:cNvPicPr preferRelativeResize="0"/>
          <p:nvPr/>
        </p:nvPicPr>
        <p:blipFill rotWithShape="1">
          <a:blip r:embed="rId7">
            <a:alphaModFix/>
          </a:blip>
          <a:srcRect/>
          <a:stretch/>
        </p:blipFill>
        <p:spPr>
          <a:xfrm>
            <a:off x="457200" y="4491038"/>
            <a:ext cx="2609850" cy="1957387"/>
          </a:xfrm>
          <a:prstGeom prst="rect">
            <a:avLst/>
          </a:prstGeom>
          <a:noFill/>
          <a:ln>
            <a:noFill/>
          </a:ln>
        </p:spPr>
      </p:pic>
      <p:pic>
        <p:nvPicPr>
          <p:cNvPr id="1983" name="Shape 1983" descr="Day 5 02235"/>
          <p:cNvPicPr preferRelativeResize="0"/>
          <p:nvPr/>
        </p:nvPicPr>
        <p:blipFill rotWithShape="1">
          <a:blip r:embed="rId8">
            <a:alphaModFix/>
          </a:blip>
          <a:srcRect/>
          <a:stretch/>
        </p:blipFill>
        <p:spPr>
          <a:xfrm>
            <a:off x="3257550" y="4491038"/>
            <a:ext cx="2609850" cy="1957387"/>
          </a:xfrm>
          <a:prstGeom prst="rect">
            <a:avLst/>
          </a:prstGeom>
          <a:noFill/>
          <a:ln>
            <a:noFill/>
          </a:ln>
        </p:spPr>
      </p:pic>
      <p:sp>
        <p:nvSpPr>
          <p:cNvPr id="1984" name="Shape 1984"/>
          <p:cNvSpPr txBox="1"/>
          <p:nvPr/>
        </p:nvSpPr>
        <p:spPr>
          <a:xfrm>
            <a:off x="4572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地球，土地，时间和光</a:t>
            </a:r>
          </a:p>
        </p:txBody>
      </p:sp>
      <p:sp>
        <p:nvSpPr>
          <p:cNvPr id="1985" name="Shape 1985"/>
          <p:cNvSpPr txBox="1"/>
          <p:nvPr/>
        </p:nvSpPr>
        <p:spPr>
          <a:xfrm>
            <a:off x="457200" y="6169223"/>
            <a:ext cx="2590800"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太阳</a:t>
            </a:r>
            <a:r>
              <a:rPr lang="en-US" sz="1400" b="1">
                <a:solidFill>
                  <a:schemeClr val="lt1"/>
                </a:solidFill>
                <a:latin typeface="Arial"/>
                <a:ea typeface="Arial"/>
                <a:cs typeface="Arial"/>
                <a:sym typeface="Arial"/>
              </a:rPr>
              <a:t>, </a:t>
            </a:r>
            <a:r>
              <a:rPr lang="en-US" b="1">
                <a:solidFill>
                  <a:schemeClr val="lt1"/>
                </a:solidFill>
              </a:rPr>
              <a:t>月亮和星星</a:t>
            </a:r>
          </a:p>
        </p:txBody>
      </p:sp>
      <p:sp>
        <p:nvSpPr>
          <p:cNvPr id="1986" name="Shape 1986"/>
          <p:cNvSpPr txBox="1"/>
          <p:nvPr/>
        </p:nvSpPr>
        <p:spPr>
          <a:xfrm>
            <a:off x="32766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空间</a:t>
            </a:r>
          </a:p>
        </p:txBody>
      </p:sp>
      <p:sp>
        <p:nvSpPr>
          <p:cNvPr id="1987" name="Shape 1987"/>
          <p:cNvSpPr txBox="1"/>
          <p:nvPr/>
        </p:nvSpPr>
        <p:spPr>
          <a:xfrm>
            <a:off x="3276600" y="6166246"/>
            <a:ext cx="2590800"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鸟类和鱼类</a:t>
            </a:r>
          </a:p>
          <a:p>
            <a:pPr marL="0" marR="0" lvl="0" indent="0" algn="ctr" rtl="0">
              <a:spcBef>
                <a:spcPts val="0"/>
              </a:spcBef>
              <a:spcAft>
                <a:spcPts val="0"/>
              </a:spcAft>
              <a:buNone/>
            </a:pPr>
            <a:endParaRPr b="1">
              <a:solidFill>
                <a:schemeClr val="lt1"/>
              </a:solidFill>
            </a:endParaRPr>
          </a:p>
        </p:txBody>
      </p:sp>
      <p:sp>
        <p:nvSpPr>
          <p:cNvPr id="1988" name="Shape 1988"/>
          <p:cNvSpPr txBox="1"/>
          <p:nvPr/>
        </p:nvSpPr>
        <p:spPr>
          <a:xfrm>
            <a:off x="60960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干旱的土地和植物</a:t>
            </a:r>
          </a:p>
        </p:txBody>
      </p:sp>
      <p:sp>
        <p:nvSpPr>
          <p:cNvPr id="1989" name="Shape 1989"/>
          <p:cNvSpPr txBox="1"/>
          <p:nvPr/>
        </p:nvSpPr>
        <p:spPr>
          <a:xfrm>
            <a:off x="6172200" y="2362200"/>
            <a:ext cx="2514600"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第三天</a:t>
            </a:r>
          </a:p>
        </p:txBody>
      </p:sp>
      <p:sp>
        <p:nvSpPr>
          <p:cNvPr id="1990" name="Shape 1990"/>
          <p:cNvSpPr txBox="1"/>
          <p:nvPr/>
        </p:nvSpPr>
        <p:spPr>
          <a:xfrm>
            <a:off x="3314700" y="2362200"/>
            <a:ext cx="2514600"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第二天</a:t>
            </a:r>
          </a:p>
        </p:txBody>
      </p:sp>
      <p:sp>
        <p:nvSpPr>
          <p:cNvPr id="1991" name="Shape 1991"/>
          <p:cNvSpPr txBox="1"/>
          <p:nvPr/>
        </p:nvSpPr>
        <p:spPr>
          <a:xfrm>
            <a:off x="3314700" y="4419600"/>
            <a:ext cx="2548471"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第五天</a:t>
            </a:r>
          </a:p>
        </p:txBody>
      </p:sp>
      <p:sp>
        <p:nvSpPr>
          <p:cNvPr id="1992" name="Shape 1992"/>
          <p:cNvSpPr txBox="1"/>
          <p:nvPr/>
        </p:nvSpPr>
        <p:spPr>
          <a:xfrm>
            <a:off x="457200" y="2362200"/>
            <a:ext cx="2514600" cy="461665"/>
          </a:xfrm>
          <a:prstGeom prst="rect">
            <a:avLst/>
          </a:prstGeom>
          <a:noFill/>
          <a:ln>
            <a:noFill/>
          </a:ln>
        </p:spPr>
        <p:txBody>
          <a:bodyPr wrap="square" lIns="91425" tIns="45700" rIns="91425" bIns="45700" anchor="t" anchorCtr="0">
            <a:noAutofit/>
          </a:bodyPr>
          <a:lstStyle/>
          <a:p>
            <a:pPr marL="0" lvl="0" indent="0" algn="l" rtl="0">
              <a:spcBef>
                <a:spcPts val="0"/>
              </a:spcBef>
              <a:buNone/>
            </a:pPr>
            <a:r>
              <a:rPr lang="en-US" sz="2400" b="1">
                <a:latin typeface="Arial Black"/>
                <a:ea typeface="Arial Black"/>
                <a:cs typeface="Arial Black"/>
                <a:sym typeface="Arial Black"/>
              </a:rPr>
              <a:t>第一天</a:t>
            </a:r>
          </a:p>
          <a:p>
            <a:pPr marL="0" lvl="0" indent="-69850" algn="l" rtl="0">
              <a:spcBef>
                <a:spcPts val="0"/>
              </a:spcBef>
              <a:buClr>
                <a:schemeClr val="dk1"/>
              </a:buClr>
              <a:buSzPts val="1100"/>
              <a:buFont typeface="Arial"/>
              <a:buNone/>
            </a:pPr>
            <a:endParaRPr sz="1100" b="1">
              <a:solidFill>
                <a:srgbClr val="FFFFFF"/>
              </a:solidFill>
              <a:latin typeface="Arial Black"/>
              <a:ea typeface="Arial Black"/>
              <a:cs typeface="Arial Black"/>
              <a:sym typeface="Arial Black"/>
            </a:endParaRPr>
          </a:p>
          <a:p>
            <a:pPr marL="0" lvl="0" indent="0" algn="l" rtl="0">
              <a:spcBef>
                <a:spcPts val="0"/>
              </a:spcBef>
              <a:buClr>
                <a:schemeClr val="dk1"/>
              </a:buClr>
              <a:buFont typeface="Arial"/>
              <a:buNone/>
            </a:pPr>
            <a:r>
              <a:rPr lang="en-US" sz="1100" b="1">
                <a:solidFill>
                  <a:srgbClr val="FFFFFF"/>
                </a:solidFill>
                <a:latin typeface="Arial Black"/>
                <a:ea typeface="Arial Black"/>
                <a:cs typeface="Arial Black"/>
                <a:sym typeface="Arial Black"/>
              </a:rPr>
              <a:t> I</a:t>
            </a:r>
          </a:p>
        </p:txBody>
      </p:sp>
      <p:sp>
        <p:nvSpPr>
          <p:cNvPr id="1993" name="Shape 1993"/>
          <p:cNvSpPr txBox="1"/>
          <p:nvPr/>
        </p:nvSpPr>
        <p:spPr>
          <a:xfrm>
            <a:off x="457200" y="4419600"/>
            <a:ext cx="2548471"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第四天</a:t>
            </a:r>
          </a:p>
        </p:txBody>
      </p:sp>
      <p:sp>
        <p:nvSpPr>
          <p:cNvPr id="1994" name="Shape 1994"/>
          <p:cNvSpPr txBox="1"/>
          <p:nvPr/>
        </p:nvSpPr>
        <p:spPr>
          <a:xfrm>
            <a:off x="82925" y="90875"/>
            <a:ext cx="9144000" cy="21237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6600" b="1">
                <a:solidFill>
                  <a:srgbClr val="F1B900"/>
                </a:solidFill>
                <a:latin typeface="Arial Black"/>
                <a:ea typeface="Arial Black"/>
                <a:cs typeface="Arial Black"/>
                <a:sym typeface="Arial Black"/>
              </a:rPr>
              <a:t>创世纪第一章</a:t>
            </a:r>
          </a:p>
          <a:p>
            <a:pPr marL="0" marR="0" lvl="0" indent="0" algn="ctr" rtl="0">
              <a:spcBef>
                <a:spcPts val="0"/>
              </a:spcBef>
              <a:spcAft>
                <a:spcPts val="0"/>
              </a:spcAft>
              <a:buNone/>
            </a:pPr>
            <a:r>
              <a:rPr lang="en-US" sz="6600" b="1">
                <a:solidFill>
                  <a:srgbClr val="F1B900"/>
                </a:solidFill>
                <a:latin typeface="Arial Black"/>
                <a:ea typeface="Arial Black"/>
                <a:cs typeface="Arial Black"/>
                <a:sym typeface="Arial Black"/>
              </a:rPr>
              <a:t>创造之日</a:t>
            </a:r>
          </a:p>
        </p:txBody>
      </p:sp>
      <p:pic>
        <p:nvPicPr>
          <p:cNvPr id="20"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a:xfrm>
            <a:off x="6096000" y="6169223"/>
            <a:ext cx="2590800" cy="307777"/>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0" indent="0" algn="ctr">
              <a:defRPr b="1">
                <a:solidFill>
                  <a:schemeClr val="lt1"/>
                </a:solidFill>
              </a:defRPr>
            </a:lvl1pPr>
          </a:lstStyle>
          <a:p>
            <a:r>
              <a:rPr lang="zh-CHT" altLang="en-US"/>
              <a:t>爬行的生物</a:t>
            </a:r>
          </a:p>
        </p:txBody>
      </p:sp>
      <p:sp>
        <p:nvSpPr>
          <p:cNvPr id="22" name="TextBox 21"/>
          <p:cNvSpPr txBox="1"/>
          <p:nvPr/>
        </p:nvSpPr>
        <p:spPr>
          <a:xfrm>
            <a:off x="6172200" y="4419600"/>
            <a:ext cx="2548471" cy="461665"/>
          </a:xfrm>
          <a:prstGeom prst="rect">
            <a:avLst/>
          </a:prstGeom>
          <a:noFill/>
        </p:spPr>
        <p:txBody>
          <a:bodyPr wrap="square" rtlCol="0">
            <a:spAutoFit/>
          </a:bodyPr>
          <a:lstStyle/>
          <a:p>
            <a:r>
              <a:rPr lang="zh-CN" altLang="en-US" sz="2400" b="1" dirty="0">
                <a:solidFill>
                  <a:srgbClr val="FFFFFF"/>
                </a:solidFill>
              </a:rPr>
              <a:t>第六天</a:t>
            </a:r>
            <a:endParaRPr lang="en-US" sz="2400" b="1" dirty="0">
              <a:solidFill>
                <a:srgbClr val="FFFFFF"/>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79"/>
                                        </p:tgtEl>
                                        <p:attrNameLst>
                                          <p:attrName>style.visibility</p:attrName>
                                        </p:attrNameLst>
                                      </p:cBhvr>
                                      <p:to>
                                        <p:strVal val="visible"/>
                                      </p:to>
                                    </p:set>
                                    <p:anim calcmode="lin" valueType="num">
                                      <p:cBhvr additive="base">
                                        <p:cTn id="7" dur="500"/>
                                        <p:tgtEl>
                                          <p:spTgt spid="1979"/>
                                        </p:tgtEl>
                                        <p:attrNameLst>
                                          <p:attrName>ppt_w</p:attrName>
                                        </p:attrNameLst>
                                      </p:cBhvr>
                                      <p:tavLst>
                                        <p:tav tm="0">
                                          <p:val>
                                            <p:strVal val="0"/>
                                          </p:val>
                                        </p:tav>
                                        <p:tav tm="100000">
                                          <p:val>
                                            <p:strVal val="#ppt_w"/>
                                          </p:val>
                                        </p:tav>
                                      </p:tavLst>
                                    </p:anim>
                                    <p:anim calcmode="lin" valueType="num">
                                      <p:cBhvr additive="base">
                                        <p:cTn id="8" dur="500"/>
                                        <p:tgtEl>
                                          <p:spTgt spid="197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84"/>
                                        </p:tgtEl>
                                        <p:attrNameLst>
                                          <p:attrName>style.visibility</p:attrName>
                                        </p:attrNameLst>
                                      </p:cBhvr>
                                      <p:to>
                                        <p:strVal val="visible"/>
                                      </p:to>
                                    </p:set>
                                    <p:anim calcmode="lin" valueType="num">
                                      <p:cBhvr additive="base">
                                        <p:cTn id="11" dur="500"/>
                                        <p:tgtEl>
                                          <p:spTgt spid="1984"/>
                                        </p:tgtEl>
                                        <p:attrNameLst>
                                          <p:attrName>ppt_w</p:attrName>
                                        </p:attrNameLst>
                                      </p:cBhvr>
                                      <p:tavLst>
                                        <p:tav tm="0">
                                          <p:val>
                                            <p:strVal val="0"/>
                                          </p:val>
                                        </p:tav>
                                        <p:tav tm="100000">
                                          <p:val>
                                            <p:strVal val="#ppt_w"/>
                                          </p:val>
                                        </p:tav>
                                      </p:tavLst>
                                    </p:anim>
                                    <p:anim calcmode="lin" valueType="num">
                                      <p:cBhvr additive="base">
                                        <p:cTn id="12" dur="500"/>
                                        <p:tgtEl>
                                          <p:spTgt spid="198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992"/>
                                        </p:tgtEl>
                                        <p:attrNameLst>
                                          <p:attrName>style.visibility</p:attrName>
                                        </p:attrNameLst>
                                      </p:cBhvr>
                                      <p:to>
                                        <p:strVal val="visible"/>
                                      </p:to>
                                    </p:set>
                                    <p:anim calcmode="lin" valueType="num">
                                      <p:cBhvr additive="base">
                                        <p:cTn id="15" dur="500"/>
                                        <p:tgtEl>
                                          <p:spTgt spid="1992"/>
                                        </p:tgtEl>
                                        <p:attrNameLst>
                                          <p:attrName>ppt_w</p:attrName>
                                        </p:attrNameLst>
                                      </p:cBhvr>
                                      <p:tavLst>
                                        <p:tav tm="0">
                                          <p:val>
                                            <p:strVal val="0"/>
                                          </p:val>
                                        </p:tav>
                                        <p:tav tm="100000">
                                          <p:val>
                                            <p:strVal val="#ppt_w"/>
                                          </p:val>
                                        </p:tav>
                                      </p:tavLst>
                                    </p:anim>
                                    <p:anim calcmode="lin" valueType="num">
                                      <p:cBhvr additive="base">
                                        <p:cTn id="16" dur="500"/>
                                        <p:tgtEl>
                                          <p:spTgt spid="1992"/>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990"/>
                                        </p:tgtEl>
                                        <p:attrNameLst>
                                          <p:attrName>style.visibility</p:attrName>
                                        </p:attrNameLst>
                                      </p:cBhvr>
                                      <p:to>
                                        <p:strVal val="visible"/>
                                      </p:to>
                                    </p:set>
                                    <p:anim calcmode="lin" valueType="num">
                                      <p:cBhvr additive="base">
                                        <p:cTn id="21" dur="500"/>
                                        <p:tgtEl>
                                          <p:spTgt spid="1990"/>
                                        </p:tgtEl>
                                        <p:attrNameLst>
                                          <p:attrName>ppt_w</p:attrName>
                                        </p:attrNameLst>
                                      </p:cBhvr>
                                      <p:tavLst>
                                        <p:tav tm="0">
                                          <p:val>
                                            <p:strVal val="0"/>
                                          </p:val>
                                        </p:tav>
                                        <p:tav tm="100000">
                                          <p:val>
                                            <p:strVal val="#ppt_w"/>
                                          </p:val>
                                        </p:tav>
                                      </p:tavLst>
                                    </p:anim>
                                    <p:anim calcmode="lin" valueType="num">
                                      <p:cBhvr additive="base">
                                        <p:cTn id="22" dur="500"/>
                                        <p:tgtEl>
                                          <p:spTgt spid="1990"/>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980"/>
                                        </p:tgtEl>
                                        <p:attrNameLst>
                                          <p:attrName>style.visibility</p:attrName>
                                        </p:attrNameLst>
                                      </p:cBhvr>
                                      <p:to>
                                        <p:strVal val="visible"/>
                                      </p:to>
                                    </p:set>
                                    <p:anim calcmode="lin" valueType="num">
                                      <p:cBhvr additive="base">
                                        <p:cTn id="25" dur="500"/>
                                        <p:tgtEl>
                                          <p:spTgt spid="1980"/>
                                        </p:tgtEl>
                                        <p:attrNameLst>
                                          <p:attrName>ppt_w</p:attrName>
                                        </p:attrNameLst>
                                      </p:cBhvr>
                                      <p:tavLst>
                                        <p:tav tm="0">
                                          <p:val>
                                            <p:strVal val="0"/>
                                          </p:val>
                                        </p:tav>
                                        <p:tav tm="100000">
                                          <p:val>
                                            <p:strVal val="#ppt_w"/>
                                          </p:val>
                                        </p:tav>
                                      </p:tavLst>
                                    </p:anim>
                                    <p:anim calcmode="lin" valueType="num">
                                      <p:cBhvr additive="base">
                                        <p:cTn id="26" dur="500"/>
                                        <p:tgtEl>
                                          <p:spTgt spid="1980"/>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986"/>
                                        </p:tgtEl>
                                        <p:attrNameLst>
                                          <p:attrName>style.visibility</p:attrName>
                                        </p:attrNameLst>
                                      </p:cBhvr>
                                      <p:to>
                                        <p:strVal val="visible"/>
                                      </p:to>
                                    </p:set>
                                    <p:anim calcmode="lin" valueType="num">
                                      <p:cBhvr additive="base">
                                        <p:cTn id="29" dur="500"/>
                                        <p:tgtEl>
                                          <p:spTgt spid="1986"/>
                                        </p:tgtEl>
                                        <p:attrNameLst>
                                          <p:attrName>ppt_w</p:attrName>
                                        </p:attrNameLst>
                                      </p:cBhvr>
                                      <p:tavLst>
                                        <p:tav tm="0">
                                          <p:val>
                                            <p:strVal val="0"/>
                                          </p:val>
                                        </p:tav>
                                        <p:tav tm="100000">
                                          <p:val>
                                            <p:strVal val="#ppt_w"/>
                                          </p:val>
                                        </p:tav>
                                      </p:tavLst>
                                    </p:anim>
                                    <p:anim calcmode="lin" valueType="num">
                                      <p:cBhvr additive="base">
                                        <p:cTn id="30" dur="500"/>
                                        <p:tgtEl>
                                          <p:spTgt spid="1986"/>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981"/>
                                        </p:tgtEl>
                                        <p:attrNameLst>
                                          <p:attrName>style.visibility</p:attrName>
                                        </p:attrNameLst>
                                      </p:cBhvr>
                                      <p:to>
                                        <p:strVal val="visible"/>
                                      </p:to>
                                    </p:set>
                                    <p:anim calcmode="lin" valueType="num">
                                      <p:cBhvr additive="base">
                                        <p:cTn id="35" dur="500"/>
                                        <p:tgtEl>
                                          <p:spTgt spid="1981"/>
                                        </p:tgtEl>
                                        <p:attrNameLst>
                                          <p:attrName>ppt_w</p:attrName>
                                        </p:attrNameLst>
                                      </p:cBhvr>
                                      <p:tavLst>
                                        <p:tav tm="0">
                                          <p:val>
                                            <p:strVal val="0"/>
                                          </p:val>
                                        </p:tav>
                                        <p:tav tm="100000">
                                          <p:val>
                                            <p:strVal val="#ppt_w"/>
                                          </p:val>
                                        </p:tav>
                                      </p:tavLst>
                                    </p:anim>
                                    <p:anim calcmode="lin" valueType="num">
                                      <p:cBhvr additive="base">
                                        <p:cTn id="36" dur="500"/>
                                        <p:tgtEl>
                                          <p:spTgt spid="198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989"/>
                                        </p:tgtEl>
                                        <p:attrNameLst>
                                          <p:attrName>style.visibility</p:attrName>
                                        </p:attrNameLst>
                                      </p:cBhvr>
                                      <p:to>
                                        <p:strVal val="visible"/>
                                      </p:to>
                                    </p:set>
                                    <p:anim calcmode="lin" valueType="num">
                                      <p:cBhvr additive="base">
                                        <p:cTn id="39" dur="500"/>
                                        <p:tgtEl>
                                          <p:spTgt spid="1989"/>
                                        </p:tgtEl>
                                        <p:attrNameLst>
                                          <p:attrName>ppt_w</p:attrName>
                                        </p:attrNameLst>
                                      </p:cBhvr>
                                      <p:tavLst>
                                        <p:tav tm="0">
                                          <p:val>
                                            <p:strVal val="0"/>
                                          </p:val>
                                        </p:tav>
                                        <p:tav tm="100000">
                                          <p:val>
                                            <p:strVal val="#ppt_w"/>
                                          </p:val>
                                        </p:tav>
                                      </p:tavLst>
                                    </p:anim>
                                    <p:anim calcmode="lin" valueType="num">
                                      <p:cBhvr additive="base">
                                        <p:cTn id="40" dur="500"/>
                                        <p:tgtEl>
                                          <p:spTgt spid="198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88"/>
                                        </p:tgtEl>
                                        <p:attrNameLst>
                                          <p:attrName>style.visibility</p:attrName>
                                        </p:attrNameLst>
                                      </p:cBhvr>
                                      <p:to>
                                        <p:strVal val="visible"/>
                                      </p:to>
                                    </p:set>
                                    <p:anim calcmode="lin" valueType="num">
                                      <p:cBhvr additive="base">
                                        <p:cTn id="43" dur="500"/>
                                        <p:tgtEl>
                                          <p:spTgt spid="1988"/>
                                        </p:tgtEl>
                                        <p:attrNameLst>
                                          <p:attrName>ppt_w</p:attrName>
                                        </p:attrNameLst>
                                      </p:cBhvr>
                                      <p:tavLst>
                                        <p:tav tm="0">
                                          <p:val>
                                            <p:strVal val="0"/>
                                          </p:val>
                                        </p:tav>
                                        <p:tav tm="100000">
                                          <p:val>
                                            <p:strVal val="#ppt_w"/>
                                          </p:val>
                                        </p:tav>
                                      </p:tavLst>
                                    </p:anim>
                                    <p:anim calcmode="lin" valueType="num">
                                      <p:cBhvr additive="base">
                                        <p:cTn id="44" dur="500"/>
                                        <p:tgtEl>
                                          <p:spTgt spid="1988"/>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982"/>
                                        </p:tgtEl>
                                        <p:attrNameLst>
                                          <p:attrName>style.visibility</p:attrName>
                                        </p:attrNameLst>
                                      </p:cBhvr>
                                      <p:to>
                                        <p:strVal val="visible"/>
                                      </p:to>
                                    </p:set>
                                    <p:anim calcmode="lin" valueType="num">
                                      <p:cBhvr additive="base">
                                        <p:cTn id="49" dur="500"/>
                                        <p:tgtEl>
                                          <p:spTgt spid="1982"/>
                                        </p:tgtEl>
                                        <p:attrNameLst>
                                          <p:attrName>ppt_w</p:attrName>
                                        </p:attrNameLst>
                                      </p:cBhvr>
                                      <p:tavLst>
                                        <p:tav tm="0">
                                          <p:val>
                                            <p:strVal val="0"/>
                                          </p:val>
                                        </p:tav>
                                        <p:tav tm="100000">
                                          <p:val>
                                            <p:strVal val="#ppt_w"/>
                                          </p:val>
                                        </p:tav>
                                      </p:tavLst>
                                    </p:anim>
                                    <p:anim calcmode="lin" valueType="num">
                                      <p:cBhvr additive="base">
                                        <p:cTn id="50" dur="500"/>
                                        <p:tgtEl>
                                          <p:spTgt spid="1982"/>
                                        </p:tgtEl>
                                        <p:attrNameLst>
                                          <p:attrName>ppt_h</p:attrName>
                                        </p:attrNameLst>
                                      </p:cBhvr>
                                      <p:tavLst>
                                        <p:tav tm="0">
                                          <p:val>
                                            <p:str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1993"/>
                                        </p:tgtEl>
                                        <p:attrNameLst>
                                          <p:attrName>style.visibility</p:attrName>
                                        </p:attrNameLst>
                                      </p:cBhvr>
                                      <p:to>
                                        <p:strVal val="visible"/>
                                      </p:to>
                                    </p:set>
                                    <p:anim calcmode="lin" valueType="num">
                                      <p:cBhvr additive="base">
                                        <p:cTn id="53" dur="500"/>
                                        <p:tgtEl>
                                          <p:spTgt spid="1993"/>
                                        </p:tgtEl>
                                        <p:attrNameLst>
                                          <p:attrName>ppt_w</p:attrName>
                                        </p:attrNameLst>
                                      </p:cBhvr>
                                      <p:tavLst>
                                        <p:tav tm="0">
                                          <p:val>
                                            <p:strVal val="0"/>
                                          </p:val>
                                        </p:tav>
                                        <p:tav tm="100000">
                                          <p:val>
                                            <p:strVal val="#ppt_w"/>
                                          </p:val>
                                        </p:tav>
                                      </p:tavLst>
                                    </p:anim>
                                    <p:anim calcmode="lin" valueType="num">
                                      <p:cBhvr additive="base">
                                        <p:cTn id="54" dur="500"/>
                                        <p:tgtEl>
                                          <p:spTgt spid="1993"/>
                                        </p:tgtEl>
                                        <p:attrNameLst>
                                          <p:attrName>ppt_h</p:attrName>
                                        </p:attrNameLst>
                                      </p:cBhvr>
                                      <p:tavLst>
                                        <p:tav tm="0">
                                          <p:val>
                                            <p:str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1985"/>
                                        </p:tgtEl>
                                        <p:attrNameLst>
                                          <p:attrName>style.visibility</p:attrName>
                                        </p:attrNameLst>
                                      </p:cBhvr>
                                      <p:to>
                                        <p:strVal val="visible"/>
                                      </p:to>
                                    </p:set>
                                    <p:anim calcmode="lin" valueType="num">
                                      <p:cBhvr additive="base">
                                        <p:cTn id="57" dur="500"/>
                                        <p:tgtEl>
                                          <p:spTgt spid="1985"/>
                                        </p:tgtEl>
                                        <p:attrNameLst>
                                          <p:attrName>ppt_w</p:attrName>
                                        </p:attrNameLst>
                                      </p:cBhvr>
                                      <p:tavLst>
                                        <p:tav tm="0">
                                          <p:val>
                                            <p:strVal val="0"/>
                                          </p:val>
                                        </p:tav>
                                        <p:tav tm="100000">
                                          <p:val>
                                            <p:strVal val="#ppt_w"/>
                                          </p:val>
                                        </p:tav>
                                      </p:tavLst>
                                    </p:anim>
                                    <p:anim calcmode="lin" valueType="num">
                                      <p:cBhvr additive="base">
                                        <p:cTn id="58" dur="500"/>
                                        <p:tgtEl>
                                          <p:spTgt spid="1985"/>
                                        </p:tgtEl>
                                        <p:attrNameLst>
                                          <p:attrName>ppt_h</p:attrName>
                                        </p:attrNameLst>
                                      </p:cBhvr>
                                      <p:tavLst>
                                        <p:tav tm="0">
                                          <p:val>
                                            <p:str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983"/>
                                        </p:tgtEl>
                                        <p:attrNameLst>
                                          <p:attrName>style.visibility</p:attrName>
                                        </p:attrNameLst>
                                      </p:cBhvr>
                                      <p:to>
                                        <p:strVal val="visible"/>
                                      </p:to>
                                    </p:set>
                                    <p:anim calcmode="lin" valueType="num">
                                      <p:cBhvr additive="base">
                                        <p:cTn id="63" dur="500"/>
                                        <p:tgtEl>
                                          <p:spTgt spid="1983"/>
                                        </p:tgtEl>
                                        <p:attrNameLst>
                                          <p:attrName>ppt_w</p:attrName>
                                        </p:attrNameLst>
                                      </p:cBhvr>
                                      <p:tavLst>
                                        <p:tav tm="0">
                                          <p:val>
                                            <p:strVal val="0"/>
                                          </p:val>
                                        </p:tav>
                                        <p:tav tm="100000">
                                          <p:val>
                                            <p:strVal val="#ppt_w"/>
                                          </p:val>
                                        </p:tav>
                                      </p:tavLst>
                                    </p:anim>
                                    <p:anim calcmode="lin" valueType="num">
                                      <p:cBhvr additive="base">
                                        <p:cTn id="64" dur="500"/>
                                        <p:tgtEl>
                                          <p:spTgt spid="1983"/>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991"/>
                                        </p:tgtEl>
                                        <p:attrNameLst>
                                          <p:attrName>style.visibility</p:attrName>
                                        </p:attrNameLst>
                                      </p:cBhvr>
                                      <p:to>
                                        <p:strVal val="visible"/>
                                      </p:to>
                                    </p:set>
                                    <p:anim calcmode="lin" valueType="num">
                                      <p:cBhvr additive="base">
                                        <p:cTn id="67" dur="500"/>
                                        <p:tgtEl>
                                          <p:spTgt spid="1991"/>
                                        </p:tgtEl>
                                        <p:attrNameLst>
                                          <p:attrName>ppt_w</p:attrName>
                                        </p:attrNameLst>
                                      </p:cBhvr>
                                      <p:tavLst>
                                        <p:tav tm="0">
                                          <p:val>
                                            <p:strVal val="0"/>
                                          </p:val>
                                        </p:tav>
                                        <p:tav tm="100000">
                                          <p:val>
                                            <p:strVal val="#ppt_w"/>
                                          </p:val>
                                        </p:tav>
                                      </p:tavLst>
                                    </p:anim>
                                    <p:anim calcmode="lin" valueType="num">
                                      <p:cBhvr additive="base">
                                        <p:cTn id="68" dur="500"/>
                                        <p:tgtEl>
                                          <p:spTgt spid="1991"/>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987"/>
                                        </p:tgtEl>
                                        <p:attrNameLst>
                                          <p:attrName>style.visibility</p:attrName>
                                        </p:attrNameLst>
                                      </p:cBhvr>
                                      <p:to>
                                        <p:strVal val="visible"/>
                                      </p:to>
                                    </p:set>
                                    <p:anim calcmode="lin" valueType="num">
                                      <p:cBhvr additive="base">
                                        <p:cTn id="71" dur="500"/>
                                        <p:tgtEl>
                                          <p:spTgt spid="1987"/>
                                        </p:tgtEl>
                                        <p:attrNameLst>
                                          <p:attrName>ppt_w</p:attrName>
                                        </p:attrNameLst>
                                      </p:cBhvr>
                                      <p:tavLst>
                                        <p:tav tm="0">
                                          <p:val>
                                            <p:strVal val="0"/>
                                          </p:val>
                                        </p:tav>
                                        <p:tav tm="100000">
                                          <p:val>
                                            <p:strVal val="#ppt_w"/>
                                          </p:val>
                                        </p:tav>
                                      </p:tavLst>
                                    </p:anim>
                                    <p:anim calcmode="lin" valueType="num">
                                      <p:cBhvr additive="base">
                                        <p:cTn id="72" dur="500"/>
                                        <p:tgtEl>
                                          <p:spTgt spid="1987"/>
                                        </p:tgtEl>
                                        <p:attrNameLst>
                                          <p:attrName>ppt_h</p:attrName>
                                        </p:attrNameLst>
                                      </p:cBhvr>
                                      <p:tavLst>
                                        <p:tav tm="0">
                                          <p:val>
                                            <p:strVal val="0"/>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pic>
        <p:nvPicPr>
          <p:cNvPr id="1796" name="Shape 1796" descr="Template Suite 1-Title 0135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97" name="Shape 1797"/>
          <p:cNvSpPr txBox="1"/>
          <p:nvPr/>
        </p:nvSpPr>
        <p:spPr>
          <a:xfrm>
            <a:off x="3886200" y="533400"/>
            <a:ext cx="4419600" cy="579438"/>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r" rtl="0">
              <a:spcBef>
                <a:spcPts val="0"/>
              </a:spcBef>
              <a:spcAft>
                <a:spcPts val="0"/>
              </a:spcAft>
              <a:buNone/>
            </a:pPr>
            <a:r>
              <a:rPr lang="en-US" sz="3200" b="1" i="0" u="none" strike="noStrike" cap="none">
                <a:solidFill>
                  <a:srgbClr val="FFFF00"/>
                </a:solidFill>
                <a:latin typeface="Arial"/>
                <a:ea typeface="Arial"/>
                <a:cs typeface="Arial"/>
                <a:sym typeface="Arial"/>
              </a:rPr>
              <a:t>Terry Mortenson </a:t>
            </a:r>
            <a:r>
              <a:rPr lang="en-US" sz="3200" b="1">
                <a:solidFill>
                  <a:srgbClr val="FFFF00"/>
                </a:solidFill>
              </a:rPr>
              <a:t>博士</a:t>
            </a:r>
          </a:p>
          <a:p>
            <a:pPr marL="0" marR="0" lvl="0" indent="0" algn="r" rtl="0">
              <a:spcBef>
                <a:spcPts val="0"/>
              </a:spcBef>
              <a:spcAft>
                <a:spcPts val="0"/>
              </a:spcAft>
              <a:buNone/>
            </a:pPr>
            <a:endParaRPr sz="3200" b="1">
              <a:solidFill>
                <a:srgbClr val="FFFF00"/>
              </a:solidFill>
            </a:endParaRPr>
          </a:p>
        </p:txBody>
      </p:sp>
      <p:sp>
        <p:nvSpPr>
          <p:cNvPr id="1798" name="Shape 1798"/>
          <p:cNvSpPr txBox="1"/>
          <p:nvPr/>
        </p:nvSpPr>
        <p:spPr>
          <a:xfrm>
            <a:off x="597750" y="2121750"/>
            <a:ext cx="7086600" cy="2286000"/>
          </a:xfrm>
          <a:prstGeom prst="rect">
            <a:avLst/>
          </a:prstGeom>
          <a:noFill/>
          <a:ln>
            <a:noFill/>
          </a:ln>
          <a:effectLst>
            <a:outerShdw blurRad="63500" dist="38099" dir="2700000" algn="ctr" rotWithShape="0">
              <a:schemeClr val="dk1">
                <a:alpha val="49803"/>
              </a:schemeClr>
            </a:outerShdw>
          </a:effectLst>
        </p:spPr>
        <p:txBody>
          <a:bodyPr wrap="square" lIns="91425" tIns="45700" rIns="91425" bIns="45700" anchor="t" anchorCtr="0">
            <a:noAutofit/>
          </a:bodyPr>
          <a:lstStyle/>
          <a:p>
            <a:pPr marL="0" marR="0" lvl="0" indent="0" algn="l" rtl="0">
              <a:spcBef>
                <a:spcPts val="0"/>
              </a:spcBef>
              <a:spcAft>
                <a:spcPts val="0"/>
              </a:spcAft>
              <a:buNone/>
            </a:pPr>
            <a:r>
              <a:rPr lang="en-US" sz="7200">
                <a:solidFill>
                  <a:srgbClr val="FFFFFF"/>
                </a:solidFill>
              </a:rPr>
              <a:t>历史的七个C</a:t>
            </a:r>
          </a:p>
        </p:txBody>
      </p:sp>
      <p:pic>
        <p:nvPicPr>
          <p:cNvPr id="1799" name="Shape 1799" descr="AiG 2007 URL Logo.png"/>
          <p:cNvPicPr preferRelativeResize="0"/>
          <p:nvPr/>
        </p:nvPicPr>
        <p:blipFill rotWithShape="1">
          <a:blip r:embed="rId4">
            <a:alphaModFix/>
          </a:blip>
          <a:srcRect/>
          <a:stretch/>
        </p:blipFill>
        <p:spPr>
          <a:xfrm>
            <a:off x="6089650" y="4279150"/>
            <a:ext cx="3054350" cy="1206500"/>
          </a:xfrm>
          <a:prstGeom prst="rect">
            <a:avLst/>
          </a:prstGeom>
          <a:noFill/>
          <a:ln>
            <a:noFill/>
          </a:ln>
        </p:spPr>
      </p:pic>
      <p:sp>
        <p:nvSpPr>
          <p:cNvPr id="1800" name="Shape 1800"/>
          <p:cNvSpPr/>
          <p:nvPr/>
        </p:nvSpPr>
        <p:spPr>
          <a:xfrm>
            <a:off x="-22282" y="5733256"/>
            <a:ext cx="9252520" cy="1124744"/>
          </a:xfrm>
          <a:prstGeom prst="rect">
            <a:avLst/>
          </a:prstGeom>
          <a:solidFill>
            <a:srgbClr val="000514"/>
          </a:solidFill>
          <a:ln>
            <a:noFill/>
          </a:ln>
          <a:effectLst>
            <a:outerShdw blurRad="63500" dist="35921" dir="2700000" algn="ctr" rotWithShape="0">
              <a:srgbClr val="000514">
                <a:alpha val="74901"/>
              </a:srgbClr>
            </a:outerShdw>
          </a:effectLst>
        </p:spPr>
        <p:txBody>
          <a:bodyPr wrap="square" lIns="91425" tIns="45700" rIns="91425" bIns="45700" anchor="t" anchorCtr="0">
            <a:noAutofit/>
          </a:bodyPr>
          <a:lstStyle/>
          <a:p>
            <a:pPr marL="0" lvl="0" indent="-69850" algn="ctr" rtl="0">
              <a:lnSpc>
                <a:spcPct val="115000"/>
              </a:lnSpc>
              <a:spcBef>
                <a:spcPts val="500"/>
              </a:spcBef>
              <a:buClr>
                <a:schemeClr val="dk1"/>
              </a:buClr>
              <a:buSzPts val="1100"/>
              <a:buFont typeface="Arial"/>
              <a:buNone/>
            </a:pPr>
            <a:r>
              <a:rPr lang="en-US" sz="2000" b="1">
                <a:solidFill>
                  <a:srgbClr val="FFFFFF"/>
                </a:solidFill>
              </a:rPr>
              <a:t>设计者 Terry Mortenson </a:t>
            </a:r>
            <a:r>
              <a:rPr lang="en-US" sz="2000" b="1" i="1">
                <a:solidFill>
                  <a:srgbClr val="FFFFFF"/>
                </a:solidFill>
                <a:latin typeface="SimSun"/>
                <a:ea typeface="SimSun"/>
                <a:cs typeface="SimSun"/>
                <a:sym typeface="SimSun"/>
              </a:rPr>
              <a:t>博士</a:t>
            </a:r>
          </a:p>
          <a:p>
            <a:pPr marL="0" lvl="0" indent="-69850" algn="ctr" rtl="0">
              <a:lnSpc>
                <a:spcPct val="115000"/>
              </a:lnSpc>
              <a:spcBef>
                <a:spcPts val="500"/>
              </a:spcBef>
              <a:buClr>
                <a:schemeClr val="dk1"/>
              </a:buClr>
              <a:buSzPts val="1100"/>
              <a:buFont typeface="Arial"/>
              <a:buNone/>
            </a:pPr>
            <a:r>
              <a:rPr lang="en-US" sz="2000" b="1" i="1">
                <a:solidFill>
                  <a:srgbClr val="FFFFFF"/>
                </a:solidFill>
              </a:rPr>
              <a:t>Rick Griffith </a:t>
            </a:r>
            <a:r>
              <a:rPr lang="en-US" sz="2000" b="1" i="1">
                <a:solidFill>
                  <a:srgbClr val="FFFFFF"/>
                </a:solidFill>
                <a:latin typeface="SimSun"/>
                <a:ea typeface="SimSun"/>
                <a:cs typeface="SimSun"/>
                <a:sym typeface="SimSun"/>
              </a:rPr>
              <a:t>博士</a:t>
            </a:r>
            <a:r>
              <a:rPr lang="en-US" sz="2000" b="1" i="1">
                <a:solidFill>
                  <a:srgbClr val="FFFFFF"/>
                </a:solidFill>
              </a:rPr>
              <a:t> • </a:t>
            </a:r>
            <a:r>
              <a:rPr lang="en-US" sz="2000" b="1" i="1">
                <a:solidFill>
                  <a:srgbClr val="FFFFFF"/>
                </a:solidFill>
                <a:latin typeface="SimSun"/>
                <a:ea typeface="SimSun"/>
                <a:cs typeface="SimSun"/>
                <a:sym typeface="SimSun"/>
              </a:rPr>
              <a:t>新加坡神学院</a:t>
            </a:r>
            <a:r>
              <a:rPr lang="en-US" sz="2000" b="1" i="1">
                <a:solidFill>
                  <a:srgbClr val="FFFFFF"/>
                </a:solidFill>
              </a:rPr>
              <a:t> • BibleStudyDownloads.org</a:t>
            </a:r>
          </a:p>
          <a:p>
            <a:pPr marL="0" marR="0" lvl="0" indent="-88900" algn="ctr" rtl="0">
              <a:spcBef>
                <a:spcPts val="0"/>
              </a:spcBef>
              <a:spcAft>
                <a:spcPts val="0"/>
              </a:spcAft>
              <a:buClr>
                <a:srgbClr val="FFCC00"/>
              </a:buClr>
              <a:buSzPts val="1400"/>
              <a:buFont typeface="Noto Sans Symbols"/>
              <a:buNone/>
            </a:pPr>
            <a:r>
              <a:rPr lang="en-US" sz="2000" b="1">
                <a:solidFill>
                  <a:srgbClr val="FFFFFF"/>
                </a:solidFill>
              </a:rPr>
              <a:t>所有文件免费可在</a:t>
            </a:r>
            <a:r>
              <a:rPr lang="en-US" sz="2000" b="1">
                <a:solidFill>
                  <a:schemeClr val="lt1"/>
                </a:solidFill>
              </a:rPr>
              <a:t>BibleStudyDownloads.org</a:t>
            </a:r>
            <a:r>
              <a:rPr lang="en-US" sz="2000" b="1">
                <a:solidFill>
                  <a:srgbClr val="FFFFFF"/>
                </a:solidFill>
              </a:rPr>
              <a:t>下载</a:t>
            </a:r>
            <a:r>
              <a:rPr lang="en-US" sz="2000" b="1" i="0" u="none" strike="noStrike" cap="none">
                <a:solidFill>
                  <a:srgbClr val="FFFFFF"/>
                </a:solidFill>
                <a:latin typeface="Arial"/>
                <a:ea typeface="Arial"/>
                <a:cs typeface="Arial"/>
                <a:sym typeface="Arial"/>
              </a:rPr>
              <a:t> </a:t>
            </a:r>
          </a:p>
        </p:txBody>
      </p:sp>
      <p:sp>
        <p:nvSpPr>
          <p:cNvPr id="1801" name="Shape 1801"/>
          <p:cNvSpPr txBox="1"/>
          <p:nvPr/>
        </p:nvSpPr>
        <p:spPr>
          <a:xfrm>
            <a:off x="5686525" y="4173375"/>
            <a:ext cx="3000000" cy="3000000"/>
          </a:xfrm>
          <a:prstGeom prst="rect">
            <a:avLst/>
          </a:prstGeom>
          <a:noFill/>
          <a:ln>
            <a:noFill/>
          </a:ln>
        </p:spPr>
        <p:txBody>
          <a:bodyPr wrap="square" lIns="91425" tIns="91425" rIns="91425" bIns="91425" anchor="ctr" anchorCtr="0">
            <a:noAutofit/>
          </a:bodyPr>
          <a:lstStyle/>
          <a:p>
            <a:pPr marL="0" lvl="0" indent="0" algn="ctr" rtl="0">
              <a:lnSpc>
                <a:spcPct val="115000"/>
              </a:lnSpc>
              <a:spcBef>
                <a:spcPts val="0"/>
              </a:spcBef>
              <a:buNone/>
            </a:pPr>
            <a:r>
              <a:rPr lang="en-US" sz="1800" b="1">
                <a:solidFill>
                  <a:srgbClr val="FFFFFF"/>
                </a:solidFill>
              </a:rPr>
              <a:t>创世记答案机构</a:t>
            </a: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0" name="Shape 2000"/>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Chicken or Egg?</a:t>
            </a:r>
          </a:p>
        </p:txBody>
      </p:sp>
      <p:pic>
        <p:nvPicPr>
          <p:cNvPr id="2001" name="Shape 2001" descr="Chicken or egg 0056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02" name="Shape 2002"/>
          <p:cNvSpPr txBox="1"/>
          <p:nvPr/>
        </p:nvSpPr>
        <p:spPr>
          <a:xfrm>
            <a:off x="838200" y="228600"/>
            <a:ext cx="7391400" cy="7620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4400">
                <a:solidFill>
                  <a:schemeClr val="dk1"/>
                </a:solidFill>
                <a:latin typeface="Corben"/>
                <a:ea typeface="Corben"/>
                <a:cs typeface="Corben"/>
                <a:sym typeface="Corben"/>
              </a:rPr>
              <a:t>谁先来</a:t>
            </a:r>
          </a:p>
          <a:p>
            <a:pPr marL="0" marR="0" lvl="0" indent="0" algn="ctr" rtl="0">
              <a:spcBef>
                <a:spcPts val="0"/>
              </a:spcBef>
              <a:spcAft>
                <a:spcPts val="0"/>
              </a:spcAft>
              <a:buNone/>
            </a:pPr>
            <a:r>
              <a:rPr lang="en-US" sz="4400">
                <a:solidFill>
                  <a:schemeClr val="dk1"/>
                </a:solidFill>
                <a:latin typeface="Corben"/>
                <a:ea typeface="Corben"/>
                <a:cs typeface="Corben"/>
                <a:sym typeface="Corben"/>
              </a:rPr>
              <a:t>到这里?</a:t>
            </a:r>
          </a:p>
        </p:txBody>
      </p:sp>
      <p:sp>
        <p:nvSpPr>
          <p:cNvPr id="2003" name="Shape 2003"/>
          <p:cNvSpPr txBox="1"/>
          <p:nvPr/>
        </p:nvSpPr>
        <p:spPr>
          <a:xfrm>
            <a:off x="304800" y="5775325"/>
            <a:ext cx="8458200" cy="7620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4400">
                <a:solidFill>
                  <a:schemeClr val="dk1"/>
                </a:solidFill>
                <a:latin typeface="Corben"/>
                <a:ea typeface="Corben"/>
                <a:cs typeface="Corben"/>
                <a:sym typeface="Corben"/>
              </a:rPr>
              <a:t>是鸡还是鸡蛋？</a:t>
            </a: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Shape 1977"/>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25400" marR="0" lvl="0" indent="0" algn="ctr" rtl="0">
              <a:lnSpc>
                <a:spcPct val="120000"/>
              </a:lnSpc>
              <a:spcBef>
                <a:spcPts val="0"/>
              </a:spcBef>
              <a:spcAft>
                <a:spcPts val="0"/>
              </a:spcAft>
              <a:buNone/>
            </a:pPr>
            <a:r>
              <a:rPr lang="en-US" sz="4000" b="0" i="0" u="none" strike="noStrike" cap="none">
                <a:solidFill>
                  <a:schemeClr val="dk2"/>
                </a:solidFill>
                <a:latin typeface="Arial"/>
                <a:ea typeface="Arial"/>
                <a:cs typeface="Arial"/>
                <a:sym typeface="Arial"/>
              </a:rPr>
              <a:t>Days of Creation in Genesis One 00825—layered—NAS</a:t>
            </a:r>
          </a:p>
        </p:txBody>
      </p:sp>
      <p:pic>
        <p:nvPicPr>
          <p:cNvPr id="1978" name="Shape 1978" descr="Days of Crea in Gen1 0082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979" name="Shape 1979" descr="Day 1 02230"/>
          <p:cNvPicPr preferRelativeResize="0"/>
          <p:nvPr/>
        </p:nvPicPr>
        <p:blipFill rotWithShape="1">
          <a:blip r:embed="rId4">
            <a:alphaModFix/>
          </a:blip>
          <a:srcRect/>
          <a:stretch/>
        </p:blipFill>
        <p:spPr>
          <a:xfrm>
            <a:off x="466725" y="2338388"/>
            <a:ext cx="2609850" cy="1957387"/>
          </a:xfrm>
          <a:prstGeom prst="rect">
            <a:avLst/>
          </a:prstGeom>
          <a:noFill/>
          <a:ln>
            <a:noFill/>
          </a:ln>
        </p:spPr>
      </p:pic>
      <p:pic>
        <p:nvPicPr>
          <p:cNvPr id="1980" name="Shape 1980" descr="Day 2 02231"/>
          <p:cNvPicPr preferRelativeResize="0">
            <a:picLocks noGrp="1"/>
          </p:cNvPicPr>
          <p:nvPr>
            <p:ph type="body" idx="1"/>
          </p:nvPr>
        </p:nvPicPr>
        <p:blipFill rotWithShape="1">
          <a:blip r:embed="rId5">
            <a:alphaModFix/>
          </a:blip>
          <a:srcRect/>
          <a:stretch/>
        </p:blipFill>
        <p:spPr>
          <a:xfrm>
            <a:off x="3257550" y="2338388"/>
            <a:ext cx="2609700" cy="1957500"/>
          </a:xfrm>
          <a:prstGeom prst="rect">
            <a:avLst/>
          </a:prstGeom>
          <a:noFill/>
          <a:ln>
            <a:noFill/>
          </a:ln>
        </p:spPr>
      </p:pic>
      <p:pic>
        <p:nvPicPr>
          <p:cNvPr id="1981" name="Shape 1981" descr="Day 3 02232"/>
          <p:cNvPicPr preferRelativeResize="0"/>
          <p:nvPr/>
        </p:nvPicPr>
        <p:blipFill rotWithShape="1">
          <a:blip r:embed="rId6">
            <a:alphaModFix/>
          </a:blip>
          <a:srcRect/>
          <a:stretch/>
        </p:blipFill>
        <p:spPr>
          <a:xfrm>
            <a:off x="6076950" y="2338388"/>
            <a:ext cx="2609850" cy="1957387"/>
          </a:xfrm>
          <a:prstGeom prst="rect">
            <a:avLst/>
          </a:prstGeom>
          <a:noFill/>
          <a:ln>
            <a:noFill/>
          </a:ln>
        </p:spPr>
      </p:pic>
      <p:pic>
        <p:nvPicPr>
          <p:cNvPr id="1982" name="Shape 1982" descr="Day 4 02233"/>
          <p:cNvPicPr preferRelativeResize="0"/>
          <p:nvPr/>
        </p:nvPicPr>
        <p:blipFill rotWithShape="1">
          <a:blip r:embed="rId7">
            <a:alphaModFix/>
          </a:blip>
          <a:srcRect/>
          <a:stretch/>
        </p:blipFill>
        <p:spPr>
          <a:xfrm>
            <a:off x="457200" y="4491038"/>
            <a:ext cx="2609850" cy="1957387"/>
          </a:xfrm>
          <a:prstGeom prst="rect">
            <a:avLst/>
          </a:prstGeom>
          <a:noFill/>
          <a:ln>
            <a:noFill/>
          </a:ln>
        </p:spPr>
      </p:pic>
      <p:pic>
        <p:nvPicPr>
          <p:cNvPr id="1983" name="Shape 1983" descr="Day 5 02235"/>
          <p:cNvPicPr preferRelativeResize="0"/>
          <p:nvPr/>
        </p:nvPicPr>
        <p:blipFill rotWithShape="1">
          <a:blip r:embed="rId8">
            <a:alphaModFix/>
          </a:blip>
          <a:srcRect/>
          <a:stretch/>
        </p:blipFill>
        <p:spPr>
          <a:xfrm>
            <a:off x="3257550" y="4491038"/>
            <a:ext cx="2609850" cy="1957387"/>
          </a:xfrm>
          <a:prstGeom prst="rect">
            <a:avLst/>
          </a:prstGeom>
          <a:noFill/>
          <a:ln>
            <a:noFill/>
          </a:ln>
        </p:spPr>
      </p:pic>
      <p:sp>
        <p:nvSpPr>
          <p:cNvPr id="1984" name="Shape 1984"/>
          <p:cNvSpPr txBox="1"/>
          <p:nvPr/>
        </p:nvSpPr>
        <p:spPr>
          <a:xfrm>
            <a:off x="4572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地球，土地，时间和光</a:t>
            </a:r>
          </a:p>
        </p:txBody>
      </p:sp>
      <p:sp>
        <p:nvSpPr>
          <p:cNvPr id="1985" name="Shape 1985"/>
          <p:cNvSpPr txBox="1"/>
          <p:nvPr/>
        </p:nvSpPr>
        <p:spPr>
          <a:xfrm>
            <a:off x="457200" y="6169223"/>
            <a:ext cx="2590800"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太阳</a:t>
            </a:r>
            <a:r>
              <a:rPr lang="en-US" sz="1400" b="1">
                <a:solidFill>
                  <a:schemeClr val="lt1"/>
                </a:solidFill>
                <a:latin typeface="Arial"/>
                <a:ea typeface="Arial"/>
                <a:cs typeface="Arial"/>
                <a:sym typeface="Arial"/>
              </a:rPr>
              <a:t>, </a:t>
            </a:r>
            <a:r>
              <a:rPr lang="en-US" b="1">
                <a:solidFill>
                  <a:schemeClr val="lt1"/>
                </a:solidFill>
              </a:rPr>
              <a:t>月亮和星星</a:t>
            </a:r>
          </a:p>
        </p:txBody>
      </p:sp>
      <p:sp>
        <p:nvSpPr>
          <p:cNvPr id="1986" name="Shape 1986"/>
          <p:cNvSpPr txBox="1"/>
          <p:nvPr/>
        </p:nvSpPr>
        <p:spPr>
          <a:xfrm>
            <a:off x="32766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空间</a:t>
            </a:r>
          </a:p>
        </p:txBody>
      </p:sp>
      <p:sp>
        <p:nvSpPr>
          <p:cNvPr id="1987" name="Shape 1987"/>
          <p:cNvSpPr txBox="1"/>
          <p:nvPr/>
        </p:nvSpPr>
        <p:spPr>
          <a:xfrm>
            <a:off x="3276600" y="6166246"/>
            <a:ext cx="2590800"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鸟类和鱼类</a:t>
            </a:r>
          </a:p>
          <a:p>
            <a:pPr marL="0" marR="0" lvl="0" indent="0" algn="ctr" rtl="0">
              <a:spcBef>
                <a:spcPts val="0"/>
              </a:spcBef>
              <a:spcAft>
                <a:spcPts val="0"/>
              </a:spcAft>
              <a:buNone/>
            </a:pPr>
            <a:endParaRPr b="1">
              <a:solidFill>
                <a:schemeClr val="lt1"/>
              </a:solidFill>
            </a:endParaRPr>
          </a:p>
        </p:txBody>
      </p:sp>
      <p:sp>
        <p:nvSpPr>
          <p:cNvPr id="1988" name="Shape 1988"/>
          <p:cNvSpPr txBox="1"/>
          <p:nvPr/>
        </p:nvSpPr>
        <p:spPr>
          <a:xfrm>
            <a:off x="6096000" y="4037111"/>
            <a:ext cx="2556366" cy="307777"/>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a:solidFill>
                  <a:schemeClr val="lt1"/>
                </a:solidFill>
              </a:rPr>
              <a:t>干旱的土地和植物</a:t>
            </a:r>
          </a:p>
        </p:txBody>
      </p:sp>
      <p:sp>
        <p:nvSpPr>
          <p:cNvPr id="1989" name="Shape 1989"/>
          <p:cNvSpPr txBox="1"/>
          <p:nvPr/>
        </p:nvSpPr>
        <p:spPr>
          <a:xfrm>
            <a:off x="6172200" y="2362200"/>
            <a:ext cx="2514600"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第三天</a:t>
            </a:r>
          </a:p>
        </p:txBody>
      </p:sp>
      <p:sp>
        <p:nvSpPr>
          <p:cNvPr id="1990" name="Shape 1990"/>
          <p:cNvSpPr txBox="1"/>
          <p:nvPr/>
        </p:nvSpPr>
        <p:spPr>
          <a:xfrm>
            <a:off x="3314700" y="2362200"/>
            <a:ext cx="2514600"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第二天</a:t>
            </a:r>
          </a:p>
        </p:txBody>
      </p:sp>
      <p:sp>
        <p:nvSpPr>
          <p:cNvPr id="1991" name="Shape 1991"/>
          <p:cNvSpPr txBox="1"/>
          <p:nvPr/>
        </p:nvSpPr>
        <p:spPr>
          <a:xfrm>
            <a:off x="3314700" y="4419600"/>
            <a:ext cx="2548471"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第五天</a:t>
            </a:r>
          </a:p>
        </p:txBody>
      </p:sp>
      <p:sp>
        <p:nvSpPr>
          <p:cNvPr id="1992" name="Shape 1992"/>
          <p:cNvSpPr txBox="1"/>
          <p:nvPr/>
        </p:nvSpPr>
        <p:spPr>
          <a:xfrm>
            <a:off x="457200" y="2362200"/>
            <a:ext cx="2514600" cy="461665"/>
          </a:xfrm>
          <a:prstGeom prst="rect">
            <a:avLst/>
          </a:prstGeom>
          <a:noFill/>
          <a:ln>
            <a:noFill/>
          </a:ln>
        </p:spPr>
        <p:txBody>
          <a:bodyPr wrap="square" lIns="91425" tIns="45700" rIns="91425" bIns="45700" anchor="t" anchorCtr="0">
            <a:noAutofit/>
          </a:bodyPr>
          <a:lstStyle/>
          <a:p>
            <a:pPr marL="0" lvl="0" indent="0" algn="l" rtl="0">
              <a:spcBef>
                <a:spcPts val="0"/>
              </a:spcBef>
              <a:buNone/>
            </a:pPr>
            <a:r>
              <a:rPr lang="en-US" sz="2400" b="1">
                <a:latin typeface="Arial Black"/>
                <a:ea typeface="Arial Black"/>
                <a:cs typeface="Arial Black"/>
                <a:sym typeface="Arial Black"/>
              </a:rPr>
              <a:t>第一天</a:t>
            </a:r>
          </a:p>
          <a:p>
            <a:pPr marL="0" lvl="0" indent="-69850" algn="l" rtl="0">
              <a:spcBef>
                <a:spcPts val="0"/>
              </a:spcBef>
              <a:buClr>
                <a:schemeClr val="dk1"/>
              </a:buClr>
              <a:buSzPts val="1100"/>
              <a:buFont typeface="Arial"/>
              <a:buNone/>
            </a:pPr>
            <a:endParaRPr sz="1100" b="1">
              <a:solidFill>
                <a:srgbClr val="FFFFFF"/>
              </a:solidFill>
              <a:latin typeface="Arial Black"/>
              <a:ea typeface="Arial Black"/>
              <a:cs typeface="Arial Black"/>
              <a:sym typeface="Arial Black"/>
            </a:endParaRPr>
          </a:p>
          <a:p>
            <a:pPr marL="0" lvl="0" indent="0" algn="l" rtl="0">
              <a:spcBef>
                <a:spcPts val="0"/>
              </a:spcBef>
              <a:buClr>
                <a:schemeClr val="dk1"/>
              </a:buClr>
              <a:buFont typeface="Arial"/>
              <a:buNone/>
            </a:pPr>
            <a:r>
              <a:rPr lang="en-US" sz="1100" b="1">
                <a:solidFill>
                  <a:srgbClr val="FFFFFF"/>
                </a:solidFill>
                <a:latin typeface="Arial Black"/>
                <a:ea typeface="Arial Black"/>
                <a:cs typeface="Arial Black"/>
                <a:sym typeface="Arial Black"/>
              </a:rPr>
              <a:t> I</a:t>
            </a:r>
          </a:p>
        </p:txBody>
      </p:sp>
      <p:sp>
        <p:nvSpPr>
          <p:cNvPr id="1993" name="Shape 1993"/>
          <p:cNvSpPr txBox="1"/>
          <p:nvPr/>
        </p:nvSpPr>
        <p:spPr>
          <a:xfrm>
            <a:off x="457200" y="4419600"/>
            <a:ext cx="2548471" cy="46166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Black"/>
                <a:ea typeface="Arial Black"/>
                <a:cs typeface="Arial Black"/>
                <a:sym typeface="Arial Black"/>
              </a:rPr>
              <a:t>第四天</a:t>
            </a:r>
          </a:p>
        </p:txBody>
      </p:sp>
      <p:sp>
        <p:nvSpPr>
          <p:cNvPr id="1994" name="Shape 1994"/>
          <p:cNvSpPr txBox="1"/>
          <p:nvPr/>
        </p:nvSpPr>
        <p:spPr>
          <a:xfrm>
            <a:off x="82925" y="90875"/>
            <a:ext cx="9144000" cy="21237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6600" b="1">
                <a:solidFill>
                  <a:srgbClr val="F1B900"/>
                </a:solidFill>
                <a:latin typeface="Arial Black"/>
                <a:ea typeface="Arial Black"/>
                <a:cs typeface="Arial Black"/>
                <a:sym typeface="Arial Black"/>
              </a:rPr>
              <a:t>创世纪第一章</a:t>
            </a:r>
          </a:p>
          <a:p>
            <a:pPr marL="0" marR="0" lvl="0" indent="0" algn="ctr" rtl="0">
              <a:spcBef>
                <a:spcPts val="0"/>
              </a:spcBef>
              <a:spcAft>
                <a:spcPts val="0"/>
              </a:spcAft>
              <a:buNone/>
            </a:pPr>
            <a:r>
              <a:rPr lang="en-US" sz="6600" b="1">
                <a:solidFill>
                  <a:srgbClr val="F1B900"/>
                </a:solidFill>
                <a:latin typeface="Arial Black"/>
                <a:ea typeface="Arial Black"/>
                <a:cs typeface="Arial Black"/>
                <a:sym typeface="Arial Black"/>
              </a:rPr>
              <a:t>创造之日</a:t>
            </a:r>
          </a:p>
        </p:txBody>
      </p:sp>
      <p:pic>
        <p:nvPicPr>
          <p:cNvPr id="20"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a:xfrm>
            <a:off x="6096000" y="6169223"/>
            <a:ext cx="2590800" cy="307777"/>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0" indent="0" algn="ctr">
              <a:defRPr b="1">
                <a:solidFill>
                  <a:schemeClr val="lt1"/>
                </a:solidFill>
              </a:defRPr>
            </a:lvl1pPr>
          </a:lstStyle>
          <a:p>
            <a:r>
              <a:rPr lang="zh-CHT" altLang="en-US"/>
              <a:t>爬行的生物</a:t>
            </a:r>
          </a:p>
        </p:txBody>
      </p:sp>
      <p:sp>
        <p:nvSpPr>
          <p:cNvPr id="22" name="TextBox 21"/>
          <p:cNvSpPr txBox="1"/>
          <p:nvPr/>
        </p:nvSpPr>
        <p:spPr>
          <a:xfrm>
            <a:off x="6172200" y="4419600"/>
            <a:ext cx="2548471" cy="461665"/>
          </a:xfrm>
          <a:prstGeom prst="rect">
            <a:avLst/>
          </a:prstGeom>
          <a:noFill/>
        </p:spPr>
        <p:txBody>
          <a:bodyPr wrap="square" rtlCol="0">
            <a:spAutoFit/>
          </a:bodyPr>
          <a:lstStyle/>
          <a:p>
            <a:r>
              <a:rPr lang="zh-CN" altLang="en-US" sz="2400" b="1" dirty="0">
                <a:solidFill>
                  <a:srgbClr val="FFFFFF"/>
                </a:solidFill>
              </a:rPr>
              <a:t>第六天</a:t>
            </a:r>
            <a:endParaRPr lang="en-US" sz="2400" b="1" dirty="0">
              <a:solidFill>
                <a:srgbClr val="FFFFFF"/>
              </a:solidFill>
            </a:endParaRPr>
          </a:p>
        </p:txBody>
      </p:sp>
    </p:spTree>
    <p:extLst>
      <p:ext uri="{BB962C8B-B14F-4D97-AF65-F5344CB8AC3E}">
        <p14:creationId xmlns:p14="http://schemas.microsoft.com/office/powerpoint/2010/main" val="136668435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79"/>
                                        </p:tgtEl>
                                        <p:attrNameLst>
                                          <p:attrName>style.visibility</p:attrName>
                                        </p:attrNameLst>
                                      </p:cBhvr>
                                      <p:to>
                                        <p:strVal val="visible"/>
                                      </p:to>
                                    </p:set>
                                    <p:anim calcmode="lin" valueType="num">
                                      <p:cBhvr additive="base">
                                        <p:cTn id="7" dur="500"/>
                                        <p:tgtEl>
                                          <p:spTgt spid="1979"/>
                                        </p:tgtEl>
                                        <p:attrNameLst>
                                          <p:attrName>ppt_w</p:attrName>
                                        </p:attrNameLst>
                                      </p:cBhvr>
                                      <p:tavLst>
                                        <p:tav tm="0">
                                          <p:val>
                                            <p:strVal val="0"/>
                                          </p:val>
                                        </p:tav>
                                        <p:tav tm="100000">
                                          <p:val>
                                            <p:strVal val="#ppt_w"/>
                                          </p:val>
                                        </p:tav>
                                      </p:tavLst>
                                    </p:anim>
                                    <p:anim calcmode="lin" valueType="num">
                                      <p:cBhvr additive="base">
                                        <p:cTn id="8" dur="500"/>
                                        <p:tgtEl>
                                          <p:spTgt spid="197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84"/>
                                        </p:tgtEl>
                                        <p:attrNameLst>
                                          <p:attrName>style.visibility</p:attrName>
                                        </p:attrNameLst>
                                      </p:cBhvr>
                                      <p:to>
                                        <p:strVal val="visible"/>
                                      </p:to>
                                    </p:set>
                                    <p:anim calcmode="lin" valueType="num">
                                      <p:cBhvr additive="base">
                                        <p:cTn id="11" dur="500"/>
                                        <p:tgtEl>
                                          <p:spTgt spid="1984"/>
                                        </p:tgtEl>
                                        <p:attrNameLst>
                                          <p:attrName>ppt_w</p:attrName>
                                        </p:attrNameLst>
                                      </p:cBhvr>
                                      <p:tavLst>
                                        <p:tav tm="0">
                                          <p:val>
                                            <p:strVal val="0"/>
                                          </p:val>
                                        </p:tav>
                                        <p:tav tm="100000">
                                          <p:val>
                                            <p:strVal val="#ppt_w"/>
                                          </p:val>
                                        </p:tav>
                                      </p:tavLst>
                                    </p:anim>
                                    <p:anim calcmode="lin" valueType="num">
                                      <p:cBhvr additive="base">
                                        <p:cTn id="12" dur="500"/>
                                        <p:tgtEl>
                                          <p:spTgt spid="198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992"/>
                                        </p:tgtEl>
                                        <p:attrNameLst>
                                          <p:attrName>style.visibility</p:attrName>
                                        </p:attrNameLst>
                                      </p:cBhvr>
                                      <p:to>
                                        <p:strVal val="visible"/>
                                      </p:to>
                                    </p:set>
                                    <p:anim calcmode="lin" valueType="num">
                                      <p:cBhvr additive="base">
                                        <p:cTn id="15" dur="500"/>
                                        <p:tgtEl>
                                          <p:spTgt spid="1992"/>
                                        </p:tgtEl>
                                        <p:attrNameLst>
                                          <p:attrName>ppt_w</p:attrName>
                                        </p:attrNameLst>
                                      </p:cBhvr>
                                      <p:tavLst>
                                        <p:tav tm="0">
                                          <p:val>
                                            <p:strVal val="0"/>
                                          </p:val>
                                        </p:tav>
                                        <p:tav tm="100000">
                                          <p:val>
                                            <p:strVal val="#ppt_w"/>
                                          </p:val>
                                        </p:tav>
                                      </p:tavLst>
                                    </p:anim>
                                    <p:anim calcmode="lin" valueType="num">
                                      <p:cBhvr additive="base">
                                        <p:cTn id="16" dur="500"/>
                                        <p:tgtEl>
                                          <p:spTgt spid="1992"/>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990"/>
                                        </p:tgtEl>
                                        <p:attrNameLst>
                                          <p:attrName>style.visibility</p:attrName>
                                        </p:attrNameLst>
                                      </p:cBhvr>
                                      <p:to>
                                        <p:strVal val="visible"/>
                                      </p:to>
                                    </p:set>
                                    <p:anim calcmode="lin" valueType="num">
                                      <p:cBhvr additive="base">
                                        <p:cTn id="21" dur="500"/>
                                        <p:tgtEl>
                                          <p:spTgt spid="1990"/>
                                        </p:tgtEl>
                                        <p:attrNameLst>
                                          <p:attrName>ppt_w</p:attrName>
                                        </p:attrNameLst>
                                      </p:cBhvr>
                                      <p:tavLst>
                                        <p:tav tm="0">
                                          <p:val>
                                            <p:strVal val="0"/>
                                          </p:val>
                                        </p:tav>
                                        <p:tav tm="100000">
                                          <p:val>
                                            <p:strVal val="#ppt_w"/>
                                          </p:val>
                                        </p:tav>
                                      </p:tavLst>
                                    </p:anim>
                                    <p:anim calcmode="lin" valueType="num">
                                      <p:cBhvr additive="base">
                                        <p:cTn id="22" dur="500"/>
                                        <p:tgtEl>
                                          <p:spTgt spid="1990"/>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980"/>
                                        </p:tgtEl>
                                        <p:attrNameLst>
                                          <p:attrName>style.visibility</p:attrName>
                                        </p:attrNameLst>
                                      </p:cBhvr>
                                      <p:to>
                                        <p:strVal val="visible"/>
                                      </p:to>
                                    </p:set>
                                    <p:anim calcmode="lin" valueType="num">
                                      <p:cBhvr additive="base">
                                        <p:cTn id="25" dur="500"/>
                                        <p:tgtEl>
                                          <p:spTgt spid="1980"/>
                                        </p:tgtEl>
                                        <p:attrNameLst>
                                          <p:attrName>ppt_w</p:attrName>
                                        </p:attrNameLst>
                                      </p:cBhvr>
                                      <p:tavLst>
                                        <p:tav tm="0">
                                          <p:val>
                                            <p:strVal val="0"/>
                                          </p:val>
                                        </p:tav>
                                        <p:tav tm="100000">
                                          <p:val>
                                            <p:strVal val="#ppt_w"/>
                                          </p:val>
                                        </p:tav>
                                      </p:tavLst>
                                    </p:anim>
                                    <p:anim calcmode="lin" valueType="num">
                                      <p:cBhvr additive="base">
                                        <p:cTn id="26" dur="500"/>
                                        <p:tgtEl>
                                          <p:spTgt spid="1980"/>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986"/>
                                        </p:tgtEl>
                                        <p:attrNameLst>
                                          <p:attrName>style.visibility</p:attrName>
                                        </p:attrNameLst>
                                      </p:cBhvr>
                                      <p:to>
                                        <p:strVal val="visible"/>
                                      </p:to>
                                    </p:set>
                                    <p:anim calcmode="lin" valueType="num">
                                      <p:cBhvr additive="base">
                                        <p:cTn id="29" dur="500"/>
                                        <p:tgtEl>
                                          <p:spTgt spid="1986"/>
                                        </p:tgtEl>
                                        <p:attrNameLst>
                                          <p:attrName>ppt_w</p:attrName>
                                        </p:attrNameLst>
                                      </p:cBhvr>
                                      <p:tavLst>
                                        <p:tav tm="0">
                                          <p:val>
                                            <p:strVal val="0"/>
                                          </p:val>
                                        </p:tav>
                                        <p:tav tm="100000">
                                          <p:val>
                                            <p:strVal val="#ppt_w"/>
                                          </p:val>
                                        </p:tav>
                                      </p:tavLst>
                                    </p:anim>
                                    <p:anim calcmode="lin" valueType="num">
                                      <p:cBhvr additive="base">
                                        <p:cTn id="30" dur="500"/>
                                        <p:tgtEl>
                                          <p:spTgt spid="1986"/>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981"/>
                                        </p:tgtEl>
                                        <p:attrNameLst>
                                          <p:attrName>style.visibility</p:attrName>
                                        </p:attrNameLst>
                                      </p:cBhvr>
                                      <p:to>
                                        <p:strVal val="visible"/>
                                      </p:to>
                                    </p:set>
                                    <p:anim calcmode="lin" valueType="num">
                                      <p:cBhvr additive="base">
                                        <p:cTn id="35" dur="500"/>
                                        <p:tgtEl>
                                          <p:spTgt spid="1981"/>
                                        </p:tgtEl>
                                        <p:attrNameLst>
                                          <p:attrName>ppt_w</p:attrName>
                                        </p:attrNameLst>
                                      </p:cBhvr>
                                      <p:tavLst>
                                        <p:tav tm="0">
                                          <p:val>
                                            <p:strVal val="0"/>
                                          </p:val>
                                        </p:tav>
                                        <p:tav tm="100000">
                                          <p:val>
                                            <p:strVal val="#ppt_w"/>
                                          </p:val>
                                        </p:tav>
                                      </p:tavLst>
                                    </p:anim>
                                    <p:anim calcmode="lin" valueType="num">
                                      <p:cBhvr additive="base">
                                        <p:cTn id="36" dur="500"/>
                                        <p:tgtEl>
                                          <p:spTgt spid="198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989"/>
                                        </p:tgtEl>
                                        <p:attrNameLst>
                                          <p:attrName>style.visibility</p:attrName>
                                        </p:attrNameLst>
                                      </p:cBhvr>
                                      <p:to>
                                        <p:strVal val="visible"/>
                                      </p:to>
                                    </p:set>
                                    <p:anim calcmode="lin" valueType="num">
                                      <p:cBhvr additive="base">
                                        <p:cTn id="39" dur="500"/>
                                        <p:tgtEl>
                                          <p:spTgt spid="1989"/>
                                        </p:tgtEl>
                                        <p:attrNameLst>
                                          <p:attrName>ppt_w</p:attrName>
                                        </p:attrNameLst>
                                      </p:cBhvr>
                                      <p:tavLst>
                                        <p:tav tm="0">
                                          <p:val>
                                            <p:strVal val="0"/>
                                          </p:val>
                                        </p:tav>
                                        <p:tav tm="100000">
                                          <p:val>
                                            <p:strVal val="#ppt_w"/>
                                          </p:val>
                                        </p:tav>
                                      </p:tavLst>
                                    </p:anim>
                                    <p:anim calcmode="lin" valueType="num">
                                      <p:cBhvr additive="base">
                                        <p:cTn id="40" dur="500"/>
                                        <p:tgtEl>
                                          <p:spTgt spid="198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88"/>
                                        </p:tgtEl>
                                        <p:attrNameLst>
                                          <p:attrName>style.visibility</p:attrName>
                                        </p:attrNameLst>
                                      </p:cBhvr>
                                      <p:to>
                                        <p:strVal val="visible"/>
                                      </p:to>
                                    </p:set>
                                    <p:anim calcmode="lin" valueType="num">
                                      <p:cBhvr additive="base">
                                        <p:cTn id="43" dur="500"/>
                                        <p:tgtEl>
                                          <p:spTgt spid="1988"/>
                                        </p:tgtEl>
                                        <p:attrNameLst>
                                          <p:attrName>ppt_w</p:attrName>
                                        </p:attrNameLst>
                                      </p:cBhvr>
                                      <p:tavLst>
                                        <p:tav tm="0">
                                          <p:val>
                                            <p:strVal val="0"/>
                                          </p:val>
                                        </p:tav>
                                        <p:tav tm="100000">
                                          <p:val>
                                            <p:strVal val="#ppt_w"/>
                                          </p:val>
                                        </p:tav>
                                      </p:tavLst>
                                    </p:anim>
                                    <p:anim calcmode="lin" valueType="num">
                                      <p:cBhvr additive="base">
                                        <p:cTn id="44" dur="500"/>
                                        <p:tgtEl>
                                          <p:spTgt spid="1988"/>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982"/>
                                        </p:tgtEl>
                                        <p:attrNameLst>
                                          <p:attrName>style.visibility</p:attrName>
                                        </p:attrNameLst>
                                      </p:cBhvr>
                                      <p:to>
                                        <p:strVal val="visible"/>
                                      </p:to>
                                    </p:set>
                                    <p:anim calcmode="lin" valueType="num">
                                      <p:cBhvr additive="base">
                                        <p:cTn id="49" dur="500"/>
                                        <p:tgtEl>
                                          <p:spTgt spid="1982"/>
                                        </p:tgtEl>
                                        <p:attrNameLst>
                                          <p:attrName>ppt_w</p:attrName>
                                        </p:attrNameLst>
                                      </p:cBhvr>
                                      <p:tavLst>
                                        <p:tav tm="0">
                                          <p:val>
                                            <p:strVal val="0"/>
                                          </p:val>
                                        </p:tav>
                                        <p:tav tm="100000">
                                          <p:val>
                                            <p:strVal val="#ppt_w"/>
                                          </p:val>
                                        </p:tav>
                                      </p:tavLst>
                                    </p:anim>
                                    <p:anim calcmode="lin" valueType="num">
                                      <p:cBhvr additive="base">
                                        <p:cTn id="50" dur="500"/>
                                        <p:tgtEl>
                                          <p:spTgt spid="1982"/>
                                        </p:tgtEl>
                                        <p:attrNameLst>
                                          <p:attrName>ppt_h</p:attrName>
                                        </p:attrNameLst>
                                      </p:cBhvr>
                                      <p:tavLst>
                                        <p:tav tm="0">
                                          <p:val>
                                            <p:str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1993"/>
                                        </p:tgtEl>
                                        <p:attrNameLst>
                                          <p:attrName>style.visibility</p:attrName>
                                        </p:attrNameLst>
                                      </p:cBhvr>
                                      <p:to>
                                        <p:strVal val="visible"/>
                                      </p:to>
                                    </p:set>
                                    <p:anim calcmode="lin" valueType="num">
                                      <p:cBhvr additive="base">
                                        <p:cTn id="53" dur="500"/>
                                        <p:tgtEl>
                                          <p:spTgt spid="1993"/>
                                        </p:tgtEl>
                                        <p:attrNameLst>
                                          <p:attrName>ppt_w</p:attrName>
                                        </p:attrNameLst>
                                      </p:cBhvr>
                                      <p:tavLst>
                                        <p:tav tm="0">
                                          <p:val>
                                            <p:strVal val="0"/>
                                          </p:val>
                                        </p:tav>
                                        <p:tav tm="100000">
                                          <p:val>
                                            <p:strVal val="#ppt_w"/>
                                          </p:val>
                                        </p:tav>
                                      </p:tavLst>
                                    </p:anim>
                                    <p:anim calcmode="lin" valueType="num">
                                      <p:cBhvr additive="base">
                                        <p:cTn id="54" dur="500"/>
                                        <p:tgtEl>
                                          <p:spTgt spid="1993"/>
                                        </p:tgtEl>
                                        <p:attrNameLst>
                                          <p:attrName>ppt_h</p:attrName>
                                        </p:attrNameLst>
                                      </p:cBhvr>
                                      <p:tavLst>
                                        <p:tav tm="0">
                                          <p:val>
                                            <p:str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1985"/>
                                        </p:tgtEl>
                                        <p:attrNameLst>
                                          <p:attrName>style.visibility</p:attrName>
                                        </p:attrNameLst>
                                      </p:cBhvr>
                                      <p:to>
                                        <p:strVal val="visible"/>
                                      </p:to>
                                    </p:set>
                                    <p:anim calcmode="lin" valueType="num">
                                      <p:cBhvr additive="base">
                                        <p:cTn id="57" dur="500"/>
                                        <p:tgtEl>
                                          <p:spTgt spid="1985"/>
                                        </p:tgtEl>
                                        <p:attrNameLst>
                                          <p:attrName>ppt_w</p:attrName>
                                        </p:attrNameLst>
                                      </p:cBhvr>
                                      <p:tavLst>
                                        <p:tav tm="0">
                                          <p:val>
                                            <p:strVal val="0"/>
                                          </p:val>
                                        </p:tav>
                                        <p:tav tm="100000">
                                          <p:val>
                                            <p:strVal val="#ppt_w"/>
                                          </p:val>
                                        </p:tav>
                                      </p:tavLst>
                                    </p:anim>
                                    <p:anim calcmode="lin" valueType="num">
                                      <p:cBhvr additive="base">
                                        <p:cTn id="58" dur="500"/>
                                        <p:tgtEl>
                                          <p:spTgt spid="1985"/>
                                        </p:tgtEl>
                                        <p:attrNameLst>
                                          <p:attrName>ppt_h</p:attrName>
                                        </p:attrNameLst>
                                      </p:cBhvr>
                                      <p:tavLst>
                                        <p:tav tm="0">
                                          <p:val>
                                            <p:str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983"/>
                                        </p:tgtEl>
                                        <p:attrNameLst>
                                          <p:attrName>style.visibility</p:attrName>
                                        </p:attrNameLst>
                                      </p:cBhvr>
                                      <p:to>
                                        <p:strVal val="visible"/>
                                      </p:to>
                                    </p:set>
                                    <p:anim calcmode="lin" valueType="num">
                                      <p:cBhvr additive="base">
                                        <p:cTn id="63" dur="500"/>
                                        <p:tgtEl>
                                          <p:spTgt spid="1983"/>
                                        </p:tgtEl>
                                        <p:attrNameLst>
                                          <p:attrName>ppt_w</p:attrName>
                                        </p:attrNameLst>
                                      </p:cBhvr>
                                      <p:tavLst>
                                        <p:tav tm="0">
                                          <p:val>
                                            <p:strVal val="0"/>
                                          </p:val>
                                        </p:tav>
                                        <p:tav tm="100000">
                                          <p:val>
                                            <p:strVal val="#ppt_w"/>
                                          </p:val>
                                        </p:tav>
                                      </p:tavLst>
                                    </p:anim>
                                    <p:anim calcmode="lin" valueType="num">
                                      <p:cBhvr additive="base">
                                        <p:cTn id="64" dur="500"/>
                                        <p:tgtEl>
                                          <p:spTgt spid="1983"/>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991"/>
                                        </p:tgtEl>
                                        <p:attrNameLst>
                                          <p:attrName>style.visibility</p:attrName>
                                        </p:attrNameLst>
                                      </p:cBhvr>
                                      <p:to>
                                        <p:strVal val="visible"/>
                                      </p:to>
                                    </p:set>
                                    <p:anim calcmode="lin" valueType="num">
                                      <p:cBhvr additive="base">
                                        <p:cTn id="67" dur="500"/>
                                        <p:tgtEl>
                                          <p:spTgt spid="1991"/>
                                        </p:tgtEl>
                                        <p:attrNameLst>
                                          <p:attrName>ppt_w</p:attrName>
                                        </p:attrNameLst>
                                      </p:cBhvr>
                                      <p:tavLst>
                                        <p:tav tm="0">
                                          <p:val>
                                            <p:strVal val="0"/>
                                          </p:val>
                                        </p:tav>
                                        <p:tav tm="100000">
                                          <p:val>
                                            <p:strVal val="#ppt_w"/>
                                          </p:val>
                                        </p:tav>
                                      </p:tavLst>
                                    </p:anim>
                                    <p:anim calcmode="lin" valueType="num">
                                      <p:cBhvr additive="base">
                                        <p:cTn id="68" dur="500"/>
                                        <p:tgtEl>
                                          <p:spTgt spid="1991"/>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987"/>
                                        </p:tgtEl>
                                        <p:attrNameLst>
                                          <p:attrName>style.visibility</p:attrName>
                                        </p:attrNameLst>
                                      </p:cBhvr>
                                      <p:to>
                                        <p:strVal val="visible"/>
                                      </p:to>
                                    </p:set>
                                    <p:anim calcmode="lin" valueType="num">
                                      <p:cBhvr additive="base">
                                        <p:cTn id="71" dur="500"/>
                                        <p:tgtEl>
                                          <p:spTgt spid="1987"/>
                                        </p:tgtEl>
                                        <p:attrNameLst>
                                          <p:attrName>ppt_w</p:attrName>
                                        </p:attrNameLst>
                                      </p:cBhvr>
                                      <p:tavLst>
                                        <p:tav tm="0">
                                          <p:val>
                                            <p:strVal val="0"/>
                                          </p:val>
                                        </p:tav>
                                        <p:tav tm="100000">
                                          <p:val>
                                            <p:strVal val="#ppt_w"/>
                                          </p:val>
                                        </p:tav>
                                      </p:tavLst>
                                    </p:anim>
                                    <p:anim calcmode="lin" valueType="num">
                                      <p:cBhvr additive="base">
                                        <p:cTn id="72" dur="500"/>
                                        <p:tgtEl>
                                          <p:spTgt spid="1987"/>
                                        </p:tgtEl>
                                        <p:attrNameLst>
                                          <p:attrName>ppt_h</p:attrName>
                                        </p:attrNameLst>
                                      </p:cBhvr>
                                      <p:tavLst>
                                        <p:tav tm="0">
                                          <p:val>
                                            <p:strVal val="0"/>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Shape 2032"/>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Gen. 1:21, 25 “kinds” NAS</a:t>
            </a:r>
          </a:p>
        </p:txBody>
      </p:sp>
      <p:pic>
        <p:nvPicPr>
          <p:cNvPr id="2033" name="Shape 2033"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34" name="Shape 2034"/>
          <p:cNvSpPr txBox="1"/>
          <p:nvPr/>
        </p:nvSpPr>
        <p:spPr>
          <a:xfrm>
            <a:off x="0" y="457200"/>
            <a:ext cx="9144000" cy="914400"/>
          </a:xfrm>
          <a:prstGeom prst="rect">
            <a:avLst/>
          </a:prstGeom>
          <a:noFill/>
          <a:ln>
            <a:noFill/>
          </a:ln>
          <a:effectLst>
            <a:outerShdw blurRad="63500" dist="38099" dir="2700000" algn="ctr" rotWithShape="0">
              <a:srgbClr val="000000">
                <a:alpha val="74901"/>
              </a:srgb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rPr>
              <a:t>‭‭创世记</a:t>
            </a:r>
            <a:r>
              <a:rPr lang="en-US" sz="6000" b="1">
                <a:solidFill>
                  <a:srgbClr val="00FF00"/>
                </a:solidFill>
                <a:latin typeface="Arial"/>
                <a:ea typeface="Arial"/>
                <a:cs typeface="Arial"/>
                <a:sym typeface="Arial"/>
              </a:rPr>
              <a:t> 1:21, 25</a:t>
            </a:r>
          </a:p>
        </p:txBody>
      </p:sp>
      <p:sp>
        <p:nvSpPr>
          <p:cNvPr id="2035" name="Shape 2035"/>
          <p:cNvSpPr txBox="1"/>
          <p:nvPr/>
        </p:nvSpPr>
        <p:spPr>
          <a:xfrm>
            <a:off x="762000" y="1436688"/>
            <a:ext cx="7772400" cy="4583112"/>
          </a:xfrm>
          <a:prstGeom prst="rect">
            <a:avLst/>
          </a:prstGeom>
          <a:noFill/>
          <a:ln>
            <a:noFill/>
          </a:ln>
          <a:effectLst>
            <a:outerShdw blurRad="63500" dist="38099" dir="2700000" algn="ctr" rotWithShape="0">
              <a:srgbClr val="000000">
                <a:alpha val="74901"/>
              </a:srgbClr>
            </a:outerShdw>
          </a:effectLst>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3100" b="1">
                <a:solidFill>
                  <a:schemeClr val="lt1"/>
                </a:solidFill>
                <a:latin typeface="Arial"/>
                <a:ea typeface="Arial"/>
                <a:cs typeface="Arial"/>
                <a:sym typeface="Arial"/>
              </a:rPr>
              <a:t>21.</a:t>
            </a:r>
            <a:r>
              <a:rPr lang="en-US" sz="3100" b="1">
                <a:solidFill>
                  <a:srgbClr val="FFFF00"/>
                </a:solidFill>
                <a:latin typeface="Arial"/>
                <a:ea typeface="Arial"/>
                <a:cs typeface="Arial"/>
                <a:sym typeface="Arial"/>
              </a:rPr>
              <a:t> </a:t>
            </a:r>
            <a:r>
              <a:rPr lang="en-US" sz="3000" b="1">
                <a:solidFill>
                  <a:srgbClr val="FFFF00"/>
                </a:solidFill>
                <a:latin typeface="Arial"/>
                <a:ea typeface="Arial"/>
                <a:cs typeface="Arial"/>
                <a:sym typeface="Arial"/>
              </a:rPr>
              <a:t> </a:t>
            </a:r>
            <a:r>
              <a:rPr lang="en-US" sz="3000">
                <a:solidFill>
                  <a:srgbClr val="FFFFFF"/>
                </a:solidFill>
              </a:rPr>
              <a:t>“神就造出大鱼和水中所滋生各样有生命的动物，</a:t>
            </a:r>
            <a:r>
              <a:rPr lang="en-US" sz="3000">
                <a:solidFill>
                  <a:srgbClr val="FFFF00"/>
                </a:solidFill>
              </a:rPr>
              <a:t>各从其类</a:t>
            </a:r>
            <a:r>
              <a:rPr lang="en-US" sz="3000">
                <a:solidFill>
                  <a:srgbClr val="FFFFFF"/>
                </a:solidFill>
              </a:rPr>
              <a:t>；又造出各样飞鸟，</a:t>
            </a:r>
            <a:r>
              <a:rPr lang="en-US" sz="3000">
                <a:solidFill>
                  <a:srgbClr val="FFFF00"/>
                </a:solidFill>
              </a:rPr>
              <a:t>各从其类</a:t>
            </a:r>
            <a:r>
              <a:rPr lang="en-US" sz="3000">
                <a:solidFill>
                  <a:srgbClr val="FFFFFF"/>
                </a:solidFill>
              </a:rPr>
              <a:t>。　神看着是好的。</a:t>
            </a:r>
          </a:p>
          <a:p>
            <a:pPr marL="0" marR="0" lvl="0" indent="0" algn="l" rtl="0">
              <a:lnSpc>
                <a:spcPct val="90000"/>
              </a:lnSpc>
              <a:spcBef>
                <a:spcPts val="1550"/>
              </a:spcBef>
              <a:spcAft>
                <a:spcPts val="0"/>
              </a:spcAft>
              <a:buNone/>
            </a:pPr>
            <a:r>
              <a:rPr lang="en-US" sz="3100" b="1">
                <a:solidFill>
                  <a:schemeClr val="lt1"/>
                </a:solidFill>
                <a:latin typeface="Arial"/>
                <a:ea typeface="Arial"/>
                <a:cs typeface="Arial"/>
                <a:sym typeface="Arial"/>
              </a:rPr>
              <a:t>25.</a:t>
            </a:r>
            <a:r>
              <a:rPr lang="en-US" sz="3100" b="1">
                <a:solidFill>
                  <a:srgbClr val="FFFF00"/>
                </a:solidFill>
                <a:latin typeface="Arial"/>
                <a:ea typeface="Arial"/>
                <a:cs typeface="Arial"/>
                <a:sym typeface="Arial"/>
              </a:rPr>
              <a:t> </a:t>
            </a:r>
            <a:r>
              <a:rPr lang="en-US" sz="3100" b="1">
                <a:solidFill>
                  <a:schemeClr val="lt1"/>
                </a:solidFill>
                <a:latin typeface="Arial"/>
                <a:ea typeface="Arial"/>
                <a:cs typeface="Arial"/>
                <a:sym typeface="Arial"/>
              </a:rPr>
              <a:t> </a:t>
            </a:r>
            <a:r>
              <a:rPr lang="en-US" sz="3000">
                <a:solidFill>
                  <a:srgbClr val="FFFFFF"/>
                </a:solidFill>
              </a:rPr>
              <a:t>于是　神造出野兽，</a:t>
            </a:r>
            <a:r>
              <a:rPr lang="en-US" sz="3000">
                <a:solidFill>
                  <a:srgbClr val="FFFF00"/>
                </a:solidFill>
              </a:rPr>
              <a:t>各从其类</a:t>
            </a:r>
            <a:r>
              <a:rPr lang="en-US" sz="3000">
                <a:solidFill>
                  <a:srgbClr val="FFFFFF"/>
                </a:solidFill>
              </a:rPr>
              <a:t>；牲畜，</a:t>
            </a:r>
            <a:r>
              <a:rPr lang="en-US" sz="3000">
                <a:solidFill>
                  <a:srgbClr val="FFFF00"/>
                </a:solidFill>
              </a:rPr>
              <a:t>各从其类</a:t>
            </a:r>
            <a:r>
              <a:rPr lang="en-US" sz="3000">
                <a:solidFill>
                  <a:srgbClr val="FFFFFF"/>
                </a:solidFill>
              </a:rPr>
              <a:t>；地上一切昆虫，</a:t>
            </a:r>
            <a:r>
              <a:rPr lang="en-US" sz="3000">
                <a:solidFill>
                  <a:srgbClr val="FFFF00"/>
                </a:solidFill>
              </a:rPr>
              <a:t>各从其类</a:t>
            </a:r>
            <a:r>
              <a:rPr lang="en-US" sz="3000">
                <a:solidFill>
                  <a:srgbClr val="FFFFFF"/>
                </a:solidFill>
              </a:rPr>
              <a:t>。　神看着是好的。</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pic>
        <p:nvPicPr>
          <p:cNvPr id="2041" name="Shape 2041" descr="Different Kinds 03119"/>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pic>
        <p:nvPicPr>
          <p:cNvPr id="2047" name="Shape 2047" descr="Evol V vs Crea H 01427"/>
          <p:cNvPicPr preferRelativeResize="0"/>
          <p:nvPr/>
        </p:nvPicPr>
        <p:blipFill rotWithShape="1">
          <a:blip r:embed="rId3">
            <a:alphaModFix/>
          </a:blip>
          <a:srcRect/>
          <a:stretch/>
        </p:blipFill>
        <p:spPr>
          <a:xfrm>
            <a:off x="-19050" y="-9525"/>
            <a:ext cx="9182100" cy="6877050"/>
          </a:xfrm>
          <a:prstGeom prst="rect">
            <a:avLst/>
          </a:prstGeom>
          <a:noFill/>
          <a:ln>
            <a:noFill/>
          </a:ln>
        </p:spPr>
      </p:pic>
      <p:cxnSp>
        <p:nvCxnSpPr>
          <p:cNvPr id="2048" name="Shape 2048"/>
          <p:cNvCxnSpPr/>
          <p:nvPr/>
        </p:nvCxnSpPr>
        <p:spPr>
          <a:xfrm rot="10800000">
            <a:off x="2438400" y="1219200"/>
            <a:ext cx="0" cy="5181600"/>
          </a:xfrm>
          <a:prstGeom prst="straightConnector1">
            <a:avLst/>
          </a:prstGeom>
          <a:noFill/>
          <a:ln w="304800" cap="flat" cmpd="sng">
            <a:solidFill>
              <a:srgbClr val="FFFFFF">
                <a:alpha val="74901"/>
              </a:srgbClr>
            </a:solidFill>
            <a:prstDash val="solid"/>
            <a:round/>
            <a:headEnd type="none" w="med" len="med"/>
            <a:tailEnd type="triangle" w="lg" len="lg"/>
          </a:ln>
        </p:spPr>
      </p:cxnSp>
      <p:cxnSp>
        <p:nvCxnSpPr>
          <p:cNvPr id="2049" name="Shape 2049"/>
          <p:cNvCxnSpPr/>
          <p:nvPr/>
        </p:nvCxnSpPr>
        <p:spPr>
          <a:xfrm>
            <a:off x="5943600" y="1447800"/>
            <a:ext cx="1752600" cy="0"/>
          </a:xfrm>
          <a:prstGeom prst="straightConnector1">
            <a:avLst/>
          </a:prstGeom>
          <a:noFill/>
          <a:ln w="152400" cap="flat" cmpd="sng">
            <a:solidFill>
              <a:srgbClr val="FFFFFF">
                <a:alpha val="74901"/>
              </a:srgbClr>
            </a:solidFill>
            <a:prstDash val="solid"/>
            <a:round/>
            <a:headEnd type="triangle" w="lg" len="lg"/>
            <a:tailEnd type="triangle" w="lg" len="lg"/>
          </a:ln>
        </p:spPr>
      </p:cxnSp>
      <p:cxnSp>
        <p:nvCxnSpPr>
          <p:cNvPr id="2050" name="Shape 2050"/>
          <p:cNvCxnSpPr/>
          <p:nvPr/>
        </p:nvCxnSpPr>
        <p:spPr>
          <a:xfrm>
            <a:off x="5943600" y="2247900"/>
            <a:ext cx="1752600" cy="0"/>
          </a:xfrm>
          <a:prstGeom prst="straightConnector1">
            <a:avLst/>
          </a:prstGeom>
          <a:noFill/>
          <a:ln w="152400" cap="flat" cmpd="sng">
            <a:solidFill>
              <a:srgbClr val="FFFFFF">
                <a:alpha val="74901"/>
              </a:srgbClr>
            </a:solidFill>
            <a:prstDash val="solid"/>
            <a:round/>
            <a:headEnd type="triangle" w="lg" len="lg"/>
            <a:tailEnd type="triangle" w="lg" len="lg"/>
          </a:ln>
        </p:spPr>
      </p:cxnSp>
      <p:cxnSp>
        <p:nvCxnSpPr>
          <p:cNvPr id="2051" name="Shape 2051"/>
          <p:cNvCxnSpPr/>
          <p:nvPr/>
        </p:nvCxnSpPr>
        <p:spPr>
          <a:xfrm>
            <a:off x="5943600" y="3048000"/>
            <a:ext cx="1752600" cy="0"/>
          </a:xfrm>
          <a:prstGeom prst="straightConnector1">
            <a:avLst/>
          </a:prstGeom>
          <a:noFill/>
          <a:ln w="152400" cap="flat" cmpd="sng">
            <a:solidFill>
              <a:srgbClr val="FFFFFF">
                <a:alpha val="74901"/>
              </a:srgbClr>
            </a:solidFill>
            <a:prstDash val="solid"/>
            <a:round/>
            <a:headEnd type="triangle" w="lg" len="lg"/>
            <a:tailEnd type="triangle" w="lg" len="lg"/>
          </a:ln>
        </p:spPr>
      </p:cxnSp>
      <p:cxnSp>
        <p:nvCxnSpPr>
          <p:cNvPr id="2052" name="Shape 2052"/>
          <p:cNvCxnSpPr/>
          <p:nvPr/>
        </p:nvCxnSpPr>
        <p:spPr>
          <a:xfrm>
            <a:off x="5943600" y="3848100"/>
            <a:ext cx="1752600" cy="0"/>
          </a:xfrm>
          <a:prstGeom prst="straightConnector1">
            <a:avLst/>
          </a:prstGeom>
          <a:noFill/>
          <a:ln w="152400" cap="flat" cmpd="sng">
            <a:solidFill>
              <a:srgbClr val="FFFFFF">
                <a:alpha val="74901"/>
              </a:srgbClr>
            </a:solidFill>
            <a:prstDash val="solid"/>
            <a:round/>
            <a:headEnd type="triangle" w="lg" len="lg"/>
            <a:tailEnd type="triangle" w="lg" len="lg"/>
          </a:ln>
        </p:spPr>
      </p:cxnSp>
      <p:cxnSp>
        <p:nvCxnSpPr>
          <p:cNvPr id="2053" name="Shape 2053"/>
          <p:cNvCxnSpPr/>
          <p:nvPr/>
        </p:nvCxnSpPr>
        <p:spPr>
          <a:xfrm>
            <a:off x="5943600" y="4648200"/>
            <a:ext cx="1752600" cy="0"/>
          </a:xfrm>
          <a:prstGeom prst="straightConnector1">
            <a:avLst/>
          </a:prstGeom>
          <a:noFill/>
          <a:ln w="152400" cap="flat" cmpd="sng">
            <a:solidFill>
              <a:srgbClr val="FFFFFF">
                <a:alpha val="74901"/>
              </a:srgbClr>
            </a:solidFill>
            <a:prstDash val="solid"/>
            <a:round/>
            <a:headEnd type="triangle" w="lg" len="lg"/>
            <a:tailEnd type="triangle" w="lg" len="lg"/>
          </a:ln>
        </p:spPr>
      </p:cxnSp>
      <p:cxnSp>
        <p:nvCxnSpPr>
          <p:cNvPr id="2054" name="Shape 2054"/>
          <p:cNvCxnSpPr/>
          <p:nvPr/>
        </p:nvCxnSpPr>
        <p:spPr>
          <a:xfrm>
            <a:off x="5943600" y="5448300"/>
            <a:ext cx="1752600" cy="0"/>
          </a:xfrm>
          <a:prstGeom prst="straightConnector1">
            <a:avLst/>
          </a:prstGeom>
          <a:noFill/>
          <a:ln w="152400" cap="flat" cmpd="sng">
            <a:solidFill>
              <a:srgbClr val="FFFFFF">
                <a:alpha val="74901"/>
              </a:srgbClr>
            </a:solidFill>
            <a:prstDash val="solid"/>
            <a:round/>
            <a:headEnd type="triangle" w="lg" len="lg"/>
            <a:tailEnd type="triangle" w="lg" len="lg"/>
          </a:ln>
        </p:spPr>
      </p:cxnSp>
      <p:cxnSp>
        <p:nvCxnSpPr>
          <p:cNvPr id="2055" name="Shape 2055"/>
          <p:cNvCxnSpPr/>
          <p:nvPr/>
        </p:nvCxnSpPr>
        <p:spPr>
          <a:xfrm>
            <a:off x="5943600" y="6248400"/>
            <a:ext cx="1752600" cy="0"/>
          </a:xfrm>
          <a:prstGeom prst="straightConnector1">
            <a:avLst/>
          </a:prstGeom>
          <a:noFill/>
          <a:ln w="152400" cap="flat" cmpd="sng">
            <a:solidFill>
              <a:srgbClr val="FFFFFF">
                <a:alpha val="74901"/>
              </a:srgbClr>
            </a:solidFill>
            <a:prstDash val="solid"/>
            <a:round/>
            <a:headEnd type="triangle" w="lg" len="lg"/>
            <a:tailEnd type="triangle" w="lg" len="lg"/>
          </a:ln>
        </p:spPr>
      </p:cxnSp>
      <p:sp>
        <p:nvSpPr>
          <p:cNvPr id="2056" name="Shape 2056"/>
          <p:cNvSpPr txBox="1"/>
          <p:nvPr/>
        </p:nvSpPr>
        <p:spPr>
          <a:xfrm>
            <a:off x="0" y="159603"/>
            <a:ext cx="4495800" cy="830997"/>
          </a:xfrm>
          <a:prstGeom prst="rect">
            <a:avLst/>
          </a:prstGeom>
          <a:solidFill>
            <a:srgbClr val="334D74"/>
          </a:solidFill>
          <a:ln>
            <a:noFill/>
          </a:ln>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F1B900"/>
                </a:solidFill>
                <a:latin typeface="Arial Black"/>
                <a:ea typeface="Arial Black"/>
                <a:cs typeface="Arial Black"/>
                <a:sym typeface="Arial Black"/>
              </a:rPr>
              <a:t>进化</a:t>
            </a:r>
          </a:p>
        </p:txBody>
      </p:sp>
      <p:sp>
        <p:nvSpPr>
          <p:cNvPr id="2057" name="Shape 2057"/>
          <p:cNvSpPr/>
          <p:nvPr/>
        </p:nvSpPr>
        <p:spPr>
          <a:xfrm>
            <a:off x="890588" y="279175"/>
            <a:ext cx="3095625" cy="5784851"/>
          </a:xfrm>
          <a:prstGeom prst="rect">
            <a:avLst/>
          </a:prstGeom>
        </p:spPr>
        <p:txBody>
          <a:bodyPr>
            <a:prstTxWarp prst="textPlain">
              <a:avLst/>
            </a:prstTxWarp>
          </a:bodyPr>
          <a:lstStyle/>
          <a:p>
            <a:pPr lvl="0" algn="ctr"/>
            <a:r>
              <a:rPr b="0" i="0">
                <a:ln w="57150" cap="flat" cmpd="sng">
                  <a:solidFill>
                    <a:schemeClr val="dk1"/>
                  </a:solidFill>
                  <a:prstDash val="solid"/>
                  <a:round/>
                  <a:headEnd type="none" w="med" len="med"/>
                  <a:tailEnd type="none" w="med" len="med"/>
                </a:ln>
                <a:solidFill>
                  <a:srgbClr val="FF3300"/>
                </a:solidFill>
                <a:latin typeface="Arial Black"/>
              </a:rPr>
              <a:t>X</a:t>
            </a:r>
          </a:p>
        </p:txBody>
      </p:sp>
      <p:sp>
        <p:nvSpPr>
          <p:cNvPr id="2058" name="Shape 2058"/>
          <p:cNvSpPr txBox="1"/>
          <p:nvPr/>
        </p:nvSpPr>
        <p:spPr>
          <a:xfrm>
            <a:off x="4572000" y="152400"/>
            <a:ext cx="4648200" cy="830997"/>
          </a:xfrm>
          <a:prstGeom prst="rect">
            <a:avLst/>
          </a:prstGeom>
          <a:solidFill>
            <a:srgbClr val="0D50A0"/>
          </a:solidFill>
          <a:ln>
            <a:noFill/>
          </a:ln>
        </p:spPr>
        <p:txBody>
          <a:bodyPr wrap="square" lIns="91425" tIns="45700" rIns="91425" bIns="45700" anchor="t" anchorCtr="0">
            <a:noAutofit/>
          </a:bodyPr>
          <a:lstStyle/>
          <a:p>
            <a:pPr algn="ctr"/>
            <a:r>
              <a:rPr lang="zh-CHT" altLang="en-US" sz="4800" b="1">
                <a:solidFill>
                  <a:srgbClr val="F1B900"/>
                </a:solidFill>
                <a:latin typeface="Arial Black"/>
                <a:ea typeface="Arial Black"/>
                <a:cs typeface="Arial Black"/>
                <a:sym typeface="Arial Black"/>
              </a:rPr>
              <a:t>受造之物</a:t>
            </a:r>
          </a:p>
          <a:p>
            <a:pPr algn="ctr"/>
            <a:endParaRPr lang="en-US" sz="4800" b="1">
              <a:solidFill>
                <a:srgbClr val="F1B900"/>
              </a:solidFill>
              <a:latin typeface="Arial Black"/>
              <a:ea typeface="Arial Black"/>
              <a:cs typeface="Arial Black"/>
              <a:sym typeface="Arial Black"/>
            </a:endParaRPr>
          </a:p>
        </p:txBody>
      </p:sp>
      <p:sp>
        <p:nvSpPr>
          <p:cNvPr id="2059" name="Shape 2059"/>
          <p:cNvSpPr/>
          <p:nvPr/>
        </p:nvSpPr>
        <p:spPr>
          <a:xfrm>
            <a:off x="4495800" y="0"/>
            <a:ext cx="4648200" cy="68580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500"/>
                                        <p:tgtEl>
                                          <p:spTgt spid="20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9"/>
                                        </p:tgtEl>
                                      </p:cBhvr>
                                    </p:animEffect>
                                    <p:set>
                                      <p:cBhvr>
                                        <p:cTn id="12" dur="1" fill="hold">
                                          <p:stCondLst>
                                            <p:cond delay="500"/>
                                          </p:stCondLst>
                                        </p:cTn>
                                        <p:tgtEl>
                                          <p:spTgt spid="205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9"/>
                                        </p:tgtEl>
                                        <p:attrNameLst>
                                          <p:attrName>style.visibility</p:attrName>
                                        </p:attrNameLst>
                                      </p:cBhvr>
                                      <p:to>
                                        <p:strVal val="visible"/>
                                      </p:to>
                                    </p:set>
                                    <p:animEffect transition="in" filter="fade">
                                      <p:cBhvr>
                                        <p:cTn id="17" dur="500"/>
                                        <p:tgtEl>
                                          <p:spTgt spid="2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500"/>
                                        <p:tgtEl>
                                          <p:spTgt spid="20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3"/>
                                        </p:tgtEl>
                                        <p:attrNameLst>
                                          <p:attrName>style.visibility</p:attrName>
                                        </p:attrNameLst>
                                      </p:cBhvr>
                                      <p:to>
                                        <p:strVal val="visible"/>
                                      </p:to>
                                    </p:set>
                                    <p:animEffect transition="in" filter="fade">
                                      <p:cBhvr>
                                        <p:cTn id="37" dur="500"/>
                                        <p:tgtEl>
                                          <p:spTgt spid="20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5"/>
                                        </p:tgtEl>
                                        <p:attrNameLst>
                                          <p:attrName>style.visibility</p:attrName>
                                        </p:attrNameLst>
                                      </p:cBhvr>
                                      <p:to>
                                        <p:strVal val="visible"/>
                                      </p:to>
                                    </p:set>
                                    <p:animEffect transition="in" filter="fade">
                                      <p:cBhvr>
                                        <p:cTn id="47" dur="500"/>
                                        <p:tgtEl>
                                          <p:spTgt spid="20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57"/>
                                        </p:tgtEl>
                                        <p:attrNameLst>
                                          <p:attrName>style.visibility</p:attrName>
                                        </p:attrNameLst>
                                      </p:cBhvr>
                                      <p:to>
                                        <p:strVal val="visible"/>
                                      </p:to>
                                    </p:set>
                                    <p:animEffect transition="in" filter="fade">
                                      <p:cBhvr>
                                        <p:cTn id="52" dur="1"/>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Shape 206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Living “Relatives” of Dinosaurs</a:t>
            </a:r>
          </a:p>
        </p:txBody>
      </p:sp>
      <p:pic>
        <p:nvPicPr>
          <p:cNvPr id="2066" name="Shape 2066" descr="Living relations"/>
          <p:cNvPicPr preferRelativeResize="0"/>
          <p:nvPr/>
        </p:nvPicPr>
        <p:blipFill rotWithShape="1">
          <a:blip r:embed="rId3" cstate="screen">
            <a:alphaModFix/>
            <a:extLst>
              <a:ext uri="{28A0092B-C50C-407E-A947-70E740481C1C}">
                <a14:useLocalDpi xmlns:a14="http://schemas.microsoft.com/office/drawing/2010/main"/>
              </a:ext>
            </a:extLst>
          </a:blip>
          <a:srcRect t="-224"/>
          <a:stretch/>
        </p:blipFill>
        <p:spPr>
          <a:xfrm>
            <a:off x="228600" y="685800"/>
            <a:ext cx="8686800" cy="5576888"/>
          </a:xfrm>
          <a:prstGeom prst="rect">
            <a:avLst/>
          </a:prstGeom>
          <a:noFill/>
          <a:ln>
            <a:noFill/>
          </a:ln>
        </p:spPr>
      </p:pic>
      <p:sp>
        <p:nvSpPr>
          <p:cNvPr id="2067" name="Shape 2067"/>
          <p:cNvSpPr txBox="1"/>
          <p:nvPr/>
        </p:nvSpPr>
        <p:spPr>
          <a:xfrm>
            <a:off x="1809750" y="6324600"/>
            <a:ext cx="5553075" cy="4572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a:t>
            </a:r>
            <a:r>
              <a:rPr lang="en-US" sz="2400" b="1" i="1">
                <a:solidFill>
                  <a:srgbClr val="FFFFFF"/>
                </a:solidFill>
                <a:latin typeface="Arial"/>
                <a:ea typeface="Arial"/>
                <a:cs typeface="Arial"/>
                <a:sym typeface="Arial"/>
              </a:rPr>
              <a:t>Encyclopaedia Britannica</a:t>
            </a:r>
            <a:r>
              <a:rPr lang="en-US" sz="2400" b="1">
                <a:solidFill>
                  <a:srgbClr val="FFFFFF"/>
                </a:solidFill>
                <a:latin typeface="Arial"/>
                <a:ea typeface="Arial"/>
                <a:cs typeface="Arial"/>
                <a:sym typeface="Arial"/>
              </a:rPr>
              <a:t>, CD, 1999)</a:t>
            </a:r>
          </a:p>
        </p:txBody>
      </p:sp>
      <p:sp>
        <p:nvSpPr>
          <p:cNvPr id="2068" name="Shape 2068"/>
          <p:cNvSpPr txBox="1"/>
          <p:nvPr/>
        </p:nvSpPr>
        <p:spPr>
          <a:xfrm>
            <a:off x="609600" y="2209800"/>
            <a:ext cx="2520950" cy="338138"/>
          </a:xfrm>
          <a:prstGeom prst="rect">
            <a:avLst/>
          </a:prstGeom>
          <a:solidFill>
            <a:schemeClr val="dk1"/>
          </a:solidFill>
          <a:ln>
            <a:noFill/>
          </a:ln>
        </p:spPr>
        <p:txBody>
          <a:bodyPr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rPr>
              <a:t>现代鳄鱼</a:t>
            </a:r>
          </a:p>
        </p:txBody>
      </p:sp>
      <p:sp>
        <p:nvSpPr>
          <p:cNvPr id="2069" name="Shape 2069"/>
          <p:cNvSpPr txBox="1"/>
          <p:nvPr/>
        </p:nvSpPr>
        <p:spPr>
          <a:xfrm>
            <a:off x="304800" y="5334000"/>
            <a:ext cx="1655763" cy="338138"/>
          </a:xfrm>
          <a:prstGeom prst="rect">
            <a:avLst/>
          </a:prstGeom>
          <a:solidFill>
            <a:schemeClr val="dk1"/>
          </a:solidFill>
          <a:ln>
            <a:noFill/>
          </a:ln>
        </p:spPr>
        <p:txBody>
          <a:bodyPr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rPr>
              <a:t>初龙类</a:t>
            </a:r>
          </a:p>
        </p:txBody>
      </p:sp>
      <p:sp>
        <p:nvSpPr>
          <p:cNvPr id="2070" name="Shape 2070"/>
          <p:cNvSpPr txBox="1"/>
          <p:nvPr/>
        </p:nvSpPr>
        <p:spPr>
          <a:xfrm>
            <a:off x="7924800" y="1549400"/>
            <a:ext cx="1143000" cy="584200"/>
          </a:xfrm>
          <a:prstGeom prst="rect">
            <a:avLst/>
          </a:prstGeom>
          <a:solidFill>
            <a:schemeClr val="dk1"/>
          </a:solidFill>
          <a:ln>
            <a:noFill/>
          </a:ln>
        </p:spPr>
        <p:txBody>
          <a:bodyPr wrap="square" lIns="91425" tIns="45700" rIns="91425" bIns="45700" anchor="t" anchorCtr="0">
            <a:noAutofit/>
          </a:bodyPr>
          <a:lstStyle/>
          <a:p>
            <a:pPr marL="0" marR="0" lvl="0" indent="0" algn="ctr" rtl="0">
              <a:spcBef>
                <a:spcPts val="0"/>
              </a:spcBef>
              <a:spcAft>
                <a:spcPts val="0"/>
              </a:spcAft>
              <a:buNone/>
            </a:pPr>
            <a:r>
              <a:rPr lang="en-US" sz="1600" b="1">
                <a:solidFill>
                  <a:srgbClr val="FFFFFF"/>
                </a:solidFill>
              </a:rPr>
              <a:t>现代鸟类</a:t>
            </a:r>
          </a:p>
        </p:txBody>
      </p:sp>
      <p:sp>
        <p:nvSpPr>
          <p:cNvPr id="2071" name="Shape 2071"/>
          <p:cNvSpPr txBox="1"/>
          <p:nvPr/>
        </p:nvSpPr>
        <p:spPr>
          <a:xfrm>
            <a:off x="7543800" y="3970338"/>
            <a:ext cx="1600200" cy="830262"/>
          </a:xfrm>
          <a:prstGeom prst="rect">
            <a:avLst/>
          </a:prstGeom>
          <a:solidFill>
            <a:schemeClr val="dk1"/>
          </a:solidFill>
          <a:ln>
            <a:noFill/>
          </a:ln>
        </p:spPr>
        <p:txBody>
          <a:bodyPr wrap="square" lIns="91425" tIns="45700" rIns="91425" bIns="45700" anchor="t" anchorCtr="0">
            <a:noAutofit/>
          </a:bodyPr>
          <a:lstStyle/>
          <a:p>
            <a:pPr marL="0" marR="0" lvl="0" indent="0" algn="ctr" rtl="0">
              <a:spcBef>
                <a:spcPts val="0"/>
              </a:spcBef>
              <a:spcAft>
                <a:spcPts val="0"/>
              </a:spcAft>
              <a:buNone/>
            </a:pPr>
            <a:r>
              <a:rPr lang="en-US" sz="1600" b="1">
                <a:solidFill>
                  <a:srgbClr val="FFFFFF"/>
                </a:solidFill>
              </a:rPr>
              <a:t>祖鸟</a:t>
            </a:r>
          </a:p>
          <a:p>
            <a:pPr marL="0" marR="0" lvl="0" indent="0" algn="ctr" rtl="0">
              <a:spcBef>
                <a:spcPts val="0"/>
              </a:spcBef>
              <a:spcAft>
                <a:spcPts val="0"/>
              </a:spcAft>
              <a:buNone/>
            </a:pPr>
            <a:r>
              <a:rPr lang="en-US" sz="1600" b="1" i="1">
                <a:solidFill>
                  <a:srgbClr val="FFFFFF"/>
                </a:solidFill>
              </a:rPr>
              <a:t>始祖鸟</a:t>
            </a:r>
          </a:p>
        </p:txBody>
      </p:sp>
      <p:sp>
        <p:nvSpPr>
          <p:cNvPr id="2072" name="Shape 2072"/>
          <p:cNvSpPr txBox="1"/>
          <p:nvPr/>
        </p:nvSpPr>
        <p:spPr>
          <a:xfrm>
            <a:off x="4495800" y="2895600"/>
            <a:ext cx="1905000" cy="1570038"/>
          </a:xfrm>
          <a:prstGeom prst="rect">
            <a:avLst/>
          </a:prstGeom>
          <a:solidFill>
            <a:schemeClr val="dk1"/>
          </a:solidFill>
          <a:ln>
            <a:noFill/>
          </a:ln>
        </p:spPr>
        <p:txBody>
          <a:bodyPr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rPr>
              <a:t>像特罗多顿这样的小型双足食肉恐龙与祖先的鸟类密切相关</a:t>
            </a:r>
          </a:p>
        </p:txBody>
      </p:sp>
      <p:sp>
        <p:nvSpPr>
          <p:cNvPr id="2073" name="Shape 2073"/>
          <p:cNvSpPr txBox="1"/>
          <p:nvPr/>
        </p:nvSpPr>
        <p:spPr>
          <a:xfrm>
            <a:off x="2698750" y="4995863"/>
            <a:ext cx="1416050" cy="338137"/>
          </a:xfrm>
          <a:prstGeom prst="rect">
            <a:avLst/>
          </a:prstGeom>
          <a:solidFill>
            <a:schemeClr val="dk1"/>
          </a:solidFill>
          <a:ln>
            <a:noFill/>
          </a:ln>
        </p:spPr>
        <p:txBody>
          <a:bodyPr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rPr>
              <a:t>恐龙</a:t>
            </a:r>
          </a:p>
        </p:txBody>
      </p:sp>
      <p:sp>
        <p:nvSpPr>
          <p:cNvPr id="2074" name="Shape 2074"/>
          <p:cNvSpPr txBox="1"/>
          <p:nvPr/>
        </p:nvSpPr>
        <p:spPr>
          <a:xfrm>
            <a:off x="304800" y="5638800"/>
            <a:ext cx="2895600" cy="523875"/>
          </a:xfrm>
          <a:prstGeom prst="rect">
            <a:avLst/>
          </a:prstGeom>
          <a:solidFill>
            <a:schemeClr val="dk1"/>
          </a:solidFill>
          <a:ln>
            <a:noFill/>
          </a:ln>
        </p:spPr>
        <p:txBody>
          <a:bodyPr wrap="square" lIns="91425" tIns="45700" rIns="91425" bIns="45700" anchor="t" anchorCtr="0">
            <a:noAutofit/>
          </a:bodyPr>
          <a:lstStyle/>
          <a:p>
            <a:pPr marL="0" marR="0" lvl="0" indent="0" algn="l" rtl="0">
              <a:spcBef>
                <a:spcPts val="0"/>
              </a:spcBef>
              <a:spcAft>
                <a:spcPts val="0"/>
              </a:spcAft>
              <a:buNone/>
            </a:pPr>
            <a:r>
              <a:rPr lang="en-US" b="1">
                <a:solidFill>
                  <a:srgbClr val="FFFFFF"/>
                </a:solidFill>
              </a:rPr>
              <a:t>祖先分类为恐龙，鳄鱼和鸟类</a:t>
            </a:r>
          </a:p>
        </p:txBody>
      </p:sp>
      <p:sp>
        <p:nvSpPr>
          <p:cNvPr id="2075" name="Shape 2075"/>
          <p:cNvSpPr txBox="1"/>
          <p:nvPr/>
        </p:nvSpPr>
        <p:spPr>
          <a:xfrm>
            <a:off x="3962400" y="728663"/>
            <a:ext cx="1219200" cy="246062"/>
          </a:xfrm>
          <a:prstGeom prst="rect">
            <a:avLst/>
          </a:prstGeom>
          <a:solidFill>
            <a:srgbClr val="FCC65F"/>
          </a:solidFill>
          <a:ln>
            <a:noFill/>
          </a:ln>
        </p:spPr>
        <p:txBody>
          <a:bodyPr wrap="square" lIns="91425" tIns="45700" rIns="91425" bIns="45700" anchor="t" anchorCtr="0">
            <a:noAutofit/>
          </a:bodyPr>
          <a:lstStyle/>
          <a:p>
            <a:pPr marL="0" marR="0" lvl="0" indent="0" algn="ctr" rtl="0">
              <a:spcBef>
                <a:spcPts val="0"/>
              </a:spcBef>
              <a:spcAft>
                <a:spcPts val="0"/>
              </a:spcAft>
              <a:buNone/>
            </a:pPr>
            <a:r>
              <a:rPr lang="en-US" sz="1000" b="1"/>
              <a:t>恐龙家谱</a:t>
            </a:r>
          </a:p>
        </p:txBody>
      </p:sp>
      <p:sp>
        <p:nvSpPr>
          <p:cNvPr id="2076" name="Shape 2076"/>
          <p:cNvSpPr txBox="1"/>
          <p:nvPr/>
        </p:nvSpPr>
        <p:spPr>
          <a:xfrm>
            <a:off x="5334000" y="728663"/>
            <a:ext cx="1219200" cy="246062"/>
          </a:xfrm>
          <a:prstGeom prst="rect">
            <a:avLst/>
          </a:prstGeom>
          <a:solidFill>
            <a:srgbClr val="FCC65F"/>
          </a:solidFill>
          <a:ln>
            <a:noFill/>
          </a:ln>
        </p:spPr>
        <p:txBody>
          <a:bodyPr wrap="square" lIns="91425" tIns="45700" rIns="91425" bIns="45700" anchor="t" anchorCtr="0">
            <a:noAutofit/>
          </a:bodyPr>
          <a:lstStyle/>
          <a:p>
            <a:pPr marL="0" marR="0" lvl="0" indent="0" algn="l" rtl="0">
              <a:spcBef>
                <a:spcPts val="0"/>
              </a:spcBef>
              <a:spcAft>
                <a:spcPts val="0"/>
              </a:spcAft>
              <a:buNone/>
            </a:pPr>
            <a:r>
              <a:rPr lang="en-US" sz="1000" b="1"/>
              <a:t>骨架</a:t>
            </a:r>
          </a:p>
        </p:txBody>
      </p:sp>
      <p:sp>
        <p:nvSpPr>
          <p:cNvPr id="2077" name="Shape 2077"/>
          <p:cNvSpPr txBox="1"/>
          <p:nvPr/>
        </p:nvSpPr>
        <p:spPr>
          <a:xfrm>
            <a:off x="304800" y="714375"/>
            <a:ext cx="2286000" cy="276300"/>
          </a:xfrm>
          <a:prstGeom prst="rect">
            <a:avLst/>
          </a:prstGeom>
          <a:solidFill>
            <a:srgbClr val="FCC65F"/>
          </a:solidFill>
          <a:ln>
            <a:noFill/>
          </a:ln>
        </p:spPr>
        <p:txBody>
          <a:bodyPr wrap="square" lIns="91425" tIns="45700" rIns="91425" bIns="45700" anchor="t" anchorCtr="0">
            <a:noAutofit/>
          </a:bodyPr>
          <a:lstStyle/>
          <a:p>
            <a:pPr marL="0" marR="0" lvl="0" indent="0" algn="ctr" rtl="0">
              <a:spcBef>
                <a:spcPts val="0"/>
              </a:spcBef>
              <a:spcAft>
                <a:spcPts val="0"/>
              </a:spcAft>
              <a:buNone/>
            </a:pPr>
            <a:r>
              <a:rPr lang="en-US" sz="1200" b="1"/>
              <a:t>生活关系</a:t>
            </a:r>
          </a:p>
        </p:txBody>
      </p:sp>
      <p:sp>
        <p:nvSpPr>
          <p:cNvPr id="2078" name="Shape 2078"/>
          <p:cNvSpPr/>
          <p:nvPr/>
        </p:nvSpPr>
        <p:spPr>
          <a:xfrm>
            <a:off x="63175" y="274650"/>
            <a:ext cx="8153399" cy="5792941"/>
          </a:xfrm>
          <a:prstGeom prst="rect">
            <a:avLst/>
          </a:prstGeom>
        </p:spPr>
        <p:txBody>
          <a:bodyPr>
            <a:prstTxWarp prst="textPlain">
              <a:avLst/>
            </a:prstTxWarp>
          </a:bodyPr>
          <a:lstStyle/>
          <a:p>
            <a:pPr lvl="0" algn="ctr"/>
            <a:r>
              <a:rPr b="0" i="0">
                <a:ln w="57150" cap="flat" cmpd="sng">
                  <a:solidFill>
                    <a:schemeClr val="dk1"/>
                  </a:solidFill>
                  <a:prstDash val="solid"/>
                  <a:round/>
                  <a:headEnd type="none" w="med" len="med"/>
                  <a:tailEnd type="none" w="med" len="med"/>
                </a:ln>
                <a:solidFill>
                  <a:srgbClr val="FF3300"/>
                </a:solidFill>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78"/>
                                        </p:tgtEl>
                                        <p:attrNameLst>
                                          <p:attrName>style.visibility</p:attrName>
                                        </p:attrNameLst>
                                      </p:cBhvr>
                                      <p:to>
                                        <p:strVal val="visible"/>
                                      </p:to>
                                    </p:set>
                                    <p:anim calcmode="lin" valueType="num">
                                      <p:cBhvr additive="base">
                                        <p:cTn id="7" dur="500"/>
                                        <p:tgtEl>
                                          <p:spTgt spid="2078"/>
                                        </p:tgtEl>
                                        <p:attrNameLst>
                                          <p:attrName>ppt_w</p:attrName>
                                        </p:attrNameLst>
                                      </p:cBhvr>
                                      <p:tavLst>
                                        <p:tav tm="0">
                                          <p:val>
                                            <p:strVal val="0"/>
                                          </p:val>
                                        </p:tav>
                                        <p:tav tm="100000">
                                          <p:val>
                                            <p:strVal val="#ppt_w"/>
                                          </p:val>
                                        </p:tav>
                                      </p:tavLst>
                                    </p:anim>
                                    <p:anim calcmode="lin" valueType="num">
                                      <p:cBhvr additive="base">
                                        <p:cTn id="8" dur="500"/>
                                        <p:tgtEl>
                                          <p:spTgt spid="207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Shape 2084"/>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Evolution of man progression?</a:t>
            </a:r>
          </a:p>
        </p:txBody>
      </p:sp>
      <p:pic>
        <p:nvPicPr>
          <p:cNvPr id="2085" name="Shape 2085" descr="Hum Evol walking chart"/>
          <p:cNvPicPr preferRelativeResize="0">
            <a:picLocks noGrp="1"/>
          </p:cNvPicPr>
          <p:nvPr>
            <p:ph type="body" idx="1"/>
          </p:nvPr>
        </p:nvPicPr>
        <p:blipFill rotWithShape="1">
          <a:blip r:embed="rId3">
            <a:alphaModFix/>
          </a:blip>
          <a:srcRect/>
          <a:stretch/>
        </p:blipFill>
        <p:spPr>
          <a:xfrm>
            <a:off x="304800" y="1085850"/>
            <a:ext cx="8610600" cy="5314950"/>
          </a:xfrm>
          <a:prstGeom prst="rect">
            <a:avLst/>
          </a:prstGeom>
          <a:noFill/>
          <a:ln>
            <a:noFill/>
          </a:ln>
        </p:spPr>
      </p:pic>
      <p:sp>
        <p:nvSpPr>
          <p:cNvPr id="2086" name="Shape 2086"/>
          <p:cNvSpPr txBox="1"/>
          <p:nvPr/>
        </p:nvSpPr>
        <p:spPr>
          <a:xfrm>
            <a:off x="0" y="228600"/>
            <a:ext cx="9144000" cy="9144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5400" b="1">
                <a:solidFill>
                  <a:srgbClr val="FFFF00"/>
                </a:solidFill>
              </a:rPr>
              <a:t>人类的进化</a:t>
            </a:r>
            <a:r>
              <a:rPr lang="en-US" sz="5400" b="1">
                <a:solidFill>
                  <a:srgbClr val="FFFF00"/>
                </a:solidFill>
                <a:latin typeface="Arial"/>
                <a:ea typeface="Arial"/>
                <a:cs typeface="Arial"/>
                <a:sym typeface="Arial"/>
              </a:rPr>
              <a:t>? </a:t>
            </a:r>
          </a:p>
        </p:txBody>
      </p:sp>
      <p:sp>
        <p:nvSpPr>
          <p:cNvPr id="2087" name="Shape 2087"/>
          <p:cNvSpPr/>
          <p:nvPr/>
        </p:nvSpPr>
        <p:spPr>
          <a:xfrm>
            <a:off x="304800" y="94750"/>
            <a:ext cx="8507551" cy="6306050"/>
          </a:xfrm>
          <a:prstGeom prst="rect">
            <a:avLst/>
          </a:prstGeom>
        </p:spPr>
        <p:txBody>
          <a:bodyPr>
            <a:prstTxWarp prst="textPlain">
              <a:avLst/>
            </a:prstTxWarp>
          </a:bodyPr>
          <a:lstStyle/>
          <a:p>
            <a:pPr lvl="0" algn="ctr"/>
            <a:r>
              <a:rPr b="0" i="0">
                <a:ln w="57150" cap="flat" cmpd="sng">
                  <a:solidFill>
                    <a:schemeClr val="dk1"/>
                  </a:solidFill>
                  <a:prstDash val="solid"/>
                  <a:round/>
                  <a:headEnd type="none" w="med" len="med"/>
                  <a:tailEnd type="none" w="med" len="med"/>
                </a:ln>
                <a:solidFill>
                  <a:srgbClr val="FF3300"/>
                </a:solidFill>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87"/>
                                        </p:tgtEl>
                                        <p:attrNameLst>
                                          <p:attrName>style.visibility</p:attrName>
                                        </p:attrNameLst>
                                      </p:cBhvr>
                                      <p:to>
                                        <p:strVal val="visible"/>
                                      </p:to>
                                    </p:set>
                                    <p:anim calcmode="lin" valueType="num">
                                      <p:cBhvr additive="base">
                                        <p:cTn id="7" dur="500"/>
                                        <p:tgtEl>
                                          <p:spTgt spid="2087"/>
                                        </p:tgtEl>
                                        <p:attrNameLst>
                                          <p:attrName>ppt_w</p:attrName>
                                        </p:attrNameLst>
                                      </p:cBhvr>
                                      <p:tavLst>
                                        <p:tav tm="0">
                                          <p:val>
                                            <p:strVal val="0"/>
                                          </p:val>
                                        </p:tav>
                                        <p:tav tm="100000">
                                          <p:val>
                                            <p:strVal val="#ppt_w"/>
                                          </p:val>
                                        </p:tav>
                                      </p:tavLst>
                                    </p:anim>
                                    <p:anim calcmode="lin" valueType="num">
                                      <p:cBhvr additive="base">
                                        <p:cTn id="8" dur="500"/>
                                        <p:tgtEl>
                                          <p:spTgt spid="20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pic>
        <p:nvPicPr>
          <p:cNvPr id="2094" name="Shape 2094" descr="Cat Kind 0311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pic>
        <p:nvPicPr>
          <p:cNvPr id="2101" name="Shape 2101" descr="Elephant Kind 0312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pic>
        <p:nvPicPr>
          <p:cNvPr id="2108" name="Shape 2108" descr="Horse Kind 0312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pic>
        <p:nvPicPr>
          <p:cNvPr id="1807" name="Shape 1807" descr="Treatment 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08" name="Shape 1808"/>
          <p:cNvSpPr txBox="1"/>
          <p:nvPr/>
        </p:nvSpPr>
        <p:spPr>
          <a:xfrm>
            <a:off x="1732825" y="4087950"/>
            <a:ext cx="6626100" cy="3000000"/>
          </a:xfrm>
          <a:prstGeom prst="rect">
            <a:avLst/>
          </a:prstGeom>
          <a:noFill/>
          <a:ln>
            <a:noFill/>
          </a:ln>
        </p:spPr>
        <p:txBody>
          <a:bodyPr wrap="square" lIns="91425" tIns="91425" rIns="91425" bIns="91425" anchor="ctr" anchorCtr="0">
            <a:noAutofit/>
          </a:bodyPr>
          <a:lstStyle/>
          <a:p>
            <a:pPr marL="0" lvl="0" indent="0" algn="ctr" rtl="0">
              <a:lnSpc>
                <a:spcPct val="115000"/>
              </a:lnSpc>
              <a:spcBef>
                <a:spcPts val="0"/>
              </a:spcBef>
              <a:buNone/>
            </a:pPr>
            <a:r>
              <a:rPr lang="en-US" sz="5400" b="1">
                <a:solidFill>
                  <a:srgbClr val="FFFFFF"/>
                </a:solidFill>
              </a:rPr>
              <a:t>创世记答案机构</a:t>
            </a:r>
          </a:p>
          <a:p>
            <a:pPr marL="0" lvl="0" indent="0" algn="ctr" rtl="0">
              <a:lnSpc>
                <a:spcPct val="115000"/>
              </a:lnSpc>
              <a:spcBef>
                <a:spcPts val="0"/>
              </a:spcBef>
              <a:buNone/>
            </a:pPr>
            <a:r>
              <a:rPr lang="en-US" sz="3200" b="1">
                <a:solidFill>
                  <a:srgbClr val="FFFFFF"/>
                </a:solidFill>
              </a:rPr>
              <a:t>相信·维护·宣告</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pic>
        <p:nvPicPr>
          <p:cNvPr id="2115" name="Shape 2115" descr="Skin Tones Line-up 0305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Shape 2121"/>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Evolution vs Bible timeline</a:t>
            </a:r>
          </a:p>
        </p:txBody>
      </p:sp>
      <p:pic>
        <p:nvPicPr>
          <p:cNvPr id="2122" name="Shape 2122" descr="Evolution + Bib Timeline"/>
          <p:cNvPicPr preferRelativeResize="0"/>
          <p:nvPr/>
        </p:nvPicPr>
        <p:blipFill rotWithShape="1">
          <a:blip r:embed="rId3">
            <a:alphaModFix/>
          </a:blip>
          <a:srcRect/>
          <a:stretch/>
        </p:blipFill>
        <p:spPr>
          <a:xfrm>
            <a:off x="214313" y="0"/>
            <a:ext cx="8763000" cy="6804025"/>
          </a:xfrm>
          <a:prstGeom prst="rect">
            <a:avLst/>
          </a:prstGeom>
          <a:noFill/>
          <a:ln>
            <a:noFill/>
          </a:ln>
        </p:spPr>
      </p:pic>
      <p:sp>
        <p:nvSpPr>
          <p:cNvPr id="2123" name="Shape 2123"/>
          <p:cNvSpPr/>
          <p:nvPr/>
        </p:nvSpPr>
        <p:spPr>
          <a:xfrm>
            <a:off x="0" y="0"/>
            <a:ext cx="9144000" cy="685800"/>
          </a:xfrm>
          <a:prstGeom prst="rect">
            <a:avLst/>
          </a:prstGeom>
          <a:solidFill>
            <a:srgbClr val="8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4" name="Shape 2124"/>
          <p:cNvSpPr txBox="1"/>
          <p:nvPr/>
        </p:nvSpPr>
        <p:spPr>
          <a:xfrm>
            <a:off x="2590800" y="0"/>
            <a:ext cx="3962400" cy="701675"/>
          </a:xfrm>
          <a:prstGeom prst="rect">
            <a:avLst/>
          </a:prstGeom>
          <a:noFill/>
          <a:ln>
            <a:noFill/>
          </a:ln>
        </p:spPr>
        <p:txBody>
          <a:bodyPr wrap="square" lIns="91425" tIns="45700" rIns="91425" bIns="45700" anchor="t" anchorCtr="0">
            <a:noAutofit/>
          </a:bodyPr>
          <a:lstStyle/>
          <a:p>
            <a:pPr marL="0" lvl="0" indent="0" algn="ctr" rtl="0">
              <a:spcBef>
                <a:spcPts val="0"/>
              </a:spcBef>
              <a:buClr>
                <a:schemeClr val="dk1"/>
              </a:buClr>
              <a:buFont typeface="Arial"/>
              <a:buNone/>
            </a:pPr>
            <a:r>
              <a:rPr lang="en-US" sz="4000" b="1">
                <a:solidFill>
                  <a:schemeClr val="lt1"/>
                </a:solidFill>
              </a:rPr>
              <a:t>演化</a:t>
            </a:r>
          </a:p>
        </p:txBody>
      </p:sp>
      <p:sp>
        <p:nvSpPr>
          <p:cNvPr id="2125" name="Shape 2125"/>
          <p:cNvSpPr/>
          <p:nvPr/>
        </p:nvSpPr>
        <p:spPr>
          <a:xfrm>
            <a:off x="0" y="3308350"/>
            <a:ext cx="9144000" cy="609600"/>
          </a:xfrm>
          <a:prstGeom prst="rect">
            <a:avLst/>
          </a:prstGeom>
          <a:solidFill>
            <a:srgbClr val="008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6" name="Shape 2126"/>
          <p:cNvSpPr txBox="1"/>
          <p:nvPr/>
        </p:nvSpPr>
        <p:spPr>
          <a:xfrm>
            <a:off x="2590800" y="3297238"/>
            <a:ext cx="3962400" cy="701675"/>
          </a:xfrm>
          <a:prstGeom prst="rect">
            <a:avLst/>
          </a:prstGeom>
          <a:noFill/>
          <a:ln>
            <a:noFill/>
          </a:ln>
        </p:spPr>
        <p:txBody>
          <a:bodyPr wrap="square" lIns="91425" tIns="45700" rIns="91425" bIns="45700" anchor="t" anchorCtr="0">
            <a:noAutofit/>
          </a:bodyPr>
          <a:lstStyle/>
          <a:p>
            <a:pPr marL="0" lvl="0" indent="0" algn="ctr" rtl="0">
              <a:spcBef>
                <a:spcPts val="0"/>
              </a:spcBef>
              <a:buNone/>
            </a:pPr>
            <a:r>
              <a:rPr lang="en-US" sz="4000" b="1">
                <a:solidFill>
                  <a:schemeClr val="lt1"/>
                </a:solidFill>
              </a:rPr>
              <a:t>圣经</a:t>
            </a:r>
          </a:p>
          <a:p>
            <a:pPr marL="0" lvl="0" indent="0" algn="ctr" rtl="0">
              <a:spcBef>
                <a:spcPts val="0"/>
              </a:spcBef>
              <a:buClr>
                <a:schemeClr val="dk1"/>
              </a:buClr>
              <a:buFont typeface="Arial"/>
              <a:buNone/>
            </a:pPr>
            <a:endParaRPr sz="4000" b="1">
              <a:solidFill>
                <a:schemeClr val="lt1"/>
              </a:solidFill>
            </a:endParaRPr>
          </a:p>
          <a:p>
            <a:pPr marL="0" marR="0" lvl="0" indent="0" algn="ctr" rtl="0">
              <a:spcBef>
                <a:spcPts val="0"/>
              </a:spcBef>
              <a:spcAft>
                <a:spcPts val="0"/>
              </a:spcAft>
              <a:buNone/>
            </a:pPr>
            <a:endParaRPr sz="4000" b="1">
              <a:solidFill>
                <a:schemeClr val="lt1"/>
              </a:solidFill>
            </a:endParaRPr>
          </a:p>
        </p:txBody>
      </p:sp>
      <p:sp>
        <p:nvSpPr>
          <p:cNvPr id="2127" name="Shape 2127"/>
          <p:cNvSpPr/>
          <p:nvPr/>
        </p:nvSpPr>
        <p:spPr>
          <a:xfrm>
            <a:off x="7239000" y="685800"/>
            <a:ext cx="1905000" cy="268605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8" name="Shape 2128"/>
          <p:cNvSpPr/>
          <p:nvPr/>
        </p:nvSpPr>
        <p:spPr>
          <a:xfrm>
            <a:off x="5505450" y="685800"/>
            <a:ext cx="1905000" cy="268605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9" name="Shape 2129"/>
          <p:cNvSpPr/>
          <p:nvPr/>
        </p:nvSpPr>
        <p:spPr>
          <a:xfrm>
            <a:off x="3752850" y="685800"/>
            <a:ext cx="1905000" cy="268605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0" name="Shape 2130"/>
          <p:cNvSpPr/>
          <p:nvPr/>
        </p:nvSpPr>
        <p:spPr>
          <a:xfrm>
            <a:off x="2019300" y="685800"/>
            <a:ext cx="1905000" cy="268605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1" name="Shape 2131"/>
          <p:cNvSpPr/>
          <p:nvPr/>
        </p:nvSpPr>
        <p:spPr>
          <a:xfrm>
            <a:off x="6362700" y="3924300"/>
            <a:ext cx="2819400" cy="300990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2" name="Shape 2132"/>
          <p:cNvSpPr/>
          <p:nvPr/>
        </p:nvSpPr>
        <p:spPr>
          <a:xfrm>
            <a:off x="4629150" y="3924300"/>
            <a:ext cx="1905000" cy="293370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3" name="Shape 2133"/>
          <p:cNvSpPr/>
          <p:nvPr/>
        </p:nvSpPr>
        <p:spPr>
          <a:xfrm>
            <a:off x="2914650" y="3924300"/>
            <a:ext cx="1905000" cy="300990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4" name="Shape 2134"/>
          <p:cNvSpPr/>
          <p:nvPr/>
        </p:nvSpPr>
        <p:spPr>
          <a:xfrm>
            <a:off x="87313" y="3924300"/>
            <a:ext cx="2819400" cy="300990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5" name="Shape 2135"/>
          <p:cNvSpPr/>
          <p:nvPr/>
        </p:nvSpPr>
        <p:spPr>
          <a:xfrm>
            <a:off x="0" y="685800"/>
            <a:ext cx="2057400" cy="2686050"/>
          </a:xfrm>
          <a:prstGeom prst="rect">
            <a:avLst/>
          </a:prstGeom>
          <a:solidFill>
            <a:srgbClr val="000000"/>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6" name="Shape 2136"/>
          <p:cNvSpPr/>
          <p:nvPr/>
        </p:nvSpPr>
        <p:spPr>
          <a:xfrm>
            <a:off x="609600" y="727075"/>
            <a:ext cx="8153400" cy="2508250"/>
          </a:xfrm>
          <a:prstGeom prst="rect">
            <a:avLst/>
          </a:prstGeom>
        </p:spPr>
        <p:txBody>
          <a:bodyPr>
            <a:prstTxWarp prst="textPlain">
              <a:avLst/>
            </a:prstTxWarp>
          </a:bodyPr>
          <a:lstStyle/>
          <a:p>
            <a:pPr lvl="0" algn="ctr"/>
            <a:r>
              <a:rPr b="0" i="0">
                <a:ln w="57150" cap="flat" cmpd="sng">
                  <a:solidFill>
                    <a:schemeClr val="dk1"/>
                  </a:solidFill>
                  <a:prstDash val="solid"/>
                  <a:round/>
                  <a:headEnd type="none" w="med" len="med"/>
                  <a:tailEnd type="none" w="med" len="med"/>
                </a:ln>
                <a:solidFill>
                  <a:srgbClr val="FF3300"/>
                </a:solidFill>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35"/>
                                        </p:tgtEl>
                                      </p:cBhvr>
                                    </p:animEffect>
                                    <p:set>
                                      <p:cBhvr>
                                        <p:cTn id="7" dur="1" fill="hold">
                                          <p:stCondLst>
                                            <p:cond delay="500"/>
                                          </p:stCondLst>
                                        </p:cTn>
                                        <p:tgtEl>
                                          <p:spTgt spid="21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130"/>
                                        </p:tgtEl>
                                      </p:cBhvr>
                                    </p:animEffect>
                                    <p:set>
                                      <p:cBhvr>
                                        <p:cTn id="12" dur="1" fill="hold">
                                          <p:stCondLst>
                                            <p:cond delay="500"/>
                                          </p:stCondLst>
                                        </p:cTn>
                                        <p:tgtEl>
                                          <p:spTgt spid="21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129"/>
                                        </p:tgtEl>
                                      </p:cBhvr>
                                    </p:animEffect>
                                    <p:set>
                                      <p:cBhvr>
                                        <p:cTn id="17" dur="1" fill="hold">
                                          <p:stCondLst>
                                            <p:cond delay="500"/>
                                          </p:stCondLst>
                                        </p:cTn>
                                        <p:tgtEl>
                                          <p:spTgt spid="21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128"/>
                                        </p:tgtEl>
                                      </p:cBhvr>
                                    </p:animEffect>
                                    <p:set>
                                      <p:cBhvr>
                                        <p:cTn id="22" dur="1" fill="hold">
                                          <p:stCondLst>
                                            <p:cond delay="500"/>
                                          </p:stCondLst>
                                        </p:cTn>
                                        <p:tgtEl>
                                          <p:spTgt spid="21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127"/>
                                        </p:tgtEl>
                                      </p:cBhvr>
                                    </p:animEffect>
                                    <p:set>
                                      <p:cBhvr>
                                        <p:cTn id="27" dur="1" fill="hold">
                                          <p:stCondLst>
                                            <p:cond delay="500"/>
                                          </p:stCondLst>
                                        </p:cTn>
                                        <p:tgtEl>
                                          <p:spTgt spid="21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134"/>
                                        </p:tgtEl>
                                      </p:cBhvr>
                                    </p:animEffect>
                                    <p:set>
                                      <p:cBhvr>
                                        <p:cTn id="32" dur="1" fill="hold">
                                          <p:stCondLst>
                                            <p:cond delay="500"/>
                                          </p:stCondLst>
                                        </p:cTn>
                                        <p:tgtEl>
                                          <p:spTgt spid="21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133"/>
                                        </p:tgtEl>
                                      </p:cBhvr>
                                    </p:animEffect>
                                    <p:set>
                                      <p:cBhvr>
                                        <p:cTn id="37" dur="1" fill="hold">
                                          <p:stCondLst>
                                            <p:cond delay="500"/>
                                          </p:stCondLst>
                                        </p:cTn>
                                        <p:tgtEl>
                                          <p:spTgt spid="21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132"/>
                                        </p:tgtEl>
                                      </p:cBhvr>
                                    </p:animEffect>
                                    <p:set>
                                      <p:cBhvr>
                                        <p:cTn id="42" dur="1" fill="hold">
                                          <p:stCondLst>
                                            <p:cond delay="500"/>
                                          </p:stCondLst>
                                        </p:cTn>
                                        <p:tgtEl>
                                          <p:spTgt spid="21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131"/>
                                        </p:tgtEl>
                                      </p:cBhvr>
                                    </p:animEffect>
                                    <p:set>
                                      <p:cBhvr>
                                        <p:cTn id="47" dur="1" fill="hold">
                                          <p:stCondLst>
                                            <p:cond delay="500"/>
                                          </p:stCondLst>
                                        </p:cTn>
                                        <p:tgtEl>
                                          <p:spTgt spid="21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2136"/>
                                        </p:tgtEl>
                                        <p:attrNameLst>
                                          <p:attrName>style.visibility</p:attrName>
                                        </p:attrNameLst>
                                      </p:cBhvr>
                                      <p:to>
                                        <p:strVal val="visible"/>
                                      </p:to>
                                    </p:set>
                                    <p:anim calcmode="lin" valueType="num">
                                      <p:cBhvr additive="base">
                                        <p:cTn id="52" dur="500"/>
                                        <p:tgtEl>
                                          <p:spTgt spid="2136"/>
                                        </p:tgtEl>
                                        <p:attrNameLst>
                                          <p:attrName>ppt_w</p:attrName>
                                        </p:attrNameLst>
                                      </p:cBhvr>
                                      <p:tavLst>
                                        <p:tav tm="0">
                                          <p:val>
                                            <p:strVal val="0"/>
                                          </p:val>
                                        </p:tav>
                                        <p:tav tm="100000">
                                          <p:val>
                                            <p:strVal val="#ppt_w"/>
                                          </p:val>
                                        </p:tav>
                                      </p:tavLst>
                                    </p:anim>
                                    <p:anim calcmode="lin" valueType="num">
                                      <p:cBhvr additive="base">
                                        <p:cTn id="53" dur="500"/>
                                        <p:tgtEl>
                                          <p:spTgt spid="21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Shape 2142"/>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Genesis 1:1 NAS</a:t>
            </a:r>
          </a:p>
        </p:txBody>
      </p:sp>
      <p:pic>
        <p:nvPicPr>
          <p:cNvPr id="2143" name="Shape 2143"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44" name="Shape 2144"/>
          <p:cNvSpPr txBox="1"/>
          <p:nvPr/>
        </p:nvSpPr>
        <p:spPr>
          <a:xfrm>
            <a:off x="457200" y="457200"/>
            <a:ext cx="8229600" cy="9144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rPr>
              <a:t>创世记 </a:t>
            </a:r>
            <a:r>
              <a:rPr lang="en-US" sz="5400" b="1">
                <a:solidFill>
                  <a:srgbClr val="00FF00"/>
                </a:solidFill>
                <a:latin typeface="Arial"/>
                <a:ea typeface="Arial"/>
                <a:cs typeface="Arial"/>
                <a:sym typeface="Arial"/>
              </a:rPr>
              <a:t> 1:5</a:t>
            </a:r>
          </a:p>
        </p:txBody>
      </p:sp>
      <p:sp>
        <p:nvSpPr>
          <p:cNvPr id="2145" name="Shape 2145"/>
          <p:cNvSpPr txBox="1"/>
          <p:nvPr/>
        </p:nvSpPr>
        <p:spPr>
          <a:xfrm>
            <a:off x="914400" y="1820100"/>
            <a:ext cx="7391400" cy="22893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000">
                <a:solidFill>
                  <a:srgbClr val="FFFFFF"/>
                </a:solidFill>
              </a:rPr>
              <a:t>“神称光为「</a:t>
            </a:r>
            <a:r>
              <a:rPr lang="en-US" sz="3000">
                <a:solidFill>
                  <a:srgbClr val="FFFF00"/>
                </a:solidFill>
              </a:rPr>
              <a:t>昼</a:t>
            </a:r>
            <a:r>
              <a:rPr lang="en-US" sz="3000">
                <a:solidFill>
                  <a:srgbClr val="FFFFFF"/>
                </a:solidFill>
              </a:rPr>
              <a:t>」，称暗为「</a:t>
            </a:r>
            <a:r>
              <a:rPr lang="en-US" sz="3000">
                <a:solidFill>
                  <a:srgbClr val="FFFF00"/>
                </a:solidFill>
              </a:rPr>
              <a:t>夜</a:t>
            </a:r>
            <a:r>
              <a:rPr lang="en-US" sz="3000">
                <a:solidFill>
                  <a:srgbClr val="FFFFFF"/>
                </a:solidFill>
              </a:rPr>
              <a:t>」。有</a:t>
            </a:r>
            <a:r>
              <a:rPr lang="en-US" sz="3000">
                <a:solidFill>
                  <a:srgbClr val="FFFF00"/>
                </a:solidFill>
              </a:rPr>
              <a:t>晚上</a:t>
            </a:r>
            <a:r>
              <a:rPr lang="en-US" sz="3000">
                <a:solidFill>
                  <a:srgbClr val="FFFFFF"/>
                </a:solidFill>
              </a:rPr>
              <a:t>，有</a:t>
            </a:r>
            <a:r>
              <a:rPr lang="en-US" sz="3000">
                <a:solidFill>
                  <a:srgbClr val="FFFF00"/>
                </a:solidFill>
              </a:rPr>
              <a:t>早晨</a:t>
            </a:r>
            <a:r>
              <a:rPr lang="en-US" sz="3000">
                <a:solidFill>
                  <a:srgbClr val="FFFFFF"/>
                </a:solidFill>
              </a:rPr>
              <a:t>，这是</a:t>
            </a:r>
            <a:r>
              <a:rPr lang="en-US" sz="3000">
                <a:solidFill>
                  <a:srgbClr val="FFFF00"/>
                </a:solidFill>
              </a:rPr>
              <a:t>头一日</a:t>
            </a:r>
            <a:r>
              <a:rPr lang="en-US" sz="3000">
                <a:solidFill>
                  <a:srgbClr val="FFFFFF"/>
                </a:solidFill>
              </a:rPr>
              <a:t>。</a:t>
            </a:r>
          </a:p>
        </p:txBody>
      </p:sp>
      <p:sp>
        <p:nvSpPr>
          <p:cNvPr id="2146" name="Shape 2146"/>
          <p:cNvSpPr txBox="1"/>
          <p:nvPr/>
        </p:nvSpPr>
        <p:spPr>
          <a:xfrm>
            <a:off x="914400" y="4191000"/>
            <a:ext cx="7620000" cy="123507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l" rtl="0">
              <a:spcBef>
                <a:spcPts val="0"/>
              </a:spcBef>
              <a:spcAft>
                <a:spcPts val="0"/>
              </a:spcAft>
              <a:buClr>
                <a:schemeClr val="lt1"/>
              </a:buClr>
              <a:buSzPts val="3000"/>
              <a:buFont typeface="Arial"/>
              <a:buChar char="•"/>
            </a:pPr>
            <a:r>
              <a:rPr lang="en-US" sz="3000" b="1">
                <a:solidFill>
                  <a:schemeClr val="lt1"/>
                </a:solidFill>
                <a:latin typeface="Arial"/>
                <a:ea typeface="Arial"/>
                <a:cs typeface="Arial"/>
                <a:sym typeface="Arial"/>
              </a:rPr>
              <a:t>  </a:t>
            </a:r>
            <a:r>
              <a:rPr lang="en-US" sz="3000" b="1">
                <a:solidFill>
                  <a:srgbClr val="FFFF00"/>
                </a:solidFill>
                <a:latin typeface="Arial"/>
                <a:ea typeface="Arial"/>
                <a:cs typeface="Arial"/>
                <a:sym typeface="Arial"/>
              </a:rPr>
              <a:t>Numbers</a:t>
            </a:r>
            <a:r>
              <a:rPr lang="en-US" sz="3000" b="1">
                <a:solidFill>
                  <a:schemeClr val="lt1"/>
                </a:solidFill>
                <a:latin typeface="Arial"/>
                <a:ea typeface="Arial"/>
                <a:cs typeface="Arial"/>
                <a:sym typeface="Arial"/>
              </a:rPr>
              <a:t> the days: first, second, …</a:t>
            </a:r>
          </a:p>
          <a:p>
            <a:pPr marL="0" marR="0" lvl="0" indent="0" algn="l" rtl="0">
              <a:spcBef>
                <a:spcPts val="1500"/>
              </a:spcBef>
              <a:spcAft>
                <a:spcPts val="0"/>
              </a:spcAft>
              <a:buClr>
                <a:schemeClr val="lt1"/>
              </a:buClr>
              <a:buSzPts val="3000"/>
              <a:buFont typeface="Arial"/>
              <a:buChar char="•"/>
            </a:pPr>
            <a:r>
              <a:rPr lang="en-US" sz="3000" b="1">
                <a:solidFill>
                  <a:schemeClr val="lt1"/>
                </a:solidFill>
                <a:latin typeface="Arial"/>
                <a:ea typeface="Arial"/>
                <a:cs typeface="Arial"/>
                <a:sym typeface="Arial"/>
              </a:rPr>
              <a:t>  Modifies with “</a:t>
            </a:r>
            <a:r>
              <a:rPr lang="en-US" sz="3000" b="1">
                <a:solidFill>
                  <a:srgbClr val="FFFF00"/>
                </a:solidFill>
                <a:latin typeface="Arial"/>
                <a:ea typeface="Arial"/>
                <a:cs typeface="Arial"/>
                <a:sym typeface="Arial"/>
              </a:rPr>
              <a:t>evening</a:t>
            </a:r>
            <a:r>
              <a:rPr lang="en-US" sz="3000" b="1">
                <a:solidFill>
                  <a:schemeClr val="lt1"/>
                </a:solidFill>
                <a:latin typeface="Arial"/>
                <a:ea typeface="Arial"/>
                <a:cs typeface="Arial"/>
                <a:sym typeface="Arial"/>
              </a:rPr>
              <a:t>” &amp; “</a:t>
            </a:r>
            <a:r>
              <a:rPr lang="en-US" sz="3000" b="1">
                <a:solidFill>
                  <a:srgbClr val="FFFF00"/>
                </a:solidFill>
                <a:latin typeface="Arial"/>
                <a:ea typeface="Arial"/>
                <a:cs typeface="Arial"/>
                <a:sym typeface="Arial"/>
              </a:rPr>
              <a:t>morning</a:t>
            </a:r>
            <a:r>
              <a:rPr lang="en-US" sz="3000" b="1">
                <a:solidFill>
                  <a:schemeClr val="lt1"/>
                </a:solidFill>
                <a:latin typeface="Arial"/>
                <a:ea typeface="Arial"/>
                <a:cs typeface="Arial"/>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6"/>
                                        </p:tgtEl>
                                        <p:attrNameLst>
                                          <p:attrName>style.visibility</p:attrName>
                                        </p:attrNameLst>
                                      </p:cBhvr>
                                      <p:to>
                                        <p:strVal val="visible"/>
                                      </p:to>
                                    </p:set>
                                    <p:animEffect transition="in" filter="fade">
                                      <p:cBhvr>
                                        <p:cTn id="7" dur="500"/>
                                        <p:tgtEl>
                                          <p:spTgt spid="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Shape 2152"/>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Gen. 1:14 NAS</a:t>
            </a:r>
          </a:p>
        </p:txBody>
      </p:sp>
      <p:pic>
        <p:nvPicPr>
          <p:cNvPr id="2153" name="Shape 2153"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54" name="Shape 2154"/>
          <p:cNvSpPr txBox="1"/>
          <p:nvPr/>
        </p:nvSpPr>
        <p:spPr>
          <a:xfrm>
            <a:off x="0" y="457200"/>
            <a:ext cx="9144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rPr>
              <a:t>创世记 </a:t>
            </a:r>
            <a:r>
              <a:rPr lang="en-US" sz="5400" b="1">
                <a:solidFill>
                  <a:srgbClr val="00FF00"/>
                </a:solidFill>
                <a:latin typeface="Arial"/>
                <a:ea typeface="Arial"/>
                <a:cs typeface="Arial"/>
                <a:sym typeface="Arial"/>
              </a:rPr>
              <a:t>1:14</a:t>
            </a:r>
          </a:p>
        </p:txBody>
      </p:sp>
      <p:sp>
        <p:nvSpPr>
          <p:cNvPr id="2155" name="Shape 2155"/>
          <p:cNvSpPr txBox="1"/>
          <p:nvPr/>
        </p:nvSpPr>
        <p:spPr>
          <a:xfrm>
            <a:off x="914400" y="1660525"/>
            <a:ext cx="7620000" cy="22828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3600">
                <a:solidFill>
                  <a:srgbClr val="FFFFFF"/>
                </a:solidFill>
              </a:rPr>
              <a:t>“神说：「天上要有光体，可以分</a:t>
            </a:r>
            <a:r>
              <a:rPr lang="en-US" sz="3600">
                <a:solidFill>
                  <a:srgbClr val="FFFF00"/>
                </a:solidFill>
              </a:rPr>
              <a:t>昼夜</a:t>
            </a:r>
            <a:r>
              <a:rPr lang="en-US" sz="3600">
                <a:solidFill>
                  <a:srgbClr val="FFFFFF"/>
                </a:solidFill>
              </a:rPr>
              <a:t>，作记号，定节令、</a:t>
            </a:r>
            <a:r>
              <a:rPr lang="en-US" sz="3600">
                <a:solidFill>
                  <a:srgbClr val="FFFF00"/>
                </a:solidFill>
              </a:rPr>
              <a:t>日子</a:t>
            </a:r>
            <a:r>
              <a:rPr lang="en-US" sz="3600">
                <a:solidFill>
                  <a:srgbClr val="FFFFFF"/>
                </a:solidFill>
              </a:rPr>
              <a:t>、</a:t>
            </a:r>
            <a:r>
              <a:rPr lang="en-US" sz="3600">
                <a:solidFill>
                  <a:srgbClr val="FFFF00"/>
                </a:solidFill>
              </a:rPr>
              <a:t>年岁</a:t>
            </a:r>
            <a:r>
              <a:rPr lang="en-US" sz="3600">
                <a:solidFill>
                  <a:srgbClr val="FFFFFF"/>
                </a:solidFill>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Shape 2161"/>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Ex. 20:11 NAS</a:t>
            </a:r>
          </a:p>
        </p:txBody>
      </p:sp>
      <p:pic>
        <p:nvPicPr>
          <p:cNvPr id="2162" name="Shape 2162"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63" name="Shape 2163"/>
          <p:cNvSpPr txBox="1"/>
          <p:nvPr/>
        </p:nvSpPr>
        <p:spPr>
          <a:xfrm>
            <a:off x="457200" y="487363"/>
            <a:ext cx="8229600" cy="100647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rPr>
              <a:t>‭‭出埃及记‬</a:t>
            </a:r>
            <a:r>
              <a:rPr lang="en-US" sz="6000" b="1">
                <a:solidFill>
                  <a:srgbClr val="00FF00"/>
                </a:solidFill>
                <a:latin typeface="Arial"/>
                <a:ea typeface="Arial"/>
                <a:cs typeface="Arial"/>
                <a:sym typeface="Arial"/>
              </a:rPr>
              <a:t> 20:11</a:t>
            </a:r>
          </a:p>
        </p:txBody>
      </p:sp>
      <p:sp>
        <p:nvSpPr>
          <p:cNvPr id="2164" name="Shape 2164"/>
          <p:cNvSpPr txBox="1"/>
          <p:nvPr/>
        </p:nvSpPr>
        <p:spPr>
          <a:xfrm>
            <a:off x="914400" y="1828800"/>
            <a:ext cx="7315200" cy="33877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600">
                <a:solidFill>
                  <a:srgbClr val="FFFFFF"/>
                </a:solidFill>
              </a:rPr>
              <a:t>“因为</a:t>
            </a:r>
            <a:r>
              <a:rPr lang="en-US" sz="3600">
                <a:solidFill>
                  <a:srgbClr val="FFFF00"/>
                </a:solidFill>
              </a:rPr>
              <a:t>六日之内</a:t>
            </a:r>
            <a:r>
              <a:rPr lang="en-US" sz="3600">
                <a:solidFill>
                  <a:srgbClr val="FFFFFF"/>
                </a:solidFill>
              </a:rPr>
              <a:t>，耶和华造天、地、海，和</a:t>
            </a:r>
            <a:r>
              <a:rPr lang="en-US" sz="3600">
                <a:solidFill>
                  <a:srgbClr val="FFFF00"/>
                </a:solidFill>
              </a:rPr>
              <a:t>其中的万物</a:t>
            </a:r>
            <a:r>
              <a:rPr lang="en-US" sz="3600">
                <a:solidFill>
                  <a:srgbClr val="FFFFFF"/>
                </a:solidFill>
              </a:rPr>
              <a:t>，第七日便安息，所以耶和华赐福与安息日，</a:t>
            </a:r>
          </a:p>
          <a:p>
            <a:pPr marL="0" marR="0" lvl="0" indent="0" algn="just" rtl="0">
              <a:spcBef>
                <a:spcPts val="0"/>
              </a:spcBef>
              <a:spcAft>
                <a:spcPts val="0"/>
              </a:spcAft>
              <a:buNone/>
            </a:pPr>
            <a:r>
              <a:rPr lang="en-US" sz="3600">
                <a:solidFill>
                  <a:srgbClr val="FFFFFF"/>
                </a:solidFill>
              </a:rPr>
              <a:t>定为圣日’’</a:t>
            </a:r>
          </a:p>
        </p:txBody>
      </p:sp>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pic>
        <p:nvPicPr>
          <p:cNvPr id="2170" name="Shape 2170" descr="Template Suite 1-Blank 0136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71" name="Shape 2171"/>
          <p:cNvSpPr txBox="1"/>
          <p:nvPr/>
        </p:nvSpPr>
        <p:spPr>
          <a:xfrm>
            <a:off x="838200" y="1563688"/>
            <a:ext cx="7391400" cy="4619625"/>
          </a:xfrm>
          <a:prstGeom prst="rect">
            <a:avLst/>
          </a:prstGeom>
          <a:noFill/>
          <a:ln>
            <a:noFill/>
          </a:ln>
        </p:spPr>
        <p:txBody>
          <a:bodyPr wrap="square" lIns="91425" tIns="45700" rIns="91425" bIns="45700" anchor="t" anchorCtr="0">
            <a:noAutofit/>
          </a:bodyPr>
          <a:lstStyle/>
          <a:p>
            <a:pPr marL="0" marR="0" lvl="0" indent="-69850" algn="l" rtl="0">
              <a:lnSpc>
                <a:spcPct val="90000"/>
              </a:lnSpc>
              <a:spcBef>
                <a:spcPts val="0"/>
              </a:spcBef>
              <a:spcAft>
                <a:spcPts val="0"/>
              </a:spcAft>
              <a:buSzPts val="1100"/>
              <a:buNone/>
            </a:pPr>
            <a:r>
              <a:rPr lang="en-US" sz="3200" b="1">
                <a:solidFill>
                  <a:schemeClr val="lt1"/>
                </a:solidFill>
              </a:rPr>
              <a:t>创造亚当前5天</a:t>
            </a:r>
            <a:r>
              <a:rPr lang="en-US" sz="3200" b="1">
                <a:solidFill>
                  <a:schemeClr val="dk1"/>
                </a:solidFill>
              </a:rPr>
              <a:t>     	</a:t>
            </a:r>
            <a:r>
              <a:rPr lang="en-US" sz="3200" b="1">
                <a:solidFill>
                  <a:schemeClr val="lt1"/>
                </a:solidFill>
              </a:rPr>
              <a:t>= </a:t>
            </a:r>
            <a:r>
              <a:rPr lang="en-US" sz="3200" b="1">
                <a:solidFill>
                  <a:srgbClr val="FFFF00"/>
                </a:solidFill>
              </a:rPr>
              <a:t>5 天</a:t>
            </a:r>
            <a:r>
              <a:rPr lang="en-US" sz="3200" b="1">
                <a:solidFill>
                  <a:schemeClr val="dk1"/>
                </a:solidFill>
                <a:latin typeface="Arial"/>
                <a:ea typeface="Arial"/>
                <a:cs typeface="Arial"/>
                <a:sym typeface="Arial"/>
              </a:rPr>
              <a:t>	</a:t>
            </a:r>
          </a:p>
          <a:p>
            <a:pPr marL="0" marR="0" lvl="0" indent="0" algn="l" rtl="0">
              <a:lnSpc>
                <a:spcPct val="90000"/>
              </a:lnSpc>
              <a:spcBef>
                <a:spcPts val="480"/>
              </a:spcBef>
              <a:spcAft>
                <a:spcPts val="0"/>
              </a:spcAft>
              <a:buNone/>
            </a:pPr>
            <a:endParaRPr sz="3200" b="1">
              <a:solidFill>
                <a:srgbClr val="FFFF00"/>
              </a:solidFill>
              <a:latin typeface="Arial"/>
              <a:ea typeface="Arial"/>
              <a:cs typeface="Arial"/>
              <a:sym typeface="Arial"/>
            </a:endParaRPr>
          </a:p>
          <a:p>
            <a:pPr marL="0" marR="0" lvl="0" indent="0" algn="l" rtl="0">
              <a:lnSpc>
                <a:spcPct val="90000"/>
              </a:lnSpc>
              <a:spcBef>
                <a:spcPts val="480"/>
              </a:spcBef>
              <a:spcAft>
                <a:spcPts val="0"/>
              </a:spcAft>
              <a:buNone/>
            </a:pPr>
            <a:r>
              <a:rPr lang="en-US" sz="3200" b="1">
                <a:solidFill>
                  <a:schemeClr val="lt1"/>
                </a:solidFill>
              </a:rPr>
              <a:t>亚当到亚伯拉罕</a:t>
            </a:r>
            <a:r>
              <a:rPr lang="en-US" sz="3200" b="1">
                <a:solidFill>
                  <a:schemeClr val="lt1"/>
                </a:solidFill>
                <a:latin typeface="Arial"/>
                <a:ea typeface="Arial"/>
                <a:cs typeface="Arial"/>
                <a:sym typeface="Arial"/>
              </a:rPr>
              <a:t>	= </a:t>
            </a:r>
            <a:r>
              <a:rPr lang="en-US" sz="3200" b="1">
                <a:solidFill>
                  <a:srgbClr val="FFFF00"/>
                </a:solidFill>
                <a:latin typeface="Arial"/>
                <a:ea typeface="Arial"/>
                <a:cs typeface="Arial"/>
                <a:sym typeface="Arial"/>
              </a:rPr>
              <a:t>~ 2,000 </a:t>
            </a:r>
            <a:r>
              <a:rPr lang="en-US" sz="3200" b="1">
                <a:solidFill>
                  <a:srgbClr val="FFFF00"/>
                </a:solidFill>
              </a:rPr>
              <a:t>年</a:t>
            </a:r>
          </a:p>
          <a:p>
            <a:pPr marL="0" marR="0" lvl="0" indent="0" algn="l" rtl="0">
              <a:lnSpc>
                <a:spcPct val="90000"/>
              </a:lnSpc>
              <a:spcBef>
                <a:spcPts val="480"/>
              </a:spcBef>
              <a:spcAft>
                <a:spcPts val="0"/>
              </a:spcAft>
              <a:buNone/>
            </a:pPr>
            <a:endParaRPr sz="3200" b="1">
              <a:solidFill>
                <a:srgbClr val="FFFF00"/>
              </a:solidFill>
            </a:endParaRPr>
          </a:p>
          <a:p>
            <a:pPr marL="0" marR="0" lvl="0" indent="-69850" algn="l" rtl="0">
              <a:lnSpc>
                <a:spcPct val="90000"/>
              </a:lnSpc>
              <a:spcBef>
                <a:spcPts val="480"/>
              </a:spcBef>
              <a:spcAft>
                <a:spcPts val="0"/>
              </a:spcAft>
              <a:buSzPts val="1100"/>
              <a:buNone/>
            </a:pPr>
            <a:r>
              <a:rPr lang="en-US" sz="3200" b="1">
                <a:solidFill>
                  <a:schemeClr val="lt1"/>
                </a:solidFill>
              </a:rPr>
              <a:t>亚伯拉罕到基督       </a:t>
            </a:r>
            <a:r>
              <a:rPr lang="en-US" sz="3200" b="1">
                <a:solidFill>
                  <a:schemeClr val="lt1"/>
                </a:solidFill>
                <a:latin typeface="Arial"/>
                <a:ea typeface="Arial"/>
                <a:cs typeface="Arial"/>
                <a:sym typeface="Arial"/>
              </a:rPr>
              <a:t>= </a:t>
            </a:r>
            <a:r>
              <a:rPr lang="en-US" sz="3200" b="1">
                <a:solidFill>
                  <a:srgbClr val="FFFF00"/>
                </a:solidFill>
                <a:latin typeface="Arial"/>
                <a:ea typeface="Arial"/>
                <a:cs typeface="Arial"/>
                <a:sym typeface="Arial"/>
              </a:rPr>
              <a:t>~ 2,000 </a:t>
            </a:r>
            <a:r>
              <a:rPr lang="en-US" sz="3200" b="1">
                <a:solidFill>
                  <a:srgbClr val="FFFF00"/>
                </a:solidFill>
              </a:rPr>
              <a:t>年</a:t>
            </a:r>
          </a:p>
          <a:p>
            <a:pPr marL="0" marR="0" lvl="0" indent="0" algn="l" rtl="0">
              <a:lnSpc>
                <a:spcPct val="90000"/>
              </a:lnSpc>
              <a:spcBef>
                <a:spcPts val="480"/>
              </a:spcBef>
              <a:spcAft>
                <a:spcPts val="0"/>
              </a:spcAft>
              <a:buNone/>
            </a:pPr>
            <a:r>
              <a:rPr lang="en-US" sz="3200" b="1">
                <a:solidFill>
                  <a:schemeClr val="lt1"/>
                </a:solidFill>
              </a:rPr>
              <a:t>基督直到现在       </a:t>
            </a:r>
            <a:r>
              <a:rPr lang="en-US" sz="3200" b="1">
                <a:solidFill>
                  <a:schemeClr val="lt1"/>
                </a:solidFill>
                <a:latin typeface="Arial"/>
                <a:ea typeface="Arial"/>
                <a:cs typeface="Arial"/>
                <a:sym typeface="Arial"/>
              </a:rPr>
              <a:t>	= </a:t>
            </a:r>
            <a:r>
              <a:rPr lang="en-US" sz="3200" b="1">
                <a:solidFill>
                  <a:srgbClr val="FFFF00"/>
                </a:solidFill>
                <a:latin typeface="Arial"/>
                <a:ea typeface="Arial"/>
                <a:cs typeface="Arial"/>
                <a:sym typeface="Arial"/>
              </a:rPr>
              <a:t>~ 2,000 </a:t>
            </a:r>
            <a:r>
              <a:rPr lang="en-US" sz="3200" b="1">
                <a:solidFill>
                  <a:srgbClr val="FFFF00"/>
                </a:solidFill>
              </a:rPr>
              <a:t>年</a:t>
            </a:r>
          </a:p>
          <a:p>
            <a:pPr marL="0" marR="0" lvl="0" indent="0" algn="l" rtl="0">
              <a:lnSpc>
                <a:spcPct val="90000"/>
              </a:lnSpc>
              <a:spcBef>
                <a:spcPts val="480"/>
              </a:spcBef>
              <a:spcAft>
                <a:spcPts val="0"/>
              </a:spcAft>
              <a:buNone/>
            </a:pPr>
            <a:endParaRPr/>
          </a:p>
          <a:p>
            <a:pPr marL="0" marR="0" lvl="0" indent="0" algn="l" rtl="0">
              <a:lnSpc>
                <a:spcPct val="90000"/>
              </a:lnSpc>
              <a:spcBef>
                <a:spcPts val="480"/>
              </a:spcBef>
              <a:spcAft>
                <a:spcPts val="0"/>
              </a:spcAft>
              <a:buNone/>
            </a:pPr>
            <a:endParaRPr lang="en-US" sz="3200" b="1">
              <a:solidFill>
                <a:schemeClr val="lt1"/>
              </a:solidFill>
            </a:endParaRPr>
          </a:p>
          <a:p>
            <a:pPr marL="0" marR="0" lvl="0" indent="0" algn="l" rtl="0">
              <a:lnSpc>
                <a:spcPct val="90000"/>
              </a:lnSpc>
              <a:spcBef>
                <a:spcPts val="480"/>
              </a:spcBef>
              <a:spcAft>
                <a:spcPts val="0"/>
              </a:spcAft>
              <a:buNone/>
            </a:pPr>
            <a:r>
              <a:rPr lang="en-US" sz="3200" b="1">
                <a:solidFill>
                  <a:schemeClr val="lt1"/>
                </a:solidFill>
              </a:rPr>
              <a:t>总数</a:t>
            </a:r>
            <a:r>
              <a:rPr lang="en-US" sz="3200" b="1">
                <a:solidFill>
                  <a:schemeClr val="lt1"/>
                </a:solidFill>
                <a:latin typeface="Arial"/>
                <a:ea typeface="Arial"/>
                <a:cs typeface="Arial"/>
                <a:sym typeface="Arial"/>
              </a:rPr>
              <a:t>				= </a:t>
            </a:r>
            <a:r>
              <a:rPr lang="en-US" sz="3200" b="1">
                <a:solidFill>
                  <a:srgbClr val="FFFF00"/>
                </a:solidFill>
                <a:latin typeface="Arial"/>
                <a:ea typeface="Arial"/>
                <a:cs typeface="Arial"/>
                <a:sym typeface="Arial"/>
              </a:rPr>
              <a:t>~ 6,000 </a:t>
            </a:r>
            <a:r>
              <a:rPr lang="en-US" sz="3200" b="1">
                <a:solidFill>
                  <a:srgbClr val="FFFF00"/>
                </a:solidFill>
              </a:rPr>
              <a:t>年</a:t>
            </a:r>
          </a:p>
        </p:txBody>
      </p:sp>
      <p:sp>
        <p:nvSpPr>
          <p:cNvPr id="2172" name="Shape 2172"/>
          <p:cNvSpPr txBox="1"/>
          <p:nvPr/>
        </p:nvSpPr>
        <p:spPr>
          <a:xfrm>
            <a:off x="914400" y="533400"/>
            <a:ext cx="7315200" cy="64135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3600" b="1">
                <a:solidFill>
                  <a:srgbClr val="00FF00"/>
                </a:solidFill>
              </a:rPr>
              <a:t>创作第一天以来的时间</a:t>
            </a:r>
          </a:p>
        </p:txBody>
      </p:sp>
      <p:sp>
        <p:nvSpPr>
          <p:cNvPr id="2173" name="Shape 2173"/>
          <p:cNvSpPr txBox="1"/>
          <p:nvPr/>
        </p:nvSpPr>
        <p:spPr>
          <a:xfrm>
            <a:off x="1508286" y="3061825"/>
            <a:ext cx="3657600" cy="579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3200" b="1">
                <a:solidFill>
                  <a:srgbClr val="A4C2F4"/>
                </a:solidFill>
                <a:latin typeface="Arial"/>
                <a:ea typeface="Arial"/>
                <a:cs typeface="Arial"/>
                <a:sym typeface="Arial"/>
              </a:rPr>
              <a:t>(</a:t>
            </a:r>
            <a:r>
              <a:rPr lang="en-US" sz="3000" b="1">
                <a:solidFill>
                  <a:srgbClr val="A4C2F4"/>
                </a:solidFill>
              </a:rPr>
              <a:t>创世记</a:t>
            </a:r>
            <a:r>
              <a:rPr lang="en-US" sz="3200" b="1">
                <a:solidFill>
                  <a:srgbClr val="A4C2F4"/>
                </a:solidFill>
                <a:latin typeface="Arial"/>
                <a:ea typeface="Arial"/>
                <a:cs typeface="Arial"/>
                <a:sym typeface="Arial"/>
              </a:rPr>
              <a:t> 5 &amp; 11)</a:t>
            </a:r>
          </a:p>
        </p:txBody>
      </p:sp>
      <p:sp>
        <p:nvSpPr>
          <p:cNvPr id="2174" name="Shape 2174"/>
          <p:cNvSpPr txBox="1"/>
          <p:nvPr/>
        </p:nvSpPr>
        <p:spPr>
          <a:xfrm>
            <a:off x="1508286" y="1644142"/>
            <a:ext cx="3657600" cy="1143976"/>
          </a:xfrm>
          <a:prstGeom prst="rect">
            <a:avLst/>
          </a:prstGeom>
          <a:noFill/>
          <a:ln>
            <a:noFill/>
          </a:ln>
        </p:spPr>
        <p:txBody>
          <a:bodyPr wrap="square" lIns="91425" tIns="45700" rIns="91425" bIns="45700" anchor="t" anchorCtr="0">
            <a:noAutofit/>
          </a:bodyPr>
          <a:lstStyle/>
          <a:p>
            <a:pPr marL="0" lvl="0" indent="0" rtl="0">
              <a:spcBef>
                <a:spcPts val="0"/>
              </a:spcBef>
              <a:buClr>
                <a:schemeClr val="dk1"/>
              </a:buClr>
              <a:buFont typeface="Arial"/>
              <a:buNone/>
            </a:pPr>
            <a:r>
              <a:rPr lang="en-US" sz="3200" b="1">
                <a:solidFill>
                  <a:srgbClr val="9FC5E8"/>
                </a:solidFill>
              </a:rPr>
              <a:t>(</a:t>
            </a:r>
            <a:r>
              <a:rPr lang="en-US" sz="3000" b="1">
                <a:solidFill>
                  <a:srgbClr val="9FC5E8"/>
                </a:solidFill>
              </a:rPr>
              <a:t>创世记</a:t>
            </a:r>
            <a:r>
              <a:rPr lang="en-US" sz="6000" b="1">
                <a:solidFill>
                  <a:srgbClr val="9FC5E8"/>
                </a:solidFill>
              </a:rPr>
              <a:t> </a:t>
            </a:r>
            <a:r>
              <a:rPr lang="en-US" sz="3200" b="1">
                <a:solidFill>
                  <a:srgbClr val="9FC5E8"/>
                </a:solidFill>
              </a:rPr>
              <a:t> 1)</a:t>
            </a:r>
          </a:p>
        </p:txBody>
      </p:sp>
      <p:cxnSp>
        <p:nvCxnSpPr>
          <p:cNvPr id="2175" name="Shape 2175"/>
          <p:cNvCxnSpPr/>
          <p:nvPr/>
        </p:nvCxnSpPr>
        <p:spPr>
          <a:xfrm>
            <a:off x="4536275" y="5001975"/>
            <a:ext cx="2438400" cy="0"/>
          </a:xfrm>
          <a:prstGeom prst="straightConnector1">
            <a:avLst/>
          </a:prstGeom>
          <a:noFill/>
          <a:ln w="76200" cap="flat" cmpd="tri">
            <a:solidFill>
              <a:schemeClr val="lt1"/>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fade">
                                      <p:cBhvr>
                                        <p:cTn id="7" dur="500"/>
                                        <p:tgtEl>
                                          <p:spTgt spid="21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75"/>
                                        </p:tgtEl>
                                        <p:attrNameLst>
                                          <p:attrName>style.visibility</p:attrName>
                                        </p:attrNameLst>
                                      </p:cBhvr>
                                      <p:to>
                                        <p:strVal val="visible"/>
                                      </p:to>
                                    </p:set>
                                    <p:animEffect transition="in" filter="fade">
                                      <p:cBhvr>
                                        <p:cTn id="11" dur="500"/>
                                        <p:tgtEl>
                                          <p:spTgt spid="2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Shape 2181"/>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Gen. 1:31 NAS</a:t>
            </a:r>
          </a:p>
        </p:txBody>
      </p:sp>
      <p:pic>
        <p:nvPicPr>
          <p:cNvPr id="2182" name="Shape 2182"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83" name="Shape 2183"/>
          <p:cNvSpPr txBox="1"/>
          <p:nvPr/>
        </p:nvSpPr>
        <p:spPr>
          <a:xfrm>
            <a:off x="457200" y="533400"/>
            <a:ext cx="82296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rPr>
              <a:t>创世记</a:t>
            </a:r>
            <a:r>
              <a:rPr lang="en-US" sz="6000" b="1">
                <a:solidFill>
                  <a:srgbClr val="00FF00"/>
                </a:solidFill>
                <a:latin typeface="Arial"/>
                <a:ea typeface="Arial"/>
                <a:cs typeface="Arial"/>
                <a:sym typeface="Arial"/>
              </a:rPr>
              <a:t>1:31</a:t>
            </a:r>
          </a:p>
        </p:txBody>
      </p:sp>
      <p:sp>
        <p:nvSpPr>
          <p:cNvPr id="2184" name="Shape 2184"/>
          <p:cNvSpPr txBox="1"/>
          <p:nvPr/>
        </p:nvSpPr>
        <p:spPr>
          <a:xfrm>
            <a:off x="786250" y="2224076"/>
            <a:ext cx="7848600" cy="24099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600">
                <a:solidFill>
                  <a:srgbClr val="FFFFFF"/>
                </a:solidFill>
              </a:rPr>
              <a:t>“神看着一切所造的都</a:t>
            </a:r>
            <a:r>
              <a:rPr lang="en-US" sz="3600">
                <a:solidFill>
                  <a:srgbClr val="FFFF00"/>
                </a:solidFill>
              </a:rPr>
              <a:t>甚好</a:t>
            </a:r>
            <a:r>
              <a:rPr lang="en-US" sz="3600">
                <a:solidFill>
                  <a:srgbClr val="FFFFFF"/>
                </a:solidFill>
              </a:rPr>
              <a:t>。有晚上，有早晨，是第六日’’。</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srcRect/>
          <a:stretch/>
        </p:blipFill>
        <p:spPr>
          <a:xfrm>
            <a:off x="2216150" y="4144963"/>
            <a:ext cx="1839913" cy="1874837"/>
          </a:xfrm>
          <a:prstGeom prst="rect">
            <a:avLst/>
          </a:prstGeom>
          <a:noFill/>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422788" y="2975838"/>
            <a:ext cx="5721212" cy="1015663"/>
          </a:xfrm>
          <a:prstGeom prst="rect">
            <a:avLst/>
          </a:prstGeom>
          <a:noFill/>
        </p:spPr>
        <p:txBody>
          <a:bodyPr wrap="square">
            <a:spAutoFit/>
          </a:bodyPr>
          <a:lstStyle>
            <a:defPPr>
              <a:defRPr lang="en-US"/>
            </a:defPPr>
            <a:lvl1pPr fontAlgn="base">
              <a:spcBef>
                <a:spcPct val="0"/>
              </a:spcBef>
              <a:spcAft>
                <a:spcPct val="0"/>
              </a:spcAft>
              <a:defRPr sz="4400" b="1" kern="1400" spc="-170">
                <a:solidFill>
                  <a:srgbClr val="FFA529"/>
                </a:solidFill>
                <a:effectLst>
                  <a:outerShdw blurRad="50800" dist="88900" dir="2700000" algn="tl" rotWithShape="0">
                    <a:srgbClr val="000000"/>
                  </a:outerShdw>
                </a:effectLst>
                <a:latin typeface="Arial Black"/>
                <a:ea typeface="ＭＳ Ｐゴシック" charset="0"/>
                <a:cs typeface="Arial Black"/>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r>
              <a:rPr lang="en-US" sz="6000"/>
              <a:t>历史的  七个C</a:t>
            </a:r>
            <a:endParaRPr sz="6000"/>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algn="ctr"/>
            <a:r>
              <a:rPr lang="en-US" sz="4400" b="1">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endParaRPr sz="3200" b="1">
              <a:latin typeface="Arial Narrow"/>
              <a:ea typeface="Arial Narrow"/>
              <a:cs typeface="Arial Narrow"/>
              <a:sym typeface="Arial Narrow"/>
            </a:endParaRPr>
          </a:p>
        </p:txBody>
      </p:sp>
      <p:sp>
        <p:nvSpPr>
          <p:cNvPr id="1967" name="Shape 1967"/>
          <p:cNvSpPr txBox="1"/>
          <p:nvPr/>
        </p:nvSpPr>
        <p:spPr>
          <a:xfrm>
            <a:off x="228600" y="0"/>
            <a:ext cx="48768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腐败</a:t>
            </a:r>
          </a:p>
        </p:txBody>
      </p:sp>
      <p:sp>
        <p:nvSpPr>
          <p:cNvPr id="1968" name="Shape 1968"/>
          <p:cNvSpPr txBox="1"/>
          <p:nvPr/>
        </p:nvSpPr>
        <p:spPr>
          <a:xfrm>
            <a:off x="-157425" y="967126"/>
            <a:ext cx="3043627"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灾难</a:t>
            </a:r>
          </a:p>
        </p:txBody>
      </p:sp>
      <p:sp>
        <p:nvSpPr>
          <p:cNvPr id="1969" name="Shape 1969"/>
          <p:cNvSpPr txBox="1"/>
          <p:nvPr/>
        </p:nvSpPr>
        <p:spPr>
          <a:xfrm>
            <a:off x="0" y="2656618"/>
            <a:ext cx="3352800" cy="769800"/>
          </a:xfrm>
          <a:prstGeom prst="rect">
            <a:avLst/>
          </a:prstGeom>
          <a:noFill/>
          <a:ln>
            <a:noFill/>
          </a:ln>
        </p:spPr>
        <p:txBody>
          <a:bodyPr wrap="square" lIns="91425" tIns="45700" rIns="91425" bIns="45700" anchor="t" anchorCtr="0">
            <a:noAutofit/>
          </a:bodyPr>
          <a:lstStyle/>
          <a:p>
            <a:r>
              <a:rPr lang="en-US" sz="4400" b="1">
                <a:solidFill>
                  <a:srgbClr val="FFFFFF"/>
                </a:solidFill>
                <a:latin typeface="Arial Narrow"/>
                <a:ea typeface="Arial Narrow"/>
                <a:cs typeface="Arial Narrow"/>
                <a:sym typeface="Arial Narrow"/>
              </a:rPr>
              <a:t>混乱</a:t>
            </a:r>
          </a:p>
        </p:txBody>
      </p:sp>
      <p:sp>
        <p:nvSpPr>
          <p:cNvPr id="1970" name="Shape 1970"/>
          <p:cNvSpPr txBox="1"/>
          <p:nvPr/>
        </p:nvSpPr>
        <p:spPr>
          <a:xfrm>
            <a:off x="147376" y="4696164"/>
            <a:ext cx="26367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基督</a:t>
            </a:r>
          </a:p>
        </p:txBody>
      </p:sp>
      <p:sp>
        <p:nvSpPr>
          <p:cNvPr id="1971" name="Shape 1971"/>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algn="ctr"/>
            <a:r>
              <a:rPr lang="en-US" sz="4400" b="1">
                <a:solidFill>
                  <a:srgbClr val="FFFFFF"/>
                </a:solidFill>
                <a:effectLst>
                  <a:glow rad="228600">
                    <a:srgbClr val="000000"/>
                  </a:glow>
                </a:effectLst>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r>
              <a:rPr lang="en-US" sz="4400" b="1"/>
              <a:t>受造之物</a:t>
            </a:r>
          </a:p>
        </p:txBody>
      </p:sp>
      <p:sp>
        <p:nvSpPr>
          <p:cNvPr id="20" name="Rectangle 4"/>
          <p:cNvSpPr>
            <a:spLocks noChangeArrowheads="1"/>
          </p:cNvSpPr>
          <p:nvPr/>
        </p:nvSpPr>
        <p:spPr bwMode="auto">
          <a:xfrm>
            <a:off x="3723276" y="0"/>
            <a:ext cx="2362200" cy="23495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extLst>
      <p:ext uri="{BB962C8B-B14F-4D97-AF65-F5344CB8AC3E}">
        <p14:creationId xmlns:p14="http://schemas.microsoft.com/office/powerpoint/2010/main" val="3206223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4" name="Shape 2214"/>
          <p:cNvSpPr txBox="1">
            <a:spLocks noGrp="1"/>
          </p:cNvSpPr>
          <p:nvPr>
            <p:ph type="title" idx="4294967295"/>
          </p:nvPr>
        </p:nvSpPr>
        <p:spPr>
          <a:xfrm>
            <a:off x="0" y="-228600"/>
            <a:ext cx="9144000" cy="228600"/>
          </a:xfrm>
          <a:prstGeom prst="rect">
            <a:avLst/>
          </a:prstGeom>
          <a:noFill/>
          <a:ln>
            <a:noFill/>
          </a:ln>
        </p:spPr>
        <p:txBody>
          <a:bodyPr wrap="square" lIns="91425" tIns="45700" rIns="91425" bIns="4570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Perfection: Lion and lamb</a:t>
            </a:r>
          </a:p>
        </p:txBody>
      </p:sp>
      <p:pic>
        <p:nvPicPr>
          <p:cNvPr id="2215" name="Shape 2215" descr="083 PerfectWorld(96)"/>
          <p:cNvPicPr preferRelativeResize="0"/>
          <p:nvPr/>
        </p:nvPicPr>
        <p:blipFill rotWithShape="1">
          <a:blip r:embed="rId3">
            <a:alphaModFix/>
          </a:blip>
          <a:srcRect/>
          <a:stretch/>
        </p:blipFill>
        <p:spPr>
          <a:xfrm>
            <a:off x="228600" y="609600"/>
            <a:ext cx="8686800" cy="4556125"/>
          </a:xfrm>
          <a:prstGeom prst="rect">
            <a:avLst/>
          </a:prstGeom>
          <a:noFill/>
          <a:ln>
            <a:noFill/>
          </a:ln>
        </p:spPr>
      </p:pic>
      <p:sp>
        <p:nvSpPr>
          <p:cNvPr id="2216" name="Shape 2216"/>
          <p:cNvSpPr txBox="1"/>
          <p:nvPr/>
        </p:nvSpPr>
        <p:spPr>
          <a:xfrm>
            <a:off x="457200" y="5334000"/>
            <a:ext cx="8229600" cy="94615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3000">
                <a:solidFill>
                  <a:srgbClr val="FFFFFF"/>
                </a:solidFill>
              </a:rPr>
              <a:t>“神看着一切所造的都</a:t>
            </a:r>
            <a:r>
              <a:rPr lang="en-US" sz="3000">
                <a:solidFill>
                  <a:srgbClr val="FFFF00"/>
                </a:solidFill>
              </a:rPr>
              <a:t>甚好</a:t>
            </a:r>
            <a:r>
              <a:rPr lang="en-US" sz="3000">
                <a:solidFill>
                  <a:srgbClr val="FFFFFF"/>
                </a:solidFill>
              </a:rPr>
              <a:t>。有晚上，有早晨，是第六日’’。</a:t>
            </a:r>
            <a:r>
              <a:rPr lang="en-US" sz="3000" b="1" i="1">
                <a:solidFill>
                  <a:srgbClr val="FFFF00"/>
                </a:solidFill>
                <a:latin typeface="Arial"/>
                <a:ea typeface="Arial"/>
                <a:cs typeface="Arial"/>
                <a:sym typeface="Arial"/>
              </a:rPr>
              <a:t> </a:t>
            </a:r>
            <a:r>
              <a:rPr lang="en-US" sz="3000" b="1">
                <a:solidFill>
                  <a:schemeClr val="lt1"/>
                </a:solidFill>
                <a:latin typeface="Arial"/>
                <a:ea typeface="Arial"/>
                <a:cs typeface="Arial"/>
                <a:sym typeface="Arial"/>
              </a:rPr>
              <a:t>(</a:t>
            </a:r>
            <a:r>
              <a:rPr lang="en-US" sz="3000">
                <a:solidFill>
                  <a:srgbClr val="FFFFFF"/>
                </a:solidFill>
              </a:rPr>
              <a:t>创世记 1</a:t>
            </a:r>
            <a:r>
              <a:rPr lang="en-US" sz="3000" b="1">
                <a:solidFill>
                  <a:schemeClr val="lt1"/>
                </a:solidFill>
                <a:latin typeface="Arial"/>
                <a:ea typeface="Arial"/>
                <a:cs typeface="Arial"/>
                <a:sym typeface="Arial"/>
              </a:rPr>
              <a:t>:31).</a:t>
            </a:r>
          </a:p>
        </p:txBody>
      </p:sp>
      <p:sp>
        <p:nvSpPr>
          <p:cNvPr id="2217" name="Shape 2217"/>
          <p:cNvSpPr/>
          <p:nvPr/>
        </p:nvSpPr>
        <p:spPr>
          <a:xfrm>
            <a:off x="1676400" y="1143000"/>
            <a:ext cx="5181600" cy="1066800"/>
          </a:xfrm>
          <a:prstGeom prst="rect">
            <a:avLst/>
          </a:prstGeom>
          <a:solidFill>
            <a:srgbClr val="005EA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18" name="Shape 2218"/>
          <p:cNvSpPr txBox="1"/>
          <p:nvPr/>
        </p:nvSpPr>
        <p:spPr>
          <a:xfrm>
            <a:off x="1828800" y="1281113"/>
            <a:ext cx="4953000" cy="862012"/>
          </a:xfrm>
          <a:prstGeom prst="rect">
            <a:avLst/>
          </a:prstGeom>
          <a:noFill/>
          <a:ln>
            <a:noFill/>
          </a:ln>
        </p:spPr>
        <p:txBody>
          <a:bodyPr wrap="square" lIns="91425" tIns="45700" rIns="91425" bIns="45700" anchor="t" anchorCtr="0">
            <a:noAutofit/>
          </a:bodyPr>
          <a:lstStyle/>
          <a:p>
            <a:pPr marL="0" marR="0" lvl="0" indent="0" algn="ctr" rtl="0">
              <a:lnSpc>
                <a:spcPct val="93750"/>
              </a:lnSpc>
              <a:spcBef>
                <a:spcPts val="0"/>
              </a:spcBef>
              <a:spcAft>
                <a:spcPts val="0"/>
              </a:spcAft>
              <a:buNone/>
            </a:pPr>
            <a:r>
              <a:rPr lang="en-US" sz="3600" b="1">
                <a:solidFill>
                  <a:srgbClr val="F1B900"/>
                </a:solidFill>
                <a:latin typeface="Arial Black"/>
                <a:ea typeface="Arial Black"/>
                <a:cs typeface="Arial Black"/>
                <a:sym typeface="Arial Black"/>
              </a:rPr>
              <a:t>生活在一个完美的世界</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pic>
        <p:nvPicPr>
          <p:cNvPr id="2225" name="Shape 2225" descr="Adam and Eve w serpent"/>
          <p:cNvPicPr preferRelativeResize="0"/>
          <p:nvPr/>
        </p:nvPicPr>
        <p:blipFill rotWithShape="1">
          <a:blip r:embed="rId3">
            <a:alphaModFix/>
          </a:blip>
          <a:srcRect/>
          <a:stretch/>
        </p:blipFill>
        <p:spPr>
          <a:xfrm>
            <a:off x="-50800" y="-838200"/>
            <a:ext cx="9245600" cy="8534400"/>
          </a:xfrm>
          <a:prstGeom prst="rect">
            <a:avLst/>
          </a:prstGeom>
          <a:noFill/>
          <a:ln>
            <a:noFill/>
          </a:ln>
        </p:spPr>
      </p:pic>
      <p:sp>
        <p:nvSpPr>
          <p:cNvPr id="2226" name="Shape 2226"/>
          <p:cNvSpPr txBox="1">
            <a:spLocks noGrp="1"/>
          </p:cNvSpPr>
          <p:nvPr>
            <p:ph type="title" idx="4294967295"/>
          </p:nvPr>
        </p:nvSpPr>
        <p:spPr>
          <a:xfrm>
            <a:off x="457200" y="-1524000"/>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dk2"/>
                </a:solidFill>
                <a:latin typeface="Arial"/>
                <a:ea typeface="Arial"/>
                <a:cs typeface="Arial"/>
                <a:sym typeface="Arial"/>
              </a:rPr>
              <a:t>Adam &amp; Eve with Serpent</a:t>
            </a: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Shape 1814"/>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Psalm 11:3 NAS</a:t>
            </a:r>
          </a:p>
        </p:txBody>
      </p:sp>
      <p:pic>
        <p:nvPicPr>
          <p:cNvPr id="1815" name="Shape 1815"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16" name="Shape 1816"/>
          <p:cNvSpPr txBox="1"/>
          <p:nvPr/>
        </p:nvSpPr>
        <p:spPr>
          <a:xfrm>
            <a:off x="457200" y="457200"/>
            <a:ext cx="8229600" cy="100647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‭‭诗篇‬ </a:t>
            </a:r>
            <a:r>
              <a:rPr lang="en-US" sz="4800" b="1" i="0" u="none" strike="noStrike" cap="none">
                <a:solidFill>
                  <a:srgbClr val="00FF00"/>
                </a:solidFill>
                <a:latin typeface="Arial"/>
                <a:ea typeface="Arial"/>
                <a:cs typeface="Arial"/>
                <a:sym typeface="Arial"/>
              </a:rPr>
              <a:t> 11:3</a:t>
            </a:r>
          </a:p>
        </p:txBody>
      </p:sp>
      <p:sp>
        <p:nvSpPr>
          <p:cNvPr id="1817" name="Shape 1817"/>
          <p:cNvSpPr txBox="1"/>
          <p:nvPr/>
        </p:nvSpPr>
        <p:spPr>
          <a:xfrm>
            <a:off x="457200" y="1828800"/>
            <a:ext cx="8229600" cy="21018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7200">
                <a:solidFill>
                  <a:srgbClr val="FFFFFF"/>
                </a:solidFill>
              </a:rPr>
              <a:t>“根基若毁坏， </a:t>
            </a:r>
          </a:p>
          <a:p>
            <a:pPr marL="0" marR="0" lvl="0" indent="0" algn="ctr" rtl="0">
              <a:spcBef>
                <a:spcPts val="0"/>
              </a:spcBef>
              <a:spcAft>
                <a:spcPts val="0"/>
              </a:spcAft>
              <a:buNone/>
            </a:pPr>
            <a:r>
              <a:rPr lang="en-US" sz="7200">
                <a:solidFill>
                  <a:srgbClr val="FFFFFF"/>
                </a:solidFill>
              </a:rPr>
              <a:t>义人还能做什么呢?”</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31"/>
        <p:cNvGrpSpPr/>
        <p:nvPr/>
      </p:nvGrpSpPr>
      <p:grpSpPr>
        <a:xfrm>
          <a:off x="0" y="0"/>
          <a:ext cx="0" cy="0"/>
          <a:chOff x="0" y="0"/>
          <a:chExt cx="0" cy="0"/>
        </a:xfrm>
      </p:grpSpPr>
      <p:pic>
        <p:nvPicPr>
          <p:cNvPr id="2232" name="Shape 2232" descr="sharing fruit"/>
          <p:cNvPicPr preferRelativeResize="0"/>
          <p:nvPr/>
        </p:nvPicPr>
        <p:blipFill rotWithShape="1">
          <a:blip r:embed="rId3">
            <a:alphaModFix/>
          </a:blip>
          <a:srcRect/>
          <a:stretch/>
        </p:blipFill>
        <p:spPr>
          <a:xfrm>
            <a:off x="533400" y="0"/>
            <a:ext cx="8077200" cy="6731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pic>
        <p:nvPicPr>
          <p:cNvPr id="2239" name="Shape 2239" descr="Adam &amp; Eve coats of skin"/>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40" name="Shape 2240"/>
          <p:cNvSpPr txBox="1">
            <a:spLocks noGrp="1"/>
          </p:cNvSpPr>
          <p:nvPr>
            <p:ph type="title" idx="4294967295"/>
          </p:nvPr>
        </p:nvSpPr>
        <p:spPr>
          <a:xfrm>
            <a:off x="457200" y="-685800"/>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dk2"/>
                </a:solidFill>
                <a:latin typeface="Arial"/>
                <a:ea typeface="Arial"/>
                <a:cs typeface="Arial"/>
                <a:sym typeface="Arial"/>
              </a:rPr>
              <a:t>Adam &amp; Eve—coats of skin</a:t>
            </a:r>
          </a:p>
        </p:txBody>
      </p:sp>
      <p:sp>
        <p:nvSpPr>
          <p:cNvPr id="2241" name="Shape 2241"/>
          <p:cNvSpPr txBox="1"/>
          <p:nvPr/>
        </p:nvSpPr>
        <p:spPr>
          <a:xfrm>
            <a:off x="5791200" y="304800"/>
            <a:ext cx="2590800" cy="519113"/>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3000" b="1">
                <a:solidFill>
                  <a:srgbClr val="FFFFFF"/>
                </a:solidFill>
                <a:latin typeface="Arial Black"/>
                <a:ea typeface="Arial Black"/>
                <a:cs typeface="Arial Black"/>
                <a:sym typeface="Arial Black"/>
              </a:rPr>
              <a:t>创世纪3:21</a:t>
            </a:r>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2248" name="Shape 2248" descr="Lions eating animal"/>
          <p:cNvPicPr preferRelativeResize="0"/>
          <p:nvPr/>
        </p:nvPicPr>
        <p:blipFill rotWithShape="1">
          <a:blip r:embed="rId3">
            <a:alphaModFix/>
          </a:blip>
          <a:srcRect/>
          <a:stretch/>
        </p:blipFill>
        <p:spPr>
          <a:xfrm>
            <a:off x="1447800" y="711200"/>
            <a:ext cx="6248400" cy="4165600"/>
          </a:xfrm>
          <a:prstGeom prst="rect">
            <a:avLst/>
          </a:prstGeom>
          <a:noFill/>
          <a:ln>
            <a:noFill/>
          </a:ln>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pic>
        <p:nvPicPr>
          <p:cNvPr id="2254" name="Shape 2254" descr="haiti earthquake Jan 2010 #1"/>
          <p:cNvPicPr preferRelativeResize="0"/>
          <p:nvPr/>
        </p:nvPicPr>
        <p:blipFill rotWithShape="1">
          <a:blip r:embed="rId3">
            <a:alphaModFix/>
          </a:blip>
          <a:srcRect/>
          <a:stretch/>
        </p:blipFill>
        <p:spPr>
          <a:xfrm>
            <a:off x="-3175" y="0"/>
            <a:ext cx="9147175" cy="6070600"/>
          </a:xfrm>
          <a:prstGeom prst="rect">
            <a:avLst/>
          </a:prstGeom>
          <a:noFill/>
          <a:ln>
            <a:noFill/>
          </a:ln>
        </p:spPr>
      </p:pic>
      <p:sp>
        <p:nvSpPr>
          <p:cNvPr id="2255" name="Shape 2255"/>
          <p:cNvSpPr txBox="1"/>
          <p:nvPr/>
        </p:nvSpPr>
        <p:spPr>
          <a:xfrm>
            <a:off x="914400" y="6128230"/>
            <a:ext cx="7391400" cy="701675"/>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Black"/>
                <a:ea typeface="Arial Black"/>
                <a:cs typeface="Arial Black"/>
                <a:sym typeface="Arial Black"/>
              </a:rPr>
              <a:t>海地地震，2010年1月</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2262" name="Shape 2262"/>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Fossil dinosaur with scientist</a:t>
            </a:r>
          </a:p>
        </p:txBody>
      </p:sp>
      <p:sp>
        <p:nvSpPr>
          <p:cNvPr id="2263" name="Shape 2263"/>
          <p:cNvSpPr txBox="1">
            <a:spLocks noGrp="1"/>
          </p:cNvSpPr>
          <p:nvPr>
            <p:ph type="body" idx="4294967295"/>
          </p:nvPr>
        </p:nvSpPr>
        <p:spPr>
          <a:xfrm>
            <a:off x="457200" y="1600200"/>
            <a:ext cx="82296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2264" name="Shape 2264" descr="fossil camerasaur-DNat Mon"/>
          <p:cNvPicPr preferRelativeResize="0"/>
          <p:nvPr/>
        </p:nvPicPr>
        <p:blipFill rotWithShape="1">
          <a:blip r:embed="rId3">
            <a:alphaModFix/>
          </a:blip>
          <a:srcRect/>
          <a:stretch/>
        </p:blipFill>
        <p:spPr>
          <a:xfrm>
            <a:off x="0" y="388938"/>
            <a:ext cx="9144000" cy="607853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pic>
        <p:nvPicPr>
          <p:cNvPr id="2270" name="Shape 2270" descr="Mil of Years Equals 02375 background"/>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271" name="Shape 2271" descr="02375l"/>
          <p:cNvPicPr preferRelativeResize="0"/>
          <p:nvPr/>
        </p:nvPicPr>
        <p:blipFill rotWithShape="1">
          <a:blip r:embed="rId4">
            <a:alphaModFix/>
          </a:blip>
          <a:srcRect/>
          <a:stretch/>
        </p:blipFill>
        <p:spPr>
          <a:xfrm>
            <a:off x="533400" y="0"/>
            <a:ext cx="8647113" cy="6859588"/>
          </a:xfrm>
          <a:prstGeom prst="rect">
            <a:avLst/>
          </a:prstGeom>
          <a:noFill/>
          <a:ln>
            <a:noFill/>
          </a:ln>
        </p:spPr>
      </p:pic>
      <p:sp>
        <p:nvSpPr>
          <p:cNvPr id="2272" name="Shape 2272"/>
          <p:cNvSpPr txBox="1"/>
          <p:nvPr/>
        </p:nvSpPr>
        <p:spPr>
          <a:xfrm>
            <a:off x="2133600" y="304800"/>
            <a:ext cx="2133600" cy="9906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800" b="1">
                <a:solidFill>
                  <a:srgbClr val="FFFFFF"/>
                </a:solidFill>
                <a:latin typeface="Arial Black"/>
                <a:ea typeface="Arial Black"/>
                <a:cs typeface="Arial Black"/>
                <a:sym typeface="Arial Black"/>
              </a:rPr>
              <a:t>化石</a:t>
            </a:r>
          </a:p>
          <a:p>
            <a:pPr marL="0" marR="0" lvl="0" indent="0" algn="ctr" rtl="0">
              <a:spcBef>
                <a:spcPts val="0"/>
              </a:spcBef>
              <a:spcAft>
                <a:spcPts val="0"/>
              </a:spcAft>
              <a:buNone/>
            </a:pPr>
            <a:r>
              <a:rPr lang="en-US" sz="4800" b="1">
                <a:solidFill>
                  <a:srgbClr val="FFFFFF"/>
                </a:solidFill>
                <a:latin typeface="Arial Black"/>
                <a:ea typeface="Arial Black"/>
                <a:cs typeface="Arial Black"/>
                <a:sym typeface="Arial Black"/>
              </a:rPr>
              <a:t>记录</a:t>
            </a:r>
          </a:p>
        </p:txBody>
      </p:sp>
      <p:sp>
        <p:nvSpPr>
          <p:cNvPr id="2273" name="Shape 2273"/>
          <p:cNvSpPr txBox="1"/>
          <p:nvPr/>
        </p:nvSpPr>
        <p:spPr>
          <a:xfrm>
            <a:off x="4648200" y="228600"/>
            <a:ext cx="4242099" cy="457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000" b="1">
                <a:solidFill>
                  <a:srgbClr val="FFFF00"/>
                </a:solidFill>
                <a:effectLst>
                  <a:glow rad="228600">
                    <a:schemeClr val="tx1"/>
                  </a:glow>
                </a:effectLst>
                <a:latin typeface="Arial Black"/>
                <a:ea typeface="Arial Black"/>
                <a:cs typeface="Arial Black"/>
                <a:sym typeface="Arial Black"/>
              </a:rPr>
              <a:t>痛苦</a:t>
            </a:r>
          </a:p>
        </p:txBody>
      </p:sp>
      <p:sp>
        <p:nvSpPr>
          <p:cNvPr id="2274" name="Shape 2274"/>
          <p:cNvSpPr txBox="1"/>
          <p:nvPr/>
        </p:nvSpPr>
        <p:spPr>
          <a:xfrm>
            <a:off x="4648200" y="1206500"/>
            <a:ext cx="4242099" cy="457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000" b="1">
                <a:solidFill>
                  <a:srgbClr val="FFFF00"/>
                </a:solidFill>
                <a:effectLst>
                  <a:glow rad="228600">
                    <a:schemeClr val="tx1"/>
                  </a:glow>
                </a:effectLst>
                <a:latin typeface="Arial Black"/>
                <a:ea typeface="Arial Black"/>
                <a:cs typeface="Arial Black"/>
                <a:sym typeface="Arial Black"/>
              </a:rPr>
              <a:t>死亡</a:t>
            </a:r>
          </a:p>
        </p:txBody>
      </p:sp>
      <p:sp>
        <p:nvSpPr>
          <p:cNvPr id="2275" name="Shape 2275"/>
          <p:cNvSpPr txBox="1"/>
          <p:nvPr/>
        </p:nvSpPr>
        <p:spPr>
          <a:xfrm>
            <a:off x="4648200" y="1695450"/>
            <a:ext cx="4242000" cy="457200"/>
          </a:xfrm>
          <a:prstGeom prst="rect">
            <a:avLst/>
          </a:prstGeom>
          <a:noFill/>
          <a:ln>
            <a:noFill/>
          </a:ln>
        </p:spPr>
        <p:txBody>
          <a:bodyPr wrap="square" lIns="91425" tIns="45700" rIns="91425" bIns="45700" anchor="ctr" anchorCtr="0">
            <a:noAutofit/>
          </a:bodyPr>
          <a:lstStyle/>
          <a:p>
            <a:pPr marL="0" lvl="0" indent="0" algn="ctr" rtl="0">
              <a:spcBef>
                <a:spcPts val="0"/>
              </a:spcBef>
              <a:buNone/>
            </a:pPr>
            <a:endParaRPr sz="6000" b="1">
              <a:solidFill>
                <a:srgbClr val="FFFF00"/>
              </a:solidFill>
              <a:effectLst>
                <a:glow rad="228600">
                  <a:schemeClr val="tx1"/>
                </a:glow>
              </a:effectLst>
            </a:endParaRPr>
          </a:p>
          <a:p>
            <a:pPr marL="0" lvl="0" indent="0" algn="ctr" rtl="0">
              <a:spcBef>
                <a:spcPts val="0"/>
              </a:spcBef>
              <a:buNone/>
            </a:pPr>
            <a:r>
              <a:rPr lang="en-US" sz="6000" b="1">
                <a:solidFill>
                  <a:srgbClr val="FFFF00"/>
                </a:solidFill>
                <a:effectLst>
                  <a:glow rad="228600">
                    <a:schemeClr val="tx1"/>
                  </a:glow>
                </a:effectLst>
              </a:rPr>
              <a:t>搏杀</a:t>
            </a:r>
          </a:p>
        </p:txBody>
      </p:sp>
      <p:sp>
        <p:nvSpPr>
          <p:cNvPr id="2276" name="Shape 2276"/>
          <p:cNvSpPr txBox="1"/>
          <p:nvPr/>
        </p:nvSpPr>
        <p:spPr>
          <a:xfrm>
            <a:off x="4648200" y="3162300"/>
            <a:ext cx="4242099" cy="457200"/>
          </a:xfrm>
          <a:prstGeom prst="rect">
            <a:avLst/>
          </a:prstGeom>
          <a:noFill/>
          <a:ln>
            <a:noFill/>
          </a:ln>
        </p:spPr>
        <p:txBody>
          <a:bodyPr wrap="square" lIns="91425" tIns="45700" rIns="91425" bIns="45700" anchor="ctr" anchorCtr="0">
            <a:noAutofit/>
          </a:bodyPr>
          <a:lstStyle/>
          <a:p>
            <a:pPr marL="0" lvl="0" indent="0" algn="ctr" rtl="0">
              <a:spcBef>
                <a:spcPts val="0"/>
              </a:spcBef>
              <a:buClr>
                <a:schemeClr val="dk1"/>
              </a:buClr>
              <a:buFont typeface="Arial"/>
              <a:buNone/>
            </a:pPr>
            <a:r>
              <a:rPr lang="en-US" sz="6000" b="1">
                <a:solidFill>
                  <a:srgbClr val="FFFF00"/>
                </a:solidFill>
                <a:effectLst>
                  <a:glow rad="228600">
                    <a:schemeClr val="tx1"/>
                  </a:glow>
                </a:effectLst>
              </a:rPr>
              <a:t>疾病 </a:t>
            </a:r>
          </a:p>
        </p:txBody>
      </p:sp>
      <p:sp>
        <p:nvSpPr>
          <p:cNvPr id="2277" name="Shape 2277"/>
          <p:cNvSpPr txBox="1"/>
          <p:nvPr/>
        </p:nvSpPr>
        <p:spPr>
          <a:xfrm>
            <a:off x="4648200" y="4140200"/>
            <a:ext cx="4242099" cy="457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000" b="1">
                <a:solidFill>
                  <a:srgbClr val="FFFF00"/>
                </a:solidFill>
                <a:effectLst>
                  <a:glow rad="228600">
                    <a:schemeClr val="tx1"/>
                  </a:glow>
                </a:effectLst>
                <a:latin typeface="Arial Black"/>
                <a:ea typeface="Arial Black"/>
                <a:cs typeface="Arial Black"/>
                <a:sym typeface="Arial Black"/>
              </a:rPr>
              <a:t>斗争</a:t>
            </a:r>
          </a:p>
        </p:txBody>
      </p:sp>
      <p:sp>
        <p:nvSpPr>
          <p:cNvPr id="2278" name="Shape 2278"/>
          <p:cNvSpPr txBox="1"/>
          <p:nvPr/>
        </p:nvSpPr>
        <p:spPr>
          <a:xfrm>
            <a:off x="4648200" y="5118100"/>
            <a:ext cx="4242099" cy="457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000" b="1">
                <a:solidFill>
                  <a:srgbClr val="FFFF00"/>
                </a:solidFill>
                <a:effectLst>
                  <a:glow rad="228600">
                    <a:schemeClr val="tx1"/>
                  </a:glow>
                </a:effectLst>
                <a:latin typeface="Arial Black"/>
                <a:ea typeface="Arial Black"/>
                <a:cs typeface="Arial Black"/>
                <a:sym typeface="Arial Black"/>
              </a:rPr>
              <a:t>苦难</a:t>
            </a:r>
          </a:p>
        </p:txBody>
      </p:sp>
      <p:sp>
        <p:nvSpPr>
          <p:cNvPr id="2279" name="Shape 2279"/>
          <p:cNvSpPr txBox="1"/>
          <p:nvPr/>
        </p:nvSpPr>
        <p:spPr>
          <a:xfrm>
            <a:off x="4648200" y="6096000"/>
            <a:ext cx="4242099" cy="457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000" b="1">
                <a:solidFill>
                  <a:srgbClr val="FFFF00"/>
                </a:solidFill>
                <a:effectLst>
                  <a:glow rad="228600">
                    <a:schemeClr val="tx1"/>
                  </a:glow>
                </a:effectLst>
                <a:latin typeface="Arial Black"/>
                <a:ea typeface="Arial Black"/>
                <a:cs typeface="Arial Black"/>
                <a:sym typeface="Arial Black"/>
              </a:rPr>
              <a:t>灭绝</a:t>
            </a:r>
          </a:p>
        </p:txBody>
      </p:sp>
      <p:sp>
        <p:nvSpPr>
          <p:cNvPr id="2280" name="Shape 2280"/>
          <p:cNvSpPr txBox="1"/>
          <p:nvPr/>
        </p:nvSpPr>
        <p:spPr>
          <a:xfrm>
            <a:off x="76200" y="2590800"/>
            <a:ext cx="3048000" cy="1828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600" b="1">
                <a:solidFill>
                  <a:srgbClr val="FFFFFF"/>
                </a:solidFill>
                <a:latin typeface="Arial Black"/>
                <a:ea typeface="Arial Black"/>
                <a:cs typeface="Arial Black"/>
                <a:sym typeface="Arial Black"/>
              </a:rPr>
              <a:t>数百</a:t>
            </a:r>
          </a:p>
          <a:p>
            <a:pPr marL="0" marR="0" lvl="0" indent="0" algn="ctr" rtl="0">
              <a:spcBef>
                <a:spcPts val="0"/>
              </a:spcBef>
              <a:spcAft>
                <a:spcPts val="0"/>
              </a:spcAft>
              <a:buNone/>
            </a:pPr>
            <a:r>
              <a:rPr lang="en-US" sz="6600" b="1">
                <a:solidFill>
                  <a:srgbClr val="FFFFFF"/>
                </a:solidFill>
                <a:latin typeface="Arial Black"/>
                <a:ea typeface="Arial Black"/>
                <a:cs typeface="Arial Black"/>
                <a:sym typeface="Arial Black"/>
              </a:rPr>
              <a:t>万年</a:t>
            </a:r>
          </a:p>
        </p:txBody>
      </p:sp>
      <p:sp>
        <p:nvSpPr>
          <p:cNvPr id="2281" name="Shape 2281"/>
          <p:cNvSpPr txBox="1"/>
          <p:nvPr/>
        </p:nvSpPr>
        <p:spPr>
          <a:xfrm>
            <a:off x="3124200" y="3200400"/>
            <a:ext cx="762000" cy="6096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Arial"/>
                <a:ea typeface="Arial"/>
                <a:cs typeface="Arial"/>
                <a:sym typeface="Arial"/>
              </a:rPr>
              <a:t>=</a:t>
            </a:r>
          </a:p>
        </p:txBody>
      </p:sp>
      <p:sp>
        <p:nvSpPr>
          <p:cNvPr id="2282" name="Shape 2282"/>
          <p:cNvSpPr/>
          <p:nvPr/>
        </p:nvSpPr>
        <p:spPr>
          <a:xfrm>
            <a:off x="190500" y="1981200"/>
            <a:ext cx="2819400" cy="2819401"/>
          </a:xfrm>
          <a:prstGeom prst="rect">
            <a:avLst/>
          </a:prstGeom>
        </p:spPr>
        <p:txBody>
          <a:bodyPr>
            <a:prstTxWarp prst="textPlain">
              <a:avLst/>
            </a:prstTxWarp>
          </a:bodyPr>
          <a:lstStyle/>
          <a:p>
            <a:pPr lvl="0" algn="ctr"/>
            <a:r>
              <a:rPr b="0" i="0">
                <a:ln w="38100" cap="flat" cmpd="sng">
                  <a:solidFill>
                    <a:srgbClr val="000000"/>
                  </a:solidFill>
                  <a:prstDash val="solid"/>
                  <a:round/>
                  <a:headEnd type="none" w="med" len="med"/>
                  <a:tailEnd type="none" w="med" len="med"/>
                </a:ln>
                <a:solidFill>
                  <a:srgbClr val="FF3300"/>
                </a:solidFill>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80"/>
                                        </p:tgtEl>
                                        <p:attrNameLst>
                                          <p:attrName>style.visibility</p:attrName>
                                        </p:attrNameLst>
                                      </p:cBhvr>
                                      <p:to>
                                        <p:strVal val="visible"/>
                                      </p:to>
                                    </p:set>
                                    <p:anim calcmode="lin" valueType="num">
                                      <p:cBhvr additive="base">
                                        <p:cTn id="7" dur="500"/>
                                        <p:tgtEl>
                                          <p:spTgt spid="2280"/>
                                        </p:tgtEl>
                                        <p:attrNameLst>
                                          <p:attrName>ppt_w</p:attrName>
                                        </p:attrNameLst>
                                      </p:cBhvr>
                                      <p:tavLst>
                                        <p:tav tm="0">
                                          <p:val>
                                            <p:strVal val="0"/>
                                          </p:val>
                                        </p:tav>
                                        <p:tav tm="100000">
                                          <p:val>
                                            <p:strVal val="#ppt_w"/>
                                          </p:val>
                                        </p:tav>
                                      </p:tavLst>
                                    </p:anim>
                                    <p:anim calcmode="lin" valueType="num">
                                      <p:cBhvr additive="base">
                                        <p:cTn id="8" dur="500"/>
                                        <p:tgtEl>
                                          <p:spTgt spid="228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281"/>
                                        </p:tgtEl>
                                        <p:attrNameLst>
                                          <p:attrName>style.visibility</p:attrName>
                                        </p:attrNameLst>
                                      </p:cBhvr>
                                      <p:to>
                                        <p:strVal val="visible"/>
                                      </p:to>
                                    </p:set>
                                    <p:anim calcmode="lin" valueType="num">
                                      <p:cBhvr additive="base">
                                        <p:cTn id="11" dur="500"/>
                                        <p:tgtEl>
                                          <p:spTgt spid="2281"/>
                                        </p:tgtEl>
                                        <p:attrNameLst>
                                          <p:attrName>ppt_w</p:attrName>
                                        </p:attrNameLst>
                                      </p:cBhvr>
                                      <p:tavLst>
                                        <p:tav tm="0">
                                          <p:val>
                                            <p:strVal val="0"/>
                                          </p:val>
                                        </p:tav>
                                        <p:tav tm="100000">
                                          <p:val>
                                            <p:strVal val="#ppt_w"/>
                                          </p:val>
                                        </p:tav>
                                      </p:tavLst>
                                    </p:anim>
                                    <p:anim calcmode="lin" valueType="num">
                                      <p:cBhvr additive="base">
                                        <p:cTn id="12" dur="500"/>
                                        <p:tgtEl>
                                          <p:spTgt spid="2281"/>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282"/>
                                        </p:tgtEl>
                                        <p:attrNameLst>
                                          <p:attrName>style.visibility</p:attrName>
                                        </p:attrNameLst>
                                      </p:cBhvr>
                                      <p:to>
                                        <p:strVal val="visible"/>
                                      </p:to>
                                    </p:set>
                                    <p:anim calcmode="lin" valueType="num">
                                      <p:cBhvr additive="base">
                                        <p:cTn id="17" dur="500"/>
                                        <p:tgtEl>
                                          <p:spTgt spid="2282"/>
                                        </p:tgtEl>
                                        <p:attrNameLst>
                                          <p:attrName>ppt_w</p:attrName>
                                        </p:attrNameLst>
                                      </p:cBhvr>
                                      <p:tavLst>
                                        <p:tav tm="0">
                                          <p:val>
                                            <p:strVal val="0"/>
                                          </p:val>
                                        </p:tav>
                                        <p:tav tm="100000">
                                          <p:val>
                                            <p:strVal val="#ppt_w"/>
                                          </p:val>
                                        </p:tav>
                                      </p:tavLst>
                                    </p:anim>
                                    <p:anim calcmode="lin" valueType="num">
                                      <p:cBhvr additive="base">
                                        <p:cTn id="18" dur="500"/>
                                        <p:tgtEl>
                                          <p:spTgt spid="228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88"/>
        <p:cNvGrpSpPr/>
        <p:nvPr/>
      </p:nvGrpSpPr>
      <p:grpSpPr>
        <a:xfrm>
          <a:off x="0" y="0"/>
          <a:ext cx="0" cy="0"/>
          <a:chOff x="0" y="0"/>
          <a:chExt cx="0" cy="0"/>
        </a:xfrm>
      </p:grpSpPr>
      <p:sp>
        <p:nvSpPr>
          <p:cNvPr id="2289" name="Shape 2289"/>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Evolution Millions of Years + Creation 01133</a:t>
            </a:r>
          </a:p>
        </p:txBody>
      </p:sp>
      <p:pic>
        <p:nvPicPr>
          <p:cNvPr id="2290" name="Shape 2290" descr="\\.psf\Host\Users\mmurphy\Desktop\Evol Mil of Yrs + Crea 01133.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3509963"/>
          </a:xfrm>
          <a:prstGeom prst="rect">
            <a:avLst/>
          </a:prstGeom>
          <a:noFill/>
          <a:ln>
            <a:noFill/>
          </a:ln>
        </p:spPr>
      </p:pic>
      <p:sp>
        <p:nvSpPr>
          <p:cNvPr id="2291" name="Shape 2291"/>
          <p:cNvSpPr txBox="1"/>
          <p:nvPr/>
        </p:nvSpPr>
        <p:spPr>
          <a:xfrm>
            <a:off x="76200" y="65088"/>
            <a:ext cx="3352800" cy="1066800"/>
          </a:xfrm>
          <a:prstGeom prst="rect">
            <a:avLst/>
          </a:prstGeom>
          <a:noFill/>
          <a:ln>
            <a:noFill/>
          </a:ln>
        </p:spPr>
        <p:txBody>
          <a:bodyPr wrap="square" lIns="91425" tIns="45700" rIns="91425" bIns="45700" anchor="t" anchorCtr="0">
            <a:noAutofit/>
          </a:bodyPr>
          <a:lstStyle/>
          <a:p>
            <a:pPr marL="0" marR="0" lvl="0" indent="-69850" algn="l" rtl="0">
              <a:spcBef>
                <a:spcPts val="0"/>
              </a:spcBef>
              <a:spcAft>
                <a:spcPts val="0"/>
              </a:spcAft>
              <a:buClr>
                <a:schemeClr val="dk1"/>
              </a:buClr>
              <a:buSzPts val="1100"/>
              <a:buFont typeface="Arial"/>
              <a:buNone/>
            </a:pPr>
            <a:r>
              <a:rPr lang="en-US" sz="4000" b="1"/>
              <a:t>进化百万年</a:t>
            </a:r>
          </a:p>
          <a:p>
            <a:pPr marL="0" marR="0" lvl="0" indent="0" algn="l" rtl="0">
              <a:spcBef>
                <a:spcPts val="0"/>
              </a:spcBef>
              <a:spcAft>
                <a:spcPts val="0"/>
              </a:spcAft>
              <a:buNone/>
            </a:pPr>
            <a:endParaRPr sz="4000" b="1"/>
          </a:p>
        </p:txBody>
      </p:sp>
      <p:sp>
        <p:nvSpPr>
          <p:cNvPr id="2292" name="Shape 2292"/>
          <p:cNvSpPr txBox="1"/>
          <p:nvPr/>
        </p:nvSpPr>
        <p:spPr>
          <a:xfrm>
            <a:off x="6172200" y="2667000"/>
            <a:ext cx="1981200" cy="614363"/>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None/>
            </a:pPr>
            <a:r>
              <a:rPr lang="en-US" sz="2000" b="1"/>
              <a:t>人类的</a:t>
            </a:r>
          </a:p>
          <a:p>
            <a:pPr marL="0" marR="0" lvl="0" indent="0" algn="ctr" rtl="0">
              <a:lnSpc>
                <a:spcPct val="100000"/>
              </a:lnSpc>
              <a:spcBef>
                <a:spcPts val="0"/>
              </a:spcBef>
              <a:spcAft>
                <a:spcPts val="0"/>
              </a:spcAft>
              <a:buNone/>
            </a:pPr>
            <a:r>
              <a:rPr lang="en-US" sz="2000" b="1"/>
              <a:t>存在</a:t>
            </a:r>
          </a:p>
        </p:txBody>
      </p:sp>
      <p:sp>
        <p:nvSpPr>
          <p:cNvPr id="2293" name="Shape 2293"/>
          <p:cNvSpPr txBox="1"/>
          <p:nvPr/>
        </p:nvSpPr>
        <p:spPr>
          <a:xfrm rot="-900755">
            <a:off x="2865438" y="1404938"/>
            <a:ext cx="3200400" cy="1108075"/>
          </a:xfrm>
          <a:prstGeom prst="rect">
            <a:avLst/>
          </a:prstGeom>
          <a:noFill/>
          <a:ln>
            <a:noFill/>
          </a:ln>
        </p:spPr>
        <p:txBody>
          <a:bodyPr wrap="square" lIns="91425" tIns="45700" rIns="91425" bIns="45700" anchor="t" anchorCtr="0">
            <a:noAutofit/>
          </a:bodyPr>
          <a:lstStyle/>
          <a:p>
            <a:pPr marL="0" lvl="0" indent="0" algn="ctr" rtl="0">
              <a:spcBef>
                <a:spcPts val="0"/>
              </a:spcBef>
              <a:buClr>
                <a:schemeClr val="dk1"/>
              </a:buClr>
              <a:buFont typeface="Arial"/>
              <a:buNone/>
            </a:pPr>
            <a:r>
              <a:rPr lang="en-US" sz="6600" b="1">
                <a:solidFill>
                  <a:srgbClr val="FFFFFF"/>
                </a:solidFill>
                <a:latin typeface="Arial Black"/>
                <a:ea typeface="Arial Black"/>
                <a:cs typeface="Arial Black"/>
                <a:sym typeface="Arial Black"/>
              </a:rPr>
              <a:t>死亡</a:t>
            </a:r>
          </a:p>
        </p:txBody>
      </p:sp>
      <p:sp>
        <p:nvSpPr>
          <p:cNvPr id="2294" name="Shape 2294"/>
          <p:cNvSpPr txBox="1"/>
          <p:nvPr/>
        </p:nvSpPr>
        <p:spPr>
          <a:xfrm rot="-900755">
            <a:off x="2354263" y="2230438"/>
            <a:ext cx="4573587" cy="46196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rPr>
              <a:t>          苦难   疾病</a:t>
            </a:r>
            <a:r>
              <a:rPr lang="en-US" sz="2400" b="1">
                <a:solidFill>
                  <a:srgbClr val="FFFFFF"/>
                </a:solidFill>
                <a:latin typeface="Arial"/>
                <a:ea typeface="Arial"/>
                <a:cs typeface="Arial"/>
                <a:sym typeface="Arial"/>
              </a:rPr>
              <a:t>   </a:t>
            </a:r>
            <a:r>
              <a:rPr lang="en-US" sz="2400" b="1">
                <a:solidFill>
                  <a:srgbClr val="FFFFFF"/>
                </a:solidFill>
              </a:rPr>
              <a:t>血刃</a:t>
            </a:r>
          </a:p>
        </p:txBody>
      </p:sp>
      <p:grpSp>
        <p:nvGrpSpPr>
          <p:cNvPr id="2295" name="Shape 2295"/>
          <p:cNvGrpSpPr/>
          <p:nvPr/>
        </p:nvGrpSpPr>
        <p:grpSpPr>
          <a:xfrm>
            <a:off x="-17463" y="3505200"/>
            <a:ext cx="9144001" cy="3327400"/>
            <a:chOff x="-17055" y="3505200"/>
            <a:chExt cx="9144000" cy="3328070"/>
          </a:xfrm>
        </p:grpSpPr>
        <p:pic>
          <p:nvPicPr>
            <p:cNvPr id="2296" name="Shape 2296" descr="\\.psf\Host\Users\mmurphy\Desktop\Evol Mil of Yrs + Crea 01133.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055" y="3505200"/>
              <a:ext cx="9144000" cy="3328070"/>
            </a:xfrm>
            <a:prstGeom prst="rect">
              <a:avLst/>
            </a:prstGeom>
            <a:noFill/>
            <a:ln>
              <a:noFill/>
            </a:ln>
          </p:spPr>
        </p:pic>
        <p:sp>
          <p:nvSpPr>
            <p:cNvPr id="2297" name="Shape 2297"/>
            <p:cNvSpPr txBox="1"/>
            <p:nvPr/>
          </p:nvSpPr>
          <p:spPr>
            <a:xfrm>
              <a:off x="0" y="3505200"/>
              <a:ext cx="3352800" cy="708025"/>
            </a:xfrm>
            <a:prstGeom prst="rect">
              <a:avLst/>
            </a:prstGeom>
            <a:noFill/>
            <a:ln>
              <a:noFill/>
            </a:ln>
          </p:spPr>
          <p:txBody>
            <a:bodyPr wrap="square" lIns="91425" tIns="45700" rIns="91425" bIns="45700" anchor="t" anchorCtr="0">
              <a:noAutofit/>
            </a:bodyPr>
            <a:lstStyle/>
            <a:p>
              <a:pPr marL="0" lvl="0" indent="0" algn="just" rtl="0">
                <a:lnSpc>
                  <a:spcPct val="90000"/>
                </a:lnSpc>
                <a:spcBef>
                  <a:spcPts val="0"/>
                </a:spcBef>
                <a:buClr>
                  <a:schemeClr val="dk1"/>
                </a:buClr>
                <a:buFont typeface="Arial"/>
                <a:buNone/>
              </a:pPr>
              <a:r>
                <a:rPr lang="en-US" sz="3600" b="1"/>
                <a:t>受造之物</a:t>
              </a:r>
            </a:p>
          </p:txBody>
        </p:sp>
        <p:sp>
          <p:nvSpPr>
            <p:cNvPr id="2298" name="Shape 2298"/>
            <p:cNvSpPr txBox="1"/>
            <p:nvPr/>
          </p:nvSpPr>
          <p:spPr>
            <a:xfrm>
              <a:off x="762000" y="4424363"/>
              <a:ext cx="1981200" cy="61436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None/>
              </a:pPr>
              <a:r>
                <a:rPr lang="en-US" sz="2000" b="1">
                  <a:solidFill>
                    <a:srgbClr val="FFFFFF"/>
                  </a:solidFill>
                </a:rPr>
                <a:t>人类的行为</a:t>
              </a:r>
            </a:p>
            <a:p>
              <a:pPr marL="0" marR="0" lvl="0" indent="0" algn="l" rtl="0">
                <a:lnSpc>
                  <a:spcPct val="100000"/>
                </a:lnSpc>
                <a:spcBef>
                  <a:spcPts val="0"/>
                </a:spcBef>
                <a:spcAft>
                  <a:spcPts val="0"/>
                </a:spcAft>
                <a:buNone/>
              </a:pPr>
              <a:endParaRPr/>
            </a:p>
          </p:txBody>
        </p:sp>
        <p:sp>
          <p:nvSpPr>
            <p:cNvPr id="2299" name="Shape 2299"/>
            <p:cNvSpPr txBox="1"/>
            <p:nvPr/>
          </p:nvSpPr>
          <p:spPr>
            <a:xfrm rot="1880236">
              <a:off x="4008438" y="4962525"/>
              <a:ext cx="2105025" cy="110807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6600" b="1">
                  <a:solidFill>
                    <a:srgbClr val="FFFFFF"/>
                  </a:solidFill>
                </a:rPr>
                <a:t> 罪</a:t>
              </a:r>
            </a:p>
          </p:txBody>
        </p:sp>
        <p:sp>
          <p:nvSpPr>
            <p:cNvPr id="2300" name="Shape 2300"/>
            <p:cNvSpPr txBox="1"/>
            <p:nvPr/>
          </p:nvSpPr>
          <p:spPr>
            <a:xfrm>
              <a:off x="6629400" y="5405438"/>
              <a:ext cx="2057400" cy="46196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400" b="1"/>
                <a:t>  </a:t>
              </a:r>
              <a:r>
                <a:rPr lang="en-US" sz="3000" b="1">
                  <a:latin typeface="Arial Black"/>
                  <a:ea typeface="Arial Black"/>
                  <a:cs typeface="Arial Black"/>
                  <a:sym typeface="Arial Black"/>
                </a:rPr>
                <a:t>死亡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5"/>
                                        </p:tgtEl>
                                        <p:attrNameLst>
                                          <p:attrName>style.visibility</p:attrName>
                                        </p:attrNameLst>
                                      </p:cBhvr>
                                      <p:to>
                                        <p:strVal val="visible"/>
                                      </p:to>
                                    </p:set>
                                    <p:animEffect transition="in" filter="fade">
                                      <p:cBhvr>
                                        <p:cTn id="7" dur="500"/>
                                        <p:tgtEl>
                                          <p:spTgt spid="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sp>
        <p:nvSpPr>
          <p:cNvPr id="2307" name="Shape 2307"/>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Pre-Flood violence</a:t>
            </a:r>
          </a:p>
        </p:txBody>
      </p:sp>
      <p:pic>
        <p:nvPicPr>
          <p:cNvPr id="2308" name="Shape 2308" descr="Pre flood violence "/>
          <p:cNvPicPr preferRelativeResize="0">
            <a:picLocks noGrp="1"/>
          </p:cNvPicPr>
          <p:nvPr>
            <p:ph type="body" idx="4294967295"/>
          </p:nvPr>
        </p:nvPicPr>
        <p:blipFill rotWithShape="1">
          <a:blip r:embed="rId3">
            <a:alphaModFix/>
          </a:blip>
          <a:srcRect/>
          <a:stretch/>
        </p:blipFill>
        <p:spPr>
          <a:xfrm>
            <a:off x="0" y="838200"/>
            <a:ext cx="9144000" cy="4456113"/>
          </a:xfrm>
          <a:prstGeom prst="rect">
            <a:avLst/>
          </a:prstGeom>
          <a:noFill/>
          <a:ln>
            <a:noFill/>
          </a:ln>
        </p:spPr>
      </p:pic>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376488" y="2882900"/>
            <a:ext cx="5767512" cy="1107996"/>
          </a:xfrm>
          <a:prstGeom prst="rect">
            <a:avLst/>
          </a:prstGeom>
          <a:noFill/>
        </p:spPr>
        <p:txBody>
          <a:bodyPr wrap="square">
            <a:spAutoFit/>
          </a:bodyPr>
          <a:lstStyle>
            <a:defPPr>
              <a:defRPr lang="en-US"/>
            </a:defPPr>
            <a:lvl1pPr fontAlgn="base">
              <a:spcBef>
                <a:spcPct val="0"/>
              </a:spcBef>
              <a:spcAft>
                <a:spcPct val="0"/>
              </a:spcAft>
              <a:defRPr sz="4400" b="1" kern="1400" spc="-170">
                <a:solidFill>
                  <a:srgbClr val="FFA529"/>
                </a:solidFill>
                <a:effectLst>
                  <a:outerShdw blurRad="50800" dist="88900" dir="2700000" algn="tl" rotWithShape="0">
                    <a:srgbClr val="000000"/>
                  </a:outerShdw>
                </a:effectLst>
                <a:latin typeface="Arial Black"/>
                <a:ea typeface="ＭＳ Ｐゴシック" charset="0"/>
                <a:cs typeface="Arial Black"/>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r>
              <a:rPr lang="en-US" sz="6600"/>
              <a:t>历史的  七个C</a:t>
            </a:r>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algn="ctr"/>
            <a:r>
              <a:rPr lang="en-US" sz="4400" b="1">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endParaRPr sz="3200" b="1">
              <a:latin typeface="Arial Narrow"/>
              <a:ea typeface="Arial Narrow"/>
              <a:cs typeface="Arial Narrow"/>
              <a:sym typeface="Arial Narrow"/>
            </a:endParaRPr>
          </a:p>
        </p:txBody>
      </p:sp>
      <p:sp>
        <p:nvSpPr>
          <p:cNvPr id="1967" name="Shape 1967"/>
          <p:cNvSpPr txBox="1"/>
          <p:nvPr/>
        </p:nvSpPr>
        <p:spPr>
          <a:xfrm>
            <a:off x="228600" y="0"/>
            <a:ext cx="48768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腐败</a:t>
            </a:r>
          </a:p>
        </p:txBody>
      </p:sp>
      <p:sp>
        <p:nvSpPr>
          <p:cNvPr id="1968" name="Shape 1968"/>
          <p:cNvSpPr txBox="1"/>
          <p:nvPr/>
        </p:nvSpPr>
        <p:spPr>
          <a:xfrm>
            <a:off x="-10495" y="967126"/>
            <a:ext cx="3043627"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灾难</a:t>
            </a:r>
          </a:p>
        </p:txBody>
      </p:sp>
      <p:sp>
        <p:nvSpPr>
          <p:cNvPr id="1969" name="Shape 1969"/>
          <p:cNvSpPr txBox="1"/>
          <p:nvPr/>
        </p:nvSpPr>
        <p:spPr>
          <a:xfrm>
            <a:off x="0" y="2656618"/>
            <a:ext cx="3352800" cy="769800"/>
          </a:xfrm>
          <a:prstGeom prst="rect">
            <a:avLst/>
          </a:prstGeom>
          <a:noFill/>
          <a:ln>
            <a:noFill/>
          </a:ln>
        </p:spPr>
        <p:txBody>
          <a:bodyPr wrap="square" lIns="91425" tIns="45700" rIns="91425" bIns="45700" anchor="t" anchorCtr="0">
            <a:noAutofit/>
          </a:bodyPr>
          <a:lstStyle/>
          <a:p>
            <a:r>
              <a:rPr lang="en-US" sz="4400" b="1">
                <a:solidFill>
                  <a:srgbClr val="FFFFFF"/>
                </a:solidFill>
                <a:latin typeface="Arial Narrow"/>
                <a:ea typeface="Arial Narrow"/>
                <a:cs typeface="Arial Narrow"/>
                <a:sym typeface="Arial Narrow"/>
              </a:rPr>
              <a:t>混乱</a:t>
            </a:r>
          </a:p>
        </p:txBody>
      </p:sp>
      <p:sp>
        <p:nvSpPr>
          <p:cNvPr id="1970" name="Shape 1970"/>
          <p:cNvSpPr txBox="1"/>
          <p:nvPr/>
        </p:nvSpPr>
        <p:spPr>
          <a:xfrm>
            <a:off x="147376" y="4696164"/>
            <a:ext cx="26367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基督</a:t>
            </a:r>
          </a:p>
        </p:txBody>
      </p:sp>
      <p:sp>
        <p:nvSpPr>
          <p:cNvPr id="1971" name="Shape 1971"/>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algn="ctr"/>
            <a:r>
              <a:rPr lang="en-US" sz="4400" b="1">
                <a:solidFill>
                  <a:srgbClr val="FFFFFF"/>
                </a:solidFill>
                <a:effectLst>
                  <a:glow rad="228600">
                    <a:srgbClr val="000000"/>
                  </a:glow>
                </a:effectLst>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r>
              <a:rPr lang="en-US" sz="4400" b="1"/>
              <a:t>受造之物</a:t>
            </a:r>
          </a:p>
        </p:txBody>
      </p:sp>
      <p:sp>
        <p:nvSpPr>
          <p:cNvPr id="20" name="Rectangle 4"/>
          <p:cNvSpPr>
            <a:spLocks noChangeArrowheads="1"/>
          </p:cNvSpPr>
          <p:nvPr/>
        </p:nvSpPr>
        <p:spPr bwMode="auto">
          <a:xfrm>
            <a:off x="1676701" y="482828"/>
            <a:ext cx="2362200" cy="23495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extLst>
      <p:ext uri="{BB962C8B-B14F-4D97-AF65-F5344CB8AC3E}">
        <p14:creationId xmlns:p14="http://schemas.microsoft.com/office/powerpoint/2010/main" val="31937486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Shape 2337"/>
          <p:cNvSpPr txBox="1">
            <a:spLocks noGrp="1"/>
          </p:cNvSpPr>
          <p:nvPr>
            <p:ph type="title" idx="4294967295"/>
          </p:nvPr>
        </p:nvSpPr>
        <p:spPr>
          <a:xfrm>
            <a:off x="1066800" y="274638"/>
            <a:ext cx="7620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800" b="0" i="0" u="none" strike="noStrike" cap="none">
                <a:solidFill>
                  <a:schemeClr val="dk2"/>
                </a:solidFill>
                <a:latin typeface="Arial"/>
                <a:ea typeface="Arial"/>
                <a:cs typeface="Arial"/>
                <a:sym typeface="Arial"/>
              </a:rPr>
              <a:t>Template Suite 1-Content 01360</a:t>
            </a:r>
          </a:p>
        </p:txBody>
      </p:sp>
      <p:pic>
        <p:nvPicPr>
          <p:cNvPr id="2338" name="Shape 2338" descr="Template Suite 1-Content 0136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339" name="Shape 2339" descr="AiG 3D Logo"/>
          <p:cNvPicPr preferRelativeResize="0"/>
          <p:nvPr/>
        </p:nvPicPr>
        <p:blipFill rotWithShape="1">
          <a:blip r:embed="rId4">
            <a:alphaModFix/>
          </a:blip>
          <a:srcRect/>
          <a:stretch/>
        </p:blipFill>
        <p:spPr>
          <a:xfrm>
            <a:off x="7239000" y="6053138"/>
            <a:ext cx="1776413" cy="661987"/>
          </a:xfrm>
          <a:prstGeom prst="rect">
            <a:avLst/>
          </a:prstGeom>
          <a:noFill/>
          <a:ln>
            <a:noFill/>
          </a:ln>
        </p:spPr>
      </p:pic>
      <p:sp>
        <p:nvSpPr>
          <p:cNvPr id="2340" name="Shape 2340"/>
          <p:cNvSpPr txBox="1"/>
          <p:nvPr/>
        </p:nvSpPr>
        <p:spPr>
          <a:xfrm>
            <a:off x="1295400" y="1460500"/>
            <a:ext cx="7086600" cy="31115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9600" b="1">
                <a:solidFill>
                  <a:srgbClr val="F1B900"/>
                </a:solidFill>
                <a:latin typeface="Arial Black"/>
                <a:ea typeface="Arial Black"/>
                <a:cs typeface="Arial Black"/>
                <a:sym typeface="Arial Black"/>
              </a:rPr>
              <a:t>洪水的目的   是什么？</a:t>
            </a: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Shape 1824"/>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Typical House</a:t>
            </a:r>
          </a:p>
        </p:txBody>
      </p:sp>
      <p:pic>
        <p:nvPicPr>
          <p:cNvPr id="1825" name="Shape 1825" descr="House series 1"/>
          <p:cNvPicPr preferRelativeResize="0">
            <a:picLocks noGrp="1"/>
          </p:cNvPicPr>
          <p:nvPr>
            <p:ph type="body" idx="4294967295"/>
          </p:nvPr>
        </p:nvPicPr>
        <p:blipFill rotWithShape="1">
          <a:blip r:embed="rId3">
            <a:alphaModFix/>
          </a:blip>
          <a:srcRect/>
          <a:stretch/>
        </p:blipFill>
        <p:spPr>
          <a:xfrm>
            <a:off x="1676400" y="0"/>
            <a:ext cx="5703888"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46" name="Shape 2346"/>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Gen. 6:7, 13 NAS</a:t>
            </a:r>
          </a:p>
        </p:txBody>
      </p:sp>
      <p:pic>
        <p:nvPicPr>
          <p:cNvPr id="2347" name="Shape 2347"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48" name="Shape 2348"/>
          <p:cNvSpPr txBox="1"/>
          <p:nvPr/>
        </p:nvSpPr>
        <p:spPr>
          <a:xfrm>
            <a:off x="0" y="457200"/>
            <a:ext cx="9144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rPr>
              <a:t>创世记</a:t>
            </a:r>
            <a:r>
              <a:rPr lang="en-US" sz="6000" b="1">
                <a:solidFill>
                  <a:srgbClr val="00FF00"/>
                </a:solidFill>
                <a:latin typeface="Arial"/>
                <a:ea typeface="Arial"/>
                <a:cs typeface="Arial"/>
                <a:sym typeface="Arial"/>
              </a:rPr>
              <a:t> 6:7, 13</a:t>
            </a:r>
          </a:p>
        </p:txBody>
      </p:sp>
      <p:sp>
        <p:nvSpPr>
          <p:cNvPr id="2349" name="Shape 2349"/>
          <p:cNvSpPr txBox="1"/>
          <p:nvPr/>
        </p:nvSpPr>
        <p:spPr>
          <a:xfrm>
            <a:off x="914400" y="1745525"/>
            <a:ext cx="7467600" cy="23781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000" b="1">
                <a:solidFill>
                  <a:schemeClr val="lt1"/>
                </a:solidFill>
                <a:latin typeface="Arial"/>
                <a:ea typeface="Arial"/>
                <a:cs typeface="Arial"/>
                <a:sym typeface="Arial"/>
              </a:rPr>
              <a:t>7. </a:t>
            </a:r>
            <a:r>
              <a:rPr lang="en-US" sz="3000" b="1">
                <a:solidFill>
                  <a:srgbClr val="FFFFFF"/>
                </a:solidFill>
                <a:latin typeface="Arial"/>
                <a:ea typeface="Arial"/>
                <a:cs typeface="Arial"/>
                <a:sym typeface="Arial"/>
              </a:rPr>
              <a:t> </a:t>
            </a:r>
            <a:r>
              <a:rPr lang="en-US" sz="3000" b="1">
                <a:solidFill>
                  <a:srgbClr val="FFFFFF"/>
                </a:solidFill>
              </a:rPr>
              <a:t>“耶和华说：「我要将所造的</a:t>
            </a:r>
            <a:r>
              <a:rPr lang="en-US" sz="3000" b="1">
                <a:solidFill>
                  <a:srgbClr val="FFFF00"/>
                </a:solidFill>
              </a:rPr>
              <a:t>人和走兽，并昆虫，以及空中的飞鸟</a:t>
            </a:r>
            <a:r>
              <a:rPr lang="en-US" sz="3000" b="1">
                <a:solidFill>
                  <a:srgbClr val="FFFFFF"/>
                </a:solidFill>
              </a:rPr>
              <a:t>，都从地上除灭，因为我造他们后悔了。</a:t>
            </a:r>
            <a:r>
              <a:rPr lang="en-US" sz="3000" b="1">
                <a:solidFill>
                  <a:schemeClr val="lt1"/>
                </a:solidFill>
                <a:latin typeface="Arial"/>
                <a:ea typeface="Arial"/>
                <a:cs typeface="Arial"/>
                <a:sym typeface="Arial"/>
              </a:rPr>
              <a:t>.”</a:t>
            </a:r>
          </a:p>
        </p:txBody>
      </p:sp>
      <p:sp>
        <p:nvSpPr>
          <p:cNvPr id="2350" name="Shape 2350"/>
          <p:cNvSpPr txBox="1"/>
          <p:nvPr/>
        </p:nvSpPr>
        <p:spPr>
          <a:xfrm>
            <a:off x="914400" y="3886200"/>
            <a:ext cx="7391400" cy="237807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000" b="1">
                <a:solidFill>
                  <a:schemeClr val="lt1"/>
                </a:solidFill>
                <a:latin typeface="Arial"/>
                <a:ea typeface="Arial"/>
                <a:cs typeface="Arial"/>
                <a:sym typeface="Arial"/>
              </a:rPr>
              <a:t>13.  </a:t>
            </a:r>
            <a:r>
              <a:rPr lang="en-US" sz="3000" b="1">
                <a:solidFill>
                  <a:srgbClr val="FFFFFF"/>
                </a:solidFill>
              </a:rPr>
              <a:t>“神就对 挪亚 说：「凡有血气的人，他的尽头已经来到我面前；因为地上满了他们的强暴，我要把他们</a:t>
            </a:r>
            <a:r>
              <a:rPr lang="en-US" sz="3000" b="1">
                <a:solidFill>
                  <a:srgbClr val="FFFF00"/>
                </a:solidFill>
              </a:rPr>
              <a:t>和地一并</a:t>
            </a:r>
            <a:r>
              <a:rPr lang="en-US" sz="3000" b="1">
                <a:solidFill>
                  <a:srgbClr val="FFFFFF"/>
                </a:solidFill>
              </a:rPr>
              <a:t>毁灭。</a:t>
            </a:r>
            <a:r>
              <a:rPr lang="en-US" sz="3000" b="1">
                <a:solidFill>
                  <a:schemeClr val="lt1"/>
                </a:solidFill>
                <a:latin typeface="Arial"/>
                <a:ea typeface="Arial"/>
                <a:cs typeface="Arial"/>
                <a:sym typeface="Arial"/>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Shape 2356"/>
          <p:cNvSpPr txBox="1">
            <a:spLocks noGrp="1"/>
          </p:cNvSpPr>
          <p:nvPr>
            <p:ph type="title"/>
          </p:nvPr>
        </p:nvSpPr>
        <p:spPr>
          <a:xfrm>
            <a:off x="1066800" y="274638"/>
            <a:ext cx="7620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800" b="0" i="0" u="none" strike="noStrike" cap="none">
                <a:solidFill>
                  <a:schemeClr val="dk2"/>
                </a:solidFill>
                <a:latin typeface="Arial"/>
                <a:ea typeface="Arial"/>
                <a:cs typeface="Arial"/>
                <a:sym typeface="Arial"/>
              </a:rPr>
              <a:t>Template Suite 1-Content 01360</a:t>
            </a:r>
          </a:p>
        </p:txBody>
      </p:sp>
      <p:pic>
        <p:nvPicPr>
          <p:cNvPr id="2357" name="Shape 2357" descr="Template Suite 1-Content 0136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358" name="Shape 2358" descr="AiG 3D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39000" y="6053138"/>
            <a:ext cx="1776413" cy="661987"/>
          </a:xfrm>
          <a:prstGeom prst="rect">
            <a:avLst/>
          </a:prstGeom>
          <a:noFill/>
          <a:ln>
            <a:noFill/>
          </a:ln>
        </p:spPr>
      </p:pic>
      <p:sp>
        <p:nvSpPr>
          <p:cNvPr id="2359" name="Shape 2359"/>
          <p:cNvSpPr txBox="1"/>
          <p:nvPr/>
        </p:nvSpPr>
        <p:spPr>
          <a:xfrm>
            <a:off x="685800" y="1857375"/>
            <a:ext cx="8153400" cy="21050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9600" b="1">
                <a:solidFill>
                  <a:srgbClr val="F1B900"/>
                </a:solidFill>
                <a:latin typeface="Arial Black"/>
                <a:ea typeface="Arial Black"/>
                <a:cs typeface="Arial Black"/>
                <a:sym typeface="Arial Black"/>
              </a:rPr>
              <a:t>水从哪里来？</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365" name="Shape 236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Gen. 7:11 NAS</a:t>
            </a:r>
          </a:p>
        </p:txBody>
      </p:sp>
      <p:pic>
        <p:nvPicPr>
          <p:cNvPr id="2366" name="Shape 2366"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67" name="Shape 2367"/>
          <p:cNvSpPr txBox="1"/>
          <p:nvPr/>
        </p:nvSpPr>
        <p:spPr>
          <a:xfrm>
            <a:off x="0" y="457200"/>
            <a:ext cx="9144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FF00"/>
                </a:solidFill>
                <a:latin typeface="Arial Black"/>
                <a:ea typeface="Arial Black"/>
                <a:cs typeface="Arial Black"/>
                <a:sym typeface="Arial Black"/>
              </a:rPr>
              <a:t>创世记7:11</a:t>
            </a:r>
          </a:p>
        </p:txBody>
      </p:sp>
      <p:sp>
        <p:nvSpPr>
          <p:cNvPr id="2368" name="Shape 2368"/>
          <p:cNvSpPr txBox="1"/>
          <p:nvPr/>
        </p:nvSpPr>
        <p:spPr>
          <a:xfrm>
            <a:off x="914400" y="1549400"/>
            <a:ext cx="7467600" cy="39370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600">
                <a:solidFill>
                  <a:srgbClr val="FFFFFF"/>
                </a:solidFill>
              </a:rPr>
              <a:t>“当 挪亚 六百岁，二月十七日那一天，大渊的</a:t>
            </a:r>
            <a:r>
              <a:rPr lang="en-US" sz="3600">
                <a:solidFill>
                  <a:srgbClr val="FFFF00"/>
                </a:solidFill>
              </a:rPr>
              <a:t>泉源</a:t>
            </a:r>
            <a:r>
              <a:rPr lang="en-US" sz="3600">
                <a:solidFill>
                  <a:srgbClr val="FFFFFF"/>
                </a:solidFill>
              </a:rPr>
              <a:t>都</a:t>
            </a:r>
            <a:r>
              <a:rPr lang="en-US" sz="3600">
                <a:solidFill>
                  <a:srgbClr val="FFFF00"/>
                </a:solidFill>
              </a:rPr>
              <a:t>裂开</a:t>
            </a:r>
            <a:r>
              <a:rPr lang="en-US" sz="3600">
                <a:solidFill>
                  <a:srgbClr val="FFFFFF"/>
                </a:solidFill>
              </a:rPr>
              <a:t>了，</a:t>
            </a:r>
            <a:r>
              <a:rPr lang="en-US" sz="3600">
                <a:solidFill>
                  <a:srgbClr val="FFFF00"/>
                </a:solidFill>
              </a:rPr>
              <a:t>天上的窗户</a:t>
            </a:r>
            <a:r>
              <a:rPr lang="en-US" sz="3600">
                <a:solidFill>
                  <a:srgbClr val="FFFFFF"/>
                </a:solidFill>
              </a:rPr>
              <a:t>也敞开了，</a:t>
            </a: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73"/>
        <p:cNvGrpSpPr/>
        <p:nvPr/>
      </p:nvGrpSpPr>
      <p:grpSpPr>
        <a:xfrm>
          <a:off x="0" y="0"/>
          <a:ext cx="0" cy="0"/>
          <a:chOff x="0" y="0"/>
          <a:chExt cx="0" cy="0"/>
        </a:xfrm>
      </p:grpSpPr>
      <p:sp>
        <p:nvSpPr>
          <p:cNvPr id="2374" name="Shape 2374"/>
          <p:cNvSpPr txBox="1">
            <a:spLocks noGrp="1"/>
          </p:cNvSpPr>
          <p:nvPr>
            <p:ph type="title"/>
          </p:nvPr>
        </p:nvSpPr>
        <p:spPr>
          <a:xfrm>
            <a:off x="1066800" y="274638"/>
            <a:ext cx="76200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800" b="0" i="0" u="none" strike="noStrike" cap="none">
                <a:solidFill>
                  <a:schemeClr val="dk2"/>
                </a:solidFill>
                <a:latin typeface="Arial"/>
                <a:ea typeface="Arial"/>
                <a:cs typeface="Arial"/>
                <a:sym typeface="Arial"/>
              </a:rPr>
              <a:t>Template Suite 1-Content 01360</a:t>
            </a:r>
          </a:p>
        </p:txBody>
      </p:sp>
      <p:pic>
        <p:nvPicPr>
          <p:cNvPr id="2375" name="Shape 2375" descr="Template Suite 1-Content 0136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376" name="Shape 2376" descr="AiG 3D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39000" y="6053138"/>
            <a:ext cx="1776413" cy="661987"/>
          </a:xfrm>
          <a:prstGeom prst="rect">
            <a:avLst/>
          </a:prstGeom>
          <a:noFill/>
          <a:ln>
            <a:noFill/>
          </a:ln>
        </p:spPr>
      </p:pic>
      <p:sp>
        <p:nvSpPr>
          <p:cNvPr id="2377" name="Shape 2377"/>
          <p:cNvSpPr txBox="1"/>
          <p:nvPr/>
        </p:nvSpPr>
        <p:spPr>
          <a:xfrm>
            <a:off x="1447800" y="1857375"/>
            <a:ext cx="6629400" cy="21050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9600" b="1">
                <a:solidFill>
                  <a:srgbClr val="F1B900"/>
                </a:solidFill>
                <a:latin typeface="Arial Black"/>
                <a:ea typeface="Arial Black"/>
                <a:cs typeface="Arial Black"/>
                <a:sym typeface="Arial Black"/>
              </a:rPr>
              <a:t>洪水有多汹涌?</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82"/>
        <p:cNvGrpSpPr/>
        <p:nvPr/>
      </p:nvGrpSpPr>
      <p:grpSpPr>
        <a:xfrm>
          <a:off x="0" y="0"/>
          <a:ext cx="0" cy="0"/>
          <a:chOff x="0" y="0"/>
          <a:chExt cx="0" cy="0"/>
        </a:xfrm>
      </p:grpSpPr>
      <p:sp>
        <p:nvSpPr>
          <p:cNvPr id="2383" name="Shape 2383"/>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Gen. 7:19-20 NAS</a:t>
            </a:r>
          </a:p>
        </p:txBody>
      </p:sp>
      <p:pic>
        <p:nvPicPr>
          <p:cNvPr id="2384" name="Shape 2384"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85" name="Shape 2385"/>
          <p:cNvSpPr txBox="1"/>
          <p:nvPr/>
        </p:nvSpPr>
        <p:spPr>
          <a:xfrm>
            <a:off x="0" y="517525"/>
            <a:ext cx="9144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latin typeface="Arial Black"/>
                <a:ea typeface="Arial Black"/>
                <a:cs typeface="Arial Black"/>
                <a:sym typeface="Arial Black"/>
              </a:rPr>
              <a:t>创世记7:19-20</a:t>
            </a:r>
          </a:p>
        </p:txBody>
      </p:sp>
      <p:sp>
        <p:nvSpPr>
          <p:cNvPr id="2386" name="Shape 2386"/>
          <p:cNvSpPr txBox="1"/>
          <p:nvPr/>
        </p:nvSpPr>
        <p:spPr>
          <a:xfrm>
            <a:off x="990600" y="1635125"/>
            <a:ext cx="7086600" cy="423227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400" b="1">
                <a:solidFill>
                  <a:schemeClr val="lt1"/>
                </a:solidFill>
                <a:latin typeface="Arial"/>
                <a:ea typeface="Arial"/>
                <a:cs typeface="Arial"/>
                <a:sym typeface="Arial"/>
              </a:rPr>
              <a:t>19. </a:t>
            </a:r>
            <a:r>
              <a:rPr lang="en-US" sz="3600" b="1">
                <a:solidFill>
                  <a:schemeClr val="lt1"/>
                </a:solidFill>
                <a:latin typeface="Arial"/>
                <a:ea typeface="Arial"/>
                <a:cs typeface="Arial"/>
                <a:sym typeface="Arial"/>
              </a:rPr>
              <a:t> </a:t>
            </a:r>
            <a:r>
              <a:rPr lang="en-US" sz="3600">
                <a:solidFill>
                  <a:schemeClr val="dk1"/>
                </a:solidFill>
              </a:rPr>
              <a:t>“</a:t>
            </a:r>
            <a:r>
              <a:rPr lang="en-US" sz="3600">
                <a:solidFill>
                  <a:srgbClr val="FFFFFF"/>
                </a:solidFill>
              </a:rPr>
              <a:t>水势在地上极其浩大，</a:t>
            </a:r>
            <a:r>
              <a:rPr lang="en-US" sz="3600">
                <a:solidFill>
                  <a:srgbClr val="FFFF00"/>
                </a:solidFill>
              </a:rPr>
              <a:t>天下的高山</a:t>
            </a:r>
            <a:r>
              <a:rPr lang="en-US" sz="3600">
                <a:solidFill>
                  <a:srgbClr val="FFFFFF"/>
                </a:solidFill>
              </a:rPr>
              <a:t>都淹没了。</a:t>
            </a:r>
          </a:p>
          <a:p>
            <a:pPr marL="0" marR="0" lvl="0" indent="0" algn="just" rtl="0">
              <a:spcBef>
                <a:spcPts val="0"/>
              </a:spcBef>
              <a:spcAft>
                <a:spcPts val="0"/>
              </a:spcAft>
              <a:buNone/>
            </a:pPr>
            <a:endParaRPr sz="3600">
              <a:solidFill>
                <a:srgbClr val="FFFFFF"/>
              </a:solidFill>
            </a:endParaRPr>
          </a:p>
          <a:p>
            <a:pPr marL="0" marR="0" lvl="0" indent="0" algn="just" rtl="0">
              <a:spcBef>
                <a:spcPts val="0"/>
              </a:spcBef>
              <a:spcAft>
                <a:spcPts val="0"/>
              </a:spcAft>
              <a:buNone/>
            </a:pPr>
            <a:r>
              <a:rPr lang="en-US" sz="3400" b="1">
                <a:solidFill>
                  <a:schemeClr val="lt1"/>
                </a:solidFill>
                <a:latin typeface="Arial"/>
                <a:ea typeface="Arial"/>
                <a:cs typeface="Arial"/>
                <a:sym typeface="Arial"/>
              </a:rPr>
              <a:t>20. </a:t>
            </a:r>
            <a:r>
              <a:rPr lang="en-US" sz="3600" b="1">
                <a:solidFill>
                  <a:schemeClr val="lt1"/>
                </a:solidFill>
                <a:latin typeface="Arial"/>
                <a:ea typeface="Arial"/>
                <a:cs typeface="Arial"/>
                <a:sym typeface="Arial"/>
              </a:rPr>
              <a:t> </a:t>
            </a:r>
            <a:r>
              <a:rPr lang="en-US" sz="3600">
                <a:solidFill>
                  <a:srgbClr val="FFFFFF"/>
                </a:solidFill>
              </a:rPr>
              <a:t> 水势比山高过十五肘，</a:t>
            </a:r>
            <a:r>
              <a:rPr lang="en-US" sz="3600">
                <a:solidFill>
                  <a:srgbClr val="FFFF00"/>
                </a:solidFill>
              </a:rPr>
              <a:t>山岭都淹没了</a:t>
            </a:r>
            <a:r>
              <a:rPr lang="en-US" sz="3600">
                <a:solidFill>
                  <a:srgbClr val="FFFFFF"/>
                </a:solidFill>
              </a:rPr>
              <a:t>。</a:t>
            </a:r>
          </a:p>
        </p:txBody>
      </p:sp>
    </p:spTree>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Shape 2393"/>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Water covering mountains</a:t>
            </a:r>
          </a:p>
        </p:txBody>
      </p:sp>
      <p:sp>
        <p:nvSpPr>
          <p:cNvPr id="2394" name="Shape 2394"/>
          <p:cNvSpPr txBox="1">
            <a:spLocks noGrp="1"/>
          </p:cNvSpPr>
          <p:nvPr>
            <p:ph type="body" idx="4294967295"/>
          </p:nvPr>
        </p:nvSpPr>
        <p:spPr>
          <a:xfrm>
            <a:off x="457200" y="1600200"/>
            <a:ext cx="82296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2395" name="Shape 2395" descr="Water Mountains"/>
          <p:cNvPicPr preferRelativeResize="0"/>
          <p:nvPr/>
        </p:nvPicPr>
        <p:blipFill rotWithShape="1">
          <a:blip r:embed="rId3">
            <a:alphaModFix/>
          </a:blip>
          <a:srcRect/>
          <a:stretch/>
        </p:blipFill>
        <p:spPr>
          <a:xfrm>
            <a:off x="-17463" y="-12700"/>
            <a:ext cx="9180513" cy="68849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Shape 2402"/>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Local flood miracle wall</a:t>
            </a:r>
          </a:p>
        </p:txBody>
      </p:sp>
      <p:pic>
        <p:nvPicPr>
          <p:cNvPr id="2403" name="Shape 2403" descr="LOCAL FLOOD pic102 MASTER"/>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404" name="Shape 2404"/>
          <p:cNvSpPr/>
          <p:nvPr/>
        </p:nvSpPr>
        <p:spPr>
          <a:xfrm>
            <a:off x="1119188" y="609600"/>
            <a:ext cx="6272213" cy="5943600"/>
          </a:xfrm>
          <a:prstGeom prst="rect">
            <a:avLst/>
          </a:prstGeom>
        </p:spPr>
        <p:txBody>
          <a:bodyPr>
            <a:prstTxWarp prst="textPlain">
              <a:avLst/>
            </a:prstTxWarp>
          </a:bodyPr>
          <a:lstStyle/>
          <a:p>
            <a:pPr lvl="0" algn="ctr"/>
            <a:r>
              <a:rPr b="0" i="0">
                <a:ln w="9525" cap="flat" cmpd="sng">
                  <a:solidFill>
                    <a:schemeClr val="dk1"/>
                  </a:solidFill>
                  <a:prstDash val="solid"/>
                  <a:round/>
                  <a:headEnd type="none" w="med" len="med"/>
                  <a:tailEnd type="none" w="med" len="med"/>
                </a:ln>
                <a:solidFill>
                  <a:srgbClr val="FF3300"/>
                </a:solidFill>
                <a:latin typeface="Arial Black"/>
              </a:rPr>
              <a:t>X</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04"/>
                                        </p:tgtEl>
                                        <p:attrNameLst>
                                          <p:attrName>style.visibility</p:attrName>
                                        </p:attrNameLst>
                                      </p:cBhvr>
                                      <p:to>
                                        <p:strVal val="visible"/>
                                      </p:to>
                                    </p:set>
                                    <p:anim calcmode="lin" valueType="num">
                                      <p:cBhvr additive="base">
                                        <p:cTn id="7" dur="500"/>
                                        <p:tgtEl>
                                          <p:spTgt spid="2404"/>
                                        </p:tgtEl>
                                        <p:attrNameLst>
                                          <p:attrName>ppt_w</p:attrName>
                                        </p:attrNameLst>
                                      </p:cBhvr>
                                      <p:tavLst>
                                        <p:tav tm="0">
                                          <p:val>
                                            <p:strVal val="0"/>
                                          </p:val>
                                        </p:tav>
                                        <p:tav tm="100000">
                                          <p:val>
                                            <p:strVal val="#ppt_w"/>
                                          </p:val>
                                        </p:tav>
                                      </p:tavLst>
                                    </p:anim>
                                    <p:anim calcmode="lin" valueType="num">
                                      <p:cBhvr additive="base">
                                        <p:cTn id="8" dur="500"/>
                                        <p:tgtEl>
                                          <p:spTgt spid="24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1" name="Shape 2411"/>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Noah's Ark (kids) &amp; wave</a:t>
            </a:r>
          </a:p>
        </p:txBody>
      </p:sp>
      <p:pic>
        <p:nvPicPr>
          <p:cNvPr id="2412" name="Shape 2412" descr="113 Dan's Ark"/>
          <p:cNvPicPr preferRelativeResize="0"/>
          <p:nvPr/>
        </p:nvPicPr>
        <p:blipFill rotWithShape="1">
          <a:blip r:embed="rId3">
            <a:alphaModFix/>
          </a:blip>
          <a:srcRect/>
          <a:stretch/>
        </p:blipFill>
        <p:spPr>
          <a:xfrm>
            <a:off x="0" y="0"/>
            <a:ext cx="9144000" cy="6856413"/>
          </a:xfrm>
          <a:prstGeom prst="rect">
            <a:avLst/>
          </a:prstGeom>
          <a:noFill/>
          <a:ln>
            <a:noFill/>
          </a:ln>
        </p:spPr>
      </p:pic>
      <p:sp>
        <p:nvSpPr>
          <p:cNvPr id="2413" name="Shape 2413"/>
          <p:cNvSpPr/>
          <p:nvPr/>
        </p:nvSpPr>
        <p:spPr>
          <a:xfrm>
            <a:off x="1119188" y="609600"/>
            <a:ext cx="6272212" cy="5943600"/>
          </a:xfrm>
          <a:prstGeom prst="rect">
            <a:avLst/>
          </a:prstGeom>
        </p:spPr>
        <p:txBody>
          <a:bodyPr>
            <a:prstTxWarp prst="textPlain">
              <a:avLst/>
            </a:prstTxWarp>
          </a:bodyPr>
          <a:lstStyle/>
          <a:p>
            <a:pPr lvl="0" algn="ctr"/>
            <a:r>
              <a:rPr b="0" i="0">
                <a:ln w="9525" cap="flat" cmpd="sng">
                  <a:solidFill>
                    <a:schemeClr val="dk1"/>
                  </a:solidFill>
                  <a:prstDash val="solid"/>
                  <a:round/>
                  <a:headEnd type="none" w="med" len="med"/>
                  <a:tailEnd type="none" w="med" len="med"/>
                </a:ln>
                <a:solidFill>
                  <a:srgbClr val="FF3300"/>
                </a:solidFill>
                <a:latin typeface="Arial Black"/>
              </a:rPr>
              <a:t>X</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13"/>
                                        </p:tgtEl>
                                        <p:attrNameLst>
                                          <p:attrName>style.visibility</p:attrName>
                                        </p:attrNameLst>
                                      </p:cBhvr>
                                      <p:to>
                                        <p:strVal val="visible"/>
                                      </p:to>
                                    </p:set>
                                    <p:anim calcmode="lin" valueType="num">
                                      <p:cBhvr additive="base">
                                        <p:cTn id="7" dur="500"/>
                                        <p:tgtEl>
                                          <p:spTgt spid="2413"/>
                                        </p:tgtEl>
                                        <p:attrNameLst>
                                          <p:attrName>ppt_w</p:attrName>
                                        </p:attrNameLst>
                                      </p:cBhvr>
                                      <p:tavLst>
                                        <p:tav tm="0">
                                          <p:val>
                                            <p:strVal val="0"/>
                                          </p:val>
                                        </p:tav>
                                        <p:tav tm="100000">
                                          <p:val>
                                            <p:strVal val="#ppt_w"/>
                                          </p:val>
                                        </p:tav>
                                      </p:tavLst>
                                    </p:anim>
                                    <p:anim calcmode="lin" valueType="num">
                                      <p:cBhvr additive="base">
                                        <p:cTn id="8" dur="500"/>
                                        <p:tgtEl>
                                          <p:spTgt spid="241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pic>
        <p:nvPicPr>
          <p:cNvPr id="2420" name="Shape 2420" descr="Two Arks Comparison 1 01810.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421" name="Shape 2421"/>
          <p:cNvSpPr/>
          <p:nvPr/>
        </p:nvSpPr>
        <p:spPr>
          <a:xfrm>
            <a:off x="0" y="3429000"/>
            <a:ext cx="9144000" cy="34290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22" name="Shape 2422"/>
          <p:cNvSpPr txBox="1"/>
          <p:nvPr/>
        </p:nvSpPr>
        <p:spPr>
          <a:xfrm>
            <a:off x="3200400" y="5851525"/>
            <a:ext cx="1600200" cy="1016000"/>
          </a:xfrm>
          <a:prstGeom prst="rect">
            <a:avLst/>
          </a:prstGeom>
          <a:solidFill>
            <a:srgbClr val="FFFF00"/>
          </a:solidFill>
          <a:ln w="9525" cap="flat" cmpd="sng">
            <a:solidFill>
              <a:schemeClr val="dk1"/>
            </a:solidFill>
            <a:prstDash val="solid"/>
            <a:miter lim="800000"/>
            <a:headEnd type="none" w="med" len="med"/>
            <a:tailEnd type="none" w="med" len="med"/>
          </a:ln>
        </p:spPr>
        <p:txBody>
          <a:bodyPr wrap="square" lIns="91425" tIns="45700" rIns="91425" bIns="45700" anchor="t" anchorCtr="0">
            <a:noAutofit/>
          </a:bodyPr>
          <a:lstStyle/>
          <a:p>
            <a:pPr marL="0" marR="0" lvl="0" indent="0" algn="ctr" rtl="0">
              <a:spcBef>
                <a:spcPts val="0"/>
              </a:spcBef>
              <a:spcAft>
                <a:spcPts val="0"/>
              </a:spcAft>
              <a:buNone/>
            </a:pPr>
            <a:r>
              <a:rPr lang="en-US" sz="6000" b="1">
                <a:solidFill>
                  <a:srgbClr val="000066"/>
                </a:solidFill>
                <a:latin typeface="Arial"/>
                <a:ea typeface="Arial"/>
                <a:cs typeface="Arial"/>
                <a:sym typeface="Arial"/>
              </a:rPr>
              <a:t>560 </a:t>
            </a:r>
          </a:p>
        </p:txBody>
      </p:sp>
      <p:sp>
        <p:nvSpPr>
          <p:cNvPr id="2423" name="Shape 2423"/>
          <p:cNvSpPr/>
          <p:nvPr/>
        </p:nvSpPr>
        <p:spPr>
          <a:xfrm>
            <a:off x="0" y="5257800"/>
            <a:ext cx="3200400" cy="1600200"/>
          </a:xfrm>
          <a:prstGeom prst="rect">
            <a:avLst/>
          </a:prstGeom>
          <a:solidFill>
            <a:schemeClr val="lt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424" name="Shape 2424" descr="20 BIG Ark"/>
          <p:cNvPicPr preferRelativeResize="0"/>
          <p:nvPr/>
        </p:nvPicPr>
        <p:blipFill rotWithShape="1">
          <a:blip r:embed="rId4">
            <a:alphaModFix/>
          </a:blip>
          <a:srcRect/>
          <a:stretch/>
        </p:blipFill>
        <p:spPr>
          <a:xfrm>
            <a:off x="31750" y="5302250"/>
            <a:ext cx="2971800" cy="1447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21"/>
                                        </p:tgtEl>
                                      </p:cBhvr>
                                    </p:animEffect>
                                    <p:set>
                                      <p:cBhvr>
                                        <p:cTn id="7" dur="1" fill="hold">
                                          <p:stCondLst>
                                            <p:cond delay="500"/>
                                          </p:stCondLst>
                                        </p:cTn>
                                        <p:tgtEl>
                                          <p:spTgt spid="24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2"/>
                                        </p:tgtEl>
                                        <p:attrNameLst>
                                          <p:attrName>style.visibility</p:attrName>
                                        </p:attrNameLst>
                                      </p:cBhvr>
                                      <p:to>
                                        <p:strVal val="visible"/>
                                      </p:to>
                                    </p:set>
                                    <p:animEffect transition="in" filter="fade">
                                      <p:cBhvr>
                                        <p:cTn id="12" dur="500"/>
                                        <p:tgtEl>
                                          <p:spTgt spid="2422"/>
                                        </p:tgtEl>
                                      </p:cBhvr>
                                    </p:animEffect>
                                  </p:childTnLst>
                                </p:cTn>
                              </p:par>
                              <p:par>
                                <p:cTn id="13" presetID="10" presetClass="entr" presetSubtype="0" fill="hold" nodeType="withEffect">
                                  <p:stCondLst>
                                    <p:cond delay="0"/>
                                  </p:stCondLst>
                                  <p:childTnLst>
                                    <p:set>
                                      <p:cBhvr>
                                        <p:cTn id="14" dur="1" fill="hold">
                                          <p:stCondLst>
                                            <p:cond delay="0"/>
                                          </p:stCondLst>
                                        </p:cTn>
                                        <p:tgtEl>
                                          <p:spTgt spid="2424"/>
                                        </p:tgtEl>
                                        <p:attrNameLst>
                                          <p:attrName>style.visibility</p:attrName>
                                        </p:attrNameLst>
                                      </p:cBhvr>
                                      <p:to>
                                        <p:strVal val="visible"/>
                                      </p:to>
                                    </p:set>
                                    <p:animEffect transition="in" filter="fade">
                                      <p:cBhvr>
                                        <p:cTn id="15" dur="500"/>
                                        <p:tgtEl>
                                          <p:spTgt spid="2424"/>
                                        </p:tgtEl>
                                      </p:cBhvr>
                                    </p:animEffect>
                                  </p:childTnLst>
                                </p:cTn>
                              </p:par>
                              <p:par>
                                <p:cTn id="16" presetID="10" presetClass="entr" presetSubtype="0" fill="hold" nodeType="withEffect">
                                  <p:stCondLst>
                                    <p:cond delay="0"/>
                                  </p:stCondLst>
                                  <p:childTnLst>
                                    <p:set>
                                      <p:cBhvr>
                                        <p:cTn id="17" dur="1" fill="hold">
                                          <p:stCondLst>
                                            <p:cond delay="0"/>
                                          </p:stCondLst>
                                        </p:cTn>
                                        <p:tgtEl>
                                          <p:spTgt spid="2423"/>
                                        </p:tgtEl>
                                        <p:attrNameLst>
                                          <p:attrName>style.visibility</p:attrName>
                                        </p:attrNameLst>
                                      </p:cBhvr>
                                      <p:to>
                                        <p:strVal val="visible"/>
                                      </p:to>
                                    </p:set>
                                    <p:animEffect transition="in" filter="fade">
                                      <p:cBhvr>
                                        <p:cTn id="18" dur="500"/>
                                        <p:tgtEl>
                                          <p:spTgt spid="2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Shape 2431"/>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D of E – animals entering Ark</a:t>
            </a:r>
          </a:p>
        </p:txBody>
      </p:sp>
      <p:pic>
        <p:nvPicPr>
          <p:cNvPr id="2432" name="Shape 2432" descr="123 animals into ark"/>
          <p:cNvPicPr preferRelativeResize="0"/>
          <p:nvPr/>
        </p:nvPicPr>
        <p:blipFill rotWithShape="1">
          <a:blip r:embed="rId3">
            <a:alphaModFix/>
          </a:blip>
          <a:srcRect/>
          <a:stretch/>
        </p:blipFill>
        <p:spPr>
          <a:xfrm>
            <a:off x="0" y="0"/>
            <a:ext cx="9144000" cy="6856413"/>
          </a:xfrm>
          <a:prstGeom prst="rect">
            <a:avLst/>
          </a:prstGeom>
          <a:noFill/>
          <a:ln>
            <a:noFill/>
          </a:ln>
        </p:spPr>
      </p:pic>
      <p:sp>
        <p:nvSpPr>
          <p:cNvPr id="2433" name="Shape 2433"/>
          <p:cNvSpPr txBox="1"/>
          <p:nvPr/>
        </p:nvSpPr>
        <p:spPr>
          <a:xfrm>
            <a:off x="232327" y="406974"/>
            <a:ext cx="3806298" cy="306268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3000">
                <a:solidFill>
                  <a:schemeClr val="dk1"/>
                </a:solidFill>
                <a:highlight>
                  <a:srgbClr val="FFFFFF"/>
                </a:highlight>
                <a:latin typeface="Verdana"/>
                <a:ea typeface="Verdana"/>
                <a:cs typeface="Verdana"/>
                <a:sym typeface="Verdana"/>
              </a:rPr>
              <a:t>飞 鸟 各 从 其 类 ， 牲 畜 各 从 其 类 ， 地 上 的 昆 虫 各 从 其 类 ， 每 样 两 个 ， 要 到 你 那 里 ， 好 保 全 生 命</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2" name="Shape 1832"/>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Typical House collapsed</a:t>
            </a:r>
          </a:p>
        </p:txBody>
      </p:sp>
      <p:pic>
        <p:nvPicPr>
          <p:cNvPr id="1833" name="Shape 1833" descr="House series 3"/>
          <p:cNvPicPr preferRelativeResize="0">
            <a:picLocks noGrp="1"/>
          </p:cNvPicPr>
          <p:nvPr>
            <p:ph type="body" idx="4294967295"/>
          </p:nvPr>
        </p:nvPicPr>
        <p:blipFill rotWithShape="1">
          <a:blip r:embed="rId3">
            <a:alphaModFix/>
          </a:blip>
          <a:srcRect/>
          <a:stretch/>
        </p:blipFill>
        <p:spPr>
          <a:xfrm>
            <a:off x="1828800" y="0"/>
            <a:ext cx="548005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Shape 2440"/>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Dinosaurs in Flood</a:t>
            </a:r>
          </a:p>
        </p:txBody>
      </p:sp>
      <p:pic>
        <p:nvPicPr>
          <p:cNvPr id="2441" name="Shape 2441" descr="119 GDM flood"/>
          <p:cNvPicPr preferRelativeResize="0"/>
          <p:nvPr/>
        </p:nvPicPr>
        <p:blipFill rotWithShape="1">
          <a:blip r:embed="rId3">
            <a:alphaModFix/>
          </a:blip>
          <a:srcRect/>
          <a:stretch/>
        </p:blipFill>
        <p:spPr>
          <a:xfrm>
            <a:off x="0" y="609600"/>
            <a:ext cx="9144000" cy="5410200"/>
          </a:xfrm>
          <a:prstGeom prst="rect">
            <a:avLst/>
          </a:prstGeom>
          <a:noFill/>
          <a:ln>
            <a:noFill/>
          </a:ln>
        </p:spPr>
      </p:pic>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pic>
        <p:nvPicPr>
          <p:cNvPr id="2447" name="Shape 2447" descr="fossil camerasaur-DNat Mon"/>
          <p:cNvPicPr preferRelativeResize="0"/>
          <p:nvPr/>
        </p:nvPicPr>
        <p:blipFill rotWithShape="1">
          <a:blip r:embed="rId3">
            <a:alphaModFix/>
          </a:blip>
          <a:srcRect/>
          <a:stretch/>
        </p:blipFill>
        <p:spPr>
          <a:xfrm>
            <a:off x="0" y="152400"/>
            <a:ext cx="9144000" cy="6078537"/>
          </a:xfrm>
          <a:prstGeom prst="rect">
            <a:avLst/>
          </a:prstGeom>
          <a:noFill/>
          <a:ln>
            <a:noFill/>
          </a:ln>
        </p:spPr>
      </p:pic>
      <p:sp>
        <p:nvSpPr>
          <p:cNvPr id="2448" name="Shape 2448"/>
          <p:cNvSpPr txBox="1"/>
          <p:nvPr/>
        </p:nvSpPr>
        <p:spPr>
          <a:xfrm>
            <a:off x="19970" y="685800"/>
            <a:ext cx="9144000" cy="4708981"/>
          </a:xfrm>
          <a:prstGeom prst="rect">
            <a:avLst/>
          </a:prstGeom>
          <a:noFill/>
        </p:spPr>
        <p:txBody>
          <a:bodyPr wrap="square" rtlCol="0">
            <a:spAutoFit/>
          </a:bodyPr>
          <a:lstStyle>
            <a:defPPr>
              <a:defRPr lang="en-US"/>
            </a:defPPr>
            <a:lvl1pPr algn="ctr" fontAlgn="base">
              <a:spcBef>
                <a:spcPct val="0"/>
              </a:spcBef>
              <a:spcAft>
                <a:spcPct val="0"/>
              </a:spcAft>
              <a:defRPr sz="6000" b="1" kern="1200">
                <a:solidFill>
                  <a:schemeClr val="bg1"/>
                </a:solidFill>
                <a:effectLst>
                  <a:glow rad="228600">
                    <a:schemeClr val="tx1"/>
                  </a:glow>
                </a:effectLst>
                <a:latin typeface="Arial" charset="0"/>
                <a:ea typeface="ＭＳ Ｐゴシック" charset="0"/>
                <a:cs typeface="ＭＳ Ｐゴシック" charset="0"/>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r>
              <a:rPr lang="en-US"/>
              <a:t>数十亿死的东西</a:t>
            </a:r>
          </a:p>
          <a:p>
            <a:r>
              <a:rPr lang="en-US"/>
              <a:t>埋在岩石层</a:t>
            </a:r>
          </a:p>
          <a:p>
            <a:r>
              <a:rPr lang="en-US"/>
              <a:t>放下水</a:t>
            </a:r>
          </a:p>
          <a:p>
            <a:r>
              <a:rPr lang="en-US"/>
              <a:t>遍布全球</a:t>
            </a:r>
          </a:p>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Shape 2455"/>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Grand canyon</a:t>
            </a:r>
          </a:p>
        </p:txBody>
      </p:sp>
      <p:pic>
        <p:nvPicPr>
          <p:cNvPr id="2456" name="Shape 2456" descr="Grand canyon-Aug"/>
          <p:cNvPicPr preferRelativeResize="0"/>
          <p:nvPr/>
        </p:nvPicPr>
        <p:blipFill rotWithShape="1">
          <a:blip r:embed="rId3">
            <a:alphaModFix/>
          </a:blip>
          <a:srcRect/>
          <a:stretch/>
        </p:blipFill>
        <p:spPr>
          <a:xfrm>
            <a:off x="0" y="76200"/>
            <a:ext cx="9144000" cy="6696075"/>
          </a:xfrm>
          <a:prstGeom prst="rect">
            <a:avLst/>
          </a:prstGeom>
          <a:noFill/>
          <a:ln>
            <a:noFill/>
          </a:ln>
        </p:spPr>
      </p:pic>
      <p:sp>
        <p:nvSpPr>
          <p:cNvPr id="2457" name="Shape 2457"/>
          <p:cNvSpPr txBox="1"/>
          <p:nvPr/>
        </p:nvSpPr>
        <p:spPr>
          <a:xfrm>
            <a:off x="4953000" y="6248400"/>
            <a:ext cx="4191000" cy="579438"/>
          </a:xfrm>
          <a:prstGeom prst="rect">
            <a:avLst/>
          </a:prstGeom>
          <a:solidFill>
            <a:srgbClr val="000066"/>
          </a:solidFill>
          <a:ln>
            <a:noFill/>
          </a:ln>
        </p:spPr>
        <p:txBody>
          <a:bodyPr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Arial Black"/>
                <a:ea typeface="Arial Black"/>
                <a:cs typeface="Arial Black"/>
                <a:sym typeface="Arial Black"/>
              </a:rPr>
              <a:t>大峡谷，美国</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63"/>
        <p:cNvGrpSpPr/>
        <p:nvPr/>
      </p:nvGrpSpPr>
      <p:grpSpPr>
        <a:xfrm>
          <a:off x="0" y="0"/>
          <a:ext cx="0" cy="0"/>
          <a:chOff x="0" y="0"/>
          <a:chExt cx="0" cy="0"/>
        </a:xfrm>
      </p:grpSpPr>
      <p:sp>
        <p:nvSpPr>
          <p:cNvPr id="2464" name="Shape 2464"/>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Fossil turtle</a:t>
            </a:r>
          </a:p>
        </p:txBody>
      </p:sp>
      <p:pic>
        <p:nvPicPr>
          <p:cNvPr id="2465" name="Shape 2465" descr="Fossil turtle shell"/>
          <p:cNvPicPr preferRelativeResize="0"/>
          <p:nvPr/>
        </p:nvPicPr>
        <p:blipFill rotWithShape="1">
          <a:blip r:embed="rId3">
            <a:alphaModFix/>
          </a:blip>
          <a:srcRect/>
          <a:stretch/>
        </p:blipFill>
        <p:spPr>
          <a:xfrm>
            <a:off x="0" y="339725"/>
            <a:ext cx="9144000" cy="617696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sp>
        <p:nvSpPr>
          <p:cNvPr id="2472" name="Shape 2472"/>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Fossil dinosaur with scientist</a:t>
            </a:r>
          </a:p>
        </p:txBody>
      </p:sp>
      <p:sp>
        <p:nvSpPr>
          <p:cNvPr id="2473" name="Shape 2473"/>
          <p:cNvSpPr txBox="1">
            <a:spLocks noGrp="1"/>
          </p:cNvSpPr>
          <p:nvPr>
            <p:ph type="body" idx="4294967295"/>
          </p:nvPr>
        </p:nvSpPr>
        <p:spPr>
          <a:xfrm>
            <a:off x="457200" y="1600200"/>
            <a:ext cx="82296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2474" name="Shape 2474" descr="fossil camerasaur-DNat Mon"/>
          <p:cNvPicPr preferRelativeResize="0"/>
          <p:nvPr/>
        </p:nvPicPr>
        <p:blipFill rotWithShape="1">
          <a:blip r:embed="rId3">
            <a:alphaModFix/>
          </a:blip>
          <a:srcRect/>
          <a:stretch/>
        </p:blipFill>
        <p:spPr>
          <a:xfrm>
            <a:off x="0" y="388938"/>
            <a:ext cx="9144000" cy="607853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80"/>
        <p:cNvGrpSpPr/>
        <p:nvPr/>
      </p:nvGrpSpPr>
      <p:grpSpPr>
        <a:xfrm>
          <a:off x="0" y="0"/>
          <a:ext cx="0" cy="0"/>
          <a:chOff x="0" y="0"/>
          <a:chExt cx="0" cy="0"/>
        </a:xfrm>
      </p:grpSpPr>
      <p:sp>
        <p:nvSpPr>
          <p:cNvPr id="2481" name="Shape 2481"/>
          <p:cNvSpPr txBox="1">
            <a:spLocks noGrp="1"/>
          </p:cNvSpPr>
          <p:nvPr>
            <p:ph type="title" idx="4294967295"/>
          </p:nvPr>
        </p:nvSpPr>
        <p:spPr>
          <a:xfrm>
            <a:off x="457200" y="152400"/>
            <a:ext cx="8229600" cy="769441"/>
          </a:xfrm>
          <a:prstGeom prst="rect">
            <a:avLst/>
          </a:prstGeom>
          <a:noFill/>
          <a:ln>
            <a:noFill/>
          </a:ln>
          <a:effectLst>
            <a:outerShdw dist="35921" dir="2700000" algn="ctr" rotWithShape="0">
              <a:schemeClr val="dk1"/>
            </a:outerShdw>
          </a:effectLst>
        </p:spPr>
        <p:txBody>
          <a:bodyPr wrap="square" lIns="91425" tIns="45700" rIns="91425" bIns="45700" anchor="ctr" anchorCtr="0">
            <a:noAutofit/>
          </a:bodyPr>
          <a:lstStyle/>
          <a:p>
            <a:pPr marL="0" marR="0" lvl="0" indent="0" algn="ctr" rtl="0">
              <a:spcBef>
                <a:spcPts val="0"/>
              </a:spcBef>
              <a:spcAft>
                <a:spcPts val="0"/>
              </a:spcAft>
              <a:buNone/>
            </a:pPr>
            <a:r>
              <a:rPr lang="en-US" sz="6600" b="1">
                <a:solidFill>
                  <a:srgbClr val="FFFFFF"/>
                </a:solidFill>
                <a:latin typeface="Arial Black"/>
                <a:ea typeface="Arial Black"/>
                <a:cs typeface="Arial Black"/>
                <a:sym typeface="Arial Black"/>
              </a:rPr>
              <a:t>化石墓地</a:t>
            </a:r>
          </a:p>
        </p:txBody>
      </p:sp>
      <p:pic>
        <p:nvPicPr>
          <p:cNvPr id="2482" name="Shape 2482" descr="Fossil Graveyards"/>
          <p:cNvPicPr preferRelativeResize="0"/>
          <p:nvPr/>
        </p:nvPicPr>
        <p:blipFill rotWithShape="1">
          <a:blip r:embed="rId3">
            <a:alphaModFix/>
          </a:blip>
          <a:srcRect/>
          <a:stretch/>
        </p:blipFill>
        <p:spPr>
          <a:xfrm>
            <a:off x="1143000" y="973138"/>
            <a:ext cx="6858000" cy="4970462"/>
          </a:xfrm>
          <a:prstGeom prst="rect">
            <a:avLst/>
          </a:prstGeom>
          <a:noFill/>
          <a:ln>
            <a:noFill/>
          </a:ln>
        </p:spPr>
      </p:pic>
      <p:sp>
        <p:nvSpPr>
          <p:cNvPr id="2483" name="Shape 2483"/>
          <p:cNvSpPr txBox="1"/>
          <p:nvPr/>
        </p:nvSpPr>
        <p:spPr>
          <a:xfrm>
            <a:off x="1551000" y="6110300"/>
            <a:ext cx="6035700" cy="519000"/>
          </a:xfrm>
          <a:prstGeom prst="rect">
            <a:avLst/>
          </a:prstGeom>
          <a:noFill/>
          <a:ln>
            <a:noFill/>
          </a:ln>
          <a:effectLst>
            <a:outerShdw dist="35921" dir="2700000" algn="ctr" rotWithShape="0">
              <a:schemeClr val="dk1"/>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3000" b="1">
                <a:solidFill>
                  <a:srgbClr val="FFFFFF"/>
                </a:solidFill>
                <a:latin typeface="Arial Black"/>
                <a:ea typeface="Arial Black"/>
                <a:cs typeface="Arial Black"/>
                <a:sym typeface="Arial Black"/>
              </a:rPr>
              <a:t>玛瑙斯普林斯，内布拉斯加州</a:t>
            </a:r>
          </a:p>
        </p:txBody>
      </p:sp>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Shape 2489"/>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Earl the Cat Day 1</a:t>
            </a:r>
          </a:p>
        </p:txBody>
      </p:sp>
      <p:pic>
        <p:nvPicPr>
          <p:cNvPr id="2490" name="Shape 2490" descr="Earl the Cat-layered 00257-a"/>
          <p:cNvPicPr preferRelativeResize="0"/>
          <p:nvPr/>
        </p:nvPicPr>
        <p:blipFill rotWithShape="1">
          <a:blip r:embed="rId3">
            <a:alphaModFix/>
          </a:blip>
          <a:srcRect/>
          <a:stretch/>
        </p:blipFill>
        <p:spPr>
          <a:xfrm>
            <a:off x="-19050" y="-14288"/>
            <a:ext cx="9182100" cy="6886576"/>
          </a:xfrm>
          <a:prstGeom prst="rect">
            <a:avLst/>
          </a:prstGeom>
          <a:noFill/>
          <a:ln>
            <a:noFill/>
          </a:ln>
        </p:spPr>
      </p:pic>
      <p:sp>
        <p:nvSpPr>
          <p:cNvPr id="2491" name="Shape 2491"/>
          <p:cNvSpPr txBox="1"/>
          <p:nvPr/>
        </p:nvSpPr>
        <p:spPr>
          <a:xfrm>
            <a:off x="3429000" y="122238"/>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600" b="1">
                <a:solidFill>
                  <a:schemeClr val="dk2"/>
                </a:solidFill>
                <a:latin typeface="Stardos Stencil"/>
                <a:ea typeface="Stardos Stencil"/>
                <a:cs typeface="Stardos Stencil"/>
                <a:sym typeface="Stardos Stencil"/>
              </a:rPr>
              <a:t>第1天</a:t>
            </a:r>
          </a:p>
        </p:txBody>
      </p:sp>
      <p:sp>
        <p:nvSpPr>
          <p:cNvPr id="2492" name="Shape 2492"/>
          <p:cNvSpPr txBox="1"/>
          <p:nvPr/>
        </p:nvSpPr>
        <p:spPr>
          <a:xfrm>
            <a:off x="3505200" y="1219200"/>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000" b="1">
              <a:solidFill>
                <a:schemeClr val="dk2"/>
              </a:solidFill>
            </a:endParaRPr>
          </a:p>
          <a:p>
            <a:pPr marL="0" marR="0" lvl="0" indent="0" algn="l" rtl="0">
              <a:spcBef>
                <a:spcPts val="0"/>
              </a:spcBef>
              <a:spcAft>
                <a:spcPts val="0"/>
              </a:spcAft>
              <a:buNone/>
            </a:pPr>
            <a:r>
              <a:rPr lang="en-US" sz="4000" b="1">
                <a:solidFill>
                  <a:schemeClr val="dk2"/>
                </a:solidFill>
              </a:rPr>
              <a:t>        </a:t>
            </a:r>
            <a:r>
              <a:rPr lang="en-US" sz="4000" b="1">
                <a:solidFill>
                  <a:schemeClr val="dk1"/>
                </a:solidFill>
              </a:rPr>
              <a:t>在</a:t>
            </a:r>
            <a:r>
              <a:rPr lang="en-US" sz="4000" b="1">
                <a:solidFill>
                  <a:schemeClr val="dk2"/>
                </a:solidFill>
              </a:rPr>
              <a:t>草地上的死猫</a:t>
            </a:r>
          </a:p>
          <a:p>
            <a:pPr marL="0" marR="0" lvl="0" indent="0" algn="ctr" rtl="0">
              <a:spcBef>
                <a:spcPts val="0"/>
              </a:spcBef>
              <a:spcAft>
                <a:spcPts val="0"/>
              </a:spcAft>
              <a:buNone/>
            </a:pPr>
            <a:endParaRPr sz="4000" b="1">
              <a:solidFill>
                <a:schemeClr val="dk2"/>
              </a:solidFill>
            </a:endParaRPr>
          </a:p>
        </p:txBody>
      </p:sp>
      <p:sp>
        <p:nvSpPr>
          <p:cNvPr id="2493" name="Shape 2493"/>
          <p:cNvSpPr txBox="1"/>
          <p:nvPr/>
        </p:nvSpPr>
        <p:spPr>
          <a:xfrm rot="-425776">
            <a:off x="113010" y="1182605"/>
            <a:ext cx="3430884" cy="2042296"/>
          </a:xfrm>
          <a:prstGeom prst="rect">
            <a:avLst/>
          </a:prstGeom>
          <a:noFill/>
          <a:ln>
            <a:noFill/>
          </a:ln>
        </p:spPr>
        <p:txBody>
          <a:bodyPr wrap="square" lIns="91425" tIns="45700" rIns="91425" bIns="45700" anchor="ctr" anchorCtr="0">
            <a:noAutofit/>
          </a:bodyPr>
          <a:lstStyle/>
          <a:p>
            <a:pPr marL="0" marR="0" lvl="0" indent="-69850" algn="ctr" rtl="0">
              <a:spcBef>
                <a:spcPts val="0"/>
              </a:spcBef>
              <a:spcAft>
                <a:spcPts val="0"/>
              </a:spcAft>
              <a:buClr>
                <a:schemeClr val="dk1"/>
              </a:buClr>
              <a:buSzPts val="1100"/>
              <a:buFont typeface="Arial"/>
              <a:buNone/>
            </a:pPr>
            <a:r>
              <a:rPr lang="en-US" sz="3200" b="1">
                <a:solidFill>
                  <a:srgbClr val="0D507F"/>
                </a:solidFill>
                <a:latin typeface="Arial Narrow"/>
                <a:ea typeface="Arial Narrow"/>
                <a:cs typeface="Arial Narrow"/>
                <a:sym typeface="Arial Narrow"/>
              </a:rPr>
              <a:t>科学实验</a:t>
            </a:r>
          </a:p>
          <a:p>
            <a:pPr marL="0" marR="0" lvl="0" indent="-69850" algn="ctr" rtl="0">
              <a:spcBef>
                <a:spcPts val="0"/>
              </a:spcBef>
              <a:spcAft>
                <a:spcPts val="0"/>
              </a:spcAft>
              <a:buClr>
                <a:schemeClr val="dk1"/>
              </a:buClr>
              <a:buSzPts val="1100"/>
              <a:buFont typeface="Arial"/>
              <a:buNone/>
            </a:pPr>
            <a:r>
              <a:rPr lang="en-US" sz="3200" b="1">
                <a:solidFill>
                  <a:srgbClr val="0D507F"/>
                </a:solidFill>
                <a:latin typeface="Arial Narrow"/>
                <a:ea typeface="Arial Narrow"/>
                <a:cs typeface="Arial Narrow"/>
                <a:sym typeface="Arial Narrow"/>
              </a:rPr>
              <a:t>进行中</a:t>
            </a:r>
          </a:p>
          <a:p>
            <a:pPr marL="0" marR="0" lvl="0" indent="-69850" algn="ctr" rtl="0">
              <a:spcBef>
                <a:spcPts val="0"/>
              </a:spcBef>
              <a:spcAft>
                <a:spcPts val="0"/>
              </a:spcAft>
              <a:buClr>
                <a:schemeClr val="dk1"/>
              </a:buClr>
              <a:buSzPts val="1100"/>
              <a:buFont typeface="Arial"/>
              <a:buNone/>
            </a:pPr>
            <a:r>
              <a:rPr lang="en-US" sz="3200" b="1">
                <a:solidFill>
                  <a:srgbClr val="FF0000"/>
                </a:solidFill>
                <a:latin typeface="Arial Narrow"/>
                <a:ea typeface="Arial Narrow"/>
                <a:cs typeface="Arial Narrow"/>
                <a:sym typeface="Arial Narrow"/>
              </a:rPr>
              <a:t>不要碰</a:t>
            </a:r>
            <a:r>
              <a:rPr lang="en-US" sz="3200" b="1">
                <a:solidFill>
                  <a:srgbClr val="0D507F"/>
                </a:solidFill>
                <a:latin typeface="Arial Narrow"/>
                <a:ea typeface="Arial Narrow"/>
                <a:cs typeface="Arial Narrow"/>
                <a:sym typeface="Arial Narrow"/>
              </a:rPr>
              <a:t>！</a:t>
            </a:r>
          </a:p>
          <a:p>
            <a:pPr marL="0" marR="0" lvl="0" indent="0" algn="ctr" rtl="0">
              <a:spcBef>
                <a:spcPts val="0"/>
              </a:spcBef>
              <a:spcAft>
                <a:spcPts val="0"/>
              </a:spcAft>
              <a:buNone/>
            </a:pPr>
            <a:endParaRPr/>
          </a:p>
        </p:txBody>
      </p:sp>
    </p:spTree>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2499" name="Shape 2499"/>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Earl Day 3</a:t>
            </a:r>
          </a:p>
        </p:txBody>
      </p:sp>
      <p:pic>
        <p:nvPicPr>
          <p:cNvPr id="2500" name="Shape 2500" descr="Earl the Cat-layered 00257-b"/>
          <p:cNvPicPr preferRelativeResize="0"/>
          <p:nvPr/>
        </p:nvPicPr>
        <p:blipFill rotWithShape="1">
          <a:blip r:embed="rId3">
            <a:alphaModFix/>
          </a:blip>
          <a:srcRect/>
          <a:stretch/>
        </p:blipFill>
        <p:spPr>
          <a:xfrm>
            <a:off x="-19050" y="-14288"/>
            <a:ext cx="9182100" cy="6886576"/>
          </a:xfrm>
          <a:prstGeom prst="rect">
            <a:avLst/>
          </a:prstGeom>
          <a:noFill/>
          <a:ln>
            <a:noFill/>
          </a:ln>
        </p:spPr>
      </p:pic>
      <p:sp>
        <p:nvSpPr>
          <p:cNvPr id="2501" name="Shape 2501"/>
          <p:cNvSpPr txBox="1"/>
          <p:nvPr/>
        </p:nvSpPr>
        <p:spPr>
          <a:xfrm>
            <a:off x="3429000" y="122238"/>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600" b="1">
                <a:solidFill>
                  <a:schemeClr val="dk2"/>
                </a:solidFill>
                <a:latin typeface="Stardos Stencil"/>
                <a:ea typeface="Stardos Stencil"/>
                <a:cs typeface="Stardos Stencil"/>
                <a:sym typeface="Stardos Stencil"/>
              </a:rPr>
              <a:t>第3天</a:t>
            </a:r>
          </a:p>
        </p:txBody>
      </p:sp>
      <p:sp>
        <p:nvSpPr>
          <p:cNvPr id="2502" name="Shape 2502"/>
          <p:cNvSpPr txBox="1"/>
          <p:nvPr/>
        </p:nvSpPr>
        <p:spPr>
          <a:xfrm>
            <a:off x="3505200" y="1219200"/>
            <a:ext cx="5715000" cy="792162"/>
          </a:xfrm>
          <a:prstGeom prst="rect">
            <a:avLst/>
          </a:prstGeom>
          <a:noFill/>
          <a:ln>
            <a:noFill/>
          </a:ln>
        </p:spPr>
        <p:txBody>
          <a:bodyPr wrap="square" lIns="91425" tIns="45700" rIns="91425" bIns="45700" anchor="ctr" anchorCtr="0">
            <a:noAutofit/>
          </a:bodyPr>
          <a:lstStyle/>
          <a:p>
            <a:pPr marL="0" marR="0" lvl="0" indent="-69850" algn="ctr" rtl="0">
              <a:spcBef>
                <a:spcPts val="0"/>
              </a:spcBef>
              <a:spcAft>
                <a:spcPts val="0"/>
              </a:spcAft>
              <a:buSzPts val="1100"/>
              <a:buNone/>
            </a:pPr>
            <a:endParaRPr sz="4000" b="1">
              <a:solidFill>
                <a:schemeClr val="dk2"/>
              </a:solidFill>
            </a:endParaRPr>
          </a:p>
          <a:p>
            <a:pPr marL="0" marR="0" lvl="0" indent="-69850" algn="ctr" rtl="0">
              <a:spcBef>
                <a:spcPts val="0"/>
              </a:spcBef>
              <a:spcAft>
                <a:spcPts val="0"/>
              </a:spcAft>
              <a:buClr>
                <a:schemeClr val="dk1"/>
              </a:buClr>
              <a:buSzPts val="1100"/>
              <a:buFont typeface="Arial"/>
              <a:buNone/>
            </a:pPr>
            <a:r>
              <a:rPr lang="en-US" sz="4000" b="1">
                <a:solidFill>
                  <a:schemeClr val="dk2"/>
                </a:solidFill>
              </a:rPr>
              <a:t>在草地上臭了的死猫</a:t>
            </a:r>
          </a:p>
          <a:p>
            <a:pPr marL="0" marR="0" lvl="0" indent="0" algn="ctr" rtl="0">
              <a:spcBef>
                <a:spcPts val="0"/>
              </a:spcBef>
              <a:spcAft>
                <a:spcPts val="0"/>
              </a:spcAft>
              <a:buNone/>
            </a:pPr>
            <a:endParaRPr sz="4000" b="1">
              <a:solidFill>
                <a:schemeClr val="dk2"/>
              </a:solidFill>
            </a:endParaRPr>
          </a:p>
        </p:txBody>
      </p:sp>
      <p:sp>
        <p:nvSpPr>
          <p:cNvPr id="2503" name="Shape 2503"/>
          <p:cNvSpPr txBox="1"/>
          <p:nvPr/>
        </p:nvSpPr>
        <p:spPr>
          <a:xfrm rot="-425823">
            <a:off x="113007" y="1118476"/>
            <a:ext cx="3430987" cy="2042443"/>
          </a:xfrm>
          <a:prstGeom prst="rect">
            <a:avLst/>
          </a:prstGeom>
          <a:noFill/>
          <a:ln>
            <a:noFill/>
          </a:ln>
        </p:spPr>
        <p:txBody>
          <a:bodyPr wrap="square" lIns="91425" tIns="45700" rIns="91425" bIns="45700" anchor="ctr" anchorCtr="0">
            <a:noAutofit/>
          </a:bodyPr>
          <a:lstStyle/>
          <a:p>
            <a:pPr marL="0" lvl="0" indent="-69850" algn="ctr" rtl="0">
              <a:spcBef>
                <a:spcPts val="0"/>
              </a:spcBef>
              <a:buSzPts val="1100"/>
              <a:buNone/>
            </a:pPr>
            <a:endParaRPr sz="3200" b="1">
              <a:solidFill>
                <a:srgbClr val="0D507F"/>
              </a:solidFill>
              <a:latin typeface="Arial Narrow"/>
              <a:ea typeface="Arial Narrow"/>
              <a:cs typeface="Arial Narrow"/>
              <a:sym typeface="Arial Narrow"/>
            </a:endParaRPr>
          </a:p>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科学实验</a:t>
            </a:r>
          </a:p>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进行中</a:t>
            </a:r>
          </a:p>
          <a:p>
            <a:pPr marL="0" lvl="0" indent="-69850" algn="ctr" rtl="0">
              <a:spcBef>
                <a:spcPts val="0"/>
              </a:spcBef>
              <a:buClr>
                <a:schemeClr val="dk1"/>
              </a:buClr>
              <a:buSzPts val="1100"/>
              <a:buFont typeface="Arial"/>
              <a:buNone/>
            </a:pPr>
            <a:r>
              <a:rPr lang="en-US" sz="3200" b="1">
                <a:solidFill>
                  <a:srgbClr val="FF0000"/>
                </a:solidFill>
                <a:latin typeface="Arial Narrow"/>
                <a:ea typeface="Arial Narrow"/>
                <a:cs typeface="Arial Narrow"/>
                <a:sym typeface="Arial Narrow"/>
              </a:rPr>
              <a:t>不要碰</a:t>
            </a:r>
            <a:r>
              <a:rPr lang="en-US" sz="3200" b="1">
                <a:solidFill>
                  <a:srgbClr val="0D507F"/>
                </a:solidFill>
                <a:latin typeface="Arial Narrow"/>
                <a:ea typeface="Arial Narrow"/>
                <a:cs typeface="Arial Narrow"/>
                <a:sym typeface="Arial Narrow"/>
              </a:rPr>
              <a:t>！</a:t>
            </a:r>
          </a:p>
          <a:p>
            <a:pPr marL="0" marR="0" lvl="0" indent="0" algn="ctr" rtl="0">
              <a:spcBef>
                <a:spcPts val="0"/>
              </a:spcBef>
              <a:spcAft>
                <a:spcPts val="0"/>
              </a:spcAft>
              <a:buNone/>
            </a:pPr>
            <a:endParaRPr sz="3200" b="1">
              <a:solidFill>
                <a:srgbClr val="0D507F"/>
              </a:solidFill>
              <a:latin typeface="Arial Narrow"/>
              <a:ea typeface="Arial Narrow"/>
              <a:cs typeface="Arial Narrow"/>
              <a:sym typeface="Arial Narrow"/>
            </a:endParaRPr>
          </a:p>
        </p:txBody>
      </p:sp>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Shape 2509"/>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Earl Day 9</a:t>
            </a:r>
          </a:p>
        </p:txBody>
      </p:sp>
      <p:pic>
        <p:nvPicPr>
          <p:cNvPr id="2510" name="Shape 2510" descr="Earl the Cat-layered 00257-c"/>
          <p:cNvPicPr preferRelativeResize="0"/>
          <p:nvPr/>
        </p:nvPicPr>
        <p:blipFill rotWithShape="1">
          <a:blip r:embed="rId3">
            <a:alphaModFix/>
          </a:blip>
          <a:srcRect/>
          <a:stretch/>
        </p:blipFill>
        <p:spPr>
          <a:xfrm>
            <a:off x="-19050" y="-14288"/>
            <a:ext cx="9182100" cy="7024688"/>
          </a:xfrm>
          <a:prstGeom prst="rect">
            <a:avLst/>
          </a:prstGeom>
          <a:noFill/>
          <a:ln>
            <a:noFill/>
          </a:ln>
        </p:spPr>
      </p:pic>
      <p:pic>
        <p:nvPicPr>
          <p:cNvPr id="2511" name="Shape 2511" descr="Earl the Cat-layered 00257-c fumes"/>
          <p:cNvPicPr preferRelativeResize="0"/>
          <p:nvPr/>
        </p:nvPicPr>
        <p:blipFill rotWithShape="1">
          <a:blip r:embed="rId4">
            <a:alphaModFix/>
          </a:blip>
          <a:srcRect/>
          <a:stretch/>
        </p:blipFill>
        <p:spPr>
          <a:xfrm>
            <a:off x="1154113" y="538163"/>
            <a:ext cx="5430837" cy="4002087"/>
          </a:xfrm>
          <a:prstGeom prst="rect">
            <a:avLst/>
          </a:prstGeom>
          <a:noFill/>
          <a:ln>
            <a:noFill/>
          </a:ln>
        </p:spPr>
      </p:pic>
      <p:sp>
        <p:nvSpPr>
          <p:cNvPr id="2512" name="Shape 2512"/>
          <p:cNvSpPr txBox="1"/>
          <p:nvPr/>
        </p:nvSpPr>
        <p:spPr>
          <a:xfrm>
            <a:off x="3429000" y="122238"/>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600" b="1">
                <a:solidFill>
                  <a:schemeClr val="dk2"/>
                </a:solidFill>
                <a:latin typeface="Stardos Stencil"/>
                <a:ea typeface="Stardos Stencil"/>
                <a:cs typeface="Stardos Stencil"/>
                <a:sym typeface="Stardos Stencil"/>
              </a:rPr>
              <a:t>第9天</a:t>
            </a:r>
          </a:p>
        </p:txBody>
      </p:sp>
      <p:sp>
        <p:nvSpPr>
          <p:cNvPr id="2513" name="Shape 2513"/>
          <p:cNvSpPr txBox="1"/>
          <p:nvPr/>
        </p:nvSpPr>
        <p:spPr>
          <a:xfrm>
            <a:off x="3541750" y="1250213"/>
            <a:ext cx="5715000" cy="7923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rPr>
              <a:t>在草地上极臭的死猫</a:t>
            </a:r>
          </a:p>
        </p:txBody>
      </p:sp>
      <p:sp>
        <p:nvSpPr>
          <p:cNvPr id="2514" name="Shape 2514"/>
          <p:cNvSpPr txBox="1"/>
          <p:nvPr/>
        </p:nvSpPr>
        <p:spPr>
          <a:xfrm rot="-425776">
            <a:off x="266106" y="1182605"/>
            <a:ext cx="3430884" cy="2042296"/>
          </a:xfrm>
          <a:prstGeom prst="rect">
            <a:avLst/>
          </a:prstGeom>
          <a:noFill/>
          <a:ln>
            <a:noFill/>
          </a:ln>
        </p:spPr>
        <p:txBody>
          <a:bodyPr wrap="square" lIns="91425" tIns="45700" rIns="91425" bIns="45700" anchor="ctr" anchorCtr="0">
            <a:noAutofit/>
          </a:bodyPr>
          <a:lstStyle/>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科学实验</a:t>
            </a:r>
          </a:p>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进行中</a:t>
            </a:r>
          </a:p>
          <a:p>
            <a:pPr marL="0" lvl="0" indent="-69850" algn="ctr" rtl="0">
              <a:spcBef>
                <a:spcPts val="0"/>
              </a:spcBef>
              <a:buClr>
                <a:schemeClr val="dk1"/>
              </a:buClr>
              <a:buSzPts val="1100"/>
              <a:buFont typeface="Arial"/>
              <a:buNone/>
            </a:pPr>
            <a:r>
              <a:rPr lang="en-US" sz="3200" b="1">
                <a:solidFill>
                  <a:srgbClr val="FF0000"/>
                </a:solidFill>
                <a:latin typeface="Arial Narrow"/>
                <a:ea typeface="Arial Narrow"/>
                <a:cs typeface="Arial Narrow"/>
                <a:sym typeface="Arial Narrow"/>
              </a:rPr>
              <a:t>不要碰</a:t>
            </a:r>
            <a:r>
              <a:rPr lang="en-US" sz="3200" b="1">
                <a:solidFill>
                  <a:srgbClr val="0D507F"/>
                </a:solidFill>
                <a:latin typeface="Arial Narrow"/>
                <a:ea typeface="Arial Narrow"/>
                <a:cs typeface="Arial Narrow"/>
                <a:sym typeface="Arial Narrow"/>
              </a:rPr>
              <a:t>！</a:t>
            </a:r>
          </a:p>
          <a:p>
            <a:pPr marL="0" marR="0" lvl="0" indent="0" algn="ctr" rtl="0">
              <a:spcBef>
                <a:spcPts val="0"/>
              </a:spcBef>
              <a:spcAft>
                <a:spcPts val="0"/>
              </a:spcAft>
              <a:buNone/>
            </a:pPr>
            <a:endParaRPr sz="3200" b="1">
              <a:solidFill>
                <a:srgbClr val="0D507F"/>
              </a:solidFill>
              <a:latin typeface="Arial Narrow"/>
              <a:ea typeface="Arial Narrow"/>
              <a:cs typeface="Arial Narrow"/>
              <a:sym typeface="Arial Narrow"/>
            </a:endParaRPr>
          </a:p>
        </p:txBody>
      </p:sp>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0" name="Shape 2520"/>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Earl Day 20</a:t>
            </a:r>
          </a:p>
        </p:txBody>
      </p:sp>
      <p:pic>
        <p:nvPicPr>
          <p:cNvPr id="2521" name="Shape 2521" descr="Earl the Cat-layered 00257 set4"/>
          <p:cNvPicPr preferRelativeResize="0"/>
          <p:nvPr/>
        </p:nvPicPr>
        <p:blipFill rotWithShape="1">
          <a:blip r:embed="rId3">
            <a:alphaModFix/>
          </a:blip>
          <a:srcRect/>
          <a:stretch/>
        </p:blipFill>
        <p:spPr>
          <a:xfrm>
            <a:off x="-19050" y="-14288"/>
            <a:ext cx="9182100" cy="6886576"/>
          </a:xfrm>
          <a:prstGeom prst="rect">
            <a:avLst/>
          </a:prstGeom>
          <a:noFill/>
          <a:ln>
            <a:noFill/>
          </a:ln>
        </p:spPr>
      </p:pic>
      <p:pic>
        <p:nvPicPr>
          <p:cNvPr id="2522" name="Shape 2522" descr="Earl the Cat-layered 00257 set4"/>
          <p:cNvPicPr preferRelativeResize="0"/>
          <p:nvPr/>
        </p:nvPicPr>
        <p:blipFill rotWithShape="1">
          <a:blip r:embed="rId4">
            <a:alphaModFix/>
          </a:blip>
          <a:srcRect/>
          <a:stretch/>
        </p:blipFill>
        <p:spPr>
          <a:xfrm>
            <a:off x="2274888" y="2274888"/>
            <a:ext cx="1312862" cy="2108200"/>
          </a:xfrm>
          <a:prstGeom prst="rect">
            <a:avLst/>
          </a:prstGeom>
          <a:noFill/>
          <a:ln>
            <a:noFill/>
          </a:ln>
        </p:spPr>
      </p:pic>
      <p:sp>
        <p:nvSpPr>
          <p:cNvPr id="2523" name="Shape 2523"/>
          <p:cNvSpPr txBox="1"/>
          <p:nvPr/>
        </p:nvSpPr>
        <p:spPr>
          <a:xfrm>
            <a:off x="3429000" y="122238"/>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600" b="1">
                <a:solidFill>
                  <a:schemeClr val="dk2"/>
                </a:solidFill>
                <a:latin typeface="Stardos Stencil"/>
                <a:ea typeface="Stardos Stencil"/>
                <a:cs typeface="Stardos Stencil"/>
                <a:sym typeface="Stardos Stencil"/>
              </a:rPr>
              <a:t>第20天</a:t>
            </a:r>
          </a:p>
        </p:txBody>
      </p:sp>
      <p:sp>
        <p:nvSpPr>
          <p:cNvPr id="2524" name="Shape 2524"/>
          <p:cNvSpPr txBox="1"/>
          <p:nvPr/>
        </p:nvSpPr>
        <p:spPr>
          <a:xfrm>
            <a:off x="3505200" y="1493838"/>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000" b="1">
                <a:solidFill>
                  <a:schemeClr val="dk2"/>
                </a:solidFill>
                <a:latin typeface="Arial"/>
                <a:ea typeface="Arial"/>
                <a:cs typeface="Arial"/>
                <a:sym typeface="Arial"/>
              </a:rPr>
              <a:t>EARL的一部分</a:t>
            </a:r>
            <a:r>
              <a:rPr lang="en-US" sz="4000" b="1">
                <a:solidFill>
                  <a:schemeClr val="dk2"/>
                </a:solidFill>
              </a:rPr>
              <a:t>消失了</a:t>
            </a:r>
          </a:p>
        </p:txBody>
      </p:sp>
      <p:sp>
        <p:nvSpPr>
          <p:cNvPr id="2525" name="Shape 2525"/>
          <p:cNvSpPr txBox="1"/>
          <p:nvPr/>
        </p:nvSpPr>
        <p:spPr>
          <a:xfrm rot="-425776">
            <a:off x="266106" y="1042299"/>
            <a:ext cx="3430884" cy="2042296"/>
          </a:xfrm>
          <a:prstGeom prst="rect">
            <a:avLst/>
          </a:prstGeom>
          <a:noFill/>
          <a:ln>
            <a:noFill/>
          </a:ln>
        </p:spPr>
        <p:txBody>
          <a:bodyPr wrap="square" lIns="91425" tIns="45700" rIns="91425" bIns="45700" anchor="ctr" anchorCtr="0">
            <a:noAutofit/>
          </a:bodyPr>
          <a:lstStyle/>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科学实验</a:t>
            </a:r>
          </a:p>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进行中</a:t>
            </a:r>
          </a:p>
          <a:p>
            <a:pPr marL="0" lvl="0" indent="-69850" algn="ctr" rtl="0">
              <a:spcBef>
                <a:spcPts val="0"/>
              </a:spcBef>
              <a:buClr>
                <a:schemeClr val="dk1"/>
              </a:buClr>
              <a:buSzPts val="1100"/>
              <a:buFont typeface="Arial"/>
              <a:buNone/>
            </a:pPr>
            <a:r>
              <a:rPr lang="en-US" sz="3200" b="1">
                <a:solidFill>
                  <a:srgbClr val="FF0000"/>
                </a:solidFill>
                <a:latin typeface="Arial Narrow"/>
                <a:ea typeface="Arial Narrow"/>
                <a:cs typeface="Arial Narrow"/>
                <a:sym typeface="Arial Narrow"/>
              </a:rPr>
              <a:t>不要碰</a:t>
            </a:r>
            <a:r>
              <a:rPr lang="en-US" sz="3200" b="1">
                <a:solidFill>
                  <a:srgbClr val="0D507F"/>
                </a:solidFill>
                <a:latin typeface="Arial Narrow"/>
                <a:ea typeface="Arial Narrow"/>
                <a:cs typeface="Arial Narrow"/>
                <a:sym typeface="Arial Narrow"/>
              </a:rPr>
              <a:t>！</a:t>
            </a: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pic>
        <p:nvPicPr>
          <p:cNvPr id="1839" name="Shape 1839" descr="2 center Blks Blank"/>
          <p:cNvPicPr preferRelativeResize="0"/>
          <p:nvPr/>
        </p:nvPicPr>
        <p:blipFill rotWithShape="1">
          <a:blip r:embed="rId3">
            <a:alphaModFix/>
          </a:blip>
          <a:srcRect/>
          <a:stretch/>
        </p:blipFill>
        <p:spPr>
          <a:xfrm>
            <a:off x="0" y="1588"/>
            <a:ext cx="9144000" cy="6856412"/>
          </a:xfrm>
          <a:prstGeom prst="rect">
            <a:avLst/>
          </a:prstGeom>
          <a:noFill/>
          <a:ln>
            <a:noFill/>
          </a:ln>
        </p:spPr>
      </p:pic>
      <p:sp>
        <p:nvSpPr>
          <p:cNvPr id="1840" name="Shape 1840"/>
          <p:cNvSpPr txBox="1"/>
          <p:nvPr/>
        </p:nvSpPr>
        <p:spPr>
          <a:xfrm>
            <a:off x="2608650" y="3683675"/>
            <a:ext cx="3926700" cy="3000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9600"/>
              <a:t>创世纪</a:t>
            </a:r>
          </a:p>
        </p:txBody>
      </p:sp>
      <p:sp>
        <p:nvSpPr>
          <p:cNvPr id="1841" name="Shape 1841"/>
          <p:cNvSpPr txBox="1"/>
          <p:nvPr/>
        </p:nvSpPr>
        <p:spPr>
          <a:xfrm>
            <a:off x="2398200" y="1279203"/>
            <a:ext cx="4347600" cy="20376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US" sz="12000">
                <a:latin typeface="Arial Narrow"/>
                <a:ea typeface="Arial Narrow"/>
                <a:cs typeface="Arial Narrow"/>
                <a:sym typeface="Arial Narrow"/>
              </a:rPr>
              <a:t>教义</a:t>
            </a:r>
          </a:p>
        </p:txBody>
      </p:sp>
      <p:sp>
        <p:nvSpPr>
          <p:cNvPr id="1842" name="Shape 1842"/>
          <p:cNvSpPr/>
          <p:nvPr/>
        </p:nvSpPr>
        <p:spPr>
          <a:xfrm>
            <a:off x="2398200" y="4303400"/>
            <a:ext cx="4748214" cy="1760537"/>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rgbClr val="FFFF00"/>
                </a:solidFill>
                <a:latin typeface="Arial Black"/>
              </a:rPr>
              <a:t>X</a:t>
            </a:r>
          </a:p>
        </p:txBody>
      </p:sp>
      <p:sp>
        <p:nvSpPr>
          <p:cNvPr id="1843" name="Shape 1843"/>
          <p:cNvSpPr/>
          <p:nvPr/>
        </p:nvSpPr>
        <p:spPr>
          <a:xfrm>
            <a:off x="2197900" y="1066000"/>
            <a:ext cx="4748200" cy="2112274"/>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rgbClr val="FFFF00"/>
                </a:solidFill>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42"/>
                                        </p:tgtEl>
                                        <p:attrNameLst>
                                          <p:attrName>style.visibility</p:attrName>
                                        </p:attrNameLst>
                                      </p:cBhvr>
                                      <p:to>
                                        <p:strVal val="visible"/>
                                      </p:to>
                                    </p:set>
                                    <p:anim calcmode="lin" valueType="num">
                                      <p:cBhvr additive="base">
                                        <p:cTn id="7" dur="500"/>
                                        <p:tgtEl>
                                          <p:spTgt spid="1842"/>
                                        </p:tgtEl>
                                        <p:attrNameLst>
                                          <p:attrName>ppt_w</p:attrName>
                                        </p:attrNameLst>
                                      </p:cBhvr>
                                      <p:tavLst>
                                        <p:tav tm="0">
                                          <p:val>
                                            <p:strVal val="0"/>
                                          </p:val>
                                        </p:tav>
                                        <p:tav tm="100000">
                                          <p:val>
                                            <p:strVal val="#ppt_w"/>
                                          </p:val>
                                        </p:tav>
                                      </p:tavLst>
                                    </p:anim>
                                    <p:anim calcmode="lin" valueType="num">
                                      <p:cBhvr additive="base">
                                        <p:cTn id="8" dur="500"/>
                                        <p:tgtEl>
                                          <p:spTgt spid="184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843"/>
                                        </p:tgtEl>
                                        <p:attrNameLst>
                                          <p:attrName>style.visibility</p:attrName>
                                        </p:attrNameLst>
                                      </p:cBhvr>
                                      <p:to>
                                        <p:strVal val="visible"/>
                                      </p:to>
                                    </p:set>
                                    <p:anim calcmode="lin" valueType="num">
                                      <p:cBhvr additive="base">
                                        <p:cTn id="13" dur="500"/>
                                        <p:tgtEl>
                                          <p:spTgt spid="1843"/>
                                        </p:tgtEl>
                                        <p:attrNameLst>
                                          <p:attrName>ppt_w</p:attrName>
                                        </p:attrNameLst>
                                      </p:cBhvr>
                                      <p:tavLst>
                                        <p:tav tm="0">
                                          <p:val>
                                            <p:strVal val="0"/>
                                          </p:val>
                                        </p:tav>
                                        <p:tav tm="100000">
                                          <p:val>
                                            <p:strVal val="#ppt_w"/>
                                          </p:val>
                                        </p:tav>
                                      </p:tavLst>
                                    </p:anim>
                                    <p:anim calcmode="lin" valueType="num">
                                      <p:cBhvr additive="base">
                                        <p:cTn id="14" dur="500"/>
                                        <p:tgtEl>
                                          <p:spTgt spid="18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sp>
        <p:nvSpPr>
          <p:cNvPr id="2531" name="Shape 2531"/>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Earl Day 38</a:t>
            </a:r>
          </a:p>
        </p:txBody>
      </p:sp>
      <p:pic>
        <p:nvPicPr>
          <p:cNvPr id="2532" name="Shape 2532" descr="Earl the Cat-layered 00257-e"/>
          <p:cNvPicPr preferRelativeResize="0"/>
          <p:nvPr/>
        </p:nvPicPr>
        <p:blipFill rotWithShape="1">
          <a:blip r:embed="rId3">
            <a:alphaModFix/>
          </a:blip>
          <a:srcRect/>
          <a:stretch/>
        </p:blipFill>
        <p:spPr>
          <a:xfrm>
            <a:off x="-19050" y="-14288"/>
            <a:ext cx="9182100" cy="6886576"/>
          </a:xfrm>
          <a:prstGeom prst="rect">
            <a:avLst/>
          </a:prstGeom>
          <a:noFill/>
          <a:ln>
            <a:noFill/>
          </a:ln>
        </p:spPr>
      </p:pic>
      <p:pic>
        <p:nvPicPr>
          <p:cNvPr id="2533" name="Shape 2533" descr="Earl the Cat-layered 00257-e grass"/>
          <p:cNvPicPr preferRelativeResize="0"/>
          <p:nvPr/>
        </p:nvPicPr>
        <p:blipFill rotWithShape="1">
          <a:blip r:embed="rId4">
            <a:alphaModFix/>
          </a:blip>
          <a:srcRect/>
          <a:stretch/>
        </p:blipFill>
        <p:spPr>
          <a:xfrm>
            <a:off x="131763" y="1960563"/>
            <a:ext cx="4591050" cy="2778125"/>
          </a:xfrm>
          <a:prstGeom prst="rect">
            <a:avLst/>
          </a:prstGeom>
          <a:noFill/>
          <a:ln>
            <a:noFill/>
          </a:ln>
        </p:spPr>
      </p:pic>
      <p:sp>
        <p:nvSpPr>
          <p:cNvPr id="2534" name="Shape 2534"/>
          <p:cNvSpPr txBox="1"/>
          <p:nvPr/>
        </p:nvSpPr>
        <p:spPr>
          <a:xfrm>
            <a:off x="3429000" y="122238"/>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600" b="1">
                <a:solidFill>
                  <a:schemeClr val="dk2"/>
                </a:solidFill>
                <a:latin typeface="Stardos Stencil"/>
                <a:ea typeface="Stardos Stencil"/>
                <a:cs typeface="Stardos Stencil"/>
                <a:sym typeface="Stardos Stencil"/>
              </a:rPr>
              <a:t>第38天</a:t>
            </a:r>
          </a:p>
        </p:txBody>
      </p:sp>
      <p:sp>
        <p:nvSpPr>
          <p:cNvPr id="2535" name="Shape 2535"/>
          <p:cNvSpPr txBox="1"/>
          <p:nvPr/>
        </p:nvSpPr>
        <p:spPr>
          <a:xfrm>
            <a:off x="3505200" y="1219200"/>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000" b="1">
              <a:solidFill>
                <a:schemeClr val="dk2"/>
              </a:solidFill>
            </a:endParaRPr>
          </a:p>
          <a:p>
            <a:pPr marL="0" marR="0" lvl="0" indent="0" algn="ctr" rtl="0">
              <a:spcBef>
                <a:spcPts val="0"/>
              </a:spcBef>
              <a:spcAft>
                <a:spcPts val="0"/>
              </a:spcAft>
              <a:buNone/>
            </a:pPr>
            <a:endParaRPr sz="4000" b="1">
              <a:solidFill>
                <a:schemeClr val="dk2"/>
              </a:solidFill>
            </a:endParaRPr>
          </a:p>
          <a:p>
            <a:pPr marL="0" marR="0" lvl="0" indent="0" algn="ctr" rtl="0">
              <a:spcBef>
                <a:spcPts val="0"/>
              </a:spcBef>
              <a:spcAft>
                <a:spcPts val="0"/>
              </a:spcAft>
              <a:buNone/>
            </a:pPr>
            <a:r>
              <a:rPr lang="en-US" sz="4000" b="1">
                <a:solidFill>
                  <a:schemeClr val="dk2"/>
                </a:solidFill>
                <a:latin typeface="Arial"/>
                <a:ea typeface="Arial"/>
                <a:cs typeface="Arial"/>
                <a:sym typeface="Arial"/>
              </a:rPr>
              <a:t> EARL更多</a:t>
            </a:r>
            <a:r>
              <a:rPr lang="en-US" sz="4000" b="1">
                <a:solidFill>
                  <a:schemeClr val="dk1"/>
                </a:solidFill>
              </a:rPr>
              <a:t>部分消失了</a:t>
            </a:r>
          </a:p>
          <a:p>
            <a:pPr marL="0" marR="0" lvl="0" indent="-69850" algn="ctr" rtl="0">
              <a:spcBef>
                <a:spcPts val="0"/>
              </a:spcBef>
              <a:spcAft>
                <a:spcPts val="0"/>
              </a:spcAft>
              <a:buClr>
                <a:schemeClr val="dk1"/>
              </a:buClr>
              <a:buSzPts val="1100"/>
              <a:buFont typeface="Arial"/>
              <a:buNone/>
            </a:pPr>
            <a:endParaRPr sz="4000" b="1">
              <a:solidFill>
                <a:schemeClr val="dk2"/>
              </a:solidFill>
              <a:latin typeface="Arial"/>
              <a:ea typeface="Arial"/>
              <a:cs typeface="Arial"/>
              <a:sym typeface="Arial"/>
            </a:endParaRPr>
          </a:p>
          <a:p>
            <a:pPr marL="0" marR="0" lvl="0" indent="0" algn="ctr" rtl="0">
              <a:spcBef>
                <a:spcPts val="0"/>
              </a:spcBef>
              <a:spcAft>
                <a:spcPts val="0"/>
              </a:spcAft>
              <a:buNone/>
            </a:pPr>
            <a:r>
              <a:rPr lang="en-US" sz="4000" b="1">
                <a:solidFill>
                  <a:schemeClr val="dk2"/>
                </a:solidFill>
                <a:latin typeface="Arial"/>
                <a:ea typeface="Arial"/>
                <a:cs typeface="Arial"/>
                <a:sym typeface="Arial"/>
              </a:rPr>
              <a:t> </a:t>
            </a:r>
          </a:p>
        </p:txBody>
      </p:sp>
      <p:sp>
        <p:nvSpPr>
          <p:cNvPr id="2536" name="Shape 2536"/>
          <p:cNvSpPr txBox="1"/>
          <p:nvPr/>
        </p:nvSpPr>
        <p:spPr>
          <a:xfrm rot="-425776">
            <a:off x="266106" y="1042299"/>
            <a:ext cx="3430884" cy="2042296"/>
          </a:xfrm>
          <a:prstGeom prst="rect">
            <a:avLst/>
          </a:prstGeom>
          <a:noFill/>
          <a:ln>
            <a:noFill/>
          </a:ln>
        </p:spPr>
        <p:txBody>
          <a:bodyPr wrap="square" lIns="91425" tIns="45700" rIns="91425" bIns="45700" anchor="ctr" anchorCtr="0">
            <a:noAutofit/>
          </a:bodyPr>
          <a:lstStyle/>
          <a:p>
            <a:pPr marL="0" lvl="0" indent="-69850" algn="ctr" rtl="0">
              <a:spcBef>
                <a:spcPts val="0"/>
              </a:spcBef>
              <a:buSzPts val="1100"/>
              <a:buNone/>
            </a:pPr>
            <a:endParaRPr sz="3200" b="1">
              <a:solidFill>
                <a:srgbClr val="0D507F"/>
              </a:solidFill>
              <a:latin typeface="Arial Narrow"/>
              <a:ea typeface="Arial Narrow"/>
              <a:cs typeface="Arial Narrow"/>
              <a:sym typeface="Arial Narrow"/>
            </a:endParaRPr>
          </a:p>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科学实验</a:t>
            </a:r>
          </a:p>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进行中</a:t>
            </a:r>
          </a:p>
          <a:p>
            <a:pPr marL="0" lvl="0" indent="-69850" algn="ctr" rtl="0">
              <a:spcBef>
                <a:spcPts val="0"/>
              </a:spcBef>
              <a:buClr>
                <a:schemeClr val="dk1"/>
              </a:buClr>
              <a:buSzPts val="1100"/>
              <a:buFont typeface="Arial"/>
              <a:buNone/>
            </a:pPr>
            <a:r>
              <a:rPr lang="en-US" sz="3200" b="1">
                <a:solidFill>
                  <a:srgbClr val="FF0000"/>
                </a:solidFill>
                <a:latin typeface="Arial Narrow"/>
                <a:ea typeface="Arial Narrow"/>
                <a:cs typeface="Arial Narrow"/>
                <a:sym typeface="Arial Narrow"/>
              </a:rPr>
              <a:t>不要碰</a:t>
            </a:r>
            <a:r>
              <a:rPr lang="en-US" sz="3200" b="1">
                <a:solidFill>
                  <a:srgbClr val="0D507F"/>
                </a:solidFill>
                <a:latin typeface="Arial Narrow"/>
                <a:ea typeface="Arial Narrow"/>
                <a:cs typeface="Arial Narrow"/>
                <a:sym typeface="Arial Narrow"/>
              </a:rPr>
              <a:t>！</a:t>
            </a:r>
          </a:p>
          <a:p>
            <a:pPr marL="0" lvl="0" indent="0" algn="ctr" rtl="0">
              <a:spcBef>
                <a:spcPts val="0"/>
              </a:spcBef>
              <a:buNone/>
            </a:pPr>
            <a:endParaRPr sz="3200" b="1">
              <a:solidFill>
                <a:srgbClr val="0D507F"/>
              </a:solidFill>
              <a:latin typeface="Arial Narrow"/>
              <a:ea typeface="Arial Narrow"/>
              <a:cs typeface="Arial Narrow"/>
              <a:sym typeface="Arial Narrow"/>
            </a:endParaRPr>
          </a:p>
        </p:txBody>
      </p:sp>
    </p:spTree>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41"/>
        <p:cNvGrpSpPr/>
        <p:nvPr/>
      </p:nvGrpSpPr>
      <p:grpSpPr>
        <a:xfrm>
          <a:off x="0" y="0"/>
          <a:ext cx="0" cy="0"/>
          <a:chOff x="0" y="0"/>
          <a:chExt cx="0" cy="0"/>
        </a:xfrm>
      </p:grpSpPr>
      <p:sp>
        <p:nvSpPr>
          <p:cNvPr id="2542" name="Shape 2542"/>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Earl Day 65</a:t>
            </a:r>
          </a:p>
        </p:txBody>
      </p:sp>
      <p:pic>
        <p:nvPicPr>
          <p:cNvPr id="2543" name="Shape 2543" descr="Earl the Cat-layered 00257-f"/>
          <p:cNvPicPr preferRelativeResize="0"/>
          <p:nvPr/>
        </p:nvPicPr>
        <p:blipFill rotWithShape="1">
          <a:blip r:embed="rId3">
            <a:alphaModFix/>
          </a:blip>
          <a:srcRect/>
          <a:stretch/>
        </p:blipFill>
        <p:spPr>
          <a:xfrm>
            <a:off x="-19050" y="-14288"/>
            <a:ext cx="9182100" cy="6886576"/>
          </a:xfrm>
          <a:prstGeom prst="rect">
            <a:avLst/>
          </a:prstGeom>
          <a:noFill/>
          <a:ln>
            <a:noFill/>
          </a:ln>
        </p:spPr>
      </p:pic>
      <p:pic>
        <p:nvPicPr>
          <p:cNvPr id="2544" name="Shape 2544" descr="Earl the Cat-layered 00257-f grass"/>
          <p:cNvPicPr preferRelativeResize="0"/>
          <p:nvPr/>
        </p:nvPicPr>
        <p:blipFill rotWithShape="1">
          <a:blip r:embed="rId4">
            <a:alphaModFix/>
          </a:blip>
          <a:srcRect/>
          <a:stretch/>
        </p:blipFill>
        <p:spPr>
          <a:xfrm>
            <a:off x="11113" y="828675"/>
            <a:ext cx="3751262" cy="3465513"/>
          </a:xfrm>
          <a:prstGeom prst="rect">
            <a:avLst/>
          </a:prstGeom>
          <a:noFill/>
          <a:ln>
            <a:noFill/>
          </a:ln>
        </p:spPr>
      </p:pic>
      <p:sp>
        <p:nvSpPr>
          <p:cNvPr id="2545" name="Shape 2545"/>
          <p:cNvSpPr txBox="1"/>
          <p:nvPr/>
        </p:nvSpPr>
        <p:spPr>
          <a:xfrm>
            <a:off x="3429000" y="122238"/>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600" b="1">
                <a:solidFill>
                  <a:schemeClr val="dk2"/>
                </a:solidFill>
                <a:latin typeface="Stardos Stencil"/>
                <a:ea typeface="Stardos Stencil"/>
                <a:cs typeface="Stardos Stencil"/>
                <a:sym typeface="Stardos Stencil"/>
              </a:rPr>
              <a:t>第65天</a:t>
            </a:r>
          </a:p>
        </p:txBody>
      </p:sp>
      <p:sp>
        <p:nvSpPr>
          <p:cNvPr id="2546" name="Shape 2546"/>
          <p:cNvSpPr txBox="1"/>
          <p:nvPr/>
        </p:nvSpPr>
        <p:spPr>
          <a:xfrm>
            <a:off x="3505200" y="1143000"/>
            <a:ext cx="5715000" cy="7921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000" b="1">
                <a:solidFill>
                  <a:schemeClr val="dk2"/>
                </a:solidFill>
                <a:latin typeface="Arial"/>
                <a:ea typeface="Arial"/>
                <a:cs typeface="Arial"/>
                <a:sym typeface="Arial"/>
              </a:rPr>
              <a:t>EARL </a:t>
            </a:r>
            <a:r>
              <a:rPr lang="en-US" sz="4000" b="1">
                <a:solidFill>
                  <a:schemeClr val="dk2"/>
                </a:solidFill>
              </a:rPr>
              <a:t>消失</a:t>
            </a:r>
            <a:r>
              <a:rPr lang="en-US" sz="4000" b="1">
                <a:solidFill>
                  <a:schemeClr val="dk1"/>
                </a:solidFill>
              </a:rPr>
              <a:t>了</a:t>
            </a:r>
            <a:r>
              <a:rPr lang="en-US" sz="4000" b="1">
                <a:solidFill>
                  <a:schemeClr val="dk2"/>
                </a:solidFill>
                <a:latin typeface="Arial"/>
                <a:ea typeface="Arial"/>
                <a:cs typeface="Arial"/>
                <a:sym typeface="Arial"/>
              </a:rPr>
              <a:t>!!</a:t>
            </a:r>
          </a:p>
        </p:txBody>
      </p:sp>
      <p:sp>
        <p:nvSpPr>
          <p:cNvPr id="2547" name="Shape 2547"/>
          <p:cNvSpPr txBox="1"/>
          <p:nvPr/>
        </p:nvSpPr>
        <p:spPr>
          <a:xfrm rot="-425823">
            <a:off x="327028" y="1224970"/>
            <a:ext cx="3430987" cy="2042443"/>
          </a:xfrm>
          <a:prstGeom prst="rect">
            <a:avLst/>
          </a:prstGeom>
          <a:noFill/>
          <a:ln>
            <a:noFill/>
          </a:ln>
        </p:spPr>
        <p:txBody>
          <a:bodyPr wrap="square" lIns="91425" tIns="45700" rIns="91425" bIns="45700" anchor="ctr" anchorCtr="0">
            <a:noAutofit/>
          </a:bodyPr>
          <a:lstStyle/>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科学实验</a:t>
            </a:r>
          </a:p>
          <a:p>
            <a:pPr marL="0" lvl="0" indent="-69850" algn="ctr" rtl="0">
              <a:spcBef>
                <a:spcPts val="0"/>
              </a:spcBef>
              <a:buClr>
                <a:schemeClr val="dk1"/>
              </a:buClr>
              <a:buSzPts val="1100"/>
              <a:buFont typeface="Arial"/>
              <a:buNone/>
            </a:pPr>
            <a:r>
              <a:rPr lang="en-US" sz="3200" b="1">
                <a:solidFill>
                  <a:srgbClr val="0D507F"/>
                </a:solidFill>
                <a:latin typeface="Arial Narrow"/>
                <a:ea typeface="Arial Narrow"/>
                <a:cs typeface="Arial Narrow"/>
                <a:sym typeface="Arial Narrow"/>
              </a:rPr>
              <a:t>进行中</a:t>
            </a:r>
          </a:p>
          <a:p>
            <a:pPr marL="0" lvl="0" indent="-69850" algn="ctr" rtl="0">
              <a:spcBef>
                <a:spcPts val="0"/>
              </a:spcBef>
              <a:buClr>
                <a:schemeClr val="dk1"/>
              </a:buClr>
              <a:buSzPts val="1100"/>
              <a:buFont typeface="Arial"/>
              <a:buNone/>
            </a:pPr>
            <a:r>
              <a:rPr lang="en-US" sz="3200" b="1">
                <a:solidFill>
                  <a:srgbClr val="FF0000"/>
                </a:solidFill>
                <a:latin typeface="Arial Narrow"/>
                <a:ea typeface="Arial Narrow"/>
                <a:cs typeface="Arial Narrow"/>
                <a:sym typeface="Arial Narrow"/>
              </a:rPr>
              <a:t>不要碰</a:t>
            </a:r>
            <a:r>
              <a:rPr lang="en-US" sz="3200" b="1">
                <a:solidFill>
                  <a:srgbClr val="0D507F"/>
                </a:solidFill>
                <a:latin typeface="Arial Narrow"/>
                <a:ea typeface="Arial Narrow"/>
                <a:cs typeface="Arial Narrow"/>
                <a:sym typeface="Arial Narrow"/>
              </a:rPr>
              <a:t>！</a:t>
            </a:r>
          </a:p>
          <a:p>
            <a:pPr marL="0" marR="0" lvl="0" indent="0" algn="ctr" rtl="0">
              <a:spcBef>
                <a:spcPts val="0"/>
              </a:spcBef>
              <a:spcAft>
                <a:spcPts val="0"/>
              </a:spcAft>
              <a:buNone/>
            </a:pPr>
            <a:endParaRPr sz="3200" b="1">
              <a:solidFill>
                <a:srgbClr val="0D507F"/>
              </a:solidFill>
              <a:latin typeface="Arial Narrow"/>
              <a:ea typeface="Arial Narrow"/>
              <a:cs typeface="Arial Narrow"/>
              <a:sym typeface="Arial Narrow"/>
            </a:endParaRPr>
          </a:p>
        </p:txBody>
      </p:sp>
      <p:sp>
        <p:nvSpPr>
          <p:cNvPr id="2548" name="Shape 2548"/>
          <p:cNvSpPr txBox="1"/>
          <p:nvPr/>
        </p:nvSpPr>
        <p:spPr>
          <a:xfrm>
            <a:off x="-76200" y="3810000"/>
            <a:ext cx="9220200" cy="1782762"/>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8800" b="1">
                <a:solidFill>
                  <a:schemeClr val="lt1"/>
                </a:solidFill>
                <a:latin typeface="Arial Narrow"/>
                <a:ea typeface="Arial Narrow"/>
                <a:cs typeface="Arial Narrow"/>
                <a:sym typeface="Arial Narrow"/>
              </a:rPr>
              <a:t>EARL在哪里?</a:t>
            </a:r>
          </a:p>
        </p:txBody>
      </p:sp>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54"/>
        <p:cNvGrpSpPr/>
        <p:nvPr/>
      </p:nvGrpSpPr>
      <p:grpSpPr>
        <a:xfrm>
          <a:off x="0" y="0"/>
          <a:ext cx="0" cy="0"/>
          <a:chOff x="0" y="0"/>
          <a:chExt cx="0" cy="0"/>
        </a:xfrm>
      </p:grpSpPr>
      <p:sp>
        <p:nvSpPr>
          <p:cNvPr id="2555" name="Shape 2555"/>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Fish fossilizing 1</a:t>
            </a:r>
          </a:p>
        </p:txBody>
      </p:sp>
      <p:pic>
        <p:nvPicPr>
          <p:cNvPr id="2556" name="Shape 2556" descr="11 prefossil fish"/>
          <p:cNvPicPr preferRelativeResize="0"/>
          <p:nvPr/>
        </p:nvPicPr>
        <p:blipFill rotWithShape="1">
          <a:blip r:embed="rId3">
            <a:alphaModFix/>
          </a:blip>
          <a:srcRect/>
          <a:stretch/>
        </p:blipFill>
        <p:spPr>
          <a:xfrm>
            <a:off x="0" y="0"/>
            <a:ext cx="9144000" cy="6856413"/>
          </a:xfrm>
          <a:prstGeom prst="rect">
            <a:avLst/>
          </a:prstGeom>
          <a:noFill/>
          <a:ln>
            <a:noFill/>
          </a:ln>
        </p:spPr>
      </p:pic>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2563" name="Shape 2563"/>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Fish fossilizing 2</a:t>
            </a:r>
          </a:p>
        </p:txBody>
      </p:sp>
      <p:pic>
        <p:nvPicPr>
          <p:cNvPr id="2564" name="Shape 2564" descr="11 prefossil fish"/>
          <p:cNvPicPr preferRelativeResize="0"/>
          <p:nvPr/>
        </p:nvPicPr>
        <p:blipFill rotWithShape="1">
          <a:blip r:embed="rId3">
            <a:alphaModFix/>
          </a:blip>
          <a:srcRect/>
          <a:stretch/>
        </p:blipFill>
        <p:spPr>
          <a:xfrm>
            <a:off x="0" y="0"/>
            <a:ext cx="9144000" cy="6856413"/>
          </a:xfrm>
          <a:prstGeom prst="rect">
            <a:avLst/>
          </a:prstGeom>
          <a:noFill/>
          <a:ln>
            <a:noFill/>
          </a:ln>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sp>
        <p:nvSpPr>
          <p:cNvPr id="2571" name="Shape 2571"/>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Fish fossilizing 3</a:t>
            </a:r>
          </a:p>
        </p:txBody>
      </p:sp>
      <p:pic>
        <p:nvPicPr>
          <p:cNvPr id="2572" name="Shape 2572" descr="12 fossil fish"/>
          <p:cNvPicPr preferRelativeResize="0"/>
          <p:nvPr/>
        </p:nvPicPr>
        <p:blipFill rotWithShape="1">
          <a:blip r:embed="rId3">
            <a:alphaModFix/>
          </a:blip>
          <a:srcRect/>
          <a:stretch/>
        </p:blipFill>
        <p:spPr>
          <a:xfrm>
            <a:off x="0" y="0"/>
            <a:ext cx="9144000" cy="6856413"/>
          </a:xfrm>
          <a:prstGeom prst="rect">
            <a:avLst/>
          </a:prstGeom>
          <a:noFill/>
          <a:ln>
            <a:noFill/>
          </a:ln>
        </p:spPr>
      </p:pic>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78"/>
        <p:cNvGrpSpPr/>
        <p:nvPr/>
      </p:nvGrpSpPr>
      <p:grpSpPr>
        <a:xfrm>
          <a:off x="0" y="0"/>
          <a:ext cx="0" cy="0"/>
          <a:chOff x="0" y="0"/>
          <a:chExt cx="0" cy="0"/>
        </a:xfrm>
      </p:grpSpPr>
      <p:sp>
        <p:nvSpPr>
          <p:cNvPr id="2579" name="Shape 2579"/>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Fish fossilizing 4</a:t>
            </a:r>
          </a:p>
        </p:txBody>
      </p:sp>
      <p:pic>
        <p:nvPicPr>
          <p:cNvPr id="2580" name="Shape 2580" descr="12 fossil fish"/>
          <p:cNvPicPr preferRelativeResize="0"/>
          <p:nvPr/>
        </p:nvPicPr>
        <p:blipFill rotWithShape="1">
          <a:blip r:embed="rId3">
            <a:alphaModFix/>
          </a:blip>
          <a:srcRect/>
          <a:stretch/>
        </p:blipFill>
        <p:spPr>
          <a:xfrm>
            <a:off x="0" y="0"/>
            <a:ext cx="9144000" cy="6856413"/>
          </a:xfrm>
          <a:prstGeom prst="rect">
            <a:avLst/>
          </a:prstGeom>
          <a:noFill/>
          <a:ln>
            <a:noFill/>
          </a:ln>
        </p:spPr>
      </p:pic>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86"/>
        <p:cNvGrpSpPr/>
        <p:nvPr/>
      </p:nvGrpSpPr>
      <p:grpSpPr>
        <a:xfrm>
          <a:off x="0" y="0"/>
          <a:ext cx="0" cy="0"/>
          <a:chOff x="0" y="0"/>
          <a:chExt cx="0" cy="0"/>
        </a:xfrm>
      </p:grpSpPr>
      <p:pic>
        <p:nvPicPr>
          <p:cNvPr id="2587" name="Shape 2587" descr="081 Fossilhat!ovhd"/>
          <p:cNvPicPr preferRelativeResize="0"/>
          <p:nvPr/>
        </p:nvPicPr>
        <p:blipFill rotWithShape="1">
          <a:blip r:embed="rId3">
            <a:alphaModFix/>
          </a:blip>
          <a:srcRect/>
          <a:stretch/>
        </p:blipFill>
        <p:spPr>
          <a:xfrm>
            <a:off x="1919288" y="-152400"/>
            <a:ext cx="5302250" cy="6858000"/>
          </a:xfrm>
          <a:prstGeom prst="rect">
            <a:avLst/>
          </a:prstGeom>
          <a:noFill/>
          <a:ln>
            <a:noFill/>
          </a:ln>
        </p:spPr>
      </p:pic>
      <p:sp>
        <p:nvSpPr>
          <p:cNvPr id="2588" name="Shape 2588"/>
          <p:cNvSpPr txBox="1"/>
          <p:nvPr/>
        </p:nvSpPr>
        <p:spPr>
          <a:xfrm>
            <a:off x="0" y="4572000"/>
            <a:ext cx="9144000" cy="22860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800" b="1">
              <a:solidFill>
                <a:srgbClr val="000000"/>
              </a:solidFill>
              <a:latin typeface="Arial"/>
              <a:ea typeface="Arial"/>
              <a:cs typeface="Arial"/>
              <a:sym typeface="Arial"/>
            </a:endParaRPr>
          </a:p>
          <a:p>
            <a:pPr marL="0" marR="0" lvl="0" indent="0" algn="ctr" rtl="0">
              <a:spcBef>
                <a:spcPts val="0"/>
              </a:spcBef>
              <a:spcAft>
                <a:spcPts val="0"/>
              </a:spcAft>
              <a:buNone/>
            </a:pPr>
            <a:r>
              <a:rPr lang="en-US" sz="4000" b="1">
                <a:solidFill>
                  <a:schemeClr val="dk1"/>
                </a:solidFill>
                <a:latin typeface="Arial Black"/>
                <a:ea typeface="Arial Black"/>
                <a:cs typeface="Arial Black"/>
                <a:sym typeface="Arial Black"/>
              </a:rPr>
              <a:t>这顶帽子是从喷水井里被水覆盖了50多年的。</a:t>
            </a:r>
            <a:r>
              <a:rPr lang="en-US" sz="4000" b="1"/>
              <a:t>水的矿化使帽子钙化。</a:t>
            </a:r>
          </a:p>
        </p:txBody>
      </p:sp>
      <p:sp>
        <p:nvSpPr>
          <p:cNvPr id="2589" name="Shape 2589"/>
          <p:cNvSpPr txBox="1">
            <a:spLocks noGrp="1"/>
          </p:cNvSpPr>
          <p:nvPr>
            <p:ph type="title" idx="4294967295"/>
          </p:nvPr>
        </p:nvSpPr>
        <p:spPr>
          <a:xfrm>
            <a:off x="569325" y="4343400"/>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800" b="1">
                <a:solidFill>
                  <a:srgbClr val="000000"/>
                </a:solidFill>
                <a:latin typeface="Arial Black"/>
                <a:ea typeface="Arial Black"/>
                <a:cs typeface="Arial Black"/>
                <a:sym typeface="Arial Black"/>
              </a:rPr>
              <a:t>“化石”帽子</a:t>
            </a: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2596" name="Shape 2596"/>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b="1">
                <a:solidFill>
                  <a:srgbClr val="FFFF00"/>
                </a:solidFill>
              </a:rPr>
              <a:t>鱼龙生下小鱼</a:t>
            </a:r>
          </a:p>
        </p:txBody>
      </p:sp>
      <p:pic>
        <p:nvPicPr>
          <p:cNvPr id="2597" name="Shape 2597" descr="ichthy giving birth"/>
          <p:cNvPicPr preferRelativeResize="0">
            <a:picLocks noGrp="1"/>
          </p:cNvPicPr>
          <p:nvPr>
            <p:ph type="body" idx="4294967295"/>
          </p:nvPr>
        </p:nvPicPr>
        <p:blipFill rotWithShape="1">
          <a:blip r:embed="rId3">
            <a:alphaModFix/>
          </a:blip>
          <a:srcRect/>
          <a:stretch/>
        </p:blipFill>
        <p:spPr>
          <a:xfrm>
            <a:off x="304800" y="1752600"/>
            <a:ext cx="8534400" cy="3057525"/>
          </a:xfrm>
          <a:prstGeom prst="rect">
            <a:avLst/>
          </a:prstGeom>
          <a:noFill/>
          <a:ln>
            <a:noFill/>
          </a:ln>
        </p:spPr>
      </p:pic>
      <p:sp>
        <p:nvSpPr>
          <p:cNvPr id="2598" name="Shape 2598"/>
          <p:cNvSpPr txBox="1"/>
          <p:nvPr/>
        </p:nvSpPr>
        <p:spPr>
          <a:xfrm>
            <a:off x="3505200" y="6019800"/>
            <a:ext cx="5486400" cy="762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4400" b="1">
                <a:solidFill>
                  <a:srgbClr val="FFFF00"/>
                </a:solidFill>
              </a:rPr>
              <a:t>鱼在吃午餐</a:t>
            </a:r>
          </a:p>
        </p:txBody>
      </p:sp>
      <p:cxnSp>
        <p:nvCxnSpPr>
          <p:cNvPr id="2599" name="Shape 2599"/>
          <p:cNvCxnSpPr/>
          <p:nvPr/>
        </p:nvCxnSpPr>
        <p:spPr>
          <a:xfrm rot="10800000" flipH="1">
            <a:off x="6324600" y="4800600"/>
            <a:ext cx="838200" cy="1219200"/>
          </a:xfrm>
          <a:prstGeom prst="straightConnector1">
            <a:avLst/>
          </a:prstGeom>
          <a:noFill/>
          <a:ln w="152400" cap="flat" cmpd="sng">
            <a:solidFill>
              <a:srgbClr val="FF3300"/>
            </a:solidFill>
            <a:prstDash val="solid"/>
            <a:round/>
            <a:headEnd type="none" w="med" len="med"/>
            <a:tailEnd type="triangle" w="lg" len="lg"/>
          </a:ln>
        </p:spPr>
      </p:cxnSp>
      <p:cxnSp>
        <p:nvCxnSpPr>
          <p:cNvPr id="2600" name="Shape 2600"/>
          <p:cNvCxnSpPr/>
          <p:nvPr/>
        </p:nvCxnSpPr>
        <p:spPr>
          <a:xfrm flipH="1">
            <a:off x="5638800" y="1295400"/>
            <a:ext cx="1066800" cy="1752600"/>
          </a:xfrm>
          <a:prstGeom prst="straightConnector1">
            <a:avLst/>
          </a:prstGeom>
          <a:noFill/>
          <a:ln w="152400" cap="flat" cmpd="sng">
            <a:solidFill>
              <a:srgbClr val="FF3300"/>
            </a:solidFill>
            <a:prstDash val="solid"/>
            <a:round/>
            <a:headEnd type="none" w="med" len="med"/>
            <a:tailEnd type="triangle" w="lg" len="lg"/>
          </a:ln>
        </p:spPr>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0"/>
                                        </p:tgtEl>
                                        <p:attrNameLst>
                                          <p:attrName>style.visibility</p:attrName>
                                        </p:attrNameLst>
                                      </p:cBhvr>
                                      <p:to>
                                        <p:strVal val="visible"/>
                                      </p:to>
                                    </p:set>
                                    <p:animEffect transition="in" filter="fade">
                                      <p:cBhvr>
                                        <p:cTn id="7" dur="500"/>
                                        <p:tgtEl>
                                          <p:spTgt spid="26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9"/>
                                        </p:tgtEl>
                                        <p:attrNameLst>
                                          <p:attrName>style.visibility</p:attrName>
                                        </p:attrNameLst>
                                      </p:cBhvr>
                                      <p:to>
                                        <p:strVal val="visible"/>
                                      </p:to>
                                    </p:set>
                                    <p:animEffect transition="in" filter="fade">
                                      <p:cBhvr>
                                        <p:cTn id="12" dur="500"/>
                                        <p:tgtEl>
                                          <p:spTgt spid="2599"/>
                                        </p:tgtEl>
                                      </p:cBhvr>
                                    </p:animEffect>
                                  </p:childTnLst>
                                </p:cTn>
                              </p:par>
                              <p:par>
                                <p:cTn id="13" presetID="10" presetClass="entr" presetSubtype="0" fill="hold" nodeType="withEffect">
                                  <p:stCondLst>
                                    <p:cond delay="0"/>
                                  </p:stCondLst>
                                  <p:childTnLst>
                                    <p:set>
                                      <p:cBhvr>
                                        <p:cTn id="14" dur="1" fill="hold">
                                          <p:stCondLst>
                                            <p:cond delay="0"/>
                                          </p:stCondLst>
                                        </p:cTn>
                                        <p:tgtEl>
                                          <p:spTgt spid="2598"/>
                                        </p:tgtEl>
                                        <p:attrNameLst>
                                          <p:attrName>style.visibility</p:attrName>
                                        </p:attrNameLst>
                                      </p:cBhvr>
                                      <p:to>
                                        <p:strVal val="visible"/>
                                      </p:to>
                                    </p:set>
                                    <p:animEffect transition="in" filter="fade">
                                      <p:cBhvr>
                                        <p:cTn id="15" dur="500"/>
                                        <p:tgtEl>
                                          <p:spTgt spid="2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635082"/>
            <a:ext cx="9144000" cy="528408"/>
          </a:xfrm>
          <a:prstGeom prst="rect">
            <a:avLst/>
          </a:prstGeom>
          <a:solidFill>
            <a:srgbClr val="225142"/>
          </a:solidFill>
          <a:ln w="9525" cap="flat" cmpd="sng" algn="ctr">
            <a:solidFill>
              <a:schemeClr val="tx1"/>
            </a:solidFill>
            <a:prstDash val="solid"/>
            <a:round/>
            <a:headEnd type="none" w="med" len="med"/>
            <a:tailEnd type="none" w="med" len="med"/>
          </a:ln>
          <a:effectLst/>
        </p:spPr>
        <p:txBody>
          <a:bodyPr anchor="b"/>
          <a:lstStyle/>
          <a:p>
            <a:pPr fontAlgn="t">
              <a:lnSpc>
                <a:spcPct val="120000"/>
              </a:lnSpc>
              <a:defRPr/>
            </a:pPr>
            <a:r>
              <a:rPr lang="zh-TW" altLang="en-US"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时代</a:t>
            </a:r>
            <a:r>
              <a:rPr lang="en-US" altLang="zh-TW"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时期</a:t>
            </a:r>
            <a:r>
              <a:rPr lang="en-US" altLang="zh-TW"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时代</a:t>
            </a:r>
            <a:r>
              <a:rPr lang="en-US" altLang="zh-TW"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一连串的生活</a:t>
            </a:r>
            <a:endParaRPr lang="en-US"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ndParaRPr>
          </a:p>
        </p:txBody>
      </p:sp>
      <p:pic>
        <p:nvPicPr>
          <p:cNvPr id="159745" name="Picture 2" descr="Geologic Timescale 00089"/>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a:ext>
            </a:extLst>
          </a:blip>
          <a:srcRect t="11970"/>
          <a:stretch/>
        </p:blipFill>
        <p:spPr bwMode="auto">
          <a:xfrm>
            <a:off x="0" y="1022316"/>
            <a:ext cx="9144000" cy="603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marL="0" marR="0" indent="0" algn="ctr" defTabSz="914400" rtl="0" eaLnBrk="1" fontAlgn="auto" latinLnBrk="0" hangingPunct="1">
              <a:lnSpc>
                <a:spcPct val="100000"/>
              </a:lnSpc>
              <a:spcBef>
                <a:spcPts val="0"/>
              </a:spcBef>
              <a:spcAft>
                <a:spcPts val="0"/>
              </a:spcAft>
              <a:buClrTx/>
              <a:buSzPts val="1400"/>
              <a:buFontTx/>
              <a:buNone/>
              <a:tabLst/>
              <a:defRPr/>
            </a:pPr>
            <a:r>
              <a:rPr lang="zh-TW" altLang="en-US" sz="4400" b="0" i="0" u="none" strike="noStrike" cap="none">
                <a:solidFill>
                  <a:schemeClr val="dk2"/>
                </a:solidFill>
                <a:effectLst/>
                <a:latin typeface="Arial"/>
                <a:ea typeface="Arial"/>
                <a:cs typeface="Arial"/>
                <a:sym typeface="Arial"/>
              </a:rPr>
              <a:t>地质时间尺度</a:t>
            </a:r>
            <a:endParaRPr lang="zh-TW" altLang="en-US">
              <a:effectLst/>
            </a:endParaRPr>
          </a:p>
        </p:txBody>
      </p:sp>
      <p:sp>
        <p:nvSpPr>
          <p:cNvPr id="159748" name="Rectangle 5"/>
          <p:cNvSpPr>
            <a:spLocks noChangeAspect="1"/>
          </p:cNvSpPr>
          <p:nvPr/>
        </p:nvSpPr>
        <p:spPr bwMode="auto">
          <a:xfrm>
            <a:off x="762000" y="1039570"/>
            <a:ext cx="2247900" cy="419100"/>
          </a:xfrm>
          <a:prstGeom prst="rect">
            <a:avLst/>
          </a:prstGeom>
          <a:solidFill>
            <a:srgbClr val="FFFFFF"/>
          </a:solidFill>
          <a:ln w="9525">
            <a:solidFill>
              <a:schemeClr val="tx1"/>
            </a:solidFill>
            <a:round/>
            <a:headEnd/>
            <a:tailEnd/>
          </a:ln>
        </p:spPr>
        <p:txBody>
          <a:bodyPr/>
          <a:lstStyle/>
          <a:p>
            <a:pPr algn="ctr"/>
            <a:r>
              <a:rPr lang="zh-CN" altLang="en-US" sz="1600" b="0">
                <a:solidFill>
                  <a:srgbClr val="000000"/>
                </a:solidFill>
                <a:cs typeface="Arial" charset="0"/>
              </a:rPr>
              <a:t>第四纪</a:t>
            </a:r>
            <a:r>
              <a:rPr lang="en-US" altLang="zh-CN" sz="1600" b="0">
                <a:solidFill>
                  <a:srgbClr val="000000"/>
                </a:solidFill>
                <a:cs typeface="Arial" charset="0"/>
              </a:rPr>
              <a:t> </a:t>
            </a:r>
            <a:r>
              <a:rPr lang="zh-CN" altLang="en-US" sz="1600" b="0">
                <a:solidFill>
                  <a:srgbClr val="000000"/>
                </a:solidFill>
                <a:cs typeface="Arial" charset="0"/>
              </a:rPr>
              <a:t>（</a:t>
            </a:r>
            <a:r>
              <a:rPr lang="en-US" altLang="zh-CN" sz="1600" b="0">
                <a:solidFill>
                  <a:srgbClr val="000000"/>
                </a:solidFill>
                <a:cs typeface="Arial" charset="0"/>
              </a:rPr>
              <a:t>0</a:t>
            </a:r>
            <a:r>
              <a:rPr lang="zh-CN" altLang="en-US" sz="1600" b="0">
                <a:solidFill>
                  <a:srgbClr val="000000"/>
                </a:solidFill>
                <a:cs typeface="Arial" charset="0"/>
              </a:rPr>
              <a:t>至一百万年）</a:t>
            </a:r>
            <a:endParaRPr lang="en-US" sz="1600" b="0">
              <a:solidFill>
                <a:srgbClr val="000000"/>
              </a:solidFill>
              <a:cs typeface="Arial" charset="0"/>
            </a:endParaRPr>
          </a:p>
        </p:txBody>
      </p:sp>
      <p:sp>
        <p:nvSpPr>
          <p:cNvPr id="159749" name="Rectangle 18"/>
          <p:cNvSpPr>
            <a:spLocks noChangeAspect="1"/>
          </p:cNvSpPr>
          <p:nvPr/>
        </p:nvSpPr>
        <p:spPr bwMode="auto">
          <a:xfrm>
            <a:off x="762000" y="1463433"/>
            <a:ext cx="2247900" cy="414337"/>
          </a:xfrm>
          <a:prstGeom prst="rect">
            <a:avLst/>
          </a:prstGeom>
          <a:solidFill>
            <a:srgbClr val="FFFFFF"/>
          </a:solidFill>
          <a:ln w="9525">
            <a:solidFill>
              <a:schemeClr val="tx1"/>
            </a:solidFill>
            <a:round/>
            <a:headEnd/>
            <a:tailEnd/>
          </a:ln>
        </p:spPr>
        <p:txBody>
          <a:bodyPr/>
          <a:lstStyle/>
          <a:p>
            <a:pPr algn="ctr"/>
            <a:r>
              <a:rPr lang="zh-CN" altLang="en-US" sz="1600" b="0">
                <a:solidFill>
                  <a:srgbClr val="000000"/>
                </a:solidFill>
                <a:cs typeface="Arial" charset="0"/>
              </a:rPr>
              <a:t>第三纪</a:t>
            </a:r>
            <a:r>
              <a:rPr lang="en-US" altLang="zh-CN" sz="1600" b="0">
                <a:solidFill>
                  <a:srgbClr val="000000"/>
                </a:solidFill>
                <a:cs typeface="Arial" charset="0"/>
              </a:rPr>
              <a:t> </a:t>
            </a:r>
            <a:r>
              <a:rPr lang="zh-CN" altLang="en-US" sz="1600" b="0">
                <a:solidFill>
                  <a:srgbClr val="000000"/>
                </a:solidFill>
                <a:cs typeface="Arial" charset="0"/>
              </a:rPr>
              <a:t>（</a:t>
            </a:r>
            <a:r>
              <a:rPr lang="en-US" altLang="zh-CN" sz="1600" b="0">
                <a:solidFill>
                  <a:srgbClr val="000000"/>
                </a:solidFill>
                <a:cs typeface="Arial" charset="0"/>
              </a:rPr>
              <a:t>62</a:t>
            </a:r>
            <a:r>
              <a:rPr lang="zh-CN" altLang="en-US" sz="1600" b="0">
                <a:solidFill>
                  <a:srgbClr val="000000"/>
                </a:solidFill>
                <a:cs typeface="Arial" charset="0"/>
              </a:rPr>
              <a:t>百万年）</a:t>
            </a:r>
            <a:endParaRPr lang="en-US" sz="1600" b="0">
              <a:solidFill>
                <a:srgbClr val="000000"/>
              </a:solidFill>
              <a:cs typeface="Arial" charset="0"/>
            </a:endParaRPr>
          </a:p>
        </p:txBody>
      </p:sp>
      <p:sp>
        <p:nvSpPr>
          <p:cNvPr id="159750" name="Rectangle 19"/>
          <p:cNvSpPr>
            <a:spLocks noChangeArrowheads="1"/>
          </p:cNvSpPr>
          <p:nvPr/>
        </p:nvSpPr>
        <p:spPr bwMode="auto">
          <a:xfrm>
            <a:off x="762000" y="1984133"/>
            <a:ext cx="2247900" cy="465137"/>
          </a:xfrm>
          <a:prstGeom prst="rect">
            <a:avLst/>
          </a:prstGeom>
          <a:solidFill>
            <a:srgbClr val="FFFFFF"/>
          </a:solidFill>
          <a:ln w="9525">
            <a:solidFill>
              <a:schemeClr val="tx1"/>
            </a:solidFill>
            <a:round/>
            <a:headEnd/>
            <a:tailEnd/>
          </a:ln>
        </p:spPr>
        <p:txBody>
          <a:bodyPr/>
          <a:lstStyle/>
          <a:p>
            <a:pPr algn="ctr"/>
            <a:r>
              <a:rPr lang="zh-CN" altLang="en-US" sz="1800" b="0">
                <a:solidFill>
                  <a:srgbClr val="000000"/>
                </a:solidFill>
                <a:cs typeface="Arial" charset="0"/>
              </a:rPr>
              <a:t>早白垩世</a:t>
            </a:r>
            <a:r>
              <a:rPr lang="en-US" altLang="zh-CN" sz="1800" b="0">
                <a:solidFill>
                  <a:srgbClr val="000000"/>
                </a:solidFill>
                <a:cs typeface="Arial" charset="0"/>
              </a:rPr>
              <a:t> </a:t>
            </a:r>
            <a:r>
              <a:rPr lang="zh-CN" altLang="en-US" sz="1800" b="0">
                <a:solidFill>
                  <a:srgbClr val="000000"/>
                </a:solidFill>
                <a:cs typeface="Arial" charset="0"/>
              </a:rPr>
              <a:t>（</a:t>
            </a:r>
            <a:r>
              <a:rPr lang="en-US" altLang="zh-CN" sz="1800" b="0">
                <a:solidFill>
                  <a:srgbClr val="000000"/>
                </a:solidFill>
                <a:cs typeface="Arial" charset="0"/>
              </a:rPr>
              <a:t>72</a:t>
            </a:r>
            <a:r>
              <a:rPr lang="zh-CN" altLang="en-US" sz="1800" b="0">
                <a:solidFill>
                  <a:srgbClr val="000000"/>
                </a:solidFill>
                <a:cs typeface="Arial" charset="0"/>
              </a:rPr>
              <a:t>百万年）</a:t>
            </a:r>
            <a:endParaRPr lang="en-US" sz="1800" b="0">
              <a:solidFill>
                <a:srgbClr val="000000"/>
              </a:solidFill>
              <a:cs typeface="Arial" charset="0"/>
            </a:endParaRPr>
          </a:p>
        </p:txBody>
      </p:sp>
      <p:sp>
        <p:nvSpPr>
          <p:cNvPr id="159751" name="Rectangle 20"/>
          <p:cNvSpPr>
            <a:spLocks noChangeArrowheads="1"/>
          </p:cNvSpPr>
          <p:nvPr/>
        </p:nvSpPr>
        <p:spPr bwMode="auto">
          <a:xfrm>
            <a:off x="762000" y="2454033"/>
            <a:ext cx="2247900" cy="439737"/>
          </a:xfrm>
          <a:prstGeom prst="rect">
            <a:avLst/>
          </a:prstGeom>
          <a:solidFill>
            <a:srgbClr val="FFFFFF"/>
          </a:solidFill>
          <a:ln w="9525">
            <a:solidFill>
              <a:schemeClr val="tx1"/>
            </a:solidFill>
            <a:round/>
            <a:headEnd/>
            <a:tailEnd/>
          </a:ln>
        </p:spPr>
        <p:txBody>
          <a:bodyPr/>
          <a:lstStyle/>
          <a:p>
            <a:pPr algn="ctr"/>
            <a:r>
              <a:rPr lang="zh-CN" altLang="en-US" sz="1800" b="0">
                <a:solidFill>
                  <a:srgbClr val="000000"/>
                </a:solidFill>
                <a:cs typeface="Arial" charset="0"/>
              </a:rPr>
              <a:t>侏罗纪</a:t>
            </a:r>
            <a:r>
              <a:rPr lang="en-US" altLang="zh-CN" sz="1800" b="0">
                <a:solidFill>
                  <a:srgbClr val="000000"/>
                </a:solidFill>
                <a:cs typeface="Arial" charset="0"/>
              </a:rPr>
              <a:t> </a:t>
            </a:r>
            <a:r>
              <a:rPr lang="zh-CN" altLang="en-US" sz="1800" b="0">
                <a:solidFill>
                  <a:srgbClr val="000000"/>
                </a:solidFill>
                <a:cs typeface="Arial" charset="0"/>
              </a:rPr>
              <a:t>（</a:t>
            </a:r>
            <a:r>
              <a:rPr lang="en-US" altLang="zh-CN" sz="1800" b="0">
                <a:solidFill>
                  <a:srgbClr val="000000"/>
                </a:solidFill>
                <a:cs typeface="Arial" charset="0"/>
              </a:rPr>
              <a:t>46</a:t>
            </a:r>
            <a:r>
              <a:rPr lang="zh-CN" altLang="en-US" sz="1800" b="0">
                <a:solidFill>
                  <a:srgbClr val="000000"/>
                </a:solidFill>
                <a:cs typeface="Arial" charset="0"/>
              </a:rPr>
              <a:t>百万年）</a:t>
            </a:r>
            <a:endParaRPr lang="en-US" sz="1800" b="0">
              <a:solidFill>
                <a:srgbClr val="000000"/>
              </a:solidFill>
              <a:cs typeface="Arial" charset="0"/>
            </a:endParaRPr>
          </a:p>
        </p:txBody>
      </p:sp>
      <p:sp>
        <p:nvSpPr>
          <p:cNvPr id="159752" name="Rectangle 21"/>
          <p:cNvSpPr>
            <a:spLocks noChangeArrowheads="1"/>
          </p:cNvSpPr>
          <p:nvPr/>
        </p:nvSpPr>
        <p:spPr bwMode="auto">
          <a:xfrm>
            <a:off x="762000" y="2911233"/>
            <a:ext cx="2247900" cy="374650"/>
          </a:xfrm>
          <a:prstGeom prst="rect">
            <a:avLst/>
          </a:prstGeom>
          <a:solidFill>
            <a:srgbClr val="FFFFFF"/>
          </a:solidFill>
          <a:ln w="9525">
            <a:solidFill>
              <a:schemeClr val="tx1"/>
            </a:solidFill>
            <a:round/>
            <a:headEnd/>
            <a:tailEnd/>
          </a:ln>
        </p:spPr>
        <p:txBody>
          <a:bodyPr/>
          <a:lstStyle/>
          <a:p>
            <a:pPr algn="ctr"/>
            <a:r>
              <a:rPr lang="zh-CN" altLang="en-US" sz="1600" b="0">
                <a:solidFill>
                  <a:srgbClr val="000000"/>
                </a:solidFill>
                <a:cs typeface="Arial" charset="0"/>
              </a:rPr>
              <a:t>三叠纪</a:t>
            </a:r>
            <a:r>
              <a:rPr lang="en-US" altLang="zh-CN" sz="1600" b="0">
                <a:solidFill>
                  <a:srgbClr val="000000"/>
                </a:solidFill>
                <a:cs typeface="Arial" charset="0"/>
              </a:rPr>
              <a:t> </a:t>
            </a:r>
            <a:r>
              <a:rPr lang="zh-CN" altLang="en-US" sz="1600" b="0">
                <a:solidFill>
                  <a:srgbClr val="000000"/>
                </a:solidFill>
                <a:cs typeface="Arial" charset="0"/>
              </a:rPr>
              <a:t>（</a:t>
            </a:r>
            <a:r>
              <a:rPr lang="en-US" altLang="zh-CN" sz="1600" b="0">
                <a:solidFill>
                  <a:srgbClr val="000000"/>
                </a:solidFill>
                <a:cs typeface="Arial" charset="0"/>
              </a:rPr>
              <a:t>49</a:t>
            </a:r>
            <a:r>
              <a:rPr lang="zh-CN" altLang="en-US" sz="1600" b="0">
                <a:solidFill>
                  <a:srgbClr val="000000"/>
                </a:solidFill>
                <a:cs typeface="Arial" charset="0"/>
              </a:rPr>
              <a:t>百万年）</a:t>
            </a:r>
            <a:endParaRPr lang="en-US" sz="1600" b="0">
              <a:solidFill>
                <a:srgbClr val="000000"/>
              </a:solidFill>
              <a:cs typeface="Arial" charset="0"/>
            </a:endParaRPr>
          </a:p>
        </p:txBody>
      </p:sp>
      <p:sp>
        <p:nvSpPr>
          <p:cNvPr id="159753" name="Rectangle 22"/>
          <p:cNvSpPr>
            <a:spLocks noChangeArrowheads="1"/>
          </p:cNvSpPr>
          <p:nvPr/>
        </p:nvSpPr>
        <p:spPr bwMode="auto">
          <a:xfrm>
            <a:off x="762000" y="3401770"/>
            <a:ext cx="2247900" cy="406400"/>
          </a:xfrm>
          <a:prstGeom prst="rect">
            <a:avLst/>
          </a:prstGeom>
          <a:solidFill>
            <a:srgbClr val="FFFFFF"/>
          </a:solidFill>
          <a:ln w="9525">
            <a:solidFill>
              <a:schemeClr val="tx1"/>
            </a:solidFill>
            <a:round/>
            <a:headEnd/>
            <a:tailEnd/>
          </a:ln>
        </p:spPr>
        <p:txBody>
          <a:bodyPr/>
          <a:lstStyle/>
          <a:p>
            <a:pPr algn="ctr"/>
            <a:r>
              <a:rPr lang="zh-CN" altLang="en-US" sz="1600" b="0">
                <a:solidFill>
                  <a:srgbClr val="000000"/>
                </a:solidFill>
                <a:cs typeface="Arial" charset="0"/>
              </a:rPr>
              <a:t>二叠纪</a:t>
            </a:r>
            <a:r>
              <a:rPr lang="en-US" altLang="zh-CN" sz="1600" b="0">
                <a:solidFill>
                  <a:srgbClr val="000000"/>
                </a:solidFill>
                <a:cs typeface="Arial" charset="0"/>
              </a:rPr>
              <a:t> </a:t>
            </a:r>
            <a:r>
              <a:rPr lang="zh-CN" altLang="en-US" sz="1600" b="0">
                <a:solidFill>
                  <a:srgbClr val="000000"/>
                </a:solidFill>
                <a:cs typeface="Arial" charset="0"/>
              </a:rPr>
              <a:t>（</a:t>
            </a:r>
            <a:r>
              <a:rPr lang="en-US" altLang="zh-CN" sz="1600" b="0">
                <a:solidFill>
                  <a:srgbClr val="000000"/>
                </a:solidFill>
                <a:cs typeface="Arial" charset="0"/>
              </a:rPr>
              <a:t>50</a:t>
            </a:r>
            <a:r>
              <a:rPr lang="zh-CN" altLang="en-US" sz="1600" b="0">
                <a:solidFill>
                  <a:srgbClr val="000000"/>
                </a:solidFill>
                <a:cs typeface="Arial" charset="0"/>
              </a:rPr>
              <a:t>百万年）</a:t>
            </a:r>
            <a:endParaRPr lang="en-US" sz="1600" b="0">
              <a:solidFill>
                <a:srgbClr val="000000"/>
              </a:solidFill>
              <a:cs typeface="Arial" charset="0"/>
            </a:endParaRPr>
          </a:p>
        </p:txBody>
      </p:sp>
      <p:sp>
        <p:nvSpPr>
          <p:cNvPr id="159754" name="Rectangle 23"/>
          <p:cNvSpPr>
            <a:spLocks noChangeArrowheads="1"/>
          </p:cNvSpPr>
          <p:nvPr/>
        </p:nvSpPr>
        <p:spPr bwMode="auto">
          <a:xfrm>
            <a:off x="762000" y="4620970"/>
            <a:ext cx="2247900" cy="515938"/>
          </a:xfrm>
          <a:prstGeom prst="rect">
            <a:avLst/>
          </a:prstGeom>
          <a:solidFill>
            <a:srgbClr val="FFFFFF"/>
          </a:solidFill>
          <a:ln w="9525">
            <a:solidFill>
              <a:schemeClr val="tx1"/>
            </a:solidFill>
            <a:round/>
            <a:headEnd/>
            <a:tailEnd/>
          </a:ln>
        </p:spPr>
        <p:txBody>
          <a:bodyPr anchor="ctr"/>
          <a:lstStyle/>
          <a:p>
            <a:pPr algn="ctr"/>
            <a:r>
              <a:rPr lang="zh-CN" altLang="en-US" sz="1600" b="0">
                <a:solidFill>
                  <a:srgbClr val="000000"/>
                </a:solidFill>
                <a:cs typeface="Arial" charset="0"/>
              </a:rPr>
              <a:t>泥盆系</a:t>
            </a:r>
            <a:r>
              <a:rPr lang="en-US" altLang="ja-JP" sz="1600" b="0">
                <a:solidFill>
                  <a:srgbClr val="000000"/>
                </a:solidFill>
                <a:cs typeface="Arial" charset="0"/>
              </a:rPr>
              <a:t> </a:t>
            </a:r>
            <a:r>
              <a:rPr lang="zh-CN" altLang="en-US" sz="1600" b="0">
                <a:solidFill>
                  <a:srgbClr val="000000"/>
                </a:solidFill>
                <a:cs typeface="Arial" charset="0"/>
              </a:rPr>
              <a:t>（</a:t>
            </a:r>
            <a:r>
              <a:rPr lang="en-US" altLang="zh-CN" sz="1600" b="0">
                <a:solidFill>
                  <a:srgbClr val="000000"/>
                </a:solidFill>
                <a:cs typeface="Arial" charset="0"/>
              </a:rPr>
              <a:t>60</a:t>
            </a:r>
            <a:r>
              <a:rPr lang="zh-CN" altLang="en-US" sz="1600" b="0">
                <a:solidFill>
                  <a:srgbClr val="000000"/>
                </a:solidFill>
                <a:cs typeface="Arial" charset="0"/>
              </a:rPr>
              <a:t>百万年）</a:t>
            </a:r>
            <a:endParaRPr lang="en-US" sz="1600" b="0">
              <a:solidFill>
                <a:srgbClr val="000000"/>
              </a:solidFill>
              <a:cs typeface="Arial" charset="0"/>
            </a:endParaRPr>
          </a:p>
        </p:txBody>
      </p:sp>
      <p:sp>
        <p:nvSpPr>
          <p:cNvPr id="159755" name="Rectangle 24"/>
          <p:cNvSpPr>
            <a:spLocks noChangeArrowheads="1"/>
          </p:cNvSpPr>
          <p:nvPr/>
        </p:nvSpPr>
        <p:spPr bwMode="auto">
          <a:xfrm>
            <a:off x="762000" y="5154370"/>
            <a:ext cx="2247900" cy="428625"/>
          </a:xfrm>
          <a:prstGeom prst="rect">
            <a:avLst/>
          </a:prstGeom>
          <a:solidFill>
            <a:srgbClr val="FFFFFF"/>
          </a:solidFill>
          <a:ln w="9525">
            <a:solidFill>
              <a:schemeClr val="tx1"/>
            </a:solidFill>
            <a:round/>
            <a:headEnd/>
            <a:tailEnd/>
          </a:ln>
        </p:spPr>
        <p:txBody>
          <a:bodyPr/>
          <a:lstStyle/>
          <a:p>
            <a:pPr algn="ctr"/>
            <a:r>
              <a:rPr lang="en-US" sz="1600" b="0">
                <a:solidFill>
                  <a:srgbClr val="000000"/>
                </a:solidFill>
                <a:cs typeface="Arial" charset="0"/>
              </a:rPr>
              <a:t>志留纪 </a:t>
            </a:r>
            <a:r>
              <a:rPr lang="zh-CN" altLang="en-US" sz="1600" b="0">
                <a:solidFill>
                  <a:srgbClr val="000000"/>
                </a:solidFill>
                <a:cs typeface="Arial" charset="0"/>
              </a:rPr>
              <a:t>（</a:t>
            </a:r>
            <a:r>
              <a:rPr lang="en-US" altLang="zh-CN" sz="1600" b="0">
                <a:solidFill>
                  <a:srgbClr val="000000"/>
                </a:solidFill>
                <a:cs typeface="Arial" charset="0"/>
              </a:rPr>
              <a:t>20</a:t>
            </a:r>
            <a:r>
              <a:rPr lang="zh-CN" altLang="en-US" sz="1600" b="0">
                <a:solidFill>
                  <a:srgbClr val="000000"/>
                </a:solidFill>
                <a:cs typeface="Arial" charset="0"/>
              </a:rPr>
              <a:t>百万年）</a:t>
            </a:r>
            <a:endParaRPr lang="en-US" sz="1600" b="0">
              <a:solidFill>
                <a:srgbClr val="000000"/>
              </a:solidFill>
              <a:cs typeface="Arial" charset="0"/>
            </a:endParaRPr>
          </a:p>
        </p:txBody>
      </p:sp>
      <p:sp>
        <p:nvSpPr>
          <p:cNvPr id="159756" name="Rectangle 25"/>
          <p:cNvSpPr>
            <a:spLocks noChangeArrowheads="1"/>
          </p:cNvSpPr>
          <p:nvPr/>
        </p:nvSpPr>
        <p:spPr bwMode="auto">
          <a:xfrm>
            <a:off x="762000" y="5578233"/>
            <a:ext cx="2247900" cy="377825"/>
          </a:xfrm>
          <a:prstGeom prst="rect">
            <a:avLst/>
          </a:prstGeom>
          <a:solidFill>
            <a:srgbClr val="FFFFFF"/>
          </a:solidFill>
          <a:ln w="9525">
            <a:solidFill>
              <a:schemeClr val="tx1"/>
            </a:solidFill>
            <a:round/>
            <a:headEnd/>
            <a:tailEnd/>
          </a:ln>
        </p:spPr>
        <p:txBody>
          <a:bodyPr/>
          <a:lstStyle/>
          <a:p>
            <a:pPr algn="ctr"/>
            <a:r>
              <a:rPr lang="en-US" sz="1600" b="0">
                <a:solidFill>
                  <a:srgbClr val="000000"/>
                </a:solidFill>
                <a:cs typeface="Arial" charset="0"/>
              </a:rPr>
              <a:t>奥陶系 </a:t>
            </a:r>
            <a:r>
              <a:rPr lang="zh-CN" altLang="en-US" sz="1600" b="0">
                <a:solidFill>
                  <a:srgbClr val="000000"/>
                </a:solidFill>
                <a:cs typeface="Arial" charset="0"/>
              </a:rPr>
              <a:t>（</a:t>
            </a:r>
            <a:r>
              <a:rPr lang="en-US" altLang="zh-CN" sz="1600" b="0">
                <a:solidFill>
                  <a:srgbClr val="000000"/>
                </a:solidFill>
                <a:cs typeface="Arial" charset="0"/>
              </a:rPr>
              <a:t>75</a:t>
            </a:r>
            <a:r>
              <a:rPr lang="zh-CN" altLang="en-US" sz="1600" b="0">
                <a:solidFill>
                  <a:srgbClr val="000000"/>
                </a:solidFill>
                <a:cs typeface="Arial" charset="0"/>
              </a:rPr>
              <a:t>百万年）</a:t>
            </a:r>
            <a:endParaRPr lang="en-US" sz="1600" b="0">
              <a:solidFill>
                <a:srgbClr val="000000"/>
              </a:solidFill>
              <a:cs typeface="Arial" charset="0"/>
            </a:endParaRPr>
          </a:p>
        </p:txBody>
      </p:sp>
      <p:sp>
        <p:nvSpPr>
          <p:cNvPr id="159757" name="Rectangle 26"/>
          <p:cNvSpPr>
            <a:spLocks noChangeArrowheads="1"/>
          </p:cNvSpPr>
          <p:nvPr/>
        </p:nvSpPr>
        <p:spPr bwMode="auto">
          <a:xfrm>
            <a:off x="762000" y="5916370"/>
            <a:ext cx="2247900" cy="546100"/>
          </a:xfrm>
          <a:prstGeom prst="rect">
            <a:avLst/>
          </a:prstGeom>
          <a:solidFill>
            <a:srgbClr val="FFFFFF"/>
          </a:solidFill>
          <a:ln w="9525">
            <a:solidFill>
              <a:schemeClr val="tx1"/>
            </a:solidFill>
            <a:round/>
            <a:headEnd/>
            <a:tailEnd/>
          </a:ln>
        </p:spPr>
        <p:txBody>
          <a:bodyPr anchor="ctr"/>
          <a:lstStyle/>
          <a:p>
            <a:pPr algn="ctr"/>
            <a:r>
              <a:rPr lang="en-US" sz="1600" b="0">
                <a:solidFill>
                  <a:srgbClr val="000000"/>
                </a:solidFill>
                <a:cs typeface="Arial" charset="0"/>
              </a:rPr>
              <a:t>寒武纪 </a:t>
            </a:r>
            <a:r>
              <a:rPr lang="zh-CN" altLang="en-US" sz="1600" b="0">
                <a:solidFill>
                  <a:srgbClr val="000000"/>
                </a:solidFill>
                <a:cs typeface="Arial" charset="0"/>
              </a:rPr>
              <a:t>（</a:t>
            </a:r>
            <a:r>
              <a:rPr lang="en-US" altLang="zh-CN" sz="1600" b="0">
                <a:solidFill>
                  <a:srgbClr val="000000"/>
                </a:solidFill>
                <a:cs typeface="Arial" charset="0"/>
              </a:rPr>
              <a:t>100</a:t>
            </a:r>
            <a:r>
              <a:rPr lang="zh-CN" altLang="en-US" sz="1600" b="0">
                <a:solidFill>
                  <a:srgbClr val="000000"/>
                </a:solidFill>
                <a:cs typeface="Arial" charset="0"/>
              </a:rPr>
              <a:t>百万年）</a:t>
            </a:r>
            <a:endParaRPr lang="en-US" sz="1600" b="0">
              <a:solidFill>
                <a:srgbClr val="000000"/>
              </a:solidFill>
              <a:cs typeface="Arial" charset="0"/>
            </a:endParaRPr>
          </a:p>
        </p:txBody>
      </p:sp>
      <p:sp>
        <p:nvSpPr>
          <p:cNvPr id="159758" name="Rectangle 27"/>
          <p:cNvSpPr>
            <a:spLocks noChangeArrowheads="1"/>
          </p:cNvSpPr>
          <p:nvPr/>
        </p:nvSpPr>
        <p:spPr bwMode="auto">
          <a:xfrm>
            <a:off x="762000" y="6449770"/>
            <a:ext cx="2247900" cy="596900"/>
          </a:xfrm>
          <a:prstGeom prst="rect">
            <a:avLst/>
          </a:prstGeom>
          <a:solidFill>
            <a:srgbClr val="FFFFFF"/>
          </a:solidFill>
          <a:ln w="9525">
            <a:solidFill>
              <a:schemeClr val="tx1"/>
            </a:solidFill>
            <a:round/>
            <a:headEnd/>
            <a:tailEnd/>
          </a:ln>
        </p:spPr>
        <p:txBody>
          <a:bodyPr anchor="ctr"/>
          <a:lstStyle/>
          <a:p>
            <a:pPr algn="ctr"/>
            <a:r>
              <a:rPr lang="en-US" sz="2000" b="0">
                <a:solidFill>
                  <a:srgbClr val="000000"/>
                </a:solidFill>
                <a:cs typeface="Arial" charset="0"/>
              </a:rPr>
              <a:t>寒武纪</a:t>
            </a:r>
            <a:r>
              <a:rPr lang="zh-CN" altLang="en-US" sz="2000" b="0">
                <a:solidFill>
                  <a:srgbClr val="000000"/>
                </a:solidFill>
                <a:cs typeface="Arial" charset="0"/>
              </a:rPr>
              <a:t>前</a:t>
            </a:r>
            <a:endParaRPr lang="en-US" sz="2000" b="0">
              <a:solidFill>
                <a:srgbClr val="000000"/>
              </a:solidFill>
              <a:cs typeface="Arial" charset="0"/>
            </a:endParaRPr>
          </a:p>
        </p:txBody>
      </p:sp>
      <p:sp>
        <p:nvSpPr>
          <p:cNvPr id="159759" name="Rectangle 28"/>
          <p:cNvSpPr>
            <a:spLocks noChangeArrowheads="1"/>
          </p:cNvSpPr>
          <p:nvPr/>
        </p:nvSpPr>
        <p:spPr bwMode="auto">
          <a:xfrm>
            <a:off x="1066800" y="3812933"/>
            <a:ext cx="1943100" cy="417512"/>
          </a:xfrm>
          <a:prstGeom prst="rect">
            <a:avLst/>
          </a:prstGeom>
          <a:solidFill>
            <a:srgbClr val="FFFFFF"/>
          </a:solidFill>
          <a:ln w="9525">
            <a:solidFill>
              <a:schemeClr val="tx1"/>
            </a:solidFill>
            <a:round/>
            <a:headEnd/>
            <a:tailEnd/>
          </a:ln>
        </p:spPr>
        <p:txBody>
          <a:bodyPr/>
          <a:lstStyle/>
          <a:p>
            <a:pPr algn="ctr"/>
            <a:r>
              <a:rPr lang="en-US" sz="1200" b="0">
                <a:solidFill>
                  <a:srgbClr val="000000"/>
                </a:solidFill>
                <a:cs typeface="Arial" charset="0"/>
              </a:rPr>
              <a:t>宾夕法尼亚</a:t>
            </a:r>
            <a:r>
              <a:rPr lang="zh-CN" altLang="en-US" sz="1200" b="0">
                <a:solidFill>
                  <a:srgbClr val="000000"/>
                </a:solidFill>
                <a:cs typeface="Arial" charset="0"/>
              </a:rPr>
              <a:t>纪</a:t>
            </a:r>
            <a:r>
              <a:rPr lang="en-US" altLang="ja-JP" sz="1200" b="0">
                <a:solidFill>
                  <a:srgbClr val="000000"/>
                </a:solidFill>
                <a:cs typeface="Arial" charset="0"/>
              </a:rPr>
              <a:t> </a:t>
            </a:r>
            <a:r>
              <a:rPr lang="zh-CN" altLang="en-US" sz="1200" b="0">
                <a:solidFill>
                  <a:srgbClr val="000000"/>
                </a:solidFill>
                <a:cs typeface="Arial" charset="0"/>
              </a:rPr>
              <a:t>（</a:t>
            </a:r>
            <a:r>
              <a:rPr lang="en-US" altLang="zh-CN" sz="1200" b="0">
                <a:solidFill>
                  <a:srgbClr val="000000"/>
                </a:solidFill>
                <a:cs typeface="Arial" charset="0"/>
              </a:rPr>
              <a:t>50</a:t>
            </a:r>
            <a:r>
              <a:rPr lang="zh-CN" altLang="en-US" sz="1200" b="0">
                <a:solidFill>
                  <a:srgbClr val="000000"/>
                </a:solidFill>
                <a:cs typeface="Arial" charset="0"/>
              </a:rPr>
              <a:t>百万年）</a:t>
            </a:r>
            <a:endParaRPr lang="en-US" sz="1200" b="0">
              <a:solidFill>
                <a:srgbClr val="000000"/>
              </a:solidFill>
              <a:cs typeface="Arial" charset="0"/>
            </a:endParaRPr>
          </a:p>
        </p:txBody>
      </p:sp>
      <p:sp>
        <p:nvSpPr>
          <p:cNvPr id="159760" name="Rectangle 29"/>
          <p:cNvSpPr>
            <a:spLocks noChangeArrowheads="1"/>
          </p:cNvSpPr>
          <p:nvPr/>
        </p:nvSpPr>
        <p:spPr bwMode="auto">
          <a:xfrm>
            <a:off x="1066800" y="4216158"/>
            <a:ext cx="1943100" cy="417512"/>
          </a:xfrm>
          <a:prstGeom prst="rect">
            <a:avLst/>
          </a:prstGeom>
          <a:solidFill>
            <a:srgbClr val="FFFFFF"/>
          </a:solidFill>
          <a:ln w="9525">
            <a:solidFill>
              <a:schemeClr val="tx1"/>
            </a:solidFill>
            <a:round/>
            <a:headEnd/>
            <a:tailEnd/>
          </a:ln>
        </p:spPr>
        <p:txBody>
          <a:bodyPr/>
          <a:lstStyle/>
          <a:p>
            <a:pPr algn="ctr"/>
            <a:r>
              <a:rPr lang="zh-CN" altLang="en-US" sz="1200" b="0">
                <a:solidFill>
                  <a:srgbClr val="000000"/>
                </a:solidFill>
                <a:cs typeface="Arial" charset="0"/>
              </a:rPr>
              <a:t>密西西比纪</a:t>
            </a:r>
            <a:r>
              <a:rPr lang="en-US" altLang="ja-JP" sz="1200" b="0">
                <a:solidFill>
                  <a:srgbClr val="000000"/>
                </a:solidFill>
                <a:cs typeface="Arial" charset="0"/>
              </a:rPr>
              <a:t> </a:t>
            </a:r>
            <a:r>
              <a:rPr lang="zh-CN" altLang="en-US" sz="1200" b="0">
                <a:solidFill>
                  <a:srgbClr val="000000"/>
                </a:solidFill>
                <a:cs typeface="Arial" charset="0"/>
              </a:rPr>
              <a:t>（</a:t>
            </a:r>
            <a:r>
              <a:rPr lang="en-US" altLang="zh-CN" sz="1200" b="0">
                <a:solidFill>
                  <a:srgbClr val="000000"/>
                </a:solidFill>
                <a:cs typeface="Arial" charset="0"/>
              </a:rPr>
              <a:t>35</a:t>
            </a:r>
            <a:r>
              <a:rPr lang="zh-CN" altLang="en-US" sz="1200" b="0">
                <a:solidFill>
                  <a:srgbClr val="000000"/>
                </a:solidFill>
                <a:cs typeface="Arial" charset="0"/>
              </a:rPr>
              <a:t>百万年）</a:t>
            </a:r>
            <a:endParaRPr lang="en-US" sz="1200" b="0">
              <a:solidFill>
                <a:srgbClr val="000000"/>
              </a:solidFill>
              <a:cs typeface="Arial" charset="0"/>
            </a:endParaRPr>
          </a:p>
        </p:txBody>
      </p:sp>
      <p:sp>
        <p:nvSpPr>
          <p:cNvPr id="159761" name="Rectangle 30"/>
          <p:cNvSpPr>
            <a:spLocks noChangeArrowheads="1"/>
          </p:cNvSpPr>
          <p:nvPr/>
        </p:nvSpPr>
        <p:spPr bwMode="auto">
          <a:xfrm rot="-5400000">
            <a:off x="496888" y="4085983"/>
            <a:ext cx="825500" cy="279400"/>
          </a:xfrm>
          <a:prstGeom prst="rect">
            <a:avLst/>
          </a:prstGeom>
          <a:solidFill>
            <a:srgbClr val="FFFFFF"/>
          </a:solidFill>
          <a:ln w="9525">
            <a:solidFill>
              <a:schemeClr val="tx1"/>
            </a:solidFill>
            <a:round/>
            <a:headEnd/>
            <a:tailEnd/>
          </a:ln>
        </p:spPr>
        <p:txBody>
          <a:bodyPr anchor="b"/>
          <a:lstStyle/>
          <a:p>
            <a:pPr algn="ctr" fontAlgn="t"/>
            <a:r>
              <a:rPr lang="zh-TW" altLang="en-US" sz="1100" b="0">
                <a:solidFill>
                  <a:srgbClr val="000000"/>
                </a:solidFill>
                <a:latin typeface="Arial Black" charset="0"/>
              </a:rPr>
              <a:t>石炭系</a:t>
            </a:r>
            <a:endParaRPr lang="en-US" sz="1100" b="0">
              <a:solidFill>
                <a:srgbClr val="000000"/>
              </a:solidFill>
              <a:latin typeface="Arial Black" charset="0"/>
            </a:endParaRPr>
          </a:p>
        </p:txBody>
      </p:sp>
      <p:pic>
        <p:nvPicPr>
          <p:cNvPr id="159762" name="Picture 3" descr="Geologic Timescale 0008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96400" y="20137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Rectangle 32"/>
          <p:cNvSpPr/>
          <p:nvPr/>
        </p:nvSpPr>
        <p:spPr>
          <a:xfrm>
            <a:off x="2971800" y="1039570"/>
            <a:ext cx="9906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0" dirty="0">
                <a:solidFill>
                  <a:srgbClr val="000000"/>
                </a:solidFill>
                <a:latin typeface="Arial" charset="0"/>
                <a:ea typeface="ＭＳ Ｐゴシック" charset="0"/>
                <a:cs typeface="Arial" charset="0"/>
              </a:rPr>
              <a:t>更新世</a:t>
            </a:r>
          </a:p>
        </p:txBody>
      </p:sp>
      <p:sp>
        <p:nvSpPr>
          <p:cNvPr id="34" name="Rectangle 33"/>
          <p:cNvSpPr/>
          <p:nvPr/>
        </p:nvSpPr>
        <p:spPr>
          <a:xfrm>
            <a:off x="2971800" y="1420570"/>
            <a:ext cx="9906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 b="0" dirty="0">
                <a:solidFill>
                  <a:srgbClr val="000000"/>
                </a:solidFill>
                <a:latin typeface="Arial" charset="0"/>
                <a:ea typeface="ＭＳ Ｐゴシック" charset="0"/>
                <a:cs typeface="Arial" charset="0"/>
              </a:rPr>
              <a:t>上新世</a:t>
            </a:r>
          </a:p>
          <a:p>
            <a:pPr algn="ctr">
              <a:defRPr/>
            </a:pPr>
            <a:r>
              <a:rPr lang="en-US" sz="700" b="0" dirty="0">
                <a:solidFill>
                  <a:srgbClr val="000000"/>
                </a:solidFill>
                <a:latin typeface="Arial" charset="0"/>
                <a:ea typeface="ＭＳ Ｐゴシック" charset="0"/>
                <a:cs typeface="Arial" charset="0"/>
              </a:rPr>
              <a:t>中新世</a:t>
            </a:r>
          </a:p>
          <a:p>
            <a:pPr algn="ctr">
              <a:defRPr/>
            </a:pPr>
            <a:r>
              <a:rPr lang="en-US" sz="700" b="0" dirty="0">
                <a:solidFill>
                  <a:srgbClr val="000000"/>
                </a:solidFill>
                <a:latin typeface="Arial" charset="0"/>
                <a:ea typeface="ＭＳ Ｐゴシック" charset="0"/>
                <a:cs typeface="Arial" charset="0"/>
              </a:rPr>
              <a:t>渐新世</a:t>
            </a:r>
          </a:p>
          <a:p>
            <a:pPr algn="ctr">
              <a:defRPr/>
            </a:pPr>
            <a:r>
              <a:rPr lang="en-US" sz="700" b="0" dirty="0">
                <a:solidFill>
                  <a:srgbClr val="000000"/>
                </a:solidFill>
                <a:latin typeface="Arial" charset="0"/>
                <a:ea typeface="ＭＳ Ｐゴシック" charset="0"/>
                <a:cs typeface="Arial" charset="0"/>
              </a:rPr>
              <a:t>始新世</a:t>
            </a:r>
          </a:p>
        </p:txBody>
      </p:sp>
      <p:sp>
        <p:nvSpPr>
          <p:cNvPr id="35" name="Rectangle 34"/>
          <p:cNvSpPr/>
          <p:nvPr/>
        </p:nvSpPr>
        <p:spPr>
          <a:xfrm>
            <a:off x="0" y="103957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b="0">
                <a:solidFill>
                  <a:srgbClr val="000000"/>
                </a:solidFill>
                <a:latin typeface="Arial" charset="0"/>
                <a:ea typeface="ＭＳ Ｐゴシック" charset="0"/>
                <a:cs typeface="Arial" charset="0"/>
              </a:rPr>
              <a:t>新生代</a:t>
            </a:r>
            <a:endParaRPr lang="en-US" altLang="zh-CN" sz="1500" b="0">
              <a:solidFill>
                <a:srgbClr val="000000"/>
              </a:solidFill>
              <a:latin typeface="Arial" charset="0"/>
              <a:ea typeface="ＭＳ Ｐゴシック" charset="0"/>
              <a:cs typeface="Arial" charset="0"/>
            </a:endParaRPr>
          </a:p>
          <a:p>
            <a:pPr algn="ctr">
              <a:defRPr/>
            </a:pPr>
            <a:r>
              <a:rPr lang="zh-CN" altLang="en-US" sz="1500" b="0">
                <a:solidFill>
                  <a:srgbClr val="000000"/>
                </a:solidFill>
                <a:latin typeface="Arial" charset="0"/>
                <a:ea typeface="ＭＳ Ｐゴシック" charset="0"/>
                <a:cs typeface="Arial" charset="0"/>
              </a:rPr>
              <a:t>（近代的生活）</a:t>
            </a:r>
            <a:endParaRPr lang="en-US" sz="1500" b="0">
              <a:solidFill>
                <a:srgbClr val="000000"/>
              </a:solidFill>
              <a:latin typeface="Arial" charset="0"/>
              <a:ea typeface="ＭＳ Ｐゴシック" charset="0"/>
              <a:cs typeface="Arial" charset="0"/>
            </a:endParaRPr>
          </a:p>
        </p:txBody>
      </p:sp>
      <p:sp>
        <p:nvSpPr>
          <p:cNvPr id="36" name="Rectangle 35"/>
          <p:cNvSpPr/>
          <p:nvPr/>
        </p:nvSpPr>
        <p:spPr>
          <a:xfrm>
            <a:off x="0" y="195397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b="0" dirty="0">
                <a:solidFill>
                  <a:srgbClr val="000000"/>
                </a:solidFill>
                <a:latin typeface="Arial" charset="0"/>
                <a:ea typeface="ＭＳ Ｐゴシック" charset="0"/>
                <a:cs typeface="Arial" charset="0"/>
              </a:rPr>
              <a:t>中生代</a:t>
            </a:r>
            <a:endParaRPr lang="en-US" altLang="zh-CN" sz="1500" b="0" dirty="0">
              <a:solidFill>
                <a:srgbClr val="000000"/>
              </a:solidFill>
              <a:latin typeface="Arial" charset="0"/>
              <a:ea typeface="ＭＳ Ｐゴシック" charset="0"/>
              <a:cs typeface="Arial" charset="0"/>
            </a:endParaRPr>
          </a:p>
          <a:p>
            <a:pPr algn="ctr">
              <a:defRPr/>
            </a:pPr>
            <a:r>
              <a:rPr lang="zh-CN" altLang="en-US" sz="1500" b="0" dirty="0">
                <a:solidFill>
                  <a:srgbClr val="000000"/>
                </a:solidFill>
                <a:latin typeface="Arial" charset="0"/>
                <a:ea typeface="ＭＳ Ｐゴシック" charset="0"/>
                <a:cs typeface="Arial" charset="0"/>
              </a:rPr>
              <a:t>（中代的生活）</a:t>
            </a:r>
            <a:endParaRPr lang="en-US" sz="1500" b="0" dirty="0">
              <a:solidFill>
                <a:srgbClr val="000000"/>
              </a:solidFill>
              <a:latin typeface="Arial" charset="0"/>
              <a:ea typeface="ＭＳ Ｐゴシック" charset="0"/>
              <a:cs typeface="Arial" charset="0"/>
            </a:endParaRPr>
          </a:p>
        </p:txBody>
      </p:sp>
      <p:sp>
        <p:nvSpPr>
          <p:cNvPr id="37" name="Rectangle 36"/>
          <p:cNvSpPr/>
          <p:nvPr/>
        </p:nvSpPr>
        <p:spPr>
          <a:xfrm>
            <a:off x="0" y="340177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b="0" dirty="0">
                <a:solidFill>
                  <a:srgbClr val="000000"/>
                </a:solidFill>
                <a:latin typeface="Arial" charset="0"/>
                <a:ea typeface="ＭＳ Ｐゴシック" charset="0"/>
                <a:cs typeface="Arial" charset="0"/>
              </a:rPr>
              <a:t>古生</a:t>
            </a:r>
            <a:endParaRPr lang="en-US" altLang="zh-CN" sz="1500" b="0" dirty="0">
              <a:solidFill>
                <a:srgbClr val="000000"/>
              </a:solidFill>
              <a:latin typeface="Arial" charset="0"/>
              <a:ea typeface="ＭＳ Ｐゴシック" charset="0"/>
              <a:cs typeface="Arial" charset="0"/>
            </a:endParaRPr>
          </a:p>
          <a:p>
            <a:pPr algn="ctr">
              <a:defRPr/>
            </a:pPr>
            <a:r>
              <a:rPr lang="zh-CN" altLang="en-US" sz="1500" b="0" dirty="0">
                <a:solidFill>
                  <a:srgbClr val="000000"/>
                </a:solidFill>
                <a:latin typeface="Arial" charset="0"/>
                <a:ea typeface="ＭＳ Ｐゴシック" charset="0"/>
                <a:cs typeface="Arial" charset="0"/>
              </a:rPr>
              <a:t>（古代的生活）</a:t>
            </a:r>
            <a:endParaRPr lang="en-US" sz="1500" b="0" dirty="0">
              <a:solidFill>
                <a:srgbClr val="000000"/>
              </a:solidFill>
              <a:latin typeface="Arial" charset="0"/>
              <a:ea typeface="ＭＳ Ｐゴシック" charset="0"/>
              <a:cs typeface="Arial" charset="0"/>
            </a:endParaRPr>
          </a:p>
        </p:txBody>
      </p:sp>
      <p:sp>
        <p:nvSpPr>
          <p:cNvPr id="26" name="Rectangle 4"/>
          <p:cNvSpPr>
            <a:spLocks noChangeArrowheads="1"/>
          </p:cNvSpPr>
          <p:nvPr/>
        </p:nvSpPr>
        <p:spPr bwMode="auto">
          <a:xfrm>
            <a:off x="0" y="1039583"/>
            <a:ext cx="3140075"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t">
              <a:defRPr/>
            </a:pPr>
            <a:endParaRPr lang="en-US" sz="1800" b="0">
              <a:solidFill>
                <a:srgbClr val="000000"/>
              </a:solidFill>
              <a:latin typeface="Arial Black" charset="0"/>
              <a:cs typeface="Arial"/>
            </a:endParaRPr>
          </a:p>
        </p:txBody>
      </p:sp>
      <p:sp>
        <p:nvSpPr>
          <p:cNvPr id="27" name="Line 5"/>
          <p:cNvSpPr>
            <a:spLocks noChangeShapeType="1"/>
          </p:cNvSpPr>
          <p:nvPr/>
        </p:nvSpPr>
        <p:spPr bwMode="auto">
          <a:xfrm flipV="1">
            <a:off x="2559050" y="111577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t">
              <a:defRPr/>
            </a:pPr>
            <a:endParaRPr lang="en-US" sz="1800" b="0">
              <a:solidFill>
                <a:srgbClr val="000000"/>
              </a:solidFill>
              <a:latin typeface="Arial Black" charset="0"/>
              <a:cs typeface="Arial"/>
            </a:endParaRPr>
          </a:p>
        </p:txBody>
      </p:sp>
      <p:sp>
        <p:nvSpPr>
          <p:cNvPr id="28" name="Text Box 6"/>
          <p:cNvSpPr txBox="1">
            <a:spLocks noChangeArrowheads="1"/>
          </p:cNvSpPr>
          <p:nvPr/>
        </p:nvSpPr>
        <p:spPr bwMode="auto">
          <a:xfrm>
            <a:off x="228600" y="979245"/>
            <a:ext cx="19050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FFFF00"/>
                </a:solidFill>
                <a:cs typeface="Arial"/>
              </a:rPr>
              <a:t>1.9—3.8</a:t>
            </a:r>
            <a:r>
              <a:rPr lang="zh-TW" altLang="en-US" sz="3200" dirty="0">
                <a:solidFill>
                  <a:srgbClr val="FFFF00"/>
                </a:solidFill>
                <a:cs typeface="Arial"/>
              </a:rPr>
              <a:t>亿年：</a:t>
            </a:r>
            <a:endParaRPr lang="en-US" altLang="zh-TW" sz="3200" dirty="0">
              <a:solidFill>
                <a:srgbClr val="FFFF00"/>
              </a:solidFill>
              <a:cs typeface="Arial"/>
            </a:endParaRPr>
          </a:p>
          <a:p>
            <a:pPr>
              <a:spcBef>
                <a:spcPct val="50000"/>
              </a:spcBef>
              <a:defRPr/>
            </a:pPr>
            <a:r>
              <a:rPr lang="zh-CN" altLang="en-US" sz="3200" dirty="0">
                <a:solidFill>
                  <a:srgbClr val="FFFF00"/>
                </a:solidFill>
                <a:cs typeface="Arial"/>
              </a:rPr>
              <a:t>从</a:t>
            </a:r>
            <a:r>
              <a:rPr lang="zh-TW" altLang="en-US" sz="3200" dirty="0">
                <a:solidFill>
                  <a:srgbClr val="FFFF00"/>
                </a:solidFill>
                <a:cs typeface="Arial"/>
              </a:rPr>
              <a:t>单细胞到人</a:t>
            </a:r>
            <a:r>
              <a:rPr lang="zh-CN" altLang="en-US" sz="3200" dirty="0">
                <a:solidFill>
                  <a:srgbClr val="FFFF00"/>
                </a:solidFill>
                <a:cs typeface="Arial"/>
              </a:rPr>
              <a:t>类</a:t>
            </a:r>
            <a:endParaRPr lang="en-US" sz="3200" dirty="0">
              <a:solidFill>
                <a:srgbClr val="FFFF00"/>
              </a:solidFill>
              <a:cs typeface="Arial"/>
            </a:endParaRPr>
          </a:p>
        </p:txBody>
      </p:sp>
      <p:sp>
        <p:nvSpPr>
          <p:cNvPr id="29" name="Text Box 7"/>
          <p:cNvSpPr txBox="1">
            <a:spLocks noChangeArrowheads="1"/>
          </p:cNvSpPr>
          <p:nvPr/>
        </p:nvSpPr>
        <p:spPr bwMode="auto">
          <a:xfrm>
            <a:off x="209550" y="5505208"/>
            <a:ext cx="2209800" cy="54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t">
              <a:lnSpc>
                <a:spcPct val="90000"/>
              </a:lnSpc>
              <a:spcBef>
                <a:spcPct val="30000"/>
              </a:spcBef>
              <a:defRPr/>
            </a:pPr>
            <a:r>
              <a:rPr lang="zh-TW" altLang="en-US" sz="3200" dirty="0">
                <a:solidFill>
                  <a:srgbClr val="FFFF00"/>
                </a:solidFill>
                <a:cs typeface="Arial" charset="0"/>
              </a:rPr>
              <a:t>按照进化</a:t>
            </a:r>
            <a:r>
              <a:rPr lang="zh-CN" altLang="en-US" sz="3200" dirty="0">
                <a:solidFill>
                  <a:srgbClr val="FFFF00"/>
                </a:solidFill>
                <a:cs typeface="Arial" charset="0"/>
              </a:rPr>
              <a:t>论</a:t>
            </a:r>
            <a:endParaRPr lang="en-US" sz="3200" dirty="0">
              <a:solidFill>
                <a:srgbClr val="FFFF00"/>
              </a:solidFill>
              <a:cs typeface="Arial" charset="0"/>
            </a:endParaRPr>
          </a:p>
        </p:txBody>
      </p:sp>
      <p:sp>
        <p:nvSpPr>
          <p:cNvPr id="3" name="TextBox 2"/>
          <p:cNvSpPr txBox="1"/>
          <p:nvPr/>
        </p:nvSpPr>
        <p:spPr>
          <a:xfrm>
            <a:off x="1" y="-44143"/>
            <a:ext cx="9144000" cy="646331"/>
          </a:xfrm>
          <a:prstGeom prst="rect">
            <a:avLst/>
          </a:prstGeom>
          <a:solidFill>
            <a:schemeClr val="bg1"/>
          </a:solidFill>
        </p:spPr>
        <p:txBody>
          <a:bodyPr wrap="square" rtlCol="0">
            <a:spAutoFit/>
          </a:bodyPr>
          <a:lstStyle/>
          <a:p>
            <a:pPr algn="ctr"/>
            <a:r>
              <a:rPr lang="zh-TW" altLang="en-US" sz="3600">
                <a:latin typeface="Arial Black" charset="0"/>
              </a:rPr>
              <a:t>地质时间尺度</a:t>
            </a:r>
            <a:endParaRPr lang="en-US" sz="3600">
              <a:latin typeface="Arial Black" charset="0"/>
            </a:endParaRPr>
          </a:p>
        </p:txBody>
      </p:sp>
      <p:sp>
        <p:nvSpPr>
          <p:cNvPr id="32" name="Shape 2638"/>
          <p:cNvSpPr/>
          <p:nvPr/>
        </p:nvSpPr>
        <p:spPr>
          <a:xfrm>
            <a:off x="0" y="848525"/>
            <a:ext cx="2971801" cy="5943600"/>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rgbClr val="FF3300"/>
                </a:solidFill>
                <a:latin typeface="Arial Black"/>
              </a:rPr>
              <a:t>X</a:t>
            </a:r>
          </a:p>
        </p:txBody>
      </p:sp>
    </p:spTree>
    <p:extLst>
      <p:ext uri="{BB962C8B-B14F-4D97-AF65-F5344CB8AC3E}">
        <p14:creationId xmlns:p14="http://schemas.microsoft.com/office/powerpoint/2010/main" val="15706098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p:tgtEl>
                                          <p:spTgt spid="32"/>
                                        </p:tgtEl>
                                        <p:attrNameLst>
                                          <p:attrName>ppt_w</p:attrName>
                                        </p:attrNameLst>
                                      </p:cBhvr>
                                      <p:tavLst>
                                        <p:tav tm="0">
                                          <p:val>
                                            <p:strVal val="0"/>
                                          </p:val>
                                        </p:tav>
                                        <p:tav tm="100000">
                                          <p:val>
                                            <p:strVal val="#ppt_w"/>
                                          </p:val>
                                        </p:tav>
                                      </p:tavLst>
                                    </p:anim>
                                    <p:anim calcmode="lin" valueType="num">
                                      <p:cBhvr additive="base">
                                        <p:cTn id="25" dur="500"/>
                                        <p:tgtEl>
                                          <p:spTgt spid="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pic>
        <p:nvPicPr>
          <p:cNvPr id="2645" name="Shape 2645" descr="\\.psf\Host\Users\mmurphy\Desktop\Mil of Yrs Rock Layers Equals 00309.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0573" y="3098509"/>
            <a:ext cx="2797032" cy="3391617"/>
          </a:xfrm>
          <a:prstGeom prst="rect">
            <a:avLst/>
          </a:prstGeom>
          <a:noFill/>
          <a:ln>
            <a:noFill/>
          </a:ln>
        </p:spPr>
      </p:pic>
      <p:sp>
        <p:nvSpPr>
          <p:cNvPr id="2646" name="Shape 2646"/>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A&amp;E on bones </a:t>
            </a:r>
          </a:p>
        </p:txBody>
      </p:sp>
      <p:sp>
        <p:nvSpPr>
          <p:cNvPr id="2647" name="Shape 2647"/>
          <p:cNvSpPr/>
          <p:nvPr/>
        </p:nvSpPr>
        <p:spPr>
          <a:xfrm>
            <a:off x="4533900" y="1219200"/>
            <a:ext cx="800100" cy="3048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48" name="Shape 2648"/>
          <p:cNvSpPr/>
          <p:nvPr/>
        </p:nvSpPr>
        <p:spPr>
          <a:xfrm rot="10800000">
            <a:off x="4924425" y="3048000"/>
            <a:ext cx="333375" cy="381000"/>
          </a:xfrm>
          <a:prstGeom prst="triangle">
            <a:avLst>
              <a:gd name="adj" fmla="val 54801"/>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2649" name="Shape 2649" descr="Adam &amp; Eve--side 1920x10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2000" y="521565"/>
            <a:ext cx="3505200" cy="2546350"/>
          </a:xfrm>
          <a:prstGeom prst="rect">
            <a:avLst/>
          </a:prstGeom>
          <a:noFill/>
          <a:ln>
            <a:noFill/>
          </a:ln>
        </p:spPr>
      </p:pic>
      <p:sp>
        <p:nvSpPr>
          <p:cNvPr id="2650" name="Shape 2650"/>
          <p:cNvSpPr txBox="1"/>
          <p:nvPr/>
        </p:nvSpPr>
        <p:spPr>
          <a:xfrm>
            <a:off x="76200" y="3048000"/>
            <a:ext cx="1447800" cy="641350"/>
          </a:xfrm>
          <a:prstGeom prst="rect">
            <a:avLst/>
          </a:prstGeom>
          <a:noFill/>
          <a:ln>
            <a:noFill/>
          </a:ln>
        </p:spPr>
        <p:txBody>
          <a:bodyPr wrap="square" lIns="91425" tIns="45700" rIns="91425" bIns="45700" anchor="t" anchorCtr="0">
            <a:noAutofit/>
          </a:bodyPr>
          <a:lstStyle/>
          <a:p>
            <a:pPr marL="0" marR="0" lvl="0" indent="-69850" algn="ctr" rtl="0">
              <a:spcBef>
                <a:spcPts val="0"/>
              </a:spcBef>
              <a:spcAft>
                <a:spcPts val="0"/>
              </a:spcAft>
              <a:buSzPts val="1100"/>
              <a:buNone/>
            </a:pPr>
            <a:r>
              <a:rPr lang="en-US" sz="1800" b="1">
                <a:solidFill>
                  <a:srgbClr val="FFFF00"/>
                </a:solidFill>
              </a:rPr>
              <a:t>几百万年</a:t>
            </a:r>
          </a:p>
          <a:p>
            <a:pPr marL="0" marR="0" lvl="0" indent="0" algn="ctr" rtl="0">
              <a:spcBef>
                <a:spcPts val="0"/>
              </a:spcBef>
              <a:spcAft>
                <a:spcPts val="0"/>
              </a:spcAft>
              <a:buNone/>
            </a:pPr>
            <a:endParaRPr sz="1800" b="1">
              <a:solidFill>
                <a:srgbClr val="FFFF00"/>
              </a:solidFill>
            </a:endParaRPr>
          </a:p>
        </p:txBody>
      </p:sp>
      <p:sp>
        <p:nvSpPr>
          <p:cNvPr id="2651" name="Shape 2651"/>
          <p:cNvSpPr/>
          <p:nvPr/>
        </p:nvSpPr>
        <p:spPr>
          <a:xfrm>
            <a:off x="609600" y="3694113"/>
            <a:ext cx="542925" cy="2173287"/>
          </a:xfrm>
          <a:prstGeom prst="downArrow">
            <a:avLst>
              <a:gd name="adj1" fmla="val 50000"/>
              <a:gd name="adj2" fmla="val 50000"/>
            </a:avLst>
          </a:prstGeom>
          <a:solidFill>
            <a:srgbClr val="C00000"/>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652" name="Shape 2652"/>
          <p:cNvSpPr txBox="1"/>
          <p:nvPr/>
        </p:nvSpPr>
        <p:spPr>
          <a:xfrm>
            <a:off x="1533361" y="3190295"/>
            <a:ext cx="1902683" cy="3108325"/>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3000" b="1">
                <a:solidFill>
                  <a:srgbClr val="FF0000"/>
                </a:solidFill>
                <a:effectLst>
                  <a:glow rad="228600">
                    <a:schemeClr val="bg1"/>
                  </a:glow>
                </a:effectLst>
                <a:latin typeface="Arial Black"/>
                <a:ea typeface="Arial Black"/>
                <a:cs typeface="Arial Black"/>
                <a:sym typeface="Arial Black"/>
              </a:rPr>
              <a:t>痛苦</a:t>
            </a:r>
          </a:p>
          <a:p>
            <a:pPr marL="0" lvl="0" indent="0" algn="ctr" rtl="0">
              <a:spcBef>
                <a:spcPts val="0"/>
              </a:spcBef>
              <a:buClr>
                <a:schemeClr val="dk1"/>
              </a:buClr>
              <a:buFont typeface="Arial"/>
              <a:buNone/>
            </a:pPr>
            <a:r>
              <a:rPr lang="en-US" sz="3000" b="1">
                <a:solidFill>
                  <a:srgbClr val="FF0000"/>
                </a:solidFill>
                <a:effectLst>
                  <a:glow rad="228600">
                    <a:schemeClr val="bg1"/>
                  </a:glow>
                </a:effectLst>
                <a:latin typeface="Arial Black"/>
                <a:ea typeface="Arial Black"/>
                <a:cs typeface="Arial Black"/>
                <a:sym typeface="Arial Black"/>
              </a:rPr>
              <a:t>死亡</a:t>
            </a:r>
          </a:p>
          <a:p>
            <a:pPr marL="0" marR="0" lvl="0" indent="0" algn="ctr" rtl="0">
              <a:spcBef>
                <a:spcPts val="0"/>
              </a:spcBef>
              <a:spcAft>
                <a:spcPts val="0"/>
              </a:spcAft>
              <a:buNone/>
            </a:pPr>
            <a:r>
              <a:rPr lang="en-US" sz="3000" b="1">
                <a:solidFill>
                  <a:srgbClr val="FF0000"/>
                </a:solidFill>
                <a:effectLst>
                  <a:glow rad="228600">
                    <a:schemeClr val="bg1"/>
                  </a:glow>
                </a:effectLst>
              </a:rPr>
              <a:t>搏杀</a:t>
            </a:r>
          </a:p>
          <a:p>
            <a:pPr marL="0" marR="0" lvl="0" indent="0" algn="ctr" rtl="0">
              <a:spcBef>
                <a:spcPts val="0"/>
              </a:spcBef>
              <a:spcAft>
                <a:spcPts val="0"/>
              </a:spcAft>
              <a:buNone/>
            </a:pPr>
            <a:r>
              <a:rPr lang="en-US" sz="3000" b="1">
                <a:solidFill>
                  <a:srgbClr val="FF0000"/>
                </a:solidFill>
                <a:effectLst>
                  <a:glow rad="228600">
                    <a:schemeClr val="bg1"/>
                  </a:glow>
                </a:effectLst>
              </a:rPr>
              <a:t>疾病</a:t>
            </a:r>
          </a:p>
          <a:p>
            <a:pPr marL="0" lvl="0" indent="0" algn="ctr" rtl="0">
              <a:spcBef>
                <a:spcPts val="0"/>
              </a:spcBef>
              <a:buNone/>
            </a:pPr>
            <a:r>
              <a:rPr lang="en-US" sz="3000" b="1">
                <a:solidFill>
                  <a:srgbClr val="FF0000"/>
                </a:solidFill>
                <a:effectLst>
                  <a:glow rad="228600">
                    <a:schemeClr val="bg1"/>
                  </a:glow>
                </a:effectLst>
                <a:latin typeface="Arial Black"/>
                <a:ea typeface="Arial Black"/>
                <a:cs typeface="Arial Black"/>
                <a:sym typeface="Arial Black"/>
              </a:rPr>
              <a:t>斗争</a:t>
            </a:r>
          </a:p>
          <a:p>
            <a:pPr marL="0" lvl="0" indent="0" algn="ctr" rtl="0">
              <a:spcBef>
                <a:spcPts val="0"/>
              </a:spcBef>
              <a:buClr>
                <a:schemeClr val="dk1"/>
              </a:buClr>
              <a:buFont typeface="Arial"/>
              <a:buNone/>
            </a:pPr>
            <a:r>
              <a:rPr lang="en-US" sz="3000" b="1">
                <a:solidFill>
                  <a:srgbClr val="FF0000"/>
                </a:solidFill>
                <a:effectLst>
                  <a:glow rad="228600">
                    <a:schemeClr val="bg1"/>
                  </a:glow>
                </a:effectLst>
                <a:latin typeface="Arial Black"/>
                <a:ea typeface="Arial Black"/>
                <a:cs typeface="Arial Black"/>
                <a:sym typeface="Arial Black"/>
              </a:rPr>
              <a:t>苦难</a:t>
            </a:r>
          </a:p>
          <a:p>
            <a:pPr marL="0" lvl="0" indent="0" algn="ctr" rtl="0">
              <a:spcBef>
                <a:spcPts val="0"/>
              </a:spcBef>
              <a:buClr>
                <a:schemeClr val="dk1"/>
              </a:buClr>
              <a:buFont typeface="Arial"/>
              <a:buNone/>
            </a:pPr>
            <a:r>
              <a:rPr lang="en-US" sz="3000" b="1">
                <a:solidFill>
                  <a:srgbClr val="FF0000"/>
                </a:solidFill>
                <a:effectLst>
                  <a:glow rad="228600">
                    <a:schemeClr val="bg1"/>
                  </a:glow>
                </a:effectLst>
                <a:latin typeface="Arial Black"/>
                <a:ea typeface="Arial Black"/>
                <a:cs typeface="Arial Black"/>
                <a:sym typeface="Arial Black"/>
              </a:rPr>
              <a:t>灭绝</a:t>
            </a:r>
          </a:p>
        </p:txBody>
      </p:sp>
      <p:pic>
        <p:nvPicPr>
          <p:cNvPr id="2653" name="Shape 2653" descr="\\.psf\Host\Users\mmurphy\Desktop\Mil of Yrs Rock Layers Equals 00309.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44529" y="567169"/>
            <a:ext cx="3024965" cy="3413647"/>
          </a:xfrm>
          <a:prstGeom prst="rect">
            <a:avLst/>
          </a:prstGeom>
          <a:noFill/>
          <a:ln>
            <a:noFill/>
          </a:ln>
        </p:spPr>
      </p:pic>
      <p:sp>
        <p:nvSpPr>
          <p:cNvPr id="2654" name="Shape 2654"/>
          <p:cNvSpPr txBox="1"/>
          <p:nvPr/>
        </p:nvSpPr>
        <p:spPr>
          <a:xfrm>
            <a:off x="5674736" y="658955"/>
            <a:ext cx="1976553" cy="3081338"/>
          </a:xfrm>
          <a:prstGeom prst="rect">
            <a:avLst/>
          </a:prstGeom>
          <a:noFill/>
          <a:ln>
            <a:noFill/>
          </a:ln>
        </p:spPr>
        <p:txBody>
          <a:bodyPr wrap="square" lIns="91425" tIns="45700" rIns="91425" bIns="45700" anchor="t" anchorCtr="0">
            <a:noAutofit/>
          </a:bodyPr>
          <a:lstStyle/>
          <a:p>
            <a:pPr marL="0" lvl="0" indent="0" algn="ctr" rtl="0">
              <a:spcBef>
                <a:spcPts val="0"/>
              </a:spcBef>
              <a:buClr>
                <a:schemeClr val="dk1"/>
              </a:buClr>
              <a:buFont typeface="Arial"/>
              <a:buNone/>
            </a:pPr>
            <a:r>
              <a:rPr lang="en-US" sz="3000" b="1">
                <a:solidFill>
                  <a:srgbClr val="FF0000"/>
                </a:solidFill>
                <a:effectLst>
                  <a:glow rad="228600">
                    <a:schemeClr val="bg1"/>
                  </a:glow>
                </a:effectLst>
                <a:latin typeface="Arial Black"/>
                <a:ea typeface="Arial Black"/>
                <a:cs typeface="Arial Black"/>
                <a:sym typeface="Arial Black"/>
              </a:rPr>
              <a:t>痛苦</a:t>
            </a:r>
          </a:p>
          <a:p>
            <a:pPr marL="0" lvl="0" indent="0" algn="ctr" rtl="0">
              <a:spcBef>
                <a:spcPts val="0"/>
              </a:spcBef>
              <a:buClr>
                <a:schemeClr val="dk1"/>
              </a:buClr>
              <a:buFont typeface="Arial"/>
              <a:buNone/>
            </a:pPr>
            <a:r>
              <a:rPr lang="en-US" sz="3000" b="1">
                <a:solidFill>
                  <a:srgbClr val="FF0000"/>
                </a:solidFill>
                <a:effectLst>
                  <a:glow rad="228600">
                    <a:schemeClr val="bg1"/>
                  </a:glow>
                </a:effectLst>
                <a:latin typeface="Arial Black"/>
                <a:ea typeface="Arial Black"/>
                <a:cs typeface="Arial Black"/>
                <a:sym typeface="Arial Black"/>
              </a:rPr>
              <a:t>死亡</a:t>
            </a:r>
          </a:p>
          <a:p>
            <a:pPr marL="0" lvl="0" indent="0" algn="ctr" rtl="0">
              <a:spcBef>
                <a:spcPts val="0"/>
              </a:spcBef>
              <a:buClr>
                <a:schemeClr val="dk1"/>
              </a:buClr>
              <a:buFont typeface="Arial"/>
              <a:buNone/>
            </a:pPr>
            <a:r>
              <a:rPr lang="en-US" sz="3000" b="1">
                <a:solidFill>
                  <a:srgbClr val="FF0000"/>
                </a:solidFill>
                <a:effectLst>
                  <a:glow rad="228600">
                    <a:schemeClr val="bg1"/>
                  </a:glow>
                </a:effectLst>
              </a:rPr>
              <a:t>搏杀</a:t>
            </a:r>
          </a:p>
          <a:p>
            <a:pPr marL="0" lvl="0" indent="0" algn="ctr" rtl="0">
              <a:spcBef>
                <a:spcPts val="0"/>
              </a:spcBef>
              <a:buClr>
                <a:schemeClr val="dk1"/>
              </a:buClr>
              <a:buFont typeface="Arial"/>
              <a:buNone/>
            </a:pPr>
            <a:r>
              <a:rPr lang="en-US" sz="3000" b="1">
                <a:solidFill>
                  <a:srgbClr val="FF0000"/>
                </a:solidFill>
                <a:effectLst>
                  <a:glow rad="228600">
                    <a:schemeClr val="bg1"/>
                  </a:glow>
                </a:effectLst>
              </a:rPr>
              <a:t>疾病</a:t>
            </a:r>
          </a:p>
          <a:p>
            <a:pPr marL="0" lvl="0" indent="0" algn="ctr" rtl="0">
              <a:spcBef>
                <a:spcPts val="0"/>
              </a:spcBef>
              <a:buClr>
                <a:schemeClr val="dk1"/>
              </a:buClr>
              <a:buFont typeface="Arial"/>
              <a:buNone/>
            </a:pPr>
            <a:r>
              <a:rPr lang="en-US" sz="3000" b="1">
                <a:solidFill>
                  <a:srgbClr val="FF0000"/>
                </a:solidFill>
                <a:effectLst>
                  <a:glow rad="228600">
                    <a:schemeClr val="bg1"/>
                  </a:glow>
                </a:effectLst>
                <a:latin typeface="Arial Black"/>
                <a:ea typeface="Arial Black"/>
                <a:cs typeface="Arial Black"/>
                <a:sym typeface="Arial Black"/>
              </a:rPr>
              <a:t>斗争</a:t>
            </a:r>
          </a:p>
          <a:p>
            <a:pPr marL="0" lvl="0" indent="0" algn="ctr" rtl="0">
              <a:spcBef>
                <a:spcPts val="0"/>
              </a:spcBef>
              <a:buClr>
                <a:schemeClr val="dk1"/>
              </a:buClr>
              <a:buFont typeface="Arial"/>
              <a:buNone/>
            </a:pPr>
            <a:r>
              <a:rPr lang="en-US" sz="3000" b="1">
                <a:solidFill>
                  <a:srgbClr val="FF0000"/>
                </a:solidFill>
                <a:effectLst>
                  <a:glow rad="228600">
                    <a:schemeClr val="bg1"/>
                  </a:glow>
                </a:effectLst>
                <a:latin typeface="Arial Black"/>
                <a:ea typeface="Arial Black"/>
                <a:cs typeface="Arial Black"/>
                <a:sym typeface="Arial Black"/>
              </a:rPr>
              <a:t>苦难</a:t>
            </a:r>
          </a:p>
          <a:p>
            <a:pPr marL="0" lvl="0" indent="0" algn="ctr" rtl="0">
              <a:spcBef>
                <a:spcPts val="0"/>
              </a:spcBef>
              <a:buClr>
                <a:schemeClr val="dk1"/>
              </a:buClr>
              <a:buFont typeface="Arial"/>
              <a:buNone/>
            </a:pPr>
            <a:r>
              <a:rPr lang="en-US" sz="3000" b="1">
                <a:solidFill>
                  <a:srgbClr val="FF0000"/>
                </a:solidFill>
                <a:effectLst>
                  <a:glow rad="228600">
                    <a:schemeClr val="bg1"/>
                  </a:glow>
                </a:effectLst>
                <a:latin typeface="Arial Black"/>
                <a:ea typeface="Arial Black"/>
                <a:cs typeface="Arial Black"/>
                <a:sym typeface="Arial Black"/>
              </a:rPr>
              <a:t>灭绝</a:t>
            </a:r>
          </a:p>
        </p:txBody>
      </p:sp>
      <p:pic>
        <p:nvPicPr>
          <p:cNvPr id="2655" name="Shape 2655" descr="Adam &amp; Eve--side 1920x10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4400" y="4014350"/>
            <a:ext cx="3505200" cy="2546350"/>
          </a:xfrm>
          <a:prstGeom prst="rect">
            <a:avLst/>
          </a:prstGeom>
          <a:noFill/>
          <a:ln>
            <a:noFill/>
          </a:ln>
        </p:spPr>
      </p:pic>
      <p:sp>
        <p:nvSpPr>
          <p:cNvPr id="2656" name="Shape 2656"/>
          <p:cNvSpPr/>
          <p:nvPr/>
        </p:nvSpPr>
        <p:spPr>
          <a:xfrm>
            <a:off x="605782" y="1462042"/>
            <a:ext cx="3681412" cy="4419601"/>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rgbClr val="FFFF00"/>
                </a:solidFill>
                <a:latin typeface="Arial Black"/>
              </a:rPr>
              <a:t>X</a:t>
            </a:r>
          </a:p>
        </p:txBody>
      </p:sp>
      <p:sp>
        <p:nvSpPr>
          <p:cNvPr id="2657" name="Shape 2657"/>
          <p:cNvSpPr/>
          <p:nvPr/>
        </p:nvSpPr>
        <p:spPr>
          <a:xfrm>
            <a:off x="4724388" y="1563700"/>
            <a:ext cx="3992579" cy="148430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Impact"/>
              </a:rPr>
              <a:t>诺亚的洪水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54"/>
                                        </p:tgtEl>
                                        <p:attrNameLst>
                                          <p:attrName>style.visibility</p:attrName>
                                        </p:attrNameLst>
                                      </p:cBhvr>
                                      <p:to>
                                        <p:strVal val="visible"/>
                                      </p:to>
                                    </p:set>
                                    <p:animEffect transition="in" filter="fade">
                                      <p:cBhvr>
                                        <p:cTn id="11" dur="500"/>
                                        <p:tgtEl>
                                          <p:spTgt spid="2654"/>
                                        </p:tgtEl>
                                      </p:cBhvr>
                                    </p:animEffect>
                                  </p:childTnLst>
                                </p:cTn>
                              </p:par>
                              <p:par>
                                <p:cTn id="12" presetID="10" presetClass="entr" presetSubtype="0" fill="hold" nodeType="withEffect">
                                  <p:stCondLst>
                                    <p:cond delay="0"/>
                                  </p:stCondLst>
                                  <p:childTnLst>
                                    <p:set>
                                      <p:cBhvr>
                                        <p:cTn id="13" dur="1" fill="hold">
                                          <p:stCondLst>
                                            <p:cond delay="0"/>
                                          </p:stCondLst>
                                        </p:cTn>
                                        <p:tgtEl>
                                          <p:spTgt spid="2653"/>
                                        </p:tgtEl>
                                        <p:attrNameLst>
                                          <p:attrName>style.visibility</p:attrName>
                                        </p:attrNameLst>
                                      </p:cBhvr>
                                      <p:to>
                                        <p:strVal val="visible"/>
                                      </p:to>
                                    </p:set>
                                    <p:animEffect transition="in" filter="fade">
                                      <p:cBhvr>
                                        <p:cTn id="14" dur="500"/>
                                        <p:tgtEl>
                                          <p:spTgt spid="26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57"/>
                                        </p:tgtEl>
                                        <p:attrNameLst>
                                          <p:attrName>style.visibility</p:attrName>
                                        </p:attrNameLst>
                                      </p:cBhvr>
                                      <p:to>
                                        <p:strVal val="visible"/>
                                      </p:to>
                                    </p:set>
                                    <p:animEffect transition="in" filter="fade">
                                      <p:cBhvr>
                                        <p:cTn id="19" dur="500"/>
                                        <p:tgtEl>
                                          <p:spTgt spid="2657"/>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656"/>
                                        </p:tgtEl>
                                        <p:attrNameLst>
                                          <p:attrName>style.visibility</p:attrName>
                                        </p:attrNameLst>
                                      </p:cBhvr>
                                      <p:to>
                                        <p:strVal val="visible"/>
                                      </p:to>
                                    </p:set>
                                    <p:anim calcmode="lin" valueType="num">
                                      <p:cBhvr additive="base">
                                        <p:cTn id="24" dur="500"/>
                                        <p:tgtEl>
                                          <p:spTgt spid="2656"/>
                                        </p:tgtEl>
                                        <p:attrNameLst>
                                          <p:attrName>ppt_w</p:attrName>
                                        </p:attrNameLst>
                                      </p:cBhvr>
                                      <p:tavLst>
                                        <p:tav tm="0">
                                          <p:val>
                                            <p:strVal val="0"/>
                                          </p:val>
                                        </p:tav>
                                        <p:tav tm="100000">
                                          <p:val>
                                            <p:strVal val="#ppt_w"/>
                                          </p:val>
                                        </p:tav>
                                      </p:tavLst>
                                    </p:anim>
                                    <p:anim calcmode="lin" valueType="num">
                                      <p:cBhvr additive="base">
                                        <p:cTn id="25" dur="500"/>
                                        <p:tgtEl>
                                          <p:spTgt spid="26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8"/>
        <p:cNvGrpSpPr/>
        <p:nvPr/>
      </p:nvGrpSpPr>
      <p:grpSpPr>
        <a:xfrm>
          <a:off x="0" y="0"/>
          <a:ext cx="0" cy="0"/>
          <a:chOff x="0" y="0"/>
          <a:chExt cx="0" cy="0"/>
        </a:xfrm>
      </p:grpSpPr>
      <p:sp>
        <p:nvSpPr>
          <p:cNvPr id="1849" name="Shape 1849"/>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850" name="Shape 1850"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851" name="Shape 1851"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852" name="Shape 1852"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853" name="Shape 1853"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854" name="Shape 1854"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855" name="Shape 1855"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856" name="Shape 1856"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857" name="Shape 1857"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858" name="Shape 1858"/>
          <p:cNvSpPr txBox="1"/>
          <p:nvPr/>
        </p:nvSpPr>
        <p:spPr>
          <a:xfrm>
            <a:off x="3600094" y="2882900"/>
            <a:ext cx="5543906" cy="1015663"/>
          </a:xfrm>
          <a:prstGeom prst="rect">
            <a:avLst/>
          </a:prstGeom>
          <a:noFill/>
        </p:spPr>
        <p:txBody>
          <a:bodyPr wrap="square">
            <a:spAutoFit/>
          </a:bodyPr>
          <a:lstStyle>
            <a:defPPr>
              <a:defRPr lang="en-US"/>
            </a:defPPr>
            <a:lvl1pPr fontAlgn="base">
              <a:spcBef>
                <a:spcPct val="0"/>
              </a:spcBef>
              <a:spcAft>
                <a:spcPct val="0"/>
              </a:spcAft>
              <a:defRPr sz="4400" b="1" kern="1400" spc="-170">
                <a:solidFill>
                  <a:srgbClr val="FFA529"/>
                </a:solidFill>
                <a:effectLst>
                  <a:outerShdw blurRad="50800" dist="88900" dir="2700000" algn="tl" rotWithShape="0">
                    <a:srgbClr val="000000"/>
                  </a:outerShdw>
                </a:effectLst>
                <a:latin typeface="Arial Black"/>
                <a:ea typeface="ＭＳ Ｐゴシック" charset="0"/>
                <a:cs typeface="Arial Black"/>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r>
              <a:rPr lang="en-US" sz="6000"/>
              <a:t>历史的  七个C</a:t>
            </a:r>
            <a:endParaRPr sz="6000"/>
          </a:p>
        </p:txBody>
      </p:sp>
      <p:sp>
        <p:nvSpPr>
          <p:cNvPr id="1859" name="Shape 1859"/>
          <p:cNvSpPr txBox="1"/>
          <p:nvPr/>
        </p:nvSpPr>
        <p:spPr>
          <a:xfrm>
            <a:off x="6019800" y="4178300"/>
            <a:ext cx="3130550" cy="769938"/>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4400" b="1">
                <a:solidFill>
                  <a:schemeClr val="dk1"/>
                </a:solidFill>
                <a:latin typeface="Arial Narrow"/>
                <a:ea typeface="Arial Narrow"/>
                <a:cs typeface="Arial Narrow"/>
                <a:sym typeface="Arial Narrow"/>
              </a:rPr>
              <a:t>完善</a:t>
            </a:r>
          </a:p>
        </p:txBody>
      </p:sp>
      <p:sp>
        <p:nvSpPr>
          <p:cNvPr id="1860" name="Shape 1860"/>
          <p:cNvSpPr txBox="1"/>
          <p:nvPr/>
        </p:nvSpPr>
        <p:spPr>
          <a:xfrm>
            <a:off x="6172200" y="1752600"/>
            <a:ext cx="2971800" cy="769938"/>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3200" b="1" i="0" u="none" strike="noStrike" cap="none">
              <a:solidFill>
                <a:schemeClr val="dk1"/>
              </a:solidFill>
              <a:latin typeface="Arial Narrow"/>
              <a:ea typeface="Arial Narrow"/>
              <a:cs typeface="Arial Narrow"/>
              <a:sym typeface="Arial Narrow"/>
            </a:endParaRPr>
          </a:p>
        </p:txBody>
      </p:sp>
      <p:sp>
        <p:nvSpPr>
          <p:cNvPr id="1861" name="Shape 1861"/>
          <p:cNvSpPr txBox="1"/>
          <p:nvPr/>
        </p:nvSpPr>
        <p:spPr>
          <a:xfrm>
            <a:off x="228600" y="0"/>
            <a:ext cx="4876801" cy="769938"/>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4400" b="1">
                <a:solidFill>
                  <a:schemeClr val="lt1"/>
                </a:solidFill>
                <a:effectLst>
                  <a:glow rad="228600">
                    <a:schemeClr val="tx1"/>
                  </a:glow>
                </a:effectLst>
                <a:latin typeface="Arial Narrow"/>
                <a:ea typeface="Arial Narrow"/>
                <a:cs typeface="Arial Narrow"/>
                <a:sym typeface="Arial Narrow"/>
              </a:rPr>
              <a:t>腐败</a:t>
            </a:r>
          </a:p>
        </p:txBody>
      </p:sp>
      <p:sp>
        <p:nvSpPr>
          <p:cNvPr id="1862" name="Shape 1862"/>
          <p:cNvSpPr txBox="1"/>
          <p:nvPr/>
        </p:nvSpPr>
        <p:spPr>
          <a:xfrm>
            <a:off x="0" y="1135062"/>
            <a:ext cx="2928179" cy="769938"/>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4400" b="1">
                <a:solidFill>
                  <a:schemeClr val="lt1"/>
                </a:solidFill>
                <a:effectLst>
                  <a:glow rad="228600">
                    <a:schemeClr val="tx1"/>
                  </a:glow>
                </a:effectLst>
                <a:latin typeface="Arial Narrow"/>
                <a:ea typeface="Arial Narrow"/>
                <a:cs typeface="Arial Narrow"/>
                <a:sym typeface="Arial Narrow"/>
              </a:rPr>
              <a:t>灾难</a:t>
            </a:r>
          </a:p>
        </p:txBody>
      </p:sp>
      <p:sp>
        <p:nvSpPr>
          <p:cNvPr id="1863" name="Shape 1863"/>
          <p:cNvSpPr txBox="1"/>
          <p:nvPr/>
        </p:nvSpPr>
        <p:spPr>
          <a:xfrm>
            <a:off x="0" y="2425700"/>
            <a:ext cx="3352800" cy="769938"/>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4400" b="1">
                <a:solidFill>
                  <a:schemeClr val="lt1"/>
                </a:solidFill>
                <a:latin typeface="Arial Narrow"/>
                <a:ea typeface="Arial Narrow"/>
                <a:cs typeface="Arial Narrow"/>
                <a:sym typeface="Arial Narrow"/>
              </a:rPr>
              <a:t>混乱</a:t>
            </a:r>
          </a:p>
        </p:txBody>
      </p:sp>
      <p:sp>
        <p:nvSpPr>
          <p:cNvPr id="1864" name="Shape 1864"/>
          <p:cNvSpPr txBox="1"/>
          <p:nvPr/>
        </p:nvSpPr>
        <p:spPr>
          <a:xfrm>
            <a:off x="304801" y="4864100"/>
            <a:ext cx="2298025" cy="769938"/>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4400" b="1">
                <a:solidFill>
                  <a:schemeClr val="lt1"/>
                </a:solidFill>
                <a:effectLst>
                  <a:glow rad="228600">
                    <a:schemeClr val="tx1"/>
                  </a:glow>
                </a:effectLst>
                <a:latin typeface="Arial Narrow"/>
                <a:ea typeface="Arial Narrow"/>
                <a:cs typeface="Arial Narrow"/>
                <a:sym typeface="Arial Narrow"/>
              </a:rPr>
              <a:t>基督</a:t>
            </a:r>
          </a:p>
        </p:txBody>
      </p:sp>
      <p:sp>
        <p:nvSpPr>
          <p:cNvPr id="1865" name="Shape 1865"/>
          <p:cNvSpPr txBox="1"/>
          <p:nvPr/>
        </p:nvSpPr>
        <p:spPr>
          <a:xfrm>
            <a:off x="488240" y="5930900"/>
            <a:ext cx="4949826" cy="769938"/>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4400" b="1">
                <a:solidFill>
                  <a:schemeClr val="lt1"/>
                </a:solidFill>
                <a:effectLst>
                  <a:glow rad="228600">
                    <a:schemeClr val="tx1"/>
                  </a:glow>
                </a:effectLst>
                <a:latin typeface="Arial Narrow"/>
                <a:ea typeface="Arial Narrow"/>
                <a:cs typeface="Arial Narrow"/>
                <a:sym typeface="Arial Narrow"/>
              </a:rPr>
              <a:t>           十字架</a:t>
            </a:r>
          </a:p>
        </p:txBody>
      </p:sp>
      <p:sp>
        <p:nvSpPr>
          <p:cNvPr id="19" name="Shape 1859"/>
          <p:cNvSpPr txBox="1"/>
          <p:nvPr/>
        </p:nvSpPr>
        <p:spPr>
          <a:xfrm>
            <a:off x="6135248" y="1890113"/>
            <a:ext cx="3130550" cy="769938"/>
          </a:xfrm>
          <a:prstGeom prst="rect">
            <a:avLst/>
          </a:prstGeom>
          <a:noFill/>
          <a:ln>
            <a:noFill/>
          </a:ln>
        </p:spPr>
        <p:txBody>
          <a:bodyPr wrap="square" lIns="91425" tIns="45700" rIns="91425" bIns="45700" anchor="t" anchorCtr="0">
            <a:noAutofit/>
          </a:bodyPr>
          <a:lstStyle/>
          <a:p>
            <a:pPr algn="ctr"/>
            <a:r>
              <a:rPr lang="en-US" sz="4400" b="1"/>
              <a:t>受造之物</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56"/>
                                        </p:tgtEl>
                                        <p:attrNameLst>
                                          <p:attrName>style.visibility</p:attrName>
                                        </p:attrNameLst>
                                      </p:cBhvr>
                                      <p:to>
                                        <p:strVal val="visible"/>
                                      </p:to>
                                    </p:set>
                                    <p:anim calcmode="lin" valueType="num">
                                      <p:cBhvr additive="base">
                                        <p:cTn id="7" dur="500"/>
                                        <p:tgtEl>
                                          <p:spTgt spid="1856"/>
                                        </p:tgtEl>
                                        <p:attrNameLst>
                                          <p:attrName>ppt_w</p:attrName>
                                        </p:attrNameLst>
                                      </p:cBhvr>
                                      <p:tavLst>
                                        <p:tav tm="0">
                                          <p:val>
                                            <p:strVal val="0"/>
                                          </p:val>
                                        </p:tav>
                                        <p:tav tm="100000">
                                          <p:val>
                                            <p:strVal val="#ppt_w"/>
                                          </p:val>
                                        </p:tav>
                                      </p:tavLst>
                                    </p:anim>
                                    <p:anim calcmode="lin" valueType="num">
                                      <p:cBhvr additive="base">
                                        <p:cTn id="8" dur="500"/>
                                        <p:tgtEl>
                                          <p:spTgt spid="1856"/>
                                        </p:tgtEl>
                                        <p:attrNameLst>
                                          <p:attrName>ppt_h</p:attrName>
                                        </p:attrNameLst>
                                      </p:cBhvr>
                                      <p:tavLst>
                                        <p:tav tm="0">
                                          <p:val>
                                            <p:str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860"/>
                                        </p:tgtEl>
                                        <p:attrNameLst>
                                          <p:attrName>style.visibility</p:attrName>
                                        </p:attrNameLst>
                                      </p:cBhvr>
                                      <p:to>
                                        <p:strVal val="visible"/>
                                      </p:to>
                                    </p:set>
                                    <p:anim calcmode="lin" valueType="num">
                                      <p:cBhvr additive="base">
                                        <p:cTn id="15" dur="500"/>
                                        <p:tgtEl>
                                          <p:spTgt spid="1860"/>
                                        </p:tgtEl>
                                        <p:attrNameLst>
                                          <p:attrName>ppt_w</p:attrName>
                                        </p:attrNameLst>
                                      </p:cBhvr>
                                      <p:tavLst>
                                        <p:tav tm="0">
                                          <p:val>
                                            <p:strVal val="0"/>
                                          </p:val>
                                        </p:tav>
                                        <p:tav tm="100000">
                                          <p:val>
                                            <p:strVal val="#ppt_w"/>
                                          </p:val>
                                        </p:tav>
                                      </p:tavLst>
                                    </p:anim>
                                    <p:anim calcmode="lin" valueType="num">
                                      <p:cBhvr additive="base">
                                        <p:cTn id="16" dur="500"/>
                                        <p:tgtEl>
                                          <p:spTgt spid="1860"/>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855"/>
                                        </p:tgtEl>
                                        <p:attrNameLst>
                                          <p:attrName>style.visibility</p:attrName>
                                        </p:attrNameLst>
                                      </p:cBhvr>
                                      <p:to>
                                        <p:strVal val="visible"/>
                                      </p:to>
                                    </p:set>
                                    <p:anim calcmode="lin" valueType="num">
                                      <p:cBhvr additive="base">
                                        <p:cTn id="21" dur="500"/>
                                        <p:tgtEl>
                                          <p:spTgt spid="1855"/>
                                        </p:tgtEl>
                                        <p:attrNameLst>
                                          <p:attrName>ppt_w</p:attrName>
                                        </p:attrNameLst>
                                      </p:cBhvr>
                                      <p:tavLst>
                                        <p:tav tm="0">
                                          <p:val>
                                            <p:strVal val="0"/>
                                          </p:val>
                                        </p:tav>
                                        <p:tav tm="100000">
                                          <p:val>
                                            <p:strVal val="#ppt_w"/>
                                          </p:val>
                                        </p:tav>
                                      </p:tavLst>
                                    </p:anim>
                                    <p:anim calcmode="lin" valueType="num">
                                      <p:cBhvr additive="base">
                                        <p:cTn id="22" dur="500"/>
                                        <p:tgtEl>
                                          <p:spTgt spid="1855"/>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861"/>
                                        </p:tgtEl>
                                        <p:attrNameLst>
                                          <p:attrName>style.visibility</p:attrName>
                                        </p:attrNameLst>
                                      </p:cBhvr>
                                      <p:to>
                                        <p:strVal val="visible"/>
                                      </p:to>
                                    </p:set>
                                    <p:anim calcmode="lin" valueType="num">
                                      <p:cBhvr additive="base">
                                        <p:cTn id="25" dur="500"/>
                                        <p:tgtEl>
                                          <p:spTgt spid="1861"/>
                                        </p:tgtEl>
                                        <p:attrNameLst>
                                          <p:attrName>ppt_w</p:attrName>
                                        </p:attrNameLst>
                                      </p:cBhvr>
                                      <p:tavLst>
                                        <p:tav tm="0">
                                          <p:val>
                                            <p:strVal val="0"/>
                                          </p:val>
                                        </p:tav>
                                        <p:tav tm="100000">
                                          <p:val>
                                            <p:strVal val="#ppt_w"/>
                                          </p:val>
                                        </p:tav>
                                      </p:tavLst>
                                    </p:anim>
                                    <p:anim calcmode="lin" valueType="num">
                                      <p:cBhvr additive="base">
                                        <p:cTn id="26" dur="500"/>
                                        <p:tgtEl>
                                          <p:spTgt spid="1861"/>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851"/>
                                        </p:tgtEl>
                                        <p:attrNameLst>
                                          <p:attrName>style.visibility</p:attrName>
                                        </p:attrNameLst>
                                      </p:cBhvr>
                                      <p:to>
                                        <p:strVal val="visible"/>
                                      </p:to>
                                    </p:set>
                                    <p:anim calcmode="lin" valueType="num">
                                      <p:cBhvr additive="base">
                                        <p:cTn id="31" dur="500"/>
                                        <p:tgtEl>
                                          <p:spTgt spid="1851"/>
                                        </p:tgtEl>
                                        <p:attrNameLst>
                                          <p:attrName>ppt_w</p:attrName>
                                        </p:attrNameLst>
                                      </p:cBhvr>
                                      <p:tavLst>
                                        <p:tav tm="0">
                                          <p:val>
                                            <p:strVal val="0"/>
                                          </p:val>
                                        </p:tav>
                                        <p:tav tm="100000">
                                          <p:val>
                                            <p:strVal val="#ppt_w"/>
                                          </p:val>
                                        </p:tav>
                                      </p:tavLst>
                                    </p:anim>
                                    <p:anim calcmode="lin" valueType="num">
                                      <p:cBhvr additive="base">
                                        <p:cTn id="32" dur="500"/>
                                        <p:tgtEl>
                                          <p:spTgt spid="1851"/>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862"/>
                                        </p:tgtEl>
                                        <p:attrNameLst>
                                          <p:attrName>style.visibility</p:attrName>
                                        </p:attrNameLst>
                                      </p:cBhvr>
                                      <p:to>
                                        <p:strVal val="visible"/>
                                      </p:to>
                                    </p:set>
                                    <p:anim calcmode="lin" valueType="num">
                                      <p:cBhvr additive="base">
                                        <p:cTn id="35" dur="500"/>
                                        <p:tgtEl>
                                          <p:spTgt spid="1862"/>
                                        </p:tgtEl>
                                        <p:attrNameLst>
                                          <p:attrName>ppt_w</p:attrName>
                                        </p:attrNameLst>
                                      </p:cBhvr>
                                      <p:tavLst>
                                        <p:tav tm="0">
                                          <p:val>
                                            <p:strVal val="0"/>
                                          </p:val>
                                        </p:tav>
                                        <p:tav tm="100000">
                                          <p:val>
                                            <p:strVal val="#ppt_w"/>
                                          </p:val>
                                        </p:tav>
                                      </p:tavLst>
                                    </p:anim>
                                    <p:anim calcmode="lin" valueType="num">
                                      <p:cBhvr additive="base">
                                        <p:cTn id="36" dur="500"/>
                                        <p:tgtEl>
                                          <p:spTgt spid="1862"/>
                                        </p:tgtEl>
                                        <p:attrNameLst>
                                          <p:attrName>ppt_h</p:attrName>
                                        </p:attrNameLst>
                                      </p:cBhvr>
                                      <p:tavLst>
                                        <p:tav tm="0">
                                          <p:val>
                                            <p:str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852"/>
                                        </p:tgtEl>
                                        <p:attrNameLst>
                                          <p:attrName>style.visibility</p:attrName>
                                        </p:attrNameLst>
                                      </p:cBhvr>
                                      <p:to>
                                        <p:strVal val="visible"/>
                                      </p:to>
                                    </p:set>
                                    <p:anim calcmode="lin" valueType="num">
                                      <p:cBhvr additive="base">
                                        <p:cTn id="41" dur="500"/>
                                        <p:tgtEl>
                                          <p:spTgt spid="1852"/>
                                        </p:tgtEl>
                                        <p:attrNameLst>
                                          <p:attrName>ppt_w</p:attrName>
                                        </p:attrNameLst>
                                      </p:cBhvr>
                                      <p:tavLst>
                                        <p:tav tm="0">
                                          <p:val>
                                            <p:strVal val="0"/>
                                          </p:val>
                                        </p:tav>
                                        <p:tav tm="100000">
                                          <p:val>
                                            <p:strVal val="#ppt_w"/>
                                          </p:val>
                                        </p:tav>
                                      </p:tavLst>
                                    </p:anim>
                                    <p:anim calcmode="lin" valueType="num">
                                      <p:cBhvr additive="base">
                                        <p:cTn id="42" dur="500"/>
                                        <p:tgtEl>
                                          <p:spTgt spid="1852"/>
                                        </p:tgtEl>
                                        <p:attrNameLst>
                                          <p:attrName>ppt_h</p:attrName>
                                        </p:attrNameLst>
                                      </p:cBhvr>
                                      <p:tavLst>
                                        <p:tav tm="0">
                                          <p:val>
                                            <p:str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1863"/>
                                        </p:tgtEl>
                                        <p:attrNameLst>
                                          <p:attrName>style.visibility</p:attrName>
                                        </p:attrNameLst>
                                      </p:cBhvr>
                                      <p:to>
                                        <p:strVal val="visible"/>
                                      </p:to>
                                    </p:set>
                                    <p:anim calcmode="lin" valueType="num">
                                      <p:cBhvr additive="base">
                                        <p:cTn id="45" dur="500"/>
                                        <p:tgtEl>
                                          <p:spTgt spid="1863"/>
                                        </p:tgtEl>
                                        <p:attrNameLst>
                                          <p:attrName>ppt_w</p:attrName>
                                        </p:attrNameLst>
                                      </p:cBhvr>
                                      <p:tavLst>
                                        <p:tav tm="0">
                                          <p:val>
                                            <p:strVal val="0"/>
                                          </p:val>
                                        </p:tav>
                                        <p:tav tm="100000">
                                          <p:val>
                                            <p:strVal val="#ppt_w"/>
                                          </p:val>
                                        </p:tav>
                                      </p:tavLst>
                                    </p:anim>
                                    <p:anim calcmode="lin" valueType="num">
                                      <p:cBhvr additive="base">
                                        <p:cTn id="46" dur="500"/>
                                        <p:tgtEl>
                                          <p:spTgt spid="1863"/>
                                        </p:tgtEl>
                                        <p:attrNameLst>
                                          <p:attrName>ppt_h</p:attrName>
                                        </p:attrNameLst>
                                      </p:cBhvr>
                                      <p:tavLst>
                                        <p:tav tm="0">
                                          <p:val>
                                            <p:str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1853"/>
                                        </p:tgtEl>
                                        <p:attrNameLst>
                                          <p:attrName>style.visibility</p:attrName>
                                        </p:attrNameLst>
                                      </p:cBhvr>
                                      <p:to>
                                        <p:strVal val="visible"/>
                                      </p:to>
                                    </p:set>
                                    <p:anim calcmode="lin" valueType="num">
                                      <p:cBhvr additive="base">
                                        <p:cTn id="51" dur="500"/>
                                        <p:tgtEl>
                                          <p:spTgt spid="1853"/>
                                        </p:tgtEl>
                                        <p:attrNameLst>
                                          <p:attrName>ppt_w</p:attrName>
                                        </p:attrNameLst>
                                      </p:cBhvr>
                                      <p:tavLst>
                                        <p:tav tm="0">
                                          <p:val>
                                            <p:strVal val="0"/>
                                          </p:val>
                                        </p:tav>
                                        <p:tav tm="100000">
                                          <p:val>
                                            <p:strVal val="#ppt_w"/>
                                          </p:val>
                                        </p:tav>
                                      </p:tavLst>
                                    </p:anim>
                                    <p:anim calcmode="lin" valueType="num">
                                      <p:cBhvr additive="base">
                                        <p:cTn id="52" dur="500"/>
                                        <p:tgtEl>
                                          <p:spTgt spid="1853"/>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864"/>
                                        </p:tgtEl>
                                        <p:attrNameLst>
                                          <p:attrName>style.visibility</p:attrName>
                                        </p:attrNameLst>
                                      </p:cBhvr>
                                      <p:to>
                                        <p:strVal val="visible"/>
                                      </p:to>
                                    </p:set>
                                    <p:anim calcmode="lin" valueType="num">
                                      <p:cBhvr additive="base">
                                        <p:cTn id="55" dur="500"/>
                                        <p:tgtEl>
                                          <p:spTgt spid="1864"/>
                                        </p:tgtEl>
                                        <p:attrNameLst>
                                          <p:attrName>ppt_w</p:attrName>
                                        </p:attrNameLst>
                                      </p:cBhvr>
                                      <p:tavLst>
                                        <p:tav tm="0">
                                          <p:val>
                                            <p:strVal val="0"/>
                                          </p:val>
                                        </p:tav>
                                        <p:tav tm="100000">
                                          <p:val>
                                            <p:strVal val="#ppt_w"/>
                                          </p:val>
                                        </p:tav>
                                      </p:tavLst>
                                    </p:anim>
                                    <p:anim calcmode="lin" valueType="num">
                                      <p:cBhvr additive="base">
                                        <p:cTn id="56" dur="500"/>
                                        <p:tgtEl>
                                          <p:spTgt spid="1864"/>
                                        </p:tgtEl>
                                        <p:attrNameLst>
                                          <p:attrName>ppt_h</p:attrName>
                                        </p:attrNameLst>
                                      </p:cBhvr>
                                      <p:tavLst>
                                        <p:tav tm="0">
                                          <p:val>
                                            <p:str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1857"/>
                                        </p:tgtEl>
                                        <p:attrNameLst>
                                          <p:attrName>style.visibility</p:attrName>
                                        </p:attrNameLst>
                                      </p:cBhvr>
                                      <p:to>
                                        <p:strVal val="visible"/>
                                      </p:to>
                                    </p:set>
                                    <p:anim calcmode="lin" valueType="num">
                                      <p:cBhvr additive="base">
                                        <p:cTn id="61" dur="500"/>
                                        <p:tgtEl>
                                          <p:spTgt spid="1857"/>
                                        </p:tgtEl>
                                        <p:attrNameLst>
                                          <p:attrName>ppt_w</p:attrName>
                                        </p:attrNameLst>
                                      </p:cBhvr>
                                      <p:tavLst>
                                        <p:tav tm="0">
                                          <p:val>
                                            <p:strVal val="0"/>
                                          </p:val>
                                        </p:tav>
                                        <p:tav tm="100000">
                                          <p:val>
                                            <p:strVal val="#ppt_w"/>
                                          </p:val>
                                        </p:tav>
                                      </p:tavLst>
                                    </p:anim>
                                    <p:anim calcmode="lin" valueType="num">
                                      <p:cBhvr additive="base">
                                        <p:cTn id="62" dur="500"/>
                                        <p:tgtEl>
                                          <p:spTgt spid="1857"/>
                                        </p:tgtEl>
                                        <p:attrNameLst>
                                          <p:attrName>ppt_h</p:attrName>
                                        </p:attrNameLst>
                                      </p:cBhvr>
                                      <p:tavLst>
                                        <p:tav tm="0">
                                          <p:val>
                                            <p:str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1865"/>
                                        </p:tgtEl>
                                        <p:attrNameLst>
                                          <p:attrName>style.visibility</p:attrName>
                                        </p:attrNameLst>
                                      </p:cBhvr>
                                      <p:to>
                                        <p:strVal val="visible"/>
                                      </p:to>
                                    </p:set>
                                    <p:anim calcmode="lin" valueType="num">
                                      <p:cBhvr additive="base">
                                        <p:cTn id="65" dur="500"/>
                                        <p:tgtEl>
                                          <p:spTgt spid="1865"/>
                                        </p:tgtEl>
                                        <p:attrNameLst>
                                          <p:attrName>ppt_w</p:attrName>
                                        </p:attrNameLst>
                                      </p:cBhvr>
                                      <p:tavLst>
                                        <p:tav tm="0">
                                          <p:val>
                                            <p:strVal val="0"/>
                                          </p:val>
                                        </p:tav>
                                        <p:tav tm="100000">
                                          <p:val>
                                            <p:strVal val="#ppt_w"/>
                                          </p:val>
                                        </p:tav>
                                      </p:tavLst>
                                    </p:anim>
                                    <p:anim calcmode="lin" valueType="num">
                                      <p:cBhvr additive="base">
                                        <p:cTn id="66" dur="500"/>
                                        <p:tgtEl>
                                          <p:spTgt spid="1865"/>
                                        </p:tgtEl>
                                        <p:attrNameLst>
                                          <p:attrName>ppt_h</p:attrName>
                                        </p:attrNameLst>
                                      </p:cBhvr>
                                      <p:tavLst>
                                        <p:tav tm="0">
                                          <p:val>
                                            <p:str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1854"/>
                                        </p:tgtEl>
                                        <p:attrNameLst>
                                          <p:attrName>style.visibility</p:attrName>
                                        </p:attrNameLst>
                                      </p:cBhvr>
                                      <p:to>
                                        <p:strVal val="visible"/>
                                      </p:to>
                                    </p:set>
                                    <p:anim calcmode="lin" valueType="num">
                                      <p:cBhvr additive="base">
                                        <p:cTn id="71" dur="500"/>
                                        <p:tgtEl>
                                          <p:spTgt spid="1854"/>
                                        </p:tgtEl>
                                        <p:attrNameLst>
                                          <p:attrName>ppt_w</p:attrName>
                                        </p:attrNameLst>
                                      </p:cBhvr>
                                      <p:tavLst>
                                        <p:tav tm="0">
                                          <p:val>
                                            <p:strVal val="0"/>
                                          </p:val>
                                        </p:tav>
                                        <p:tav tm="100000">
                                          <p:val>
                                            <p:strVal val="#ppt_w"/>
                                          </p:val>
                                        </p:tav>
                                      </p:tavLst>
                                    </p:anim>
                                    <p:anim calcmode="lin" valueType="num">
                                      <p:cBhvr additive="base">
                                        <p:cTn id="72" dur="500"/>
                                        <p:tgtEl>
                                          <p:spTgt spid="1854"/>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1859"/>
                                        </p:tgtEl>
                                        <p:attrNameLst>
                                          <p:attrName>style.visibility</p:attrName>
                                        </p:attrNameLst>
                                      </p:cBhvr>
                                      <p:to>
                                        <p:strVal val="visible"/>
                                      </p:to>
                                    </p:set>
                                    <p:anim calcmode="lin" valueType="num">
                                      <p:cBhvr additive="base">
                                        <p:cTn id="75" dur="500"/>
                                        <p:tgtEl>
                                          <p:spTgt spid="1859"/>
                                        </p:tgtEl>
                                        <p:attrNameLst>
                                          <p:attrName>ppt_w</p:attrName>
                                        </p:attrNameLst>
                                      </p:cBhvr>
                                      <p:tavLst>
                                        <p:tav tm="0">
                                          <p:val>
                                            <p:strVal val="0"/>
                                          </p:val>
                                        </p:tav>
                                        <p:tav tm="100000">
                                          <p:val>
                                            <p:strVal val="#ppt_w"/>
                                          </p:val>
                                        </p:tav>
                                      </p:tavLst>
                                    </p:anim>
                                    <p:anim calcmode="lin" valueType="num">
                                      <p:cBhvr additive="base">
                                        <p:cTn id="76" dur="500"/>
                                        <p:tgtEl>
                                          <p:spTgt spid="18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810000" y="2882900"/>
            <a:ext cx="4953000" cy="1446300"/>
          </a:xfrm>
          <a:prstGeom prst="rect">
            <a:avLst/>
          </a:prstGeom>
          <a:noFill/>
          <a:ln>
            <a:noFill/>
          </a:ln>
        </p:spPr>
        <p:txBody>
          <a:bodyPr wrap="square" lIns="91425" tIns="45700" rIns="91425" bIns="45700" anchor="t" anchorCtr="0">
            <a:noAutofit/>
          </a:bodyPr>
          <a:lstStyle/>
          <a:p>
            <a:pPr>
              <a:buClr>
                <a:srgbClr val="000000"/>
              </a:buClr>
              <a:buFont typeface="Arial"/>
              <a:buNone/>
            </a:pPr>
            <a:r>
              <a:rPr lang="en-US" sz="4800" b="1">
                <a:solidFill>
                  <a:srgbClr val="FFFFFF"/>
                </a:solidFill>
              </a:rPr>
              <a:t>历史的  </a:t>
            </a:r>
            <a:r>
              <a:rPr lang="en-US" sz="4800" b="1"/>
              <a:t>七个C</a:t>
            </a:r>
          </a:p>
          <a:p>
            <a:pPr>
              <a:buClr>
                <a:srgbClr val="000000"/>
              </a:buClr>
              <a:buFont typeface="Arial"/>
              <a:buNone/>
            </a:pPr>
            <a:endParaRPr sz="4800" b="1"/>
          </a:p>
          <a:p>
            <a:pPr>
              <a:buClr>
                <a:srgbClr val="000000"/>
              </a:buClr>
              <a:buFont typeface="Arial"/>
              <a:buNone/>
            </a:pPr>
            <a:endParaRPr sz="4800" b="1">
              <a:solidFill>
                <a:srgbClr val="FFFFFF"/>
              </a:solidFill>
            </a:endParaRPr>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algn="ctr"/>
            <a:r>
              <a:rPr lang="en-US" sz="4400" b="1">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endParaRPr sz="3200" b="1">
              <a:latin typeface="Arial Narrow"/>
              <a:ea typeface="Arial Narrow"/>
              <a:cs typeface="Arial Narrow"/>
              <a:sym typeface="Arial Narrow"/>
            </a:endParaRPr>
          </a:p>
        </p:txBody>
      </p:sp>
      <p:sp>
        <p:nvSpPr>
          <p:cNvPr id="1967" name="Shape 1967"/>
          <p:cNvSpPr txBox="1"/>
          <p:nvPr/>
        </p:nvSpPr>
        <p:spPr>
          <a:xfrm>
            <a:off x="228600" y="0"/>
            <a:ext cx="48768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腐败</a:t>
            </a:r>
          </a:p>
        </p:txBody>
      </p:sp>
      <p:sp>
        <p:nvSpPr>
          <p:cNvPr id="1968" name="Shape 1968"/>
          <p:cNvSpPr txBox="1"/>
          <p:nvPr/>
        </p:nvSpPr>
        <p:spPr>
          <a:xfrm>
            <a:off x="-10495" y="967126"/>
            <a:ext cx="3043627"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灾难</a:t>
            </a:r>
          </a:p>
        </p:txBody>
      </p:sp>
      <p:sp>
        <p:nvSpPr>
          <p:cNvPr id="1969" name="Shape 1969"/>
          <p:cNvSpPr txBox="1"/>
          <p:nvPr/>
        </p:nvSpPr>
        <p:spPr>
          <a:xfrm>
            <a:off x="136438" y="2572650"/>
            <a:ext cx="2120044" cy="7698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algn="r">
              <a:defRPr sz="4400" b="1">
                <a:solidFill>
                  <a:srgbClr val="FFFFFF"/>
                </a:solidFill>
                <a:effectLst>
                  <a:glow rad="228600">
                    <a:srgbClr val="000000"/>
                  </a:glow>
                </a:effectLst>
                <a:latin typeface="Arial Narrow"/>
                <a:ea typeface="Arial Narrow"/>
                <a:cs typeface="Arial Narrow"/>
              </a:defRPr>
            </a:lvl1pPr>
          </a:lstStyle>
          <a:p>
            <a:r>
              <a:rPr lang="en-US">
                <a:sym typeface="Arial Narrow"/>
              </a:rPr>
              <a:t>混乱</a:t>
            </a:r>
          </a:p>
        </p:txBody>
      </p:sp>
      <p:sp>
        <p:nvSpPr>
          <p:cNvPr id="1970" name="Shape 1970"/>
          <p:cNvSpPr txBox="1"/>
          <p:nvPr/>
        </p:nvSpPr>
        <p:spPr>
          <a:xfrm>
            <a:off x="147376" y="4696164"/>
            <a:ext cx="26367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基督</a:t>
            </a:r>
          </a:p>
        </p:txBody>
      </p:sp>
      <p:sp>
        <p:nvSpPr>
          <p:cNvPr id="1971" name="Shape 1971"/>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algn="ctr"/>
            <a:r>
              <a:rPr lang="en-US" sz="4400" b="1">
                <a:solidFill>
                  <a:srgbClr val="FFFFFF"/>
                </a:solidFill>
                <a:effectLst>
                  <a:glow rad="228600">
                    <a:srgbClr val="000000"/>
                  </a:glow>
                </a:effectLst>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r>
              <a:rPr lang="en-US" sz="4400" b="1"/>
              <a:t>受造之物</a:t>
            </a:r>
          </a:p>
        </p:txBody>
      </p:sp>
      <p:sp>
        <p:nvSpPr>
          <p:cNvPr id="20" name="Rectangle 4"/>
          <p:cNvSpPr>
            <a:spLocks noChangeArrowheads="1"/>
          </p:cNvSpPr>
          <p:nvPr/>
        </p:nvSpPr>
        <p:spPr bwMode="auto">
          <a:xfrm>
            <a:off x="700641" y="2036276"/>
            <a:ext cx="2362200" cy="23495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extLst>
      <p:ext uri="{BB962C8B-B14F-4D97-AF65-F5344CB8AC3E}">
        <p14:creationId xmlns:p14="http://schemas.microsoft.com/office/powerpoint/2010/main" val="30615088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pic>
        <p:nvPicPr>
          <p:cNvPr id="2686" name="Shape 2686" descr="4-11 Hello World 02280"/>
          <p:cNvPicPr preferRelativeResize="0"/>
          <p:nvPr/>
        </p:nvPicPr>
        <p:blipFill rotWithShape="1">
          <a:blip r:embed="rId3" cstate="screen">
            <a:alphaModFix/>
            <a:extLst>
              <a:ext uri="{28A0092B-C50C-407E-A947-70E740481C1C}">
                <a14:useLocalDpi xmlns:a14="http://schemas.microsoft.com/office/drawing/2010/main"/>
              </a:ext>
            </a:extLst>
          </a:blip>
          <a:srcRect t="-6236"/>
          <a:stretch/>
        </p:blipFill>
        <p:spPr>
          <a:xfrm>
            <a:off x="219650" y="-305075"/>
            <a:ext cx="9144000" cy="6858000"/>
          </a:xfrm>
          <a:prstGeom prst="rect">
            <a:avLst/>
          </a:prstGeom>
          <a:noFill/>
          <a:ln>
            <a:noFill/>
          </a:ln>
        </p:spPr>
      </p:pic>
    </p:spTree>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pic>
        <p:nvPicPr>
          <p:cNvPr id="2694" name="Shape 2694" descr="4-07 Tower of Babel Map 0227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695" name="Shape 2695" descr="\\.psf\Host\Users\mmurphy\Desktop\Tower of Babel Map 02277.jp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2696" name="Shape 2696"/>
          <p:cNvSpPr txBox="1"/>
          <p:nvPr/>
        </p:nvSpPr>
        <p:spPr>
          <a:xfrm>
            <a:off x="0" y="76200"/>
            <a:ext cx="9144000" cy="1246188"/>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7500" b="1">
                <a:solidFill>
                  <a:srgbClr val="FFC000"/>
                </a:solidFill>
              </a:rPr>
              <a:t>巴贝尔塔</a:t>
            </a:r>
          </a:p>
        </p:txBody>
      </p:sp>
      <p:sp>
        <p:nvSpPr>
          <p:cNvPr id="2697" name="Shape 2697"/>
          <p:cNvSpPr txBox="1"/>
          <p:nvPr/>
        </p:nvSpPr>
        <p:spPr>
          <a:xfrm>
            <a:off x="-25400" y="5951538"/>
            <a:ext cx="9144000" cy="82391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4800">
                <a:solidFill>
                  <a:srgbClr val="FFC000"/>
                </a:solidFill>
              </a:rPr>
              <a:t>可能的位置</a:t>
            </a:r>
          </a:p>
        </p:txBody>
      </p:sp>
      <p:sp>
        <p:nvSpPr>
          <p:cNvPr id="2698" name="Shape 2698"/>
          <p:cNvSpPr txBox="1"/>
          <p:nvPr/>
        </p:nvSpPr>
        <p:spPr>
          <a:xfrm>
            <a:off x="2743200" y="4038600"/>
            <a:ext cx="4876800" cy="873125"/>
          </a:xfrm>
          <a:prstGeom prst="rect">
            <a:avLst/>
          </a:prstGeom>
          <a:noFill/>
          <a:ln>
            <a:noFill/>
          </a:ln>
          <a:effectLst>
            <a:outerShdw blurRad="63500" dist="38099" dir="2700000" algn="ctr" rotWithShape="0">
              <a:schemeClr val="dk2">
                <a:alpha val="74901"/>
              </a:schemeClr>
            </a:outerShdw>
          </a:effectLst>
        </p:spPr>
        <p:txBody>
          <a:bodyPr wrap="square" lIns="91425" tIns="45700" rIns="91425" bIns="45700" anchor="t" anchorCtr="0">
            <a:noAutofit/>
          </a:bodyPr>
          <a:lstStyle/>
          <a:p>
            <a:pPr marL="0" marR="0" lvl="0" indent="0" algn="l" rtl="0">
              <a:lnSpc>
                <a:spcPct val="80000"/>
              </a:lnSpc>
              <a:spcBef>
                <a:spcPts val="0"/>
              </a:spcBef>
              <a:spcAft>
                <a:spcPts val="0"/>
              </a:spcAft>
              <a:buNone/>
            </a:pPr>
            <a:r>
              <a:rPr lang="en-US" sz="3200" b="1">
                <a:solidFill>
                  <a:schemeClr val="lt1"/>
                </a:solidFill>
              </a:rPr>
              <a:t>巴贝尔塔</a:t>
            </a:r>
          </a:p>
        </p:txBody>
      </p:sp>
      <p:sp>
        <p:nvSpPr>
          <p:cNvPr id="2699" name="Shape 2699"/>
          <p:cNvSpPr txBox="1"/>
          <p:nvPr/>
        </p:nvSpPr>
        <p:spPr>
          <a:xfrm>
            <a:off x="156000" y="4017963"/>
            <a:ext cx="2587200" cy="914400"/>
          </a:xfrm>
          <a:prstGeom prst="rect">
            <a:avLst/>
          </a:prstGeom>
          <a:noFill/>
          <a:ln>
            <a:noFill/>
          </a:ln>
        </p:spPr>
        <p:txBody>
          <a:bodyPr wrap="square" lIns="91425" tIns="45700" rIns="91425" bIns="45700" anchor="t" anchorCtr="0">
            <a:noAutofit/>
          </a:bodyPr>
          <a:lstStyle/>
          <a:p>
            <a:pPr marL="0" lvl="0" indent="0" rtl="0">
              <a:spcBef>
                <a:spcPts val="0"/>
              </a:spcBef>
              <a:buNone/>
            </a:pPr>
            <a:r>
              <a:rPr lang="en-US" sz="4800" b="1"/>
              <a:t>伊拉克</a:t>
            </a:r>
          </a:p>
          <a:p>
            <a:pPr marL="0" marR="0" lvl="0" indent="0" algn="l" rtl="0">
              <a:spcBef>
                <a:spcPts val="0"/>
              </a:spcBef>
              <a:spcAft>
                <a:spcPts val="0"/>
              </a:spcAft>
              <a:buNone/>
            </a:pPr>
            <a:endParaRPr/>
          </a:p>
        </p:txBody>
      </p:sp>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pic>
        <p:nvPicPr>
          <p:cNvPr id="2705" name="Shape 2705" descr="Tower of Babel 02275"/>
          <p:cNvPicPr preferRelativeResize="0"/>
          <p:nvPr/>
        </p:nvPicPr>
        <p:blipFill rotWithShape="1">
          <a:blip r:embed="rId3">
            <a:alphaModFix/>
          </a:blip>
          <a:srcRect/>
          <a:stretch/>
        </p:blipFill>
        <p:spPr>
          <a:xfrm>
            <a:off x="749300" y="0"/>
            <a:ext cx="7651750" cy="6858000"/>
          </a:xfrm>
          <a:prstGeom prst="rect">
            <a:avLst/>
          </a:prstGeom>
          <a:noFill/>
          <a:ln>
            <a:noFill/>
          </a:ln>
        </p:spPr>
      </p:pic>
    </p:spTree>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pic>
        <p:nvPicPr>
          <p:cNvPr id="2713" name="Shape 2713" descr="\\.psf\Host\Users\mmurphy\Desktop\000 For Maria to layer for Russia.012 copy.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714" name="Shape 2714" descr="\\.psf\Host\Users\mmurphy\Desktop\000 For Maria to layer for Russia.012 copy.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15" name="Shape 2715"/>
          <p:cNvSpPr txBox="1"/>
          <p:nvPr/>
        </p:nvSpPr>
        <p:spPr>
          <a:xfrm>
            <a:off x="5486400" y="1676400"/>
            <a:ext cx="1752600" cy="862013"/>
          </a:xfrm>
          <a:prstGeom prst="rect">
            <a:avLst/>
          </a:prstGeom>
          <a:noFill/>
          <a:ln>
            <a:noFill/>
          </a:ln>
        </p:spPr>
        <p:txBody>
          <a:bodyPr wrap="square" lIns="91425" tIns="45700" rIns="91425" bIns="45700" anchor="t" anchorCtr="0">
            <a:noAutofit/>
          </a:bodyPr>
          <a:lstStyle/>
          <a:p>
            <a:pPr marL="0" marR="0" lvl="0" indent="-69850" algn="ctr" rtl="0">
              <a:spcBef>
                <a:spcPts val="0"/>
              </a:spcBef>
              <a:spcAft>
                <a:spcPts val="0"/>
              </a:spcAft>
              <a:buClr>
                <a:schemeClr val="dk1"/>
              </a:buClr>
              <a:buSzPts val="1100"/>
              <a:buFont typeface="Arial"/>
              <a:buNone/>
            </a:pPr>
            <a:endParaRPr sz="1600" b="1">
              <a:solidFill>
                <a:schemeClr val="dk2"/>
              </a:solidFill>
            </a:endParaRPr>
          </a:p>
          <a:p>
            <a:pPr marL="0" marR="0" lvl="0" indent="-69850" algn="ctr" rtl="0">
              <a:spcBef>
                <a:spcPts val="0"/>
              </a:spcBef>
              <a:spcAft>
                <a:spcPts val="0"/>
              </a:spcAft>
              <a:buClr>
                <a:schemeClr val="dk1"/>
              </a:buClr>
              <a:buSzPts val="1100"/>
              <a:buFont typeface="Arial"/>
              <a:buNone/>
            </a:pPr>
            <a:r>
              <a:rPr lang="en-US" sz="1600" b="1">
                <a:solidFill>
                  <a:schemeClr val="dk2"/>
                </a:solidFill>
              </a:rPr>
              <a:t>这个项目注定要失败!</a:t>
            </a:r>
          </a:p>
          <a:p>
            <a:pPr marL="0" marR="0" lvl="0" indent="0" algn="ctr" rtl="0">
              <a:spcBef>
                <a:spcPts val="0"/>
              </a:spcBef>
              <a:spcAft>
                <a:spcPts val="0"/>
              </a:spcAft>
              <a:buNone/>
            </a:pPr>
            <a:endParaRPr sz="1600" b="1">
              <a:solidFill>
                <a:schemeClr val="dk2"/>
              </a:solidFill>
            </a:endParaRPr>
          </a:p>
        </p:txBody>
      </p:sp>
      <p:sp>
        <p:nvSpPr>
          <p:cNvPr id="2716" name="Shape 2716"/>
          <p:cNvSpPr txBox="1"/>
          <p:nvPr/>
        </p:nvSpPr>
        <p:spPr>
          <a:xfrm rot="-1919664">
            <a:off x="2103438" y="4283075"/>
            <a:ext cx="685800" cy="33972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600" b="1">
                <a:solidFill>
                  <a:schemeClr val="dk2"/>
                </a:solidFill>
                <a:latin typeface="Arial"/>
                <a:ea typeface="Arial"/>
                <a:cs typeface="Arial"/>
                <a:sym typeface="Arial"/>
              </a:rPr>
              <a:t>THE</a:t>
            </a:r>
          </a:p>
        </p:txBody>
      </p:sp>
      <p:sp>
        <p:nvSpPr>
          <p:cNvPr id="2717" name="Shape 2717"/>
          <p:cNvSpPr txBox="1"/>
          <p:nvPr/>
        </p:nvSpPr>
        <p:spPr>
          <a:xfrm rot="-1919664">
            <a:off x="2425700" y="3948113"/>
            <a:ext cx="1722438" cy="33972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600" b="1">
                <a:solidFill>
                  <a:schemeClr val="dk2"/>
                </a:solidFill>
                <a:latin typeface="Arial"/>
                <a:ea typeface="Arial"/>
                <a:cs typeface="Arial"/>
                <a:sym typeface="Arial"/>
              </a:rPr>
              <a:t>BABEL DAILY</a:t>
            </a:r>
          </a:p>
        </p:txBody>
      </p:sp>
      <p:sp>
        <p:nvSpPr>
          <p:cNvPr id="2718" name="Shape 2718"/>
          <p:cNvSpPr txBox="1"/>
          <p:nvPr/>
        </p:nvSpPr>
        <p:spPr>
          <a:xfrm rot="-1919664">
            <a:off x="2174875" y="4183063"/>
            <a:ext cx="2544763" cy="30638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400" b="1">
                <a:solidFill>
                  <a:schemeClr val="dk2"/>
                </a:solidFill>
                <a:latin typeface="Arial"/>
                <a:ea typeface="Arial"/>
                <a:cs typeface="Arial"/>
                <a:sym typeface="Arial"/>
              </a:rPr>
              <a:t>TOWER IN TROUBLE!</a:t>
            </a:r>
          </a:p>
        </p:txBody>
      </p:sp>
      <p:sp>
        <p:nvSpPr>
          <p:cNvPr id="2719" name="Shape 2719"/>
          <p:cNvSpPr txBox="1"/>
          <p:nvPr/>
        </p:nvSpPr>
        <p:spPr>
          <a:xfrm rot="-1919664">
            <a:off x="2617788" y="4537075"/>
            <a:ext cx="1368425" cy="30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400" b="1">
                <a:solidFill>
                  <a:schemeClr val="dk2"/>
                </a:solidFill>
                <a:latin typeface="Arial"/>
                <a:ea typeface="Arial"/>
                <a:cs typeface="Arial"/>
                <a:sym typeface="Arial"/>
              </a:rPr>
              <a:t>LANGUAGE</a:t>
            </a:r>
          </a:p>
        </p:txBody>
      </p:sp>
      <p:sp>
        <p:nvSpPr>
          <p:cNvPr id="2720" name="Shape 2720"/>
          <p:cNvSpPr txBox="1"/>
          <p:nvPr/>
        </p:nvSpPr>
        <p:spPr>
          <a:xfrm rot="-1919664">
            <a:off x="2606675" y="4691063"/>
            <a:ext cx="1535113" cy="30638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400" b="1">
                <a:solidFill>
                  <a:schemeClr val="dk2"/>
                </a:solidFill>
                <a:latin typeface="Arial"/>
                <a:ea typeface="Arial"/>
                <a:cs typeface="Arial"/>
                <a:sym typeface="Arial"/>
              </a:rPr>
              <a:t>TRANSLATORS</a:t>
            </a:r>
          </a:p>
        </p:txBody>
      </p:sp>
      <p:sp>
        <p:nvSpPr>
          <p:cNvPr id="2721" name="Shape 2721"/>
          <p:cNvSpPr txBox="1"/>
          <p:nvPr/>
        </p:nvSpPr>
        <p:spPr>
          <a:xfrm rot="-1919664">
            <a:off x="2995613" y="4649788"/>
            <a:ext cx="1535112" cy="30797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400" b="1">
                <a:solidFill>
                  <a:schemeClr val="dk2"/>
                </a:solidFill>
                <a:latin typeface="Arial"/>
                <a:ea typeface="Arial"/>
                <a:cs typeface="Arial"/>
                <a:sym typeface="Arial"/>
              </a:rPr>
              <a:t>NEEDED!</a:t>
            </a:r>
          </a:p>
        </p:txBody>
      </p:sp>
    </p:spTree>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27" name="Shape 2727"/>
          <p:cNvSpPr txBox="1">
            <a:spLocks noGrp="1"/>
          </p:cNvSpPr>
          <p:nvPr>
            <p:ph type="title"/>
          </p:nvPr>
        </p:nvSpPr>
        <p:spPr>
          <a:xfrm>
            <a:off x="457200" y="381000"/>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000" b="1" i="0" u="none" strike="noStrike" cap="none">
                <a:solidFill>
                  <a:schemeClr val="dk1"/>
                </a:solidFill>
                <a:latin typeface="Arial"/>
                <a:ea typeface="Arial"/>
                <a:cs typeface="Arial"/>
                <a:sym typeface="Arial"/>
              </a:rPr>
              <a:t>Gen. 11:9 NAS</a:t>
            </a:r>
          </a:p>
        </p:txBody>
      </p:sp>
      <p:pic>
        <p:nvPicPr>
          <p:cNvPr id="2728" name="Shape 2728"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29" name="Shape 2729"/>
          <p:cNvSpPr txBox="1"/>
          <p:nvPr/>
        </p:nvSpPr>
        <p:spPr>
          <a:xfrm>
            <a:off x="914400" y="1736725"/>
            <a:ext cx="7315200" cy="305435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lnSpc>
                <a:spcPct val="90000"/>
              </a:lnSpc>
              <a:spcBef>
                <a:spcPts val="0"/>
              </a:spcBef>
              <a:spcAft>
                <a:spcPts val="0"/>
              </a:spcAft>
              <a:buNone/>
            </a:pPr>
            <a:r>
              <a:rPr lang="en-US" sz="3600" b="1">
                <a:solidFill>
                  <a:schemeClr val="lt1"/>
                </a:solidFill>
              </a:rPr>
              <a:t>“因为耶和华在那里</a:t>
            </a:r>
            <a:r>
              <a:rPr lang="en-US" sz="3600" b="1">
                <a:solidFill>
                  <a:srgbClr val="FFFF00"/>
                </a:solidFill>
              </a:rPr>
              <a:t>变乱天下人的言语</a:t>
            </a:r>
            <a:r>
              <a:rPr lang="en-US" sz="3600" b="1">
                <a:solidFill>
                  <a:schemeClr val="lt1"/>
                </a:solidFill>
              </a:rPr>
              <a:t>，使众人</a:t>
            </a:r>
            <a:r>
              <a:rPr lang="en-US" sz="3600" b="1">
                <a:solidFill>
                  <a:srgbClr val="FFFF00"/>
                </a:solidFill>
              </a:rPr>
              <a:t>分散</a:t>
            </a:r>
            <a:r>
              <a:rPr lang="en-US" sz="3600" b="1">
                <a:solidFill>
                  <a:schemeClr val="lt1"/>
                </a:solidFill>
              </a:rPr>
              <a:t>在全地上，所以那城名叫 巴别 。’’</a:t>
            </a:r>
          </a:p>
        </p:txBody>
      </p:sp>
      <p:sp>
        <p:nvSpPr>
          <p:cNvPr id="2730" name="Shape 2730"/>
          <p:cNvSpPr txBox="1"/>
          <p:nvPr/>
        </p:nvSpPr>
        <p:spPr>
          <a:xfrm>
            <a:off x="914400" y="457200"/>
            <a:ext cx="7239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创世纪11：9</a:t>
            </a:r>
          </a:p>
        </p:txBody>
      </p:sp>
    </p:spTree>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sp>
        <p:nvSpPr>
          <p:cNvPr id="2736" name="Shape 2736"/>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Map—post-flood dispersion</a:t>
            </a:r>
          </a:p>
        </p:txBody>
      </p:sp>
      <p:pic>
        <p:nvPicPr>
          <p:cNvPr id="2737" name="Shape 2737" descr="Flood Dispersation"/>
          <p:cNvPicPr preferRelativeResize="0">
            <a:picLocks noGrp="1"/>
          </p:cNvPicPr>
          <p:nvPr>
            <p:ph type="body" idx="1"/>
          </p:nvPr>
        </p:nvPicPr>
        <p:blipFill rotWithShape="1">
          <a:blip r:embed="rId3">
            <a:alphaModFix/>
          </a:blip>
          <a:srcRect/>
          <a:stretch/>
        </p:blipFill>
        <p:spPr>
          <a:xfrm>
            <a:off x="0" y="457200"/>
            <a:ext cx="9144000" cy="4832350"/>
          </a:xfrm>
          <a:prstGeom prst="rect">
            <a:avLst/>
          </a:prstGeom>
          <a:noFill/>
          <a:ln>
            <a:noFill/>
          </a:ln>
        </p:spPr>
      </p:pic>
      <p:sp>
        <p:nvSpPr>
          <p:cNvPr id="2738" name="Shape 2738"/>
          <p:cNvSpPr txBox="1"/>
          <p:nvPr/>
        </p:nvSpPr>
        <p:spPr>
          <a:xfrm>
            <a:off x="1681800" y="4933275"/>
            <a:ext cx="5898600" cy="17547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US" sz="6000" b="1">
                <a:solidFill>
                  <a:srgbClr val="FFFFFF"/>
                </a:solidFill>
              </a:rPr>
              <a:t>巴贝尔的分散</a:t>
            </a:r>
          </a:p>
        </p:txBody>
      </p:sp>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pic>
        <p:nvPicPr>
          <p:cNvPr id="2744" name="Shape 2744" descr="Ziggurats Around the World 02278"/>
          <p:cNvPicPr preferRelativeResize="0"/>
          <p:nvPr/>
        </p:nvPicPr>
        <p:blipFill rotWithShape="1">
          <a:blip r:embed="rId3">
            <a:alphaModFix/>
          </a:blip>
          <a:srcRect/>
          <a:stretch/>
        </p:blipFill>
        <p:spPr>
          <a:xfrm>
            <a:off x="-19050" y="-14288"/>
            <a:ext cx="9182100" cy="6886576"/>
          </a:xfrm>
          <a:prstGeom prst="rect">
            <a:avLst/>
          </a:prstGeom>
          <a:noFill/>
          <a:ln>
            <a:noFill/>
          </a:ln>
        </p:spPr>
      </p:pic>
      <p:sp>
        <p:nvSpPr>
          <p:cNvPr id="2745" name="Shape 2745"/>
          <p:cNvSpPr txBox="1"/>
          <p:nvPr/>
        </p:nvSpPr>
        <p:spPr>
          <a:xfrm>
            <a:off x="0" y="3022250"/>
            <a:ext cx="2898300" cy="579300"/>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3000" b="1">
                <a:solidFill>
                  <a:srgbClr val="FFFFFF"/>
                </a:solidFill>
              </a:rPr>
              <a:t>世界各地的</a:t>
            </a:r>
          </a:p>
        </p:txBody>
      </p:sp>
      <p:sp>
        <p:nvSpPr>
          <p:cNvPr id="2746" name="Shape 2746"/>
          <p:cNvSpPr txBox="1"/>
          <p:nvPr/>
        </p:nvSpPr>
        <p:spPr>
          <a:xfrm>
            <a:off x="5830225" y="3400180"/>
            <a:ext cx="3233100" cy="1143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7200" b="1">
                <a:solidFill>
                  <a:srgbClr val="FFFFFF"/>
                </a:solidFill>
                <a:effectLst>
                  <a:glow rad="228600">
                    <a:schemeClr val="tx1"/>
                  </a:glow>
                </a:effectLst>
              </a:rPr>
              <a:t>通灵塔</a:t>
            </a:r>
          </a:p>
        </p:txBody>
      </p:sp>
    </p:spTree>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sp>
        <p:nvSpPr>
          <p:cNvPr id="2752" name="Shape 2752"/>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Races?</a:t>
            </a:r>
          </a:p>
        </p:txBody>
      </p:sp>
      <p:pic>
        <p:nvPicPr>
          <p:cNvPr id="2753" name="Shape 2753" descr="World Races 00737"/>
          <p:cNvPicPr preferRelativeResize="0"/>
          <p:nvPr/>
        </p:nvPicPr>
        <p:blipFill rotWithShape="1">
          <a:blip r:embed="rId3">
            <a:alphaModFix/>
          </a:blip>
          <a:srcRect/>
          <a:stretch/>
        </p:blipFill>
        <p:spPr>
          <a:xfrm>
            <a:off x="1608138" y="-14288"/>
            <a:ext cx="5926137" cy="6886576"/>
          </a:xfrm>
          <a:prstGeom prst="rect">
            <a:avLst/>
          </a:prstGeom>
          <a:noFill/>
          <a:ln>
            <a:noFill/>
          </a:ln>
        </p:spPr>
      </p:pic>
      <p:sp>
        <p:nvSpPr>
          <p:cNvPr id="2754" name="Shape 2754"/>
          <p:cNvSpPr/>
          <p:nvPr/>
        </p:nvSpPr>
        <p:spPr>
          <a:xfrm>
            <a:off x="5943600" y="6629400"/>
            <a:ext cx="1600200" cy="228600"/>
          </a:xfrm>
          <a:prstGeom prst="rect">
            <a:avLst/>
          </a:prstGeom>
          <a:solidFill>
            <a:schemeClr val="lt1"/>
          </a:solidFill>
          <a:ln>
            <a:noFill/>
          </a:ln>
        </p:spPr>
        <p:txBody>
          <a:bodyPr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55" name="Shape 2755"/>
          <p:cNvSpPr txBox="1"/>
          <p:nvPr/>
        </p:nvSpPr>
        <p:spPr>
          <a:xfrm>
            <a:off x="1828800" y="5410200"/>
            <a:ext cx="5638800" cy="155575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9600" b="1">
                <a:solidFill>
                  <a:srgbClr val="FF3300"/>
                </a:solidFill>
                <a:latin typeface="Arial Black"/>
                <a:ea typeface="Arial Black"/>
                <a:cs typeface="Arial Black"/>
                <a:sym typeface="Arial Black"/>
              </a:rPr>
              <a:t>种族?</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sp>
        <p:nvSpPr>
          <p:cNvPr id="2761" name="Shape 2761"/>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Evolution of man progression?</a:t>
            </a:r>
          </a:p>
        </p:txBody>
      </p:sp>
      <p:pic>
        <p:nvPicPr>
          <p:cNvPr id="2762" name="Shape 2762" descr="Hum Evol walking chart"/>
          <p:cNvPicPr preferRelativeResize="0">
            <a:picLocks noGrp="1"/>
          </p:cNvPicPr>
          <p:nvPr>
            <p:ph type="body" idx="1"/>
          </p:nvPr>
        </p:nvPicPr>
        <p:blipFill rotWithShape="1">
          <a:blip r:embed="rId3">
            <a:alphaModFix/>
          </a:blip>
          <a:srcRect/>
          <a:stretch/>
        </p:blipFill>
        <p:spPr>
          <a:xfrm>
            <a:off x="304800" y="1085850"/>
            <a:ext cx="8610600" cy="5314800"/>
          </a:xfrm>
          <a:prstGeom prst="rect">
            <a:avLst/>
          </a:prstGeom>
          <a:noFill/>
          <a:ln>
            <a:noFill/>
          </a:ln>
        </p:spPr>
      </p:pic>
      <p:sp>
        <p:nvSpPr>
          <p:cNvPr id="2763" name="Shape 2763"/>
          <p:cNvSpPr txBox="1"/>
          <p:nvPr/>
        </p:nvSpPr>
        <p:spPr>
          <a:xfrm>
            <a:off x="0" y="228600"/>
            <a:ext cx="9144000" cy="9144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5400" b="1">
                <a:solidFill>
                  <a:srgbClr val="FFFF00"/>
                </a:solidFill>
              </a:rPr>
              <a:t>人类的进化</a:t>
            </a:r>
            <a:r>
              <a:rPr lang="en-US" sz="5400" b="1">
                <a:solidFill>
                  <a:srgbClr val="FFFF00"/>
                </a:solidFill>
                <a:latin typeface="Arial"/>
                <a:ea typeface="Arial"/>
                <a:cs typeface="Arial"/>
                <a:sym typeface="Arial"/>
              </a:rPr>
              <a:t>? </a:t>
            </a:r>
          </a:p>
        </p:txBody>
      </p:sp>
      <p:sp>
        <p:nvSpPr>
          <p:cNvPr id="2764" name="Shape 2764"/>
          <p:cNvSpPr/>
          <p:nvPr/>
        </p:nvSpPr>
        <p:spPr>
          <a:xfrm>
            <a:off x="304800" y="94750"/>
            <a:ext cx="8507551" cy="6306050"/>
          </a:xfrm>
          <a:prstGeom prst="rect">
            <a:avLst/>
          </a:prstGeom>
        </p:spPr>
        <p:txBody>
          <a:bodyPr>
            <a:prstTxWarp prst="textPlain">
              <a:avLst/>
            </a:prstTxWarp>
          </a:bodyPr>
          <a:lstStyle/>
          <a:p>
            <a:pPr lvl="0" algn="ctr"/>
            <a:r>
              <a:rPr b="0" i="0">
                <a:ln w="57150" cap="flat" cmpd="sng">
                  <a:solidFill>
                    <a:schemeClr val="dk1"/>
                  </a:solidFill>
                  <a:prstDash val="solid"/>
                  <a:round/>
                  <a:headEnd type="none" w="med" len="med"/>
                  <a:tailEnd type="none" w="med" len="med"/>
                </a:ln>
                <a:solidFill>
                  <a:srgbClr val="FF3300"/>
                </a:solidFill>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64"/>
                                        </p:tgtEl>
                                        <p:attrNameLst>
                                          <p:attrName>style.visibility</p:attrName>
                                        </p:attrNameLst>
                                      </p:cBhvr>
                                      <p:to>
                                        <p:strVal val="visible"/>
                                      </p:to>
                                    </p:set>
                                    <p:anim calcmode="lin" valueType="num">
                                      <p:cBhvr additive="base">
                                        <p:cTn id="7" dur="500"/>
                                        <p:tgtEl>
                                          <p:spTgt spid="2764"/>
                                        </p:tgtEl>
                                        <p:attrNameLst>
                                          <p:attrName>ppt_w</p:attrName>
                                        </p:attrNameLst>
                                      </p:cBhvr>
                                      <p:tavLst>
                                        <p:tav tm="0">
                                          <p:val>
                                            <p:strVal val="0"/>
                                          </p:val>
                                        </p:tav>
                                        <p:tav tm="100000">
                                          <p:val>
                                            <p:strVal val="#ppt_w"/>
                                          </p:val>
                                        </p:tav>
                                      </p:tavLst>
                                    </p:anim>
                                    <p:anim calcmode="lin" valueType="num">
                                      <p:cBhvr additive="base">
                                        <p:cTn id="8" dur="500"/>
                                        <p:tgtEl>
                                          <p:spTgt spid="276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70"/>
        <p:cNvGrpSpPr/>
        <p:nvPr/>
      </p:nvGrpSpPr>
      <p:grpSpPr>
        <a:xfrm>
          <a:off x="0" y="0"/>
          <a:ext cx="0" cy="0"/>
          <a:chOff x="0" y="0"/>
          <a:chExt cx="0" cy="0"/>
        </a:xfrm>
      </p:grpSpPr>
      <p:sp>
        <p:nvSpPr>
          <p:cNvPr id="1871" name="Shape 1871"/>
          <p:cNvSpPr txBox="1">
            <a:spLocks noGrp="1"/>
          </p:cNvSpPr>
          <p:nvPr>
            <p:ph type="title"/>
          </p:nvPr>
        </p:nvSpPr>
        <p:spPr>
          <a:xfrm>
            <a:off x="7946" y="103257"/>
            <a:ext cx="9136053" cy="707886"/>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rgbClr val="FFFF00"/>
                </a:solidFill>
                <a:latin typeface="Arial"/>
                <a:ea typeface="Arial"/>
                <a:cs typeface="Arial"/>
                <a:sym typeface="Arial"/>
              </a:rPr>
              <a:t>Terry 的</a:t>
            </a:r>
            <a:r>
              <a:rPr lang="en-US" sz="4000" b="1">
                <a:solidFill>
                  <a:srgbClr val="FFFF00"/>
                </a:solidFill>
              </a:rPr>
              <a:t>出生证明</a:t>
            </a:r>
          </a:p>
        </p:txBody>
      </p:sp>
      <p:pic>
        <p:nvPicPr>
          <p:cNvPr id="1872" name="Shape 1872" descr="Birth certificate-TM"/>
          <p:cNvPicPr preferRelativeResize="0"/>
          <p:nvPr/>
        </p:nvPicPr>
        <p:blipFill rotWithShape="1">
          <a:blip r:embed="rId3">
            <a:alphaModFix/>
          </a:blip>
          <a:srcRect/>
          <a:stretch/>
        </p:blipFill>
        <p:spPr>
          <a:xfrm>
            <a:off x="228600" y="881063"/>
            <a:ext cx="8686800" cy="5749925"/>
          </a:xfrm>
          <a:prstGeom prst="rect">
            <a:avLst/>
          </a:prstGeom>
          <a:noFill/>
          <a:ln>
            <a:noFill/>
          </a:ln>
        </p:spPr>
      </p:pic>
    </p:spTree>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770"/>
        <p:cNvGrpSpPr/>
        <p:nvPr/>
      </p:nvGrpSpPr>
      <p:grpSpPr>
        <a:xfrm>
          <a:off x="0" y="0"/>
          <a:ext cx="0" cy="0"/>
          <a:chOff x="0" y="0"/>
          <a:chExt cx="0" cy="0"/>
        </a:xfrm>
      </p:grpSpPr>
      <p:pic>
        <p:nvPicPr>
          <p:cNvPr id="2771" name="Shape 2771" descr="\\.psf\Host\Users\mmurphy\Desktop\5 Ape-men--slides to layer.001 copy.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72" name="Shape 2772"/>
          <p:cNvSpPr txBox="1"/>
          <p:nvPr/>
        </p:nvSpPr>
        <p:spPr>
          <a:xfrm>
            <a:off x="3657600" y="0"/>
            <a:ext cx="5029200" cy="110807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6600" b="1">
                <a:solidFill>
                  <a:srgbClr val="FFFF00"/>
                </a:solidFill>
              </a:rPr>
              <a:t>一个 “种</a:t>
            </a:r>
            <a:r>
              <a:rPr lang="en-US" sz="6600" b="1">
                <a:solidFill>
                  <a:srgbClr val="FFFF00"/>
                </a:solidFill>
                <a:latin typeface="Arial"/>
                <a:ea typeface="Arial"/>
                <a:cs typeface="Arial"/>
                <a:sym typeface="Arial"/>
              </a:rPr>
              <a:t>族”</a:t>
            </a:r>
          </a:p>
        </p:txBody>
      </p:sp>
      <p:sp>
        <p:nvSpPr>
          <p:cNvPr id="2773" name="Shape 2773"/>
          <p:cNvSpPr txBox="1"/>
          <p:nvPr/>
        </p:nvSpPr>
        <p:spPr>
          <a:xfrm>
            <a:off x="4724400" y="5334000"/>
            <a:ext cx="5029200" cy="1200150"/>
          </a:xfrm>
          <a:prstGeom prst="rect">
            <a:avLst/>
          </a:prstGeom>
          <a:noFill/>
          <a:ln>
            <a:noFill/>
          </a:ln>
        </p:spPr>
        <p:txBody>
          <a:bodyPr wrap="square" lIns="91425" tIns="45700" rIns="91425" bIns="45700" anchor="t" anchorCtr="0">
            <a:noAutofit/>
          </a:bodyPr>
          <a:lstStyle/>
          <a:p>
            <a:pPr marL="0" marR="0" lvl="0" indent="-69850" algn="l" rtl="0">
              <a:spcBef>
                <a:spcPts val="0"/>
              </a:spcBef>
              <a:spcAft>
                <a:spcPts val="0"/>
              </a:spcAft>
              <a:buClr>
                <a:schemeClr val="dk1"/>
              </a:buClr>
              <a:buSzPts val="1100"/>
              <a:buFont typeface="Arial"/>
              <a:buNone/>
            </a:pPr>
            <a:r>
              <a:rPr lang="en-US" sz="3600" b="1">
                <a:solidFill>
                  <a:srgbClr val="FFFF00"/>
                </a:solidFill>
              </a:rPr>
              <a:t>不同的人组/文化</a:t>
            </a:r>
          </a:p>
          <a:p>
            <a:pPr marL="0" marR="0" lvl="0" indent="0" algn="l" rtl="0">
              <a:spcBef>
                <a:spcPts val="0"/>
              </a:spcBef>
              <a:spcAft>
                <a:spcPts val="0"/>
              </a:spcAft>
              <a:buNone/>
            </a:pPr>
            <a:endParaRPr/>
          </a:p>
        </p:txBody>
      </p:sp>
      <p:sp>
        <p:nvSpPr>
          <p:cNvPr id="2774" name="Shape 2774"/>
          <p:cNvSpPr txBox="1"/>
          <p:nvPr/>
        </p:nvSpPr>
        <p:spPr>
          <a:xfrm>
            <a:off x="4343400" y="990600"/>
            <a:ext cx="2514600" cy="954088"/>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rPr>
              <a:t>亚当和夏娃</a:t>
            </a:r>
          </a:p>
          <a:p>
            <a:pPr marL="0" lvl="0" indent="-69850" rtl="0">
              <a:lnSpc>
                <a:spcPct val="115000"/>
              </a:lnSpc>
              <a:spcBef>
                <a:spcPts val="0"/>
              </a:spcBef>
              <a:buClr>
                <a:schemeClr val="dk1"/>
              </a:buClr>
              <a:buSzPts val="1100"/>
              <a:buFont typeface="Arial"/>
              <a:buNone/>
            </a:pPr>
            <a:r>
              <a:rPr lang="en-US" sz="1200" b="1">
                <a:solidFill>
                  <a:srgbClr val="FFFFFF"/>
                </a:solidFill>
              </a:rPr>
              <a:t>哥林多前书15:45</a:t>
            </a:r>
          </a:p>
          <a:p>
            <a:pPr marL="0" lvl="0" indent="-69850" rtl="0">
              <a:lnSpc>
                <a:spcPct val="115000"/>
              </a:lnSpc>
              <a:spcBef>
                <a:spcPts val="0"/>
              </a:spcBef>
              <a:buClr>
                <a:schemeClr val="dk1"/>
              </a:buClr>
              <a:buSzPts val="1100"/>
              <a:buFont typeface="Arial"/>
              <a:buNone/>
            </a:pPr>
            <a:r>
              <a:rPr lang="en-US" sz="1200" b="1">
                <a:solidFill>
                  <a:srgbClr val="FFFFFF"/>
                </a:solidFill>
              </a:rPr>
              <a:t>创世记3:20</a:t>
            </a:r>
          </a:p>
          <a:p>
            <a:pPr marL="0" marR="0" lvl="0" indent="0" algn="l" rtl="0">
              <a:spcBef>
                <a:spcPts val="0"/>
              </a:spcBef>
              <a:spcAft>
                <a:spcPts val="0"/>
              </a:spcAft>
              <a:buNone/>
            </a:pPr>
            <a:endParaRPr b="1">
              <a:solidFill>
                <a:schemeClr val="lt1"/>
              </a:solidFill>
            </a:endParaRPr>
          </a:p>
        </p:txBody>
      </p:sp>
      <p:sp>
        <p:nvSpPr>
          <p:cNvPr id="2775" name="Shape 2775"/>
          <p:cNvSpPr txBox="1"/>
          <p:nvPr/>
        </p:nvSpPr>
        <p:spPr>
          <a:xfrm>
            <a:off x="4267200" y="2133600"/>
            <a:ext cx="4076700" cy="738188"/>
          </a:xfrm>
          <a:prstGeom prst="rect">
            <a:avLst/>
          </a:prstGeom>
          <a:noFill/>
          <a:ln>
            <a:noFill/>
          </a:ln>
        </p:spPr>
        <p:txBody>
          <a:bodyPr wrap="square" lIns="91425" tIns="45700" rIns="91425" bIns="45700" anchor="t" anchorCtr="0">
            <a:noAutofit/>
          </a:bodyPr>
          <a:lstStyle/>
          <a:p>
            <a:pPr marL="0" lvl="0" indent="0" rtl="0">
              <a:spcBef>
                <a:spcPts val="0"/>
              </a:spcBef>
              <a:buNone/>
            </a:pPr>
            <a:r>
              <a:rPr lang="en-US" sz="2800" b="1">
                <a:solidFill>
                  <a:srgbClr val="FFFFFF"/>
                </a:solidFill>
              </a:rPr>
              <a:t>儿女</a:t>
            </a:r>
          </a:p>
          <a:p>
            <a:pPr marL="0" marR="0" lvl="0" indent="0" algn="l" rtl="0">
              <a:spcBef>
                <a:spcPts val="0"/>
              </a:spcBef>
              <a:spcAft>
                <a:spcPts val="0"/>
              </a:spcAft>
              <a:buNone/>
            </a:pPr>
            <a:r>
              <a:rPr lang="en-US" sz="1200" b="1">
                <a:solidFill>
                  <a:srgbClr val="FFFFFF"/>
                </a:solidFill>
              </a:rPr>
              <a:t>创世记5：4</a:t>
            </a:r>
          </a:p>
        </p:txBody>
      </p:sp>
      <p:sp>
        <p:nvSpPr>
          <p:cNvPr id="2776" name="Shape 2776"/>
          <p:cNvSpPr txBox="1"/>
          <p:nvPr/>
        </p:nvSpPr>
        <p:spPr>
          <a:xfrm>
            <a:off x="4267200" y="3208338"/>
            <a:ext cx="4076700" cy="73977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rPr>
              <a:t>诺亚和众子</a:t>
            </a:r>
          </a:p>
          <a:p>
            <a:pPr marL="0" marR="0" lvl="0" indent="0" algn="l" rtl="0">
              <a:spcBef>
                <a:spcPts val="0"/>
              </a:spcBef>
              <a:spcAft>
                <a:spcPts val="0"/>
              </a:spcAft>
              <a:buNone/>
            </a:pPr>
            <a:r>
              <a:rPr lang="en-US" sz="1200" b="1">
                <a:solidFill>
                  <a:srgbClr val="FFFFFF"/>
                </a:solidFill>
              </a:rPr>
              <a:t>创世记9：17-19</a:t>
            </a:r>
          </a:p>
        </p:txBody>
      </p:sp>
      <p:sp>
        <p:nvSpPr>
          <p:cNvPr id="2777" name="Shape 2777"/>
          <p:cNvSpPr txBox="1"/>
          <p:nvPr/>
        </p:nvSpPr>
        <p:spPr>
          <a:xfrm>
            <a:off x="4343400" y="4151313"/>
            <a:ext cx="4648200" cy="95408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3000" b="1">
                <a:solidFill>
                  <a:srgbClr val="FFFFFF"/>
                </a:solidFill>
              </a:rPr>
              <a:t>巴贝尔塔的人们</a:t>
            </a:r>
          </a:p>
          <a:p>
            <a:pPr marL="0" lvl="0" indent="-69850" rtl="0">
              <a:lnSpc>
                <a:spcPct val="115000"/>
              </a:lnSpc>
              <a:spcBef>
                <a:spcPts val="0"/>
              </a:spcBef>
              <a:buClr>
                <a:schemeClr val="dk1"/>
              </a:buClr>
              <a:buSzPts val="1100"/>
              <a:buFont typeface="Arial"/>
              <a:buNone/>
            </a:pPr>
            <a:r>
              <a:rPr lang="en-US" sz="1200" b="1">
                <a:solidFill>
                  <a:srgbClr val="FFFFFF"/>
                </a:solidFill>
              </a:rPr>
              <a:t>创世纪11：8-9</a:t>
            </a:r>
          </a:p>
          <a:p>
            <a:pPr marL="0" lvl="0" indent="-69850" rtl="0">
              <a:lnSpc>
                <a:spcPct val="115000"/>
              </a:lnSpc>
              <a:spcBef>
                <a:spcPts val="0"/>
              </a:spcBef>
              <a:buClr>
                <a:schemeClr val="dk1"/>
              </a:buClr>
              <a:buSzPts val="1100"/>
              <a:buFont typeface="Arial"/>
              <a:buNone/>
            </a:pPr>
            <a:r>
              <a:rPr lang="en-US" sz="1200" b="1">
                <a:solidFill>
                  <a:srgbClr val="FFFFFF"/>
                </a:solidFill>
              </a:rPr>
              <a:t>使徒行传17:26</a:t>
            </a:r>
          </a:p>
          <a:p>
            <a:pPr marL="0" marR="0" lvl="0" indent="0" algn="l" rtl="0">
              <a:spcBef>
                <a:spcPts val="0"/>
              </a:spcBef>
              <a:spcAft>
                <a:spcPts val="0"/>
              </a:spcAft>
              <a:buNone/>
            </a:pPr>
            <a:endParaRPr b="1">
              <a:solidFill>
                <a:schemeClr val="lt1"/>
              </a:solidFill>
            </a:endParaRPr>
          </a:p>
        </p:txBody>
      </p:sp>
      <p:sp>
        <p:nvSpPr>
          <p:cNvPr id="2778" name="Shape 2778"/>
          <p:cNvSpPr txBox="1"/>
          <p:nvPr/>
        </p:nvSpPr>
        <p:spPr>
          <a:xfrm>
            <a:off x="0" y="0"/>
            <a:ext cx="3000000" cy="3000000"/>
          </a:xfrm>
          <a:prstGeom prst="rect">
            <a:avLst/>
          </a:prstGeom>
          <a:noFill/>
          <a:ln>
            <a:noFill/>
          </a:ln>
        </p:spPr>
        <p:txBody>
          <a:bodyPr wrap="square" lIns="91425" tIns="91425" rIns="91425" bIns="91425" anchor="ctr" anchorCtr="0">
            <a:noAutofit/>
          </a:bodyPr>
          <a:lstStyle/>
          <a:p>
            <a:pPr marL="0" lvl="0" indent="177800" rtl="0">
              <a:lnSpc>
                <a:spcPct val="115000"/>
              </a:lnSpc>
              <a:spcBef>
                <a:spcPts val="0"/>
              </a:spcBef>
              <a:buNone/>
            </a:pPr>
            <a:r>
              <a:rPr lang="en-US" sz="2000" b="1">
                <a:solidFill>
                  <a:srgbClr val="FFFFFF"/>
                </a:solidFill>
              </a:rPr>
              <a:t>创世纪11：8-9</a:t>
            </a:r>
          </a:p>
          <a:p>
            <a:pPr marL="0" lvl="0" indent="177800" rtl="0">
              <a:lnSpc>
                <a:spcPct val="115000"/>
              </a:lnSpc>
              <a:spcBef>
                <a:spcPts val="0"/>
              </a:spcBef>
              <a:buNone/>
            </a:pPr>
            <a:r>
              <a:rPr lang="en-US" sz="2000" b="1">
                <a:solidFill>
                  <a:srgbClr val="FFFFFF"/>
                </a:solidFill>
              </a:rPr>
              <a:t>使徒行传17:26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pic>
        <p:nvPicPr>
          <p:cNvPr id="2784" name="Shape 2784" descr="Skin Tones Line-up 0305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4"/>
        <p:cNvGrpSpPr/>
        <p:nvPr/>
      </p:nvGrpSpPr>
      <p:grpSpPr>
        <a:xfrm>
          <a:off x="0" y="0"/>
          <a:ext cx="0" cy="0"/>
          <a:chOff x="0" y="0"/>
          <a:chExt cx="0" cy="0"/>
        </a:xfrm>
      </p:grpSpPr>
      <p:sp>
        <p:nvSpPr>
          <p:cNvPr id="1955" name="Shape 1955"/>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2"/>
              </a:solidFill>
              <a:latin typeface="Arial"/>
              <a:ea typeface="Arial"/>
              <a:cs typeface="Arial"/>
              <a:sym typeface="Arial"/>
            </a:endParaRPr>
          </a:p>
        </p:txBody>
      </p:sp>
      <p:pic>
        <p:nvPicPr>
          <p:cNvPr id="1956" name="Shape 1956" descr="Seven C's of History 00906-bkgd"/>
          <p:cNvPicPr preferRelativeResize="0"/>
          <p:nvPr/>
        </p:nvPicPr>
        <p:blipFill rotWithShape="1">
          <a:blip r:embed="rId3">
            <a:alphaModFix/>
          </a:blip>
          <a:srcRect/>
          <a:stretch/>
        </p:blipFill>
        <p:spPr>
          <a:xfrm>
            <a:off x="0" y="0"/>
            <a:ext cx="9180513" cy="6884988"/>
          </a:xfrm>
          <a:prstGeom prst="rect">
            <a:avLst/>
          </a:prstGeom>
          <a:noFill/>
          <a:ln>
            <a:noFill/>
          </a:ln>
        </p:spPr>
      </p:pic>
      <p:pic>
        <p:nvPicPr>
          <p:cNvPr id="1957" name="Shape 1957" descr="Seven C's of History 00906-flood"/>
          <p:cNvPicPr preferRelativeResize="0"/>
          <p:nvPr/>
        </p:nvPicPr>
        <p:blipFill rotWithShape="1">
          <a:blip r:embed="rId4">
            <a:alphaModFix/>
          </a:blip>
          <a:srcRect/>
          <a:stretch/>
        </p:blipFill>
        <p:spPr>
          <a:xfrm>
            <a:off x="2370138" y="809625"/>
            <a:ext cx="1803400" cy="1812925"/>
          </a:xfrm>
          <a:prstGeom prst="rect">
            <a:avLst/>
          </a:prstGeom>
          <a:noFill/>
          <a:ln>
            <a:noFill/>
          </a:ln>
        </p:spPr>
      </p:pic>
      <p:pic>
        <p:nvPicPr>
          <p:cNvPr id="1958" name="Shape 1958" descr="Seven C's of History 00906"/>
          <p:cNvPicPr preferRelativeResize="0"/>
          <p:nvPr/>
        </p:nvPicPr>
        <p:blipFill rotWithShape="1">
          <a:blip r:embed="rId5">
            <a:alphaModFix/>
          </a:blip>
          <a:srcRect/>
          <a:stretch/>
        </p:blipFill>
        <p:spPr>
          <a:xfrm>
            <a:off x="1431925" y="2436813"/>
            <a:ext cx="1785938" cy="1830387"/>
          </a:xfrm>
          <a:prstGeom prst="rect">
            <a:avLst/>
          </a:prstGeom>
          <a:noFill/>
          <a:ln>
            <a:noFill/>
          </a:ln>
        </p:spPr>
      </p:pic>
      <p:pic>
        <p:nvPicPr>
          <p:cNvPr id="1959" name="Shape 1959" descr="Seven C's of History 00906-Christ"/>
          <p:cNvPicPr preferRelativeResize="0"/>
          <p:nvPr/>
        </p:nvPicPr>
        <p:blipFill rotWithShape="1">
          <a:blip r:embed="rId6">
            <a:alphaModFix/>
          </a:blip>
          <a:srcRect/>
          <a:stretch/>
        </p:blipFill>
        <p:spPr>
          <a:xfrm>
            <a:off x="2216150" y="4144963"/>
            <a:ext cx="1839913" cy="1874837"/>
          </a:xfrm>
          <a:prstGeom prst="rect">
            <a:avLst/>
          </a:prstGeom>
          <a:noFill/>
          <a:ln>
            <a:noFill/>
          </a:ln>
        </p:spPr>
      </p:pic>
      <p:pic>
        <p:nvPicPr>
          <p:cNvPr id="1960" name="Shape 1960" descr="Seven C's of History 00906-consummation"/>
          <p:cNvPicPr preferRelativeResize="0"/>
          <p:nvPr/>
        </p:nvPicPr>
        <p:blipFill rotWithShape="1">
          <a:blip r:embed="rId7">
            <a:alphaModFix/>
          </a:blip>
          <a:srcRect/>
          <a:stretch/>
        </p:blipFill>
        <p:spPr>
          <a:xfrm>
            <a:off x="6570663" y="4876800"/>
            <a:ext cx="1778000" cy="1768475"/>
          </a:xfrm>
          <a:prstGeom prst="rect">
            <a:avLst/>
          </a:prstGeom>
          <a:noFill/>
          <a:ln>
            <a:noFill/>
          </a:ln>
        </p:spPr>
      </p:pic>
      <p:pic>
        <p:nvPicPr>
          <p:cNvPr id="1961" name="Shape 1961" descr="Seven C's of History 00906-corruption"/>
          <p:cNvPicPr preferRelativeResize="0"/>
          <p:nvPr/>
        </p:nvPicPr>
        <p:blipFill rotWithShape="1">
          <a:blip r:embed="rId8">
            <a:alphaModFix/>
          </a:blip>
          <a:srcRect/>
          <a:stretch/>
        </p:blipFill>
        <p:spPr>
          <a:xfrm>
            <a:off x="4318000" y="152400"/>
            <a:ext cx="1795463" cy="1839913"/>
          </a:xfrm>
          <a:prstGeom prst="rect">
            <a:avLst/>
          </a:prstGeom>
          <a:noFill/>
          <a:ln>
            <a:noFill/>
          </a:ln>
        </p:spPr>
      </p:pic>
      <p:pic>
        <p:nvPicPr>
          <p:cNvPr id="1962" name="Shape 1962" descr="Seven C's of History 00906-creation"/>
          <p:cNvPicPr preferRelativeResize="0"/>
          <p:nvPr/>
        </p:nvPicPr>
        <p:blipFill rotWithShape="1">
          <a:blip r:embed="rId9">
            <a:alphaModFix/>
          </a:blip>
          <a:srcRect/>
          <a:stretch/>
        </p:blipFill>
        <p:spPr>
          <a:xfrm>
            <a:off x="6570663" y="152400"/>
            <a:ext cx="1839912" cy="1849438"/>
          </a:xfrm>
          <a:prstGeom prst="rect">
            <a:avLst/>
          </a:prstGeom>
          <a:noFill/>
          <a:ln>
            <a:noFill/>
          </a:ln>
        </p:spPr>
      </p:pic>
      <p:pic>
        <p:nvPicPr>
          <p:cNvPr id="1963" name="Shape 1963" descr="Seven C's of History 00906-cross"/>
          <p:cNvPicPr preferRelativeResize="0"/>
          <p:nvPr/>
        </p:nvPicPr>
        <p:blipFill rotWithShape="1">
          <a:blip r:embed="rId10">
            <a:alphaModFix/>
          </a:blip>
          <a:srcRect/>
          <a:stretch/>
        </p:blipFill>
        <p:spPr>
          <a:xfrm>
            <a:off x="4229100" y="4872038"/>
            <a:ext cx="1893888" cy="1785937"/>
          </a:xfrm>
          <a:prstGeom prst="rect">
            <a:avLst/>
          </a:prstGeom>
          <a:noFill/>
          <a:ln>
            <a:noFill/>
          </a:ln>
        </p:spPr>
      </p:pic>
      <p:sp>
        <p:nvSpPr>
          <p:cNvPr id="1964" name="Shape 1964"/>
          <p:cNvSpPr txBox="1"/>
          <p:nvPr/>
        </p:nvSpPr>
        <p:spPr>
          <a:xfrm>
            <a:off x="3360834" y="2836432"/>
            <a:ext cx="5783165" cy="1015663"/>
          </a:xfrm>
          <a:prstGeom prst="rect">
            <a:avLst/>
          </a:prstGeom>
          <a:noFill/>
        </p:spPr>
        <p:txBody>
          <a:bodyPr wrap="square">
            <a:spAutoFit/>
          </a:bodyPr>
          <a:lstStyle>
            <a:defPPr marR="0" lvl="0" algn="l" rtl="0">
              <a:lnSpc>
                <a:spcPct val="100000"/>
              </a:lnSpc>
              <a:spcBef>
                <a:spcPts val="0"/>
              </a:spcBef>
              <a:spcAft>
                <a:spcPts val="0"/>
              </a:spcAft>
            </a:defPPr>
            <a:lvl1pPr fontAlgn="base">
              <a:spcBef>
                <a:spcPct val="0"/>
              </a:spcBef>
              <a:spcAft>
                <a:spcPct val="0"/>
              </a:spcAft>
              <a:defRPr sz="6000" b="1" kern="1400" spc="-170">
                <a:solidFill>
                  <a:srgbClr val="FFA529"/>
                </a:solidFill>
                <a:effectLst>
                  <a:outerShdw blurRad="50800" dist="88900" dir="2700000" algn="tl" rotWithShape="0">
                    <a:srgbClr val="000000"/>
                  </a:outerShdw>
                </a:effectLst>
                <a:latin typeface="Arial Black"/>
                <a:ea typeface="ＭＳ Ｐゴシック" charset="0"/>
                <a:cs typeface="Arial Black"/>
              </a:defRPr>
            </a:lvl1pPr>
            <a:lvl2pPr marL="45720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defTabSz="457200" eaLnBrk="1" latinLnBrk="0" hangingPunct="1">
              <a:defRPr kern="1200">
                <a:solidFill>
                  <a:schemeClr val="tx1"/>
                </a:solidFill>
                <a:latin typeface="Arial" charset="0"/>
                <a:ea typeface="ＭＳ Ｐゴシック" charset="0"/>
                <a:cs typeface="ＭＳ Ｐゴシック" charset="0"/>
              </a:defRPr>
            </a:lvl6pPr>
            <a:lvl7pPr marL="2743200" defTabSz="457200" eaLnBrk="1" latinLnBrk="0" hangingPunct="1">
              <a:defRPr kern="1200">
                <a:solidFill>
                  <a:schemeClr val="tx1"/>
                </a:solidFill>
                <a:latin typeface="Arial" charset="0"/>
                <a:ea typeface="ＭＳ Ｐゴシック" charset="0"/>
                <a:cs typeface="ＭＳ Ｐゴシック" charset="0"/>
              </a:defRPr>
            </a:lvl7pPr>
            <a:lvl8pPr marL="3200400" defTabSz="457200" eaLnBrk="1" latinLnBrk="0" hangingPunct="1">
              <a:defRPr kern="1200">
                <a:solidFill>
                  <a:schemeClr val="tx1"/>
                </a:solidFill>
                <a:latin typeface="Arial" charset="0"/>
                <a:ea typeface="ＭＳ Ｐゴシック" charset="0"/>
                <a:cs typeface="ＭＳ Ｐゴシック" charset="0"/>
              </a:defRPr>
            </a:lvl8pPr>
            <a:lvl9pPr marL="3657600" defTabSz="457200" eaLnBrk="1" latinLnBrk="0" hangingPunct="1">
              <a:defRPr kern="1200">
                <a:solidFill>
                  <a:schemeClr val="tx1"/>
                </a:solidFill>
                <a:latin typeface="Arial" charset="0"/>
                <a:ea typeface="ＭＳ Ｐゴシック" charset="0"/>
                <a:cs typeface="ＭＳ Ｐゴシック" charset="0"/>
              </a:defRPr>
            </a:lvl9pPr>
          </a:lstStyle>
          <a:p>
            <a:r>
              <a:rPr lang="en-US"/>
              <a:t>历史的  七个C</a:t>
            </a:r>
            <a:endParaRPr/>
          </a:p>
        </p:txBody>
      </p:sp>
      <p:sp>
        <p:nvSpPr>
          <p:cNvPr id="1965" name="Shape 1965"/>
          <p:cNvSpPr txBox="1"/>
          <p:nvPr/>
        </p:nvSpPr>
        <p:spPr>
          <a:xfrm>
            <a:off x="6019800" y="4178300"/>
            <a:ext cx="3130500" cy="769800"/>
          </a:xfrm>
          <a:prstGeom prst="rect">
            <a:avLst/>
          </a:prstGeom>
          <a:noFill/>
          <a:ln>
            <a:noFill/>
          </a:ln>
        </p:spPr>
        <p:txBody>
          <a:bodyPr wrap="square" lIns="91425" tIns="45700" rIns="91425" bIns="45700" anchor="t" anchorCtr="0">
            <a:noAutofit/>
          </a:bodyPr>
          <a:lstStyle/>
          <a:p>
            <a:pPr algn="ctr"/>
            <a:r>
              <a:rPr lang="en-US" sz="4400" b="1">
                <a:latin typeface="Arial Narrow"/>
                <a:ea typeface="Arial Narrow"/>
                <a:cs typeface="Arial Narrow"/>
                <a:sym typeface="Arial Narrow"/>
              </a:rPr>
              <a:t>完善</a:t>
            </a:r>
          </a:p>
        </p:txBody>
      </p:sp>
      <p:sp>
        <p:nvSpPr>
          <p:cNvPr id="1966" name="Shape 1966"/>
          <p:cNvSpPr txBox="1"/>
          <p:nvPr/>
        </p:nvSpPr>
        <p:spPr>
          <a:xfrm>
            <a:off x="6172200" y="1752600"/>
            <a:ext cx="2971800" cy="769800"/>
          </a:xfrm>
          <a:prstGeom prst="rect">
            <a:avLst/>
          </a:prstGeom>
          <a:noFill/>
          <a:ln>
            <a:noFill/>
          </a:ln>
        </p:spPr>
        <p:txBody>
          <a:bodyPr wrap="square" lIns="91425" tIns="45700" rIns="91425" bIns="45700" anchor="t" anchorCtr="0">
            <a:noAutofit/>
          </a:bodyPr>
          <a:lstStyle/>
          <a:p>
            <a:endParaRPr sz="3200" b="1">
              <a:latin typeface="Arial Narrow"/>
              <a:ea typeface="Arial Narrow"/>
              <a:cs typeface="Arial Narrow"/>
              <a:sym typeface="Arial Narrow"/>
            </a:endParaRPr>
          </a:p>
        </p:txBody>
      </p:sp>
      <p:sp>
        <p:nvSpPr>
          <p:cNvPr id="1967" name="Shape 1967"/>
          <p:cNvSpPr txBox="1"/>
          <p:nvPr/>
        </p:nvSpPr>
        <p:spPr>
          <a:xfrm>
            <a:off x="228600" y="0"/>
            <a:ext cx="48768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腐败</a:t>
            </a:r>
          </a:p>
        </p:txBody>
      </p:sp>
      <p:sp>
        <p:nvSpPr>
          <p:cNvPr id="1968" name="Shape 1968"/>
          <p:cNvSpPr txBox="1"/>
          <p:nvPr/>
        </p:nvSpPr>
        <p:spPr>
          <a:xfrm>
            <a:off x="-10495" y="967126"/>
            <a:ext cx="3043627"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灾难</a:t>
            </a:r>
          </a:p>
        </p:txBody>
      </p:sp>
      <p:sp>
        <p:nvSpPr>
          <p:cNvPr id="1969" name="Shape 1969"/>
          <p:cNvSpPr txBox="1"/>
          <p:nvPr/>
        </p:nvSpPr>
        <p:spPr>
          <a:xfrm>
            <a:off x="136438" y="2572650"/>
            <a:ext cx="2120044" cy="7698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algn="r">
              <a:defRPr sz="4400" b="1">
                <a:solidFill>
                  <a:srgbClr val="FFFFFF"/>
                </a:solidFill>
                <a:effectLst>
                  <a:glow rad="228600">
                    <a:srgbClr val="000000"/>
                  </a:glow>
                </a:effectLst>
                <a:latin typeface="Arial Narrow"/>
                <a:ea typeface="Arial Narrow"/>
                <a:cs typeface="Arial Narrow"/>
              </a:defRPr>
            </a:lvl1pPr>
          </a:lstStyle>
          <a:p>
            <a:r>
              <a:rPr lang="en-US">
                <a:sym typeface="Arial Narrow"/>
              </a:rPr>
              <a:t>混乱</a:t>
            </a:r>
          </a:p>
        </p:txBody>
      </p:sp>
      <p:sp>
        <p:nvSpPr>
          <p:cNvPr id="1970" name="Shape 1970"/>
          <p:cNvSpPr txBox="1"/>
          <p:nvPr/>
        </p:nvSpPr>
        <p:spPr>
          <a:xfrm>
            <a:off x="147376" y="4696164"/>
            <a:ext cx="2636700" cy="769800"/>
          </a:xfrm>
          <a:prstGeom prst="rect">
            <a:avLst/>
          </a:prstGeom>
          <a:noFill/>
          <a:ln>
            <a:noFill/>
          </a:ln>
        </p:spPr>
        <p:txBody>
          <a:bodyPr wrap="square" lIns="91425" tIns="45700" rIns="91425" bIns="45700" anchor="t" anchorCtr="0">
            <a:noAutofit/>
          </a:bodyPr>
          <a:lstStyle/>
          <a:p>
            <a:pPr algn="r"/>
            <a:r>
              <a:rPr lang="en-US" sz="4400" b="1">
                <a:solidFill>
                  <a:srgbClr val="FFFFFF"/>
                </a:solidFill>
                <a:effectLst>
                  <a:glow rad="228600">
                    <a:srgbClr val="000000"/>
                  </a:glow>
                </a:effectLst>
                <a:latin typeface="Arial Narrow"/>
                <a:ea typeface="Arial Narrow"/>
                <a:cs typeface="Arial Narrow"/>
                <a:sym typeface="Arial Narrow"/>
              </a:rPr>
              <a:t>基督</a:t>
            </a:r>
          </a:p>
        </p:txBody>
      </p:sp>
      <p:sp>
        <p:nvSpPr>
          <p:cNvPr id="1971" name="Shape 1971"/>
          <p:cNvSpPr txBox="1"/>
          <p:nvPr/>
        </p:nvSpPr>
        <p:spPr>
          <a:xfrm>
            <a:off x="152400" y="5930900"/>
            <a:ext cx="4949700" cy="769800"/>
          </a:xfrm>
          <a:prstGeom prst="rect">
            <a:avLst/>
          </a:prstGeom>
          <a:noFill/>
          <a:ln>
            <a:noFill/>
          </a:ln>
        </p:spPr>
        <p:txBody>
          <a:bodyPr wrap="square" lIns="91425" tIns="45700" rIns="91425" bIns="45700" anchor="t" anchorCtr="0">
            <a:noAutofit/>
          </a:bodyPr>
          <a:lstStyle/>
          <a:p>
            <a:pPr algn="ctr"/>
            <a:r>
              <a:rPr lang="en-US" sz="4400" b="1">
                <a:solidFill>
                  <a:srgbClr val="FFFFFF"/>
                </a:solidFill>
                <a:effectLst>
                  <a:glow rad="228600">
                    <a:srgbClr val="000000"/>
                  </a:glow>
                </a:effectLst>
                <a:latin typeface="Arial Narrow"/>
                <a:ea typeface="Arial Narrow"/>
                <a:cs typeface="Arial Narrow"/>
                <a:sym typeface="Arial Narrow"/>
              </a:rPr>
              <a:t>           十字架</a:t>
            </a:r>
          </a:p>
        </p:txBody>
      </p:sp>
      <p:sp>
        <p:nvSpPr>
          <p:cNvPr id="19" name="Shape 1859"/>
          <p:cNvSpPr txBox="1"/>
          <p:nvPr/>
        </p:nvSpPr>
        <p:spPr>
          <a:xfrm>
            <a:off x="6135248" y="1774657"/>
            <a:ext cx="3130550" cy="769938"/>
          </a:xfrm>
          <a:prstGeom prst="rect">
            <a:avLst/>
          </a:prstGeom>
          <a:noFill/>
          <a:ln>
            <a:noFill/>
          </a:ln>
        </p:spPr>
        <p:txBody>
          <a:bodyPr wrap="square" lIns="91425" tIns="45700" rIns="91425" bIns="45700" anchor="t" anchorCtr="0">
            <a:noAutofit/>
          </a:bodyPr>
          <a:lstStyle/>
          <a:p>
            <a:r>
              <a:rPr lang="en-US" sz="4400" b="1"/>
              <a:t>受造之物</a:t>
            </a:r>
          </a:p>
        </p:txBody>
      </p:sp>
      <p:sp>
        <p:nvSpPr>
          <p:cNvPr id="20" name="Rectangle 4"/>
          <p:cNvSpPr>
            <a:spLocks noChangeArrowheads="1"/>
          </p:cNvSpPr>
          <p:nvPr/>
        </p:nvSpPr>
        <p:spPr bwMode="auto">
          <a:xfrm>
            <a:off x="1475062" y="4508500"/>
            <a:ext cx="4549947" cy="23495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extLst>
      <p:ext uri="{BB962C8B-B14F-4D97-AF65-F5344CB8AC3E}">
        <p14:creationId xmlns:p14="http://schemas.microsoft.com/office/powerpoint/2010/main" val="27369105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813"/>
        <p:cNvGrpSpPr/>
        <p:nvPr/>
      </p:nvGrpSpPr>
      <p:grpSpPr>
        <a:xfrm>
          <a:off x="0" y="0"/>
          <a:ext cx="0" cy="0"/>
          <a:chOff x="0" y="0"/>
          <a:chExt cx="0" cy="0"/>
        </a:xfrm>
      </p:grpSpPr>
      <p:sp>
        <p:nvSpPr>
          <p:cNvPr id="2814" name="Shape 2814"/>
          <p:cNvSpPr txBox="1">
            <a:spLocks noGrp="1"/>
          </p:cNvSpPr>
          <p:nvPr>
            <p:ph type="title" idx="4294967295"/>
          </p:nvPr>
        </p:nvSpPr>
        <p:spPr>
          <a:xfrm>
            <a:off x="0" y="-228600"/>
            <a:ext cx="9144000" cy="228600"/>
          </a:xfrm>
          <a:prstGeom prst="rect">
            <a:avLst/>
          </a:prstGeom>
          <a:noFill/>
          <a:ln>
            <a:noFill/>
          </a:ln>
        </p:spPr>
        <p:txBody>
          <a:bodyPr wrap="square" lIns="91425" tIns="45700" rIns="91425" bIns="4570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Perfection: Lion and lamb</a:t>
            </a:r>
          </a:p>
        </p:txBody>
      </p:sp>
      <p:pic>
        <p:nvPicPr>
          <p:cNvPr id="2815" name="Shape 2815" descr="083 PerfectWorld(96)"/>
          <p:cNvPicPr preferRelativeResize="0"/>
          <p:nvPr/>
        </p:nvPicPr>
        <p:blipFill rotWithShape="1">
          <a:blip r:embed="rId3">
            <a:alphaModFix/>
          </a:blip>
          <a:srcRect/>
          <a:stretch/>
        </p:blipFill>
        <p:spPr>
          <a:xfrm>
            <a:off x="228600" y="609600"/>
            <a:ext cx="8686800" cy="4556124"/>
          </a:xfrm>
          <a:prstGeom prst="rect">
            <a:avLst/>
          </a:prstGeom>
          <a:noFill/>
          <a:ln>
            <a:noFill/>
          </a:ln>
        </p:spPr>
      </p:pic>
      <p:sp>
        <p:nvSpPr>
          <p:cNvPr id="2816" name="Shape 2816"/>
          <p:cNvSpPr txBox="1"/>
          <p:nvPr/>
        </p:nvSpPr>
        <p:spPr>
          <a:xfrm>
            <a:off x="457200" y="5334000"/>
            <a:ext cx="8229600" cy="9462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3000">
                <a:solidFill>
                  <a:srgbClr val="FFFFFF"/>
                </a:solidFill>
              </a:rPr>
              <a:t>“神看着一切所造的都</a:t>
            </a:r>
            <a:r>
              <a:rPr lang="en-US" sz="3000">
                <a:solidFill>
                  <a:srgbClr val="FFFF00"/>
                </a:solidFill>
              </a:rPr>
              <a:t>甚好</a:t>
            </a:r>
            <a:r>
              <a:rPr lang="en-US" sz="3000">
                <a:solidFill>
                  <a:srgbClr val="FFFFFF"/>
                </a:solidFill>
              </a:rPr>
              <a:t>。有晚上，有早晨，是第六日’’。</a:t>
            </a:r>
            <a:r>
              <a:rPr lang="en-US" sz="3000" b="1" i="1">
                <a:solidFill>
                  <a:srgbClr val="FFFF00"/>
                </a:solidFill>
                <a:latin typeface="Arial"/>
                <a:ea typeface="Arial"/>
                <a:cs typeface="Arial"/>
                <a:sym typeface="Arial"/>
              </a:rPr>
              <a:t> </a:t>
            </a:r>
            <a:r>
              <a:rPr lang="en-US" sz="3000" b="1">
                <a:solidFill>
                  <a:schemeClr val="lt1"/>
                </a:solidFill>
                <a:latin typeface="Arial"/>
                <a:ea typeface="Arial"/>
                <a:cs typeface="Arial"/>
                <a:sym typeface="Arial"/>
              </a:rPr>
              <a:t>(</a:t>
            </a:r>
            <a:r>
              <a:rPr lang="en-US" sz="3000">
                <a:solidFill>
                  <a:srgbClr val="FFFFFF"/>
                </a:solidFill>
              </a:rPr>
              <a:t>创世记 1</a:t>
            </a:r>
            <a:r>
              <a:rPr lang="en-US" sz="3000" b="1">
                <a:solidFill>
                  <a:schemeClr val="lt1"/>
                </a:solidFill>
                <a:latin typeface="Arial"/>
                <a:ea typeface="Arial"/>
                <a:cs typeface="Arial"/>
                <a:sym typeface="Arial"/>
              </a:rPr>
              <a:t>:31).</a:t>
            </a:r>
          </a:p>
        </p:txBody>
      </p:sp>
      <p:sp>
        <p:nvSpPr>
          <p:cNvPr id="2817" name="Shape 2817"/>
          <p:cNvSpPr/>
          <p:nvPr/>
        </p:nvSpPr>
        <p:spPr>
          <a:xfrm>
            <a:off x="1676400" y="1143000"/>
            <a:ext cx="5181600" cy="1066800"/>
          </a:xfrm>
          <a:prstGeom prst="rect">
            <a:avLst/>
          </a:prstGeom>
          <a:solidFill>
            <a:srgbClr val="005EA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8" name="Shape 2818"/>
          <p:cNvSpPr txBox="1"/>
          <p:nvPr/>
        </p:nvSpPr>
        <p:spPr>
          <a:xfrm>
            <a:off x="1828800" y="1281113"/>
            <a:ext cx="4953000" cy="861900"/>
          </a:xfrm>
          <a:prstGeom prst="rect">
            <a:avLst/>
          </a:prstGeom>
          <a:noFill/>
          <a:ln>
            <a:noFill/>
          </a:ln>
        </p:spPr>
        <p:txBody>
          <a:bodyPr wrap="square" lIns="91425" tIns="45700" rIns="91425" bIns="45700" anchor="t" anchorCtr="0">
            <a:noAutofit/>
          </a:bodyPr>
          <a:lstStyle/>
          <a:p>
            <a:pPr marL="0" marR="0" lvl="0" indent="0" algn="ctr" rtl="0">
              <a:lnSpc>
                <a:spcPct val="93750"/>
              </a:lnSpc>
              <a:spcBef>
                <a:spcPts val="0"/>
              </a:spcBef>
              <a:spcAft>
                <a:spcPts val="0"/>
              </a:spcAft>
              <a:buNone/>
            </a:pPr>
            <a:r>
              <a:rPr lang="en-US" sz="3600" b="1">
                <a:solidFill>
                  <a:srgbClr val="F1B900"/>
                </a:solidFill>
                <a:latin typeface="Arial Black"/>
                <a:ea typeface="Arial Black"/>
                <a:cs typeface="Arial Black"/>
                <a:sym typeface="Arial Black"/>
              </a:rPr>
              <a:t>生活在一个完美的世界</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2825" name="Shape 2825" descr="sharing fruit"/>
          <p:cNvPicPr preferRelativeResize="0"/>
          <p:nvPr/>
        </p:nvPicPr>
        <p:blipFill rotWithShape="1">
          <a:blip r:embed="rId3">
            <a:alphaModFix/>
          </a:blip>
          <a:srcRect/>
          <a:stretch/>
        </p:blipFill>
        <p:spPr>
          <a:xfrm>
            <a:off x="533400" y="0"/>
            <a:ext cx="8077200" cy="6731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pic>
        <p:nvPicPr>
          <p:cNvPr id="2832" name="Shape 2832" descr="Adam &amp; Eve coats of skin"/>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33" name="Shape 2833"/>
          <p:cNvSpPr txBox="1">
            <a:spLocks noGrp="1"/>
          </p:cNvSpPr>
          <p:nvPr>
            <p:ph type="title" idx="4294967295"/>
          </p:nvPr>
        </p:nvSpPr>
        <p:spPr>
          <a:xfrm>
            <a:off x="457200" y="-685800"/>
            <a:ext cx="8229600" cy="1143000"/>
          </a:xfrm>
          <a:prstGeom prst="rect">
            <a:avLst/>
          </a:prstGeom>
          <a:noFill/>
          <a:ln>
            <a:noFill/>
          </a:ln>
        </p:spPr>
        <p:txBody>
          <a:bodyPr wrap="square" lIns="91425" tIns="45700" rIns="91425" bIns="45700" anchor="ctr" anchorCtr="0">
            <a:noAutofit/>
          </a:bodyPr>
          <a:lstStyle/>
          <a:p>
            <a:pPr marL="73025" marR="0" lvl="0" indent="-55562" algn="l" rtl="0">
              <a:spcBef>
                <a:spcPts val="0"/>
              </a:spcBef>
              <a:spcAft>
                <a:spcPts val="0"/>
              </a:spcAft>
              <a:buNone/>
            </a:pPr>
            <a:r>
              <a:rPr lang="en-US" sz="500" b="1" i="0" u="none" strike="noStrike" cap="none">
                <a:solidFill>
                  <a:srgbClr val="FFFFFF"/>
                </a:solidFill>
                <a:latin typeface="Open Sans Light"/>
                <a:ea typeface="Open Sans Light"/>
                <a:cs typeface="Open Sans Light"/>
                <a:sym typeface="Open Sans Light"/>
              </a:rPr>
              <a:t>Adam &amp; Eve—coats of skin</a:t>
            </a:r>
          </a:p>
        </p:txBody>
      </p:sp>
      <p:sp>
        <p:nvSpPr>
          <p:cNvPr id="2834" name="Shape 2834"/>
          <p:cNvSpPr txBox="1"/>
          <p:nvPr/>
        </p:nvSpPr>
        <p:spPr>
          <a:xfrm>
            <a:off x="5791200" y="304800"/>
            <a:ext cx="2590800" cy="519113"/>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rPr>
              <a:t>创世记3:21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839"/>
        <p:cNvGrpSpPr/>
        <p:nvPr/>
      </p:nvGrpSpPr>
      <p:grpSpPr>
        <a:xfrm>
          <a:off x="0" y="0"/>
          <a:ext cx="0" cy="0"/>
          <a:chOff x="0" y="0"/>
          <a:chExt cx="0" cy="0"/>
        </a:xfrm>
      </p:grpSpPr>
      <p:sp>
        <p:nvSpPr>
          <p:cNvPr id="2840" name="Shape 2840"/>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Gen. 3:15 NAS</a:t>
            </a:r>
          </a:p>
        </p:txBody>
      </p:sp>
      <p:pic>
        <p:nvPicPr>
          <p:cNvPr id="2841" name="Shape 2841"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42" name="Shape 2842"/>
          <p:cNvSpPr txBox="1"/>
          <p:nvPr/>
        </p:nvSpPr>
        <p:spPr>
          <a:xfrm>
            <a:off x="457200" y="457200"/>
            <a:ext cx="82296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创世记3:15</a:t>
            </a:r>
          </a:p>
        </p:txBody>
      </p:sp>
      <p:sp>
        <p:nvSpPr>
          <p:cNvPr id="2843" name="Shape 2843"/>
          <p:cNvSpPr txBox="1"/>
          <p:nvPr/>
        </p:nvSpPr>
        <p:spPr>
          <a:xfrm>
            <a:off x="1066800" y="1812925"/>
            <a:ext cx="7010400" cy="33877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600" b="1">
                <a:solidFill>
                  <a:schemeClr val="lt1"/>
                </a:solidFill>
              </a:rPr>
              <a:t>“我又要叫你和女人彼此为仇； 你的后裔和女人的后裔也彼此为仇。 女人的后裔要伤你的头； 你要伤他的脚跟。’’</a:t>
            </a:r>
          </a:p>
        </p:txBody>
      </p:sp>
    </p:spTree>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848"/>
        <p:cNvGrpSpPr/>
        <p:nvPr/>
      </p:nvGrpSpPr>
      <p:grpSpPr>
        <a:xfrm>
          <a:off x="0" y="0"/>
          <a:ext cx="0" cy="0"/>
          <a:chOff x="0" y="0"/>
          <a:chExt cx="0" cy="0"/>
        </a:xfrm>
      </p:grpSpPr>
      <p:sp>
        <p:nvSpPr>
          <p:cNvPr id="2849" name="Shape 2849"/>
          <p:cNvSpPr txBox="1">
            <a:spLocks noGrp="1"/>
          </p:cNvSpPr>
          <p:nvPr>
            <p:ph type="title"/>
          </p:nvPr>
        </p:nvSpPr>
        <p:spPr>
          <a:xfrm>
            <a:off x="457200" y="381000"/>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000" b="1" i="0" u="none" strike="noStrike" cap="none">
                <a:solidFill>
                  <a:schemeClr val="lt1"/>
                </a:solidFill>
                <a:latin typeface="Arial"/>
                <a:ea typeface="Arial"/>
                <a:cs typeface="Arial"/>
                <a:sym typeface="Arial"/>
              </a:rPr>
              <a:t>Isaiah 7:14 NAS</a:t>
            </a:r>
          </a:p>
        </p:txBody>
      </p:sp>
      <p:pic>
        <p:nvPicPr>
          <p:cNvPr id="2850" name="Shape 2850"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51" name="Shape 2851"/>
          <p:cNvSpPr txBox="1"/>
          <p:nvPr/>
        </p:nvSpPr>
        <p:spPr>
          <a:xfrm>
            <a:off x="914400" y="1736725"/>
            <a:ext cx="7391400" cy="20415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spcBef>
                <a:spcPts val="0"/>
              </a:spcBef>
              <a:spcAft>
                <a:spcPts val="0"/>
              </a:spcAft>
              <a:buNone/>
            </a:pPr>
            <a:r>
              <a:rPr lang="en-US" sz="3200" b="1">
                <a:solidFill>
                  <a:schemeClr val="lt1"/>
                </a:solidFill>
              </a:rPr>
              <a:t>“因此，主自己要给你们一个兆头，必有</a:t>
            </a:r>
            <a:r>
              <a:rPr lang="en-US" sz="3200" b="1">
                <a:solidFill>
                  <a:srgbClr val="FFFF00"/>
                </a:solidFill>
              </a:rPr>
              <a:t>童女</a:t>
            </a:r>
            <a:r>
              <a:rPr lang="en-US" sz="3200" b="1">
                <a:solidFill>
                  <a:schemeClr val="lt1"/>
                </a:solidFill>
              </a:rPr>
              <a:t>怀孕生子，给他起名叫 以马内利 。”</a:t>
            </a:r>
          </a:p>
        </p:txBody>
      </p:sp>
      <p:sp>
        <p:nvSpPr>
          <p:cNvPr id="2852" name="Shape 2852"/>
          <p:cNvSpPr txBox="1"/>
          <p:nvPr/>
        </p:nvSpPr>
        <p:spPr>
          <a:xfrm>
            <a:off x="914400" y="457200"/>
            <a:ext cx="7239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以赛亚书 7:14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858"/>
        <p:cNvGrpSpPr/>
        <p:nvPr/>
      </p:nvGrpSpPr>
      <p:grpSpPr>
        <a:xfrm>
          <a:off x="0" y="0"/>
          <a:ext cx="0" cy="0"/>
          <a:chOff x="0" y="0"/>
          <a:chExt cx="0" cy="0"/>
        </a:xfrm>
      </p:grpSpPr>
      <p:sp>
        <p:nvSpPr>
          <p:cNvPr id="2859" name="Shape 2859"/>
          <p:cNvSpPr txBox="1">
            <a:spLocks noGrp="1"/>
          </p:cNvSpPr>
          <p:nvPr>
            <p:ph type="title" idx="4294967295"/>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Birth of Jesus</a:t>
            </a:r>
          </a:p>
        </p:txBody>
      </p:sp>
      <p:pic>
        <p:nvPicPr>
          <p:cNvPr id="2860" name="Shape 2860" descr="Jesus in manager"/>
          <p:cNvPicPr preferRelativeResize="0"/>
          <p:nvPr/>
        </p:nvPicPr>
        <p:blipFill rotWithShape="1">
          <a:blip r:embed="rId3">
            <a:alphaModFix/>
          </a:blip>
          <a:srcRect/>
          <a:stretch/>
        </p:blipFill>
        <p:spPr>
          <a:xfrm>
            <a:off x="-3175" y="188913"/>
            <a:ext cx="9147175" cy="64801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sp>
        <p:nvSpPr>
          <p:cNvPr id="2866" name="Shape 2866"/>
          <p:cNvSpPr txBox="1">
            <a:spLocks noGrp="1"/>
          </p:cNvSpPr>
          <p:nvPr>
            <p:ph type="title"/>
          </p:nvPr>
        </p:nvSpPr>
        <p:spPr>
          <a:xfrm>
            <a:off x="457200" y="381000"/>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6000" b="1" i="0" u="none" strike="noStrike" cap="none">
                <a:solidFill>
                  <a:schemeClr val="lt1"/>
                </a:solidFill>
                <a:latin typeface="Arial"/>
                <a:ea typeface="Arial"/>
                <a:cs typeface="Arial"/>
                <a:sym typeface="Arial"/>
              </a:rPr>
              <a:t>Matt. 1:21 NAS</a:t>
            </a:r>
          </a:p>
        </p:txBody>
      </p:sp>
      <p:pic>
        <p:nvPicPr>
          <p:cNvPr id="2867" name="Shape 2867"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68" name="Shape 2868"/>
          <p:cNvSpPr txBox="1"/>
          <p:nvPr/>
        </p:nvSpPr>
        <p:spPr>
          <a:xfrm>
            <a:off x="914400" y="1717675"/>
            <a:ext cx="7391400" cy="2181225"/>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just" rtl="0">
              <a:lnSpc>
                <a:spcPct val="90000"/>
              </a:lnSpc>
              <a:spcBef>
                <a:spcPts val="0"/>
              </a:spcBef>
              <a:spcAft>
                <a:spcPts val="0"/>
              </a:spcAft>
              <a:buNone/>
            </a:pPr>
            <a:r>
              <a:rPr lang="en-US" sz="3800" b="1">
                <a:solidFill>
                  <a:schemeClr val="lt1"/>
                </a:solidFill>
              </a:rPr>
              <a:t>“她将要生一个儿子，你要给他起名叫耶稣，</a:t>
            </a:r>
            <a:r>
              <a:rPr lang="en-US" sz="3800" b="1">
                <a:solidFill>
                  <a:srgbClr val="FFFF00"/>
                </a:solidFill>
              </a:rPr>
              <a:t>因他要将自己的百姓从罪恶里救出来</a:t>
            </a:r>
            <a:r>
              <a:rPr lang="en-US" sz="3800" b="1">
                <a:solidFill>
                  <a:schemeClr val="lt1"/>
                </a:solidFill>
              </a:rPr>
              <a:t>。’’</a:t>
            </a:r>
          </a:p>
        </p:txBody>
      </p:sp>
      <p:sp>
        <p:nvSpPr>
          <p:cNvPr id="2869" name="Shape 2869"/>
          <p:cNvSpPr txBox="1"/>
          <p:nvPr/>
        </p:nvSpPr>
        <p:spPr>
          <a:xfrm>
            <a:off x="914400" y="457200"/>
            <a:ext cx="7239000" cy="914400"/>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marL="0" marR="0" lvl="0" indent="0" algn="ctr" rtl="0">
              <a:spcBef>
                <a:spcPts val="0"/>
              </a:spcBef>
              <a:spcAft>
                <a:spcPts val="0"/>
              </a:spcAft>
              <a:buNone/>
            </a:pPr>
            <a:r>
              <a:rPr lang="en-US" sz="4800" b="1">
                <a:solidFill>
                  <a:srgbClr val="00FF00"/>
                </a:solidFill>
              </a:rPr>
              <a:t>马太福音1:21</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Default Design">
  <a:themeElements>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Blank Black">
  <a:themeElements>
    <a:clrScheme name="2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Default Design">
  <a:themeElements>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4_Default Design">
  <a:themeElements>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Default Design">
  <a:themeElements>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4252</Words>
  <Application>Microsoft Macintosh PowerPoint</Application>
  <PresentationFormat>On-screen Show (4:3)</PresentationFormat>
  <Paragraphs>896</Paragraphs>
  <Slides>133</Slides>
  <Notes>133</Notes>
  <HiddenSlides>0</HiddenSlides>
  <MMClips>0</MMClips>
  <ScaleCrop>false</ScaleCrop>
  <HeadingPairs>
    <vt:vector size="6" baseType="variant">
      <vt:variant>
        <vt:lpstr>Fonts Used</vt:lpstr>
      </vt:variant>
      <vt:variant>
        <vt:i4>22</vt:i4>
      </vt:variant>
      <vt:variant>
        <vt:lpstr>Theme</vt:lpstr>
      </vt:variant>
      <vt:variant>
        <vt:i4>30</vt:i4>
      </vt:variant>
      <vt:variant>
        <vt:lpstr>Slide Titles</vt:lpstr>
      </vt:variant>
      <vt:variant>
        <vt:i4>133</vt:i4>
      </vt:variant>
    </vt:vector>
  </HeadingPairs>
  <TitlesOfParts>
    <vt:vector size="185" baseType="lpstr">
      <vt:lpstr>Stardos Stencil</vt:lpstr>
      <vt:lpstr>Source Sans Pro</vt:lpstr>
      <vt:lpstr>Arial Black</vt:lpstr>
      <vt:lpstr>Noto Sans Symbols</vt:lpstr>
      <vt:lpstr>Times New Roman</vt:lpstr>
      <vt:lpstr>Calibri</vt:lpstr>
      <vt:lpstr>Short Stack</vt:lpstr>
      <vt:lpstr>Verdana</vt:lpstr>
      <vt:lpstr>Candara</vt:lpstr>
      <vt:lpstr>Merriweather Sans</vt:lpstr>
      <vt:lpstr>Arial</vt:lpstr>
      <vt:lpstr>Corben</vt:lpstr>
      <vt:lpstr>Nunito</vt:lpstr>
      <vt:lpstr>Open Sans Light</vt:lpstr>
      <vt:lpstr>Source Sans Pro Black</vt:lpstr>
      <vt:lpstr>ＭＳ Ｐゴシック</vt:lpstr>
      <vt:lpstr>PT Sans</vt:lpstr>
      <vt:lpstr>Arial Narrow</vt:lpstr>
      <vt:lpstr>Impact</vt:lpstr>
      <vt:lpstr>Carme</vt:lpstr>
      <vt:lpstr>SimSun</vt:lpstr>
      <vt:lpstr>Comic Sans MS</vt:lpstr>
      <vt:lpstr>1_Default Design</vt:lpstr>
      <vt:lpstr>5_Default Design</vt:lpstr>
      <vt:lpstr>9_Default Design</vt:lpstr>
      <vt:lpstr>10_Default Design</vt:lpstr>
      <vt:lpstr>44_Default Design</vt:lpstr>
      <vt:lpstr>6_Default Design</vt:lpstr>
      <vt:lpstr>4_Default Design</vt:lpstr>
      <vt:lpstr>13_Default Design</vt:lpstr>
      <vt:lpstr>14_Default Design</vt:lpstr>
      <vt:lpstr>15_Default Design</vt:lpstr>
      <vt:lpstr>8_Default Design</vt:lpstr>
      <vt:lpstr>2_Blank Black</vt:lpstr>
      <vt:lpstr>11_Default Design</vt:lpstr>
      <vt:lpstr>3_Blank Black</vt:lpstr>
      <vt:lpstr>19_Default Design</vt:lpstr>
      <vt:lpstr>10_Custom Design</vt:lpstr>
      <vt:lpstr>11_Custom Design</vt:lpstr>
      <vt:lpstr>Blank Black</vt:lpstr>
      <vt:lpstr>16_Default Design</vt:lpstr>
      <vt:lpstr>7_Default Design</vt:lpstr>
      <vt:lpstr>12_Default Design</vt:lpstr>
      <vt:lpstr>3_Default Design</vt:lpstr>
      <vt:lpstr>4_Custom Design</vt:lpstr>
      <vt:lpstr>2_Default Design</vt:lpstr>
      <vt:lpstr>Default Design</vt:lpstr>
      <vt:lpstr>Orbit</vt:lpstr>
      <vt:lpstr>17_Default Design</vt:lpstr>
      <vt:lpstr>18_Default Design</vt:lpstr>
      <vt:lpstr>20_Default Design</vt:lpstr>
      <vt:lpstr>21_Default Design</vt:lpstr>
      <vt:lpstr>PowerPoint Presentation</vt:lpstr>
      <vt:lpstr>PowerPoint Presentation</vt:lpstr>
      <vt:lpstr>PowerPoint Presentation</vt:lpstr>
      <vt:lpstr>Psalm 11:3 NAS</vt:lpstr>
      <vt:lpstr>Typical House</vt:lpstr>
      <vt:lpstr>Typical House collapsed</vt:lpstr>
      <vt:lpstr>PowerPoint Presentation</vt:lpstr>
      <vt:lpstr>PowerPoint Presentation</vt:lpstr>
      <vt:lpstr>Terry 的出生证明</vt:lpstr>
      <vt:lpstr>地球的年龄</vt:lpstr>
      <vt:lpstr>科学家和圣经</vt:lpstr>
      <vt:lpstr>Job 38:4 NAS</vt:lpstr>
      <vt:lpstr>D – Where you there?</vt:lpstr>
      <vt:lpstr>Template Suite 1-Content 01360</vt:lpstr>
      <vt:lpstr>Template Suite 1-Content 01360</vt:lpstr>
      <vt:lpstr>Template Suite 1-Content 01360</vt:lpstr>
      <vt:lpstr>PowerPoint Presentation</vt:lpstr>
      <vt:lpstr>PowerPoint Presentation</vt:lpstr>
      <vt:lpstr>Days of Creation in Genesis One 00825—layered—NAS</vt:lpstr>
      <vt:lpstr>Chicken or Egg?</vt:lpstr>
      <vt:lpstr>Days of Creation in Genesis One 00825—layered—NAS</vt:lpstr>
      <vt:lpstr>Gen. 1:21, 25 “kinds” NAS</vt:lpstr>
      <vt:lpstr>PowerPoint Presentation</vt:lpstr>
      <vt:lpstr>PowerPoint Presentation</vt:lpstr>
      <vt:lpstr>Living “Relatives” of Dinosaurs</vt:lpstr>
      <vt:lpstr>Evolution of man progression?</vt:lpstr>
      <vt:lpstr>PowerPoint Presentation</vt:lpstr>
      <vt:lpstr>PowerPoint Presentation</vt:lpstr>
      <vt:lpstr>PowerPoint Presentation</vt:lpstr>
      <vt:lpstr>PowerPoint Presentation</vt:lpstr>
      <vt:lpstr>Evolution vs Bible timeline</vt:lpstr>
      <vt:lpstr>Genesis 1:1 NAS</vt:lpstr>
      <vt:lpstr>Gen. 1:14 NAS</vt:lpstr>
      <vt:lpstr>Ex. 20:11 NAS</vt:lpstr>
      <vt:lpstr>PowerPoint Presentation</vt:lpstr>
      <vt:lpstr>Gen. 1:31 NAS</vt:lpstr>
      <vt:lpstr>PowerPoint Presentation</vt:lpstr>
      <vt:lpstr>Perfection: Lion and lamb</vt:lpstr>
      <vt:lpstr>Adam &amp; Eve with Serpent</vt:lpstr>
      <vt:lpstr>PowerPoint Presentation</vt:lpstr>
      <vt:lpstr>Adam &amp; Eve—coats of skin</vt:lpstr>
      <vt:lpstr>PowerPoint Presentation</vt:lpstr>
      <vt:lpstr>PowerPoint Presentation</vt:lpstr>
      <vt:lpstr>Fossil dinosaur with scientist</vt:lpstr>
      <vt:lpstr>PowerPoint Presentation</vt:lpstr>
      <vt:lpstr>Evolution Millions of Years + Creation 01133</vt:lpstr>
      <vt:lpstr>Pre-Flood violence</vt:lpstr>
      <vt:lpstr>PowerPoint Presentation</vt:lpstr>
      <vt:lpstr>Template Suite 1-Content 01360</vt:lpstr>
      <vt:lpstr>Gen. 6:7, 13 NAS</vt:lpstr>
      <vt:lpstr>Template Suite 1-Content 01360</vt:lpstr>
      <vt:lpstr>Gen. 7:11 NAS</vt:lpstr>
      <vt:lpstr>Template Suite 1-Content 01360</vt:lpstr>
      <vt:lpstr>Gen. 7:19-20 NAS</vt:lpstr>
      <vt:lpstr>Water covering mountains</vt:lpstr>
      <vt:lpstr>Local flood miracle wall</vt:lpstr>
      <vt:lpstr>Noah's Ark (kids) &amp; wave</vt:lpstr>
      <vt:lpstr>PowerPoint Presentation</vt:lpstr>
      <vt:lpstr>D of E – animals entering Ark</vt:lpstr>
      <vt:lpstr>Dinosaurs in Flood</vt:lpstr>
      <vt:lpstr>PowerPoint Presentation</vt:lpstr>
      <vt:lpstr>Grand canyon</vt:lpstr>
      <vt:lpstr>Fossil turtle</vt:lpstr>
      <vt:lpstr>Fossil dinosaur with scientist</vt:lpstr>
      <vt:lpstr>化石墓地</vt:lpstr>
      <vt:lpstr>Earl the Cat Day 1</vt:lpstr>
      <vt:lpstr>Earl Day 3</vt:lpstr>
      <vt:lpstr>Earl Day 9</vt:lpstr>
      <vt:lpstr>Earl Day 20</vt:lpstr>
      <vt:lpstr>Earl Day 38</vt:lpstr>
      <vt:lpstr>Earl Day 65</vt:lpstr>
      <vt:lpstr>Fish fossilizing 1</vt:lpstr>
      <vt:lpstr>Fish fossilizing 2</vt:lpstr>
      <vt:lpstr>Fish fossilizing 3</vt:lpstr>
      <vt:lpstr>Fish fossilizing 4</vt:lpstr>
      <vt:lpstr>“化石”帽子</vt:lpstr>
      <vt:lpstr>鱼龙生下小鱼</vt:lpstr>
      <vt:lpstr>地质时间尺度</vt:lpstr>
      <vt:lpstr>A&amp;E on bones </vt:lpstr>
      <vt:lpstr>PowerPoint Presentation</vt:lpstr>
      <vt:lpstr>PowerPoint Presentation</vt:lpstr>
      <vt:lpstr>PowerPoint Presentation</vt:lpstr>
      <vt:lpstr>PowerPoint Presentation</vt:lpstr>
      <vt:lpstr>PowerPoint Presentation</vt:lpstr>
      <vt:lpstr>Gen. 11:9 NAS</vt:lpstr>
      <vt:lpstr>Map—post-flood dispersion</vt:lpstr>
      <vt:lpstr>PowerPoint Presentation</vt:lpstr>
      <vt:lpstr>Races?</vt:lpstr>
      <vt:lpstr>Evolution of man progression?</vt:lpstr>
      <vt:lpstr>PowerPoint Presentation</vt:lpstr>
      <vt:lpstr>PowerPoint Presentation</vt:lpstr>
      <vt:lpstr>PowerPoint Presentation</vt:lpstr>
      <vt:lpstr>Perfection: Lion and lamb</vt:lpstr>
      <vt:lpstr>PowerPoint Presentation</vt:lpstr>
      <vt:lpstr>Adam &amp; Eve—coats of skin</vt:lpstr>
      <vt:lpstr>Gen. 3:15 NAS</vt:lpstr>
      <vt:lpstr>Isaiah 7:14 NAS</vt:lpstr>
      <vt:lpstr>Birth of Jesus</vt:lpstr>
      <vt:lpstr>Matt. 1:21 NAS</vt:lpstr>
      <vt:lpstr>PowerPoint Presentation</vt:lpstr>
      <vt:lpstr>PowerPoint Presentation</vt:lpstr>
      <vt:lpstr>Bozarth 1979 Q053TM--1</vt:lpstr>
      <vt:lpstr>Bozarth 1979 Q053TM--2</vt:lpstr>
      <vt:lpstr>PowerPoint Presentation</vt:lpstr>
      <vt:lpstr>PowerPoint Presentation</vt:lpstr>
      <vt:lpstr>PowerPoint Presentation</vt:lpstr>
      <vt:lpstr>PowerPoint Presentation</vt:lpstr>
      <vt:lpstr>Rev. 21:4 &amp; 22:3a NAS</vt:lpstr>
      <vt:lpstr>Rom. 8:21 NAS</vt:lpstr>
      <vt:lpstr>Matt. 24:37-39 NAS</vt:lpstr>
      <vt:lpstr>Noah's Ark - Invitation</vt:lpstr>
      <vt:lpstr>PowerPoint Presentation</vt:lpstr>
      <vt:lpstr>Family Praying at Cross</vt:lpstr>
      <vt:lpstr>Big Bang Time line</vt:lpstr>
      <vt:lpstr>PowerPoint Presentation</vt:lpstr>
      <vt:lpstr>2 Corinthians 10:4-5 NAS</vt:lpstr>
      <vt:lpstr>科学家和圣经</vt:lpstr>
      <vt:lpstr>Turning church kids into skeptics</vt:lpstr>
      <vt:lpstr>I Peter 3:15 NAS</vt:lpstr>
      <vt:lpstr>PowerPoint Presentation</vt:lpstr>
      <vt:lpstr>PowerPoint Presentation</vt:lpstr>
      <vt:lpstr>PowerPoint Presentation</vt:lpstr>
      <vt:lpstr>PowerPoint Presentation</vt:lpstr>
      <vt:lpstr>D – Where you there?</vt:lpstr>
      <vt:lpstr>科学家和圣经</vt:lpstr>
      <vt:lpstr>Black</vt:lpstr>
      <vt:lpstr>彩虹的承诺</vt:lpstr>
      <vt:lpstr>Kids &amp; the Book of Life</vt:lpstr>
      <vt:lpstr>人类的死亡年龄</vt:lpstr>
      <vt:lpstr>Creatures buried with feet Up</vt:lpstr>
      <vt:lpstr>Days of Creation in Genesis One 00825—layered—NAS</vt:lpstr>
      <vt:lpstr>Black</vt:lpstr>
      <vt:lpstr>創造链接地址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Yew</dc:creator>
  <cp:lastModifiedBy>Rick Griffith</cp:lastModifiedBy>
  <cp:revision>35</cp:revision>
  <dcterms:modified xsi:type="dcterms:W3CDTF">2024-09-09T16:57:05Z</dcterms:modified>
</cp:coreProperties>
</file>