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6.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7.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8.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59.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0.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1.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62.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6.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3656" r:id="rId5"/>
    <p:sldMasterId id="2147483657" r:id="rId6"/>
    <p:sldMasterId id="2147483669" r:id="rId7"/>
    <p:sldMasterId id="2147483670" r:id="rId8"/>
    <p:sldMasterId id="2147483671" r:id="rId9"/>
    <p:sldMasterId id="2147483672" r:id="rId10"/>
    <p:sldMasterId id="2147483673" r:id="rId11"/>
    <p:sldMasterId id="2147483674" r:id="rId12"/>
    <p:sldMasterId id="2147483677" r:id="rId13"/>
    <p:sldMasterId id="2147483678" r:id="rId14"/>
    <p:sldMasterId id="2147483679" r:id="rId15"/>
    <p:sldMasterId id="2147483680" r:id="rId16"/>
    <p:sldMasterId id="2147483681" r:id="rId17"/>
    <p:sldMasterId id="2147483682" r:id="rId18"/>
    <p:sldMasterId id="2147483683" r:id="rId19"/>
    <p:sldMasterId id="2147483685" r:id="rId20"/>
    <p:sldMasterId id="2147483686" r:id="rId21"/>
    <p:sldMasterId id="2147483687" r:id="rId22"/>
    <p:sldMasterId id="2147483688" r:id="rId23"/>
    <p:sldMasterId id="2147483689" r:id="rId24"/>
    <p:sldMasterId id="2147483690" r:id="rId25"/>
    <p:sldMasterId id="2147483691" r:id="rId26"/>
    <p:sldMasterId id="2147483694" r:id="rId27"/>
    <p:sldMasterId id="2147483695" r:id="rId28"/>
    <p:sldMasterId id="2147483696" r:id="rId29"/>
    <p:sldMasterId id="2147483697" r:id="rId30"/>
    <p:sldMasterId id="2147483698" r:id="rId31"/>
    <p:sldMasterId id="2147483699" r:id="rId32"/>
    <p:sldMasterId id="2147483700" r:id="rId33"/>
    <p:sldMasterId id="2147483701" r:id="rId34"/>
    <p:sldMasterId id="2147483702" r:id="rId35"/>
    <p:sldMasterId id="2147483703" r:id="rId36"/>
    <p:sldMasterId id="2147483704" r:id="rId37"/>
    <p:sldMasterId id="2147483707" r:id="rId38"/>
    <p:sldMasterId id="2147483708" r:id="rId39"/>
    <p:sldMasterId id="2147483711" r:id="rId40"/>
    <p:sldMasterId id="2147483712" r:id="rId41"/>
    <p:sldMasterId id="2147483713" r:id="rId42"/>
    <p:sldMasterId id="2147483715" r:id="rId43"/>
    <p:sldMasterId id="2147483716" r:id="rId44"/>
    <p:sldMasterId id="2147483717" r:id="rId45"/>
    <p:sldMasterId id="2147483723" r:id="rId46"/>
    <p:sldMasterId id="2147483724" r:id="rId47"/>
    <p:sldMasterId id="2147483727" r:id="rId48"/>
    <p:sldMasterId id="2147483728" r:id="rId49"/>
    <p:sldMasterId id="2147483729" r:id="rId50"/>
    <p:sldMasterId id="2147483730" r:id="rId51"/>
    <p:sldMasterId id="2147483731" r:id="rId52"/>
    <p:sldMasterId id="2147484304" r:id="rId53"/>
    <p:sldMasterId id="2147484888" r:id="rId54"/>
    <p:sldMasterId id="2147484900" r:id="rId55"/>
    <p:sldMasterId id="2147485506" r:id="rId56"/>
    <p:sldMasterId id="2147486789" r:id="rId57"/>
    <p:sldMasterId id="2147486790" r:id="rId58"/>
    <p:sldMasterId id="2147488081" r:id="rId59"/>
    <p:sldMasterId id="2147488093" r:id="rId60"/>
    <p:sldMasterId id="2147489451" r:id="rId61"/>
    <p:sldMasterId id="2147489464" r:id="rId62"/>
    <p:sldMasterId id="2147490195" r:id="rId63"/>
  </p:sldMasterIdLst>
  <p:notesMasterIdLst>
    <p:notesMasterId r:id="rId145"/>
  </p:notesMasterIdLst>
  <p:sldIdLst>
    <p:sldId id="2555" r:id="rId64"/>
    <p:sldId id="2554" r:id="rId65"/>
    <p:sldId id="2556" r:id="rId66"/>
    <p:sldId id="2402" r:id="rId67"/>
    <p:sldId id="2559" r:id="rId68"/>
    <p:sldId id="2093" r:id="rId69"/>
    <p:sldId id="2205" r:id="rId70"/>
    <p:sldId id="2275" r:id="rId71"/>
    <p:sldId id="2461" r:id="rId72"/>
    <p:sldId id="2463" r:id="rId73"/>
    <p:sldId id="2470" r:id="rId74"/>
    <p:sldId id="2472" r:id="rId75"/>
    <p:sldId id="2546" r:id="rId76"/>
    <p:sldId id="757" r:id="rId77"/>
    <p:sldId id="2545" r:id="rId78"/>
    <p:sldId id="758" r:id="rId79"/>
    <p:sldId id="2404" r:id="rId80"/>
    <p:sldId id="2405" r:id="rId81"/>
    <p:sldId id="2523" r:id="rId82"/>
    <p:sldId id="2547" r:id="rId83"/>
    <p:sldId id="2524" r:id="rId84"/>
    <p:sldId id="2121" r:id="rId85"/>
    <p:sldId id="2525" r:id="rId86"/>
    <p:sldId id="2482" r:id="rId87"/>
    <p:sldId id="2473" r:id="rId88"/>
    <p:sldId id="956" r:id="rId89"/>
    <p:sldId id="2481" r:id="rId90"/>
    <p:sldId id="2568" r:id="rId91"/>
    <p:sldId id="1554" r:id="rId92"/>
    <p:sldId id="2413" r:id="rId93"/>
    <p:sldId id="1891" r:id="rId94"/>
    <p:sldId id="2551" r:id="rId95"/>
    <p:sldId id="2552" r:id="rId96"/>
    <p:sldId id="2542" r:id="rId97"/>
    <p:sldId id="1479" r:id="rId98"/>
    <p:sldId id="2417" r:id="rId99"/>
    <p:sldId id="2268" r:id="rId100"/>
    <p:sldId id="2269" r:id="rId101"/>
    <p:sldId id="2272" r:id="rId102"/>
    <p:sldId id="2271" r:id="rId103"/>
    <p:sldId id="2341" r:id="rId104"/>
    <p:sldId id="2400" r:id="rId105"/>
    <p:sldId id="2458" r:id="rId106"/>
    <p:sldId id="2418" r:id="rId107"/>
    <p:sldId id="2419" r:id="rId108"/>
    <p:sldId id="2420" r:id="rId109"/>
    <p:sldId id="2550" r:id="rId110"/>
    <p:sldId id="2540" r:id="rId111"/>
    <p:sldId id="2553" r:id="rId112"/>
    <p:sldId id="2434" r:id="rId113"/>
    <p:sldId id="2528" r:id="rId114"/>
    <p:sldId id="2529" r:id="rId115"/>
    <p:sldId id="2426" r:id="rId116"/>
    <p:sldId id="2051" r:id="rId117"/>
    <p:sldId id="2052" r:id="rId118"/>
    <p:sldId id="2526" r:id="rId119"/>
    <p:sldId id="2527" r:id="rId120"/>
    <p:sldId id="2530" r:id="rId121"/>
    <p:sldId id="2544" r:id="rId122"/>
    <p:sldId id="2521" r:id="rId123"/>
    <p:sldId id="2563" r:id="rId124"/>
    <p:sldId id="1418" r:id="rId125"/>
    <p:sldId id="1760" r:id="rId126"/>
    <p:sldId id="1852" r:id="rId127"/>
    <p:sldId id="1853" r:id="rId128"/>
    <p:sldId id="2056" r:id="rId129"/>
    <p:sldId id="2249" r:id="rId130"/>
    <p:sldId id="2520" r:id="rId131"/>
    <p:sldId id="2538" r:id="rId132"/>
    <p:sldId id="2539" r:id="rId133"/>
    <p:sldId id="2564" r:id="rId134"/>
    <p:sldId id="2532" r:id="rId135"/>
    <p:sldId id="2560" r:id="rId136"/>
    <p:sldId id="1869" r:id="rId137"/>
    <p:sldId id="2533" r:id="rId138"/>
    <p:sldId id="2565" r:id="rId139"/>
    <p:sldId id="2567" r:id="rId140"/>
    <p:sldId id="2485" r:id="rId141"/>
    <p:sldId id="2478" r:id="rId142"/>
    <p:sldId id="2479" r:id="rId143"/>
    <p:sldId id="2480" r:id="rId144"/>
  </p:sldIdLst>
  <p:sldSz cx="9144000" cy="6858000" type="screen4x3"/>
  <p:notesSz cx="6858000" cy="9144000"/>
  <p:defaultTextStyle>
    <a:defPPr>
      <a:defRPr lang="en-US"/>
    </a:defPPr>
    <a:lvl1pPr algn="ctr" rtl="0" fontAlgn="base">
      <a:spcBef>
        <a:spcPct val="0"/>
      </a:spcBef>
      <a:spcAft>
        <a:spcPct val="0"/>
      </a:spcAft>
      <a:defRPr sz="3000"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sz="3000"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sz="3000"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sz="3000"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sz="3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3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3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3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3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DA8CB"/>
    <a:srgbClr val="1C1C1C"/>
    <a:srgbClr val="111111"/>
    <a:srgbClr val="CCCC00"/>
    <a:srgbClr val="FF0000"/>
    <a:srgbClr val="339966"/>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4" d="100"/>
          <a:sy n="134" d="100"/>
        </p:scale>
        <p:origin x="-1624" y="-104"/>
      </p:cViewPr>
      <p:guideLst>
        <p:guide orient="horz" pos="2160"/>
        <p:guide pos="2880"/>
      </p:guideLst>
    </p:cSldViewPr>
  </p:slideViewPr>
  <p:outlineViewPr>
    <p:cViewPr>
      <p:scale>
        <a:sx n="33" d="100"/>
        <a:sy n="33" d="100"/>
      </p:scale>
      <p:origin x="0" y="707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 Target="slides/slide1.xml"/><Relationship Id="rId65" Type="http://schemas.openxmlformats.org/officeDocument/2006/relationships/slide" Target="slides/slide2.xml"/><Relationship Id="rId66" Type="http://schemas.openxmlformats.org/officeDocument/2006/relationships/slide" Target="slides/slide3.xml"/><Relationship Id="rId67" Type="http://schemas.openxmlformats.org/officeDocument/2006/relationships/slide" Target="slides/slide4.xml"/><Relationship Id="rId68" Type="http://schemas.openxmlformats.org/officeDocument/2006/relationships/slide" Target="slides/slide5.xml"/><Relationship Id="rId69" Type="http://schemas.openxmlformats.org/officeDocument/2006/relationships/slide" Target="slides/slide6.xml"/><Relationship Id="rId120" Type="http://schemas.openxmlformats.org/officeDocument/2006/relationships/slide" Target="slides/slide57.xml"/><Relationship Id="rId121" Type="http://schemas.openxmlformats.org/officeDocument/2006/relationships/slide" Target="slides/slide58.xml"/><Relationship Id="rId122" Type="http://schemas.openxmlformats.org/officeDocument/2006/relationships/slide" Target="slides/slide59.xml"/><Relationship Id="rId123" Type="http://schemas.openxmlformats.org/officeDocument/2006/relationships/slide" Target="slides/slide60.xml"/><Relationship Id="rId124" Type="http://schemas.openxmlformats.org/officeDocument/2006/relationships/slide" Target="slides/slide61.xml"/><Relationship Id="rId125" Type="http://schemas.openxmlformats.org/officeDocument/2006/relationships/slide" Target="slides/slide62.xml"/><Relationship Id="rId126" Type="http://schemas.openxmlformats.org/officeDocument/2006/relationships/slide" Target="slides/slide63.xml"/><Relationship Id="rId127" Type="http://schemas.openxmlformats.org/officeDocument/2006/relationships/slide" Target="slides/slide64.xml"/><Relationship Id="rId128" Type="http://schemas.openxmlformats.org/officeDocument/2006/relationships/slide" Target="slides/slide65.xml"/><Relationship Id="rId129" Type="http://schemas.openxmlformats.org/officeDocument/2006/relationships/slide" Target="slides/slide6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7.xml"/><Relationship Id="rId91" Type="http://schemas.openxmlformats.org/officeDocument/2006/relationships/slide" Target="slides/slide28.xml"/><Relationship Id="rId92" Type="http://schemas.openxmlformats.org/officeDocument/2006/relationships/slide" Target="slides/slide29.xml"/><Relationship Id="rId93" Type="http://schemas.openxmlformats.org/officeDocument/2006/relationships/slide" Target="slides/slide30.xml"/><Relationship Id="rId94" Type="http://schemas.openxmlformats.org/officeDocument/2006/relationships/slide" Target="slides/slide31.xml"/><Relationship Id="rId95" Type="http://schemas.openxmlformats.org/officeDocument/2006/relationships/slide" Target="slides/slide32.xml"/><Relationship Id="rId96" Type="http://schemas.openxmlformats.org/officeDocument/2006/relationships/slide" Target="slides/slide33.xml"/><Relationship Id="rId101" Type="http://schemas.openxmlformats.org/officeDocument/2006/relationships/slide" Target="slides/slide38.xml"/><Relationship Id="rId102" Type="http://schemas.openxmlformats.org/officeDocument/2006/relationships/slide" Target="slides/slide39.xml"/><Relationship Id="rId103" Type="http://schemas.openxmlformats.org/officeDocument/2006/relationships/slide" Target="slides/slide40.xml"/><Relationship Id="rId104" Type="http://schemas.openxmlformats.org/officeDocument/2006/relationships/slide" Target="slides/slide41.xml"/><Relationship Id="rId105" Type="http://schemas.openxmlformats.org/officeDocument/2006/relationships/slide" Target="slides/slide42.xml"/><Relationship Id="rId106" Type="http://schemas.openxmlformats.org/officeDocument/2006/relationships/slide" Target="slides/slide43.xml"/><Relationship Id="rId107" Type="http://schemas.openxmlformats.org/officeDocument/2006/relationships/slide" Target="slides/slide44.xml"/><Relationship Id="rId108" Type="http://schemas.openxmlformats.org/officeDocument/2006/relationships/slide" Target="slides/slide45.xml"/><Relationship Id="rId109" Type="http://schemas.openxmlformats.org/officeDocument/2006/relationships/slide" Target="slides/slide46.xml"/><Relationship Id="rId97" Type="http://schemas.openxmlformats.org/officeDocument/2006/relationships/slide" Target="slides/slide34.xml"/><Relationship Id="rId98" Type="http://schemas.openxmlformats.org/officeDocument/2006/relationships/slide" Target="slides/slide35.xml"/><Relationship Id="rId99" Type="http://schemas.openxmlformats.org/officeDocument/2006/relationships/slide" Target="slides/slide36.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7.xml"/><Relationship Id="rId150"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7.xml"/><Relationship Id="rId71" Type="http://schemas.openxmlformats.org/officeDocument/2006/relationships/slide" Target="slides/slide8.xml"/><Relationship Id="rId72" Type="http://schemas.openxmlformats.org/officeDocument/2006/relationships/slide" Target="slides/slide9.xml"/><Relationship Id="rId73" Type="http://schemas.openxmlformats.org/officeDocument/2006/relationships/slide" Target="slides/slide10.xml"/><Relationship Id="rId74" Type="http://schemas.openxmlformats.org/officeDocument/2006/relationships/slide" Target="slides/slide11.xml"/><Relationship Id="rId75" Type="http://schemas.openxmlformats.org/officeDocument/2006/relationships/slide" Target="slides/slide12.xml"/><Relationship Id="rId76" Type="http://schemas.openxmlformats.org/officeDocument/2006/relationships/slide" Target="slides/slide13.xml"/><Relationship Id="rId77" Type="http://schemas.openxmlformats.org/officeDocument/2006/relationships/slide" Target="slides/slide14.xml"/><Relationship Id="rId78" Type="http://schemas.openxmlformats.org/officeDocument/2006/relationships/slide" Target="slides/slide15.xml"/><Relationship Id="rId79" Type="http://schemas.openxmlformats.org/officeDocument/2006/relationships/slide" Target="slides/slide16.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67.xml"/><Relationship Id="rId131" Type="http://schemas.openxmlformats.org/officeDocument/2006/relationships/slide" Target="slides/slide68.xml"/><Relationship Id="rId132" Type="http://schemas.openxmlformats.org/officeDocument/2006/relationships/slide" Target="slides/slide69.xml"/><Relationship Id="rId133" Type="http://schemas.openxmlformats.org/officeDocument/2006/relationships/slide" Target="slides/slide70.xml"/><Relationship Id="rId134" Type="http://schemas.openxmlformats.org/officeDocument/2006/relationships/slide" Target="slides/slide71.xml"/><Relationship Id="rId135" Type="http://schemas.openxmlformats.org/officeDocument/2006/relationships/slide" Target="slides/slide72.xml"/><Relationship Id="rId136" Type="http://schemas.openxmlformats.org/officeDocument/2006/relationships/slide" Target="slides/slide73.xml"/><Relationship Id="rId137" Type="http://schemas.openxmlformats.org/officeDocument/2006/relationships/slide" Target="slides/slide74.xml"/><Relationship Id="rId138" Type="http://schemas.openxmlformats.org/officeDocument/2006/relationships/slide" Target="slides/slide75.xml"/><Relationship Id="rId139" Type="http://schemas.openxmlformats.org/officeDocument/2006/relationships/slide" Target="slides/slide7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7.xml"/><Relationship Id="rId111" Type="http://schemas.openxmlformats.org/officeDocument/2006/relationships/slide" Target="slides/slide48.xml"/><Relationship Id="rId112" Type="http://schemas.openxmlformats.org/officeDocument/2006/relationships/slide" Target="slides/slide49.xml"/><Relationship Id="rId113" Type="http://schemas.openxmlformats.org/officeDocument/2006/relationships/slide" Target="slides/slide50.xml"/><Relationship Id="rId114" Type="http://schemas.openxmlformats.org/officeDocument/2006/relationships/slide" Target="slides/slide51.xml"/><Relationship Id="rId115" Type="http://schemas.openxmlformats.org/officeDocument/2006/relationships/slide" Target="slides/slide52.xml"/><Relationship Id="rId116" Type="http://schemas.openxmlformats.org/officeDocument/2006/relationships/slide" Target="slides/slide53.xml"/><Relationship Id="rId117" Type="http://schemas.openxmlformats.org/officeDocument/2006/relationships/slide" Target="slides/slide54.xml"/><Relationship Id="rId118" Type="http://schemas.openxmlformats.org/officeDocument/2006/relationships/slide" Target="slides/slide55.xml"/><Relationship Id="rId119" Type="http://schemas.openxmlformats.org/officeDocument/2006/relationships/slide" Target="slides/slide56.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7.xml"/><Relationship Id="rId81" Type="http://schemas.openxmlformats.org/officeDocument/2006/relationships/slide" Target="slides/slide18.xml"/><Relationship Id="rId82" Type="http://schemas.openxmlformats.org/officeDocument/2006/relationships/slide" Target="slides/slide19.xml"/><Relationship Id="rId83" Type="http://schemas.openxmlformats.org/officeDocument/2006/relationships/slide" Target="slides/slide20.xml"/><Relationship Id="rId84" Type="http://schemas.openxmlformats.org/officeDocument/2006/relationships/slide" Target="slides/slide21.xml"/><Relationship Id="rId85" Type="http://schemas.openxmlformats.org/officeDocument/2006/relationships/slide" Target="slides/slide22.xml"/><Relationship Id="rId86" Type="http://schemas.openxmlformats.org/officeDocument/2006/relationships/slide" Target="slides/slide23.xml"/><Relationship Id="rId87" Type="http://schemas.openxmlformats.org/officeDocument/2006/relationships/slide" Target="slides/slide24.xml"/><Relationship Id="rId88" Type="http://schemas.openxmlformats.org/officeDocument/2006/relationships/slide" Target="slides/slide25.xml"/><Relationship Id="rId89" Type="http://schemas.openxmlformats.org/officeDocument/2006/relationships/slide" Target="slides/slide26.xml"/><Relationship Id="rId140" Type="http://schemas.openxmlformats.org/officeDocument/2006/relationships/slide" Target="slides/slide77.xml"/><Relationship Id="rId141" Type="http://schemas.openxmlformats.org/officeDocument/2006/relationships/slide" Target="slides/slide78.xml"/><Relationship Id="rId142" Type="http://schemas.openxmlformats.org/officeDocument/2006/relationships/slide" Target="slides/slide79.xml"/><Relationship Id="rId143" Type="http://schemas.openxmlformats.org/officeDocument/2006/relationships/slide" Target="slides/slide80.xml"/><Relationship Id="rId144" Type="http://schemas.openxmlformats.org/officeDocument/2006/relationships/slide" Target="slides/slide81.xml"/><Relationship Id="rId145" Type="http://schemas.openxmlformats.org/officeDocument/2006/relationships/notesMaster" Target="notesMasters/notes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65DF1D7-53EC-6D41-90DC-CFA74E5DDCE8}" type="slidenum">
              <a:rPr lang="en-US"/>
              <a:pPr>
                <a:defRPr/>
              </a:pPr>
              <a:t>‹#›</a:t>
            </a:fld>
            <a:endParaRPr lang="en-US"/>
          </a:p>
        </p:txBody>
      </p:sp>
    </p:spTree>
    <p:extLst>
      <p:ext uri="{BB962C8B-B14F-4D97-AF65-F5344CB8AC3E}">
        <p14:creationId xmlns:p14="http://schemas.microsoft.com/office/powerpoint/2010/main" val="219280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garydfoster.com/"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p>
            <a:pPr algn="r">
              <a:defRPr/>
            </a:pPr>
            <a:fld id="{446B47F5-BCDC-4043-8ACB-5B4E9D20BF55}" type="slidenum">
              <a:rPr lang="en-US" sz="1200">
                <a:cs typeface="+mn-cs"/>
              </a:rPr>
              <a:pPr algn="r">
                <a:defRPr/>
              </a:pPr>
              <a:t>1</a:t>
            </a:fld>
            <a:endParaRPr lang="en-US" sz="1200">
              <a:cs typeface="+mn-cs"/>
            </a:endParaRPr>
          </a:p>
        </p:txBody>
      </p:sp>
      <p:sp>
        <p:nvSpPr>
          <p:cNvPr id="4912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2131" name="Rectangle 3"/>
          <p:cNvSpPr>
            <a:spLocks noGrp="1" noChangeArrowheads="1"/>
          </p:cNvSpPr>
          <p:nvPr>
            <p:ph type="body" idx="1"/>
          </p:nvPr>
        </p:nvSpPr>
        <p:spPr/>
        <p:txBody>
          <a:bodyPr/>
          <a:lstStyle/>
          <a:p>
            <a:pPr eaLnBrk="1" hangingPunct="1">
              <a:defRPr/>
            </a:pPr>
            <a:r>
              <a:rPr lang="en-US" dirty="0" smtClean="0">
                <a:cs typeface="+mn-cs"/>
              </a:rPr>
              <a:t>This template is intended for talk titles. Although it can be used for significant section titles, its </a:t>
            </a:r>
            <a:r>
              <a:rPr lang="ja-JP" altLang="en-US" dirty="0" smtClean="0">
                <a:latin typeface="Arial"/>
                <a:cs typeface="+mn-cs"/>
              </a:rPr>
              <a:t>“</a:t>
            </a:r>
            <a:r>
              <a:rPr lang="en-US" dirty="0" smtClean="0">
                <a:cs typeface="+mn-cs"/>
              </a:rPr>
              <a:t>cover page</a:t>
            </a:r>
            <a:r>
              <a:rPr lang="ja-JP" altLang="en-US" dirty="0" smtClean="0">
                <a:latin typeface="Arial"/>
                <a:cs typeface="+mn-cs"/>
              </a:rPr>
              <a:t>”</a:t>
            </a:r>
            <a:r>
              <a:rPr lang="en-US" dirty="0" smtClean="0">
                <a:cs typeface="+mn-cs"/>
              </a:rPr>
              <a:t> feel makes it best used once at the beginning of a presentation. Subtitle can be as its name suggests or the speaker</a:t>
            </a:r>
            <a:r>
              <a:rPr lang="fr-FR" altLang="ja-JP" dirty="0" smtClean="0">
                <a:latin typeface="Arial"/>
                <a:cs typeface="+mn-cs"/>
              </a:rPr>
              <a:t>'</a:t>
            </a:r>
            <a:r>
              <a:rPr lang="en-US" dirty="0" smtClean="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05B84E-E539-744E-88E1-6EAA29838FE0}" type="slidenum">
              <a:rPr lang="en-US"/>
              <a:pPr>
                <a:defRPr/>
              </a:pPr>
              <a:t>10</a:t>
            </a:fld>
            <a:endParaRPr lang="en-US"/>
          </a:p>
        </p:txBody>
      </p:sp>
      <p:sp>
        <p:nvSpPr>
          <p:cNvPr id="587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A30969-B7A7-004E-B640-B4EE47290FC1}" type="slidenum">
              <a:rPr lang="en-US"/>
              <a:pPr>
                <a:defRPr/>
              </a:pPr>
              <a:t>11</a:t>
            </a:fld>
            <a:endParaRPr lang="en-US"/>
          </a:p>
        </p:txBody>
      </p:sp>
      <p:sp>
        <p:nvSpPr>
          <p:cNvPr id="589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B6FB85-E5D8-1540-96BE-FB8C64769217}" type="slidenum">
              <a:rPr lang="en-US"/>
              <a:pPr>
                <a:defRPr/>
              </a:pPr>
              <a:t>12</a:t>
            </a:fld>
            <a:endParaRPr lang="en-US"/>
          </a:p>
        </p:txBody>
      </p:sp>
      <p:sp>
        <p:nvSpPr>
          <p:cNvPr id="589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smtClean="0">
                <a:cs typeface="+mn-cs"/>
              </a:rPr>
              <a:t>We are not saying that we should get rid of Sunday school.  But we are suggesting that we need to change the curriculum and the training.</a:t>
            </a:r>
          </a:p>
          <a:p>
            <a:pPr eaLnBrk="1" hangingPunct="1">
              <a:defRPr/>
            </a:pPr>
            <a:r>
              <a:rPr lang="en-US" dirty="0" smtClean="0">
                <a:cs typeface="+mn-cs"/>
              </a:rPr>
              <a:t>Most Sunday school teachers, like most Christian adults don</a:t>
            </a:r>
            <a:r>
              <a:rPr lang="fr-FR" altLang="ja-JP" dirty="0" smtClean="0">
                <a:latin typeface="Arial"/>
                <a:cs typeface="+mn-cs"/>
              </a:rPr>
              <a:t>'</a:t>
            </a:r>
            <a:r>
              <a:rPr lang="en-US" dirty="0" smtClean="0">
                <a:cs typeface="+mn-cs"/>
              </a:rPr>
              <a:t>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fld id="{64E0EEB6-F703-3A40-A5D9-CCB4F10FC104}" type="slidenum">
              <a:rPr lang="en-US" sz="1200">
                <a:solidFill>
                  <a:prstClr val="black"/>
                </a:solidFill>
              </a:rPr>
              <a:pPr eaLnBrk="1" hangingPunct="1">
                <a:defRPr/>
              </a:pPr>
              <a:t>13</a:t>
            </a:fld>
            <a:endParaRPr lang="en-US" sz="1200">
              <a:solidFill>
                <a:prstClr val="black"/>
              </a:solidFill>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DF8385-41D3-174D-AB93-5F0FB999D1EB}" type="slidenum">
              <a:rPr lang="en-US"/>
              <a:pPr>
                <a:defRPr/>
              </a:pPr>
              <a:t>14</a:t>
            </a:fld>
            <a:endParaRPr lang="en-US"/>
          </a:p>
        </p:txBody>
      </p:sp>
      <p:sp>
        <p:nvSpPr>
          <p:cNvPr id="77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10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00E3B7-BF75-164A-9FC1-D8947718BA2E}" type="slidenum">
              <a:rPr lang="en-US"/>
              <a:pPr>
                <a:defRPr/>
              </a:pPr>
              <a:t>15</a:t>
            </a:fld>
            <a:endParaRPr lang="en-US"/>
          </a:p>
        </p:txBody>
      </p:sp>
      <p:sp>
        <p:nvSpPr>
          <p:cNvPr id="3942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394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a:t>Suppose many huge trucks rumbled around the house without ever touching it.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E5D68F-4A2A-B844-924E-B63CC6F25BA0}" type="slidenum">
              <a:rPr lang="en-US"/>
              <a:pPr>
                <a:defRPr/>
              </a:pPr>
              <a:t>16</a:t>
            </a:fld>
            <a:endParaRPr lang="en-US"/>
          </a:p>
        </p:txBody>
      </p:sp>
      <p:sp>
        <p:nvSpPr>
          <p:cNvPr id="77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31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3926CF-6A6E-0445-BAAE-B4D81B67537B}" type="slidenum">
              <a:rPr lang="en-US"/>
              <a:pPr>
                <a:defRPr/>
              </a:pPr>
              <a:t>17</a:t>
            </a:fld>
            <a:endParaRPr lang="en-US"/>
          </a:p>
        </p:txBody>
      </p:sp>
      <p:sp>
        <p:nvSpPr>
          <p:cNvPr id="5697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7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25E766-1538-314D-8EEC-5ABA935317B5}" type="slidenum">
              <a:rPr lang="en-US"/>
              <a:pPr>
                <a:defRPr/>
              </a:pPr>
              <a:t>18</a:t>
            </a:fld>
            <a:endParaRPr lang="en-US"/>
          </a:p>
        </p:txBody>
      </p:sp>
      <p:sp>
        <p:nvSpPr>
          <p:cNvPr id="5699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95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8766C4-AC56-C342-BDAC-2CEB68A07623}" type="slidenum">
              <a:rPr lang="en-US"/>
              <a:pPr>
                <a:defRPr/>
              </a:pPr>
              <a:t>19</a:t>
            </a:fld>
            <a:endParaRPr lang="en-US"/>
          </a:p>
        </p:txBody>
      </p:sp>
      <p:sp>
        <p:nvSpPr>
          <p:cNvPr id="605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0819" name="Rectangle 3"/>
          <p:cNvSpPr>
            <a:spLocks noGrp="1" noChangeArrowheads="1"/>
          </p:cNvSpPr>
          <p:nvPr>
            <p:ph type="body" idx="1"/>
          </p:nvPr>
        </p:nvSpPr>
        <p:spPr/>
        <p:txBody>
          <a:bodyPr/>
          <a:lstStyle/>
          <a:p>
            <a:pPr eaLnBrk="1" hangingPunct="1">
              <a:defRPr/>
            </a:pPr>
            <a:r>
              <a:rPr lang="en-US" dirty="0" smtClean="0">
                <a:cs typeface="+mn-cs"/>
              </a:rPr>
              <a:t>talk again about modesty—wedding pictures we get from committed Christians with very immodest wedding dresses, in most churches where I speak including our own, teens and older women are immodestly dressed—just reflective of the influence of nudity in our culture and our ignorance of the Genesis foundation of the Bible</a:t>
            </a:r>
            <a:r>
              <a:rPr lang="fr-FR" altLang="ja-JP" dirty="0" smtClean="0">
                <a:latin typeface="Arial"/>
                <a:cs typeface="+mn-cs"/>
              </a:rPr>
              <a:t>'</a:t>
            </a:r>
            <a:r>
              <a:rPr lang="en-US" dirty="0" smtClean="0">
                <a:cs typeface="+mn-cs"/>
              </a:rPr>
              <a:t>s teaching on clothes.  Men, teach your wives and daughters.  Wives and daughters, ask your husbands and dads about specific clothing.</a:t>
            </a:r>
          </a:p>
          <a:p>
            <a:pPr eaLnBrk="1" hangingPunct="1">
              <a:defRPr/>
            </a:pP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p>
            <a:pPr algn="r">
              <a:defRPr/>
            </a:pPr>
            <a:fld id="{2568EDC9-A6AE-AD42-A90B-8EF7D95A5002}" type="slidenum">
              <a:rPr lang="en-US" sz="1200">
                <a:cs typeface="+mn-cs"/>
              </a:rPr>
              <a:pPr algn="r">
                <a:defRPr/>
              </a:pPr>
              <a:t>2</a:t>
            </a:fld>
            <a:endParaRPr lang="en-US" sz="1200">
              <a:cs typeface="+mn-cs"/>
            </a:endParaRPr>
          </a:p>
        </p:txBody>
      </p:sp>
      <p:sp>
        <p:nvSpPr>
          <p:cNvPr id="521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19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fld id="{43AFA920-B2BC-5E4C-986F-7945C6EA638E}" type="slidenum">
              <a:rPr lang="en-US" sz="1200">
                <a:solidFill>
                  <a:prstClr val="black"/>
                </a:solidFill>
              </a:rPr>
              <a:pPr eaLnBrk="1" hangingPunct="1">
                <a:defRPr/>
              </a:pPr>
              <a:t>20</a:t>
            </a:fld>
            <a:endParaRPr lang="en-US" sz="1200">
              <a:solidFill>
                <a:prstClr val="black"/>
              </a:solidFill>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9D68DE-A190-A44D-93D8-EA498E4F67F2}" type="slidenum">
              <a:rPr lang="en-US"/>
              <a:pPr>
                <a:defRPr/>
              </a:pPr>
              <a:t>21</a:t>
            </a:fld>
            <a:endParaRPr lang="en-US"/>
          </a:p>
        </p:txBody>
      </p:sp>
      <p:sp>
        <p:nvSpPr>
          <p:cNvPr id="605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2867" name="Rectangle 3"/>
          <p:cNvSpPr>
            <a:spLocks noGrp="1" noChangeArrowheads="1"/>
          </p:cNvSpPr>
          <p:nvPr>
            <p:ph type="body" idx="1"/>
          </p:nvPr>
        </p:nvSpPr>
        <p:spPr/>
        <p:txBody>
          <a:bodyPr/>
          <a:lstStyle/>
          <a:p>
            <a:pPr eaLnBrk="1" hangingPunct="1">
              <a:defRPr/>
            </a:pPr>
            <a:r>
              <a:rPr lang="en-US" smtClean="0">
                <a:cs typeface="+mn-cs"/>
              </a:rPr>
              <a:t>Mal. 2:16—God hates divorce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D3B34C-90F2-DA44-8A2D-30820E3DA738}" type="slidenum">
              <a:rPr lang="en-US"/>
              <a:pPr>
                <a:defRPr/>
              </a:pPr>
              <a:t>22</a:t>
            </a:fld>
            <a:endParaRPr lang="en-US"/>
          </a:p>
        </p:txBody>
      </p:sp>
      <p:sp>
        <p:nvSpPr>
          <p:cNvPr id="461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17219" name="Rectangle 3"/>
          <p:cNvSpPr>
            <a:spLocks noGrp="1" noChangeArrowheads="1"/>
          </p:cNvSpPr>
          <p:nvPr>
            <p:ph type="body" idx="1"/>
          </p:nvPr>
        </p:nvSpPr>
        <p:spPr/>
        <p:txBody>
          <a:bodyPr/>
          <a:lstStyle/>
          <a:p>
            <a:pPr eaLnBrk="1" hangingPunct="1">
              <a:defRPr/>
            </a:pPr>
            <a:r>
              <a:rPr lang="en-US" smtClean="0">
                <a:cs typeface="+mn-cs"/>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2B7452-BC7A-CB43-829C-4743047F4E7B}" type="slidenum">
              <a:rPr lang="en-US"/>
              <a:pPr>
                <a:defRPr/>
              </a:pPr>
              <a:t>23</a:t>
            </a:fld>
            <a:endParaRPr lang="en-US"/>
          </a:p>
        </p:txBody>
      </p:sp>
      <p:sp>
        <p:nvSpPr>
          <p:cNvPr id="605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4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C674720F-A3D9-6142-9C9F-AC8213879442}" type="slidenum">
              <a:rPr lang="en-US"/>
              <a:pPr>
                <a:defRPr/>
              </a:pPr>
              <a:t>24</a:t>
            </a:fld>
            <a:endParaRPr lang="en-US"/>
          </a:p>
        </p:txBody>
      </p:sp>
      <p:sp>
        <p:nvSpPr>
          <p:cNvPr id="5936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7524BC6F-F186-4E43-BF26-B78A7BFA8A37}" type="slidenum">
              <a:rPr lang="en-US" sz="1200" smtClean="0">
                <a:cs typeface="Arial" charset="0"/>
              </a:rPr>
              <a:pPr algn="r">
                <a:defRPr/>
              </a:pPr>
              <a:t>24</a:t>
            </a:fld>
            <a:endParaRPr lang="en-US" sz="1200" smtClean="0">
              <a:cs typeface="Arial" charset="0"/>
            </a:endParaRPr>
          </a:p>
        </p:txBody>
      </p:sp>
      <p:sp>
        <p:nvSpPr>
          <p:cNvPr id="340995"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58" tIns="46330" rIns="92658" bIns="46330" anchor="b"/>
          <a:lstStyle>
            <a:lvl1pPr defTabSz="927100" eaLnBrk="0" hangingPunct="0">
              <a:defRPr sz="3000">
                <a:solidFill>
                  <a:schemeClr val="tx1"/>
                </a:solidFill>
                <a:latin typeface="Arial" charset="0"/>
                <a:ea typeface="ＭＳ Ｐゴシック" charset="0"/>
                <a:cs typeface="ＭＳ Ｐゴシック" charset="0"/>
              </a:defRPr>
            </a:lvl1pPr>
            <a:lvl2pPr marL="742950" indent="-285750" defTabSz="927100" eaLnBrk="0" hangingPunct="0">
              <a:defRPr sz="3000">
                <a:solidFill>
                  <a:schemeClr val="tx1"/>
                </a:solidFill>
                <a:latin typeface="Arial" charset="0"/>
                <a:ea typeface="ＭＳ Ｐゴシック" charset="0"/>
              </a:defRPr>
            </a:lvl2pPr>
            <a:lvl3pPr marL="1143000" indent="-228600" defTabSz="927100" eaLnBrk="0" hangingPunct="0">
              <a:defRPr sz="3000">
                <a:solidFill>
                  <a:schemeClr val="tx1"/>
                </a:solidFill>
                <a:latin typeface="Arial" charset="0"/>
                <a:ea typeface="ＭＳ Ｐゴシック" charset="0"/>
              </a:defRPr>
            </a:lvl3pPr>
            <a:lvl4pPr marL="1600200" indent="-228600" defTabSz="927100" eaLnBrk="0" hangingPunct="0">
              <a:defRPr sz="3000">
                <a:solidFill>
                  <a:schemeClr val="tx1"/>
                </a:solidFill>
                <a:latin typeface="Arial" charset="0"/>
                <a:ea typeface="ＭＳ Ｐゴシック" charset="0"/>
              </a:defRPr>
            </a:lvl4pPr>
            <a:lvl5pPr marL="2057400" indent="-228600" defTabSz="927100" eaLnBrk="0" hangingPunct="0">
              <a:defRPr sz="3000">
                <a:solidFill>
                  <a:schemeClr val="tx1"/>
                </a:solidFill>
                <a:latin typeface="Arial" charset="0"/>
                <a:ea typeface="ＭＳ Ｐゴシック" charset="0"/>
              </a:defRPr>
            </a:lvl5pPr>
            <a:lvl6pPr marL="2514600" indent="-228600" algn="ctr" defTabSz="927100"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defTabSz="927100"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defTabSz="927100"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defTabSz="927100"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fld id="{98426CB9-CABC-7D41-84E3-EB4C6218DF53}" type="slidenum">
              <a:rPr lang="en-US" sz="1200">
                <a:latin typeface="Times New Roman" charset="0"/>
              </a:rPr>
              <a:pPr algn="r" eaLnBrk="1" hangingPunct="1"/>
              <a:t>24</a:t>
            </a:fld>
            <a:endParaRPr lang="en-US" sz="1200">
              <a:latin typeface="Times New Roman" charset="0"/>
            </a:endParaRPr>
          </a:p>
        </p:txBody>
      </p:sp>
      <p:sp>
        <p:nvSpPr>
          <p:cNvPr id="5936132" name="Rectangle 2"/>
          <p:cNvSpPr>
            <a:spLocks noGrp="1" noRot="1" noChangeAspect="1" noChangeArrowheads="1" noTextEdit="1"/>
          </p:cNvSpPr>
          <p:nvPr>
            <p:ph type="sldImg"/>
          </p:nvPr>
        </p:nvSpPr>
        <p:spPr>
          <a:xfrm>
            <a:off x="1143000" y="684213"/>
            <a:ext cx="4572000" cy="3429000"/>
          </a:xfrm>
          <a:ln/>
          <a:extLst>
            <a:ext uri="{FAA26D3D-D897-4be2-8F04-BA451C77F1D7}">
              <ma14:placeholderFlag xmlns:ma14="http://schemas.microsoft.com/office/mac/drawingml/2011/main" val="1"/>
            </a:ext>
          </a:extLst>
        </p:spPr>
      </p:sp>
      <p:sp>
        <p:nvSpPr>
          <p:cNvPr id="5936133" name="Rectangle 3"/>
          <p:cNvSpPr>
            <a:spLocks noGrp="1" noChangeArrowheads="1"/>
          </p:cNvSpPr>
          <p:nvPr>
            <p:ph type="body" idx="1"/>
          </p:nvPr>
        </p:nvSpPr>
        <p:spPr>
          <a:xfrm>
            <a:off x="914400" y="4343400"/>
            <a:ext cx="5029200" cy="4116388"/>
          </a:xfrm>
        </p:spPr>
        <p:txBody>
          <a:bodyPr lIns="92658" tIns="46330" rIns="92658" bIns="46330"/>
          <a:lstStyle/>
          <a:p>
            <a:pPr eaLnBrk="1" hangingPunct="1">
              <a:defRPr/>
            </a:pPr>
            <a:r>
              <a:rPr lang="en-US" smtClean="0">
                <a:cs typeface="+mn-cs"/>
              </a:rPr>
              <a:t>See 124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150A951-7C22-5D4F-A791-FD3CDA75B7CC}" type="slidenum">
              <a:rPr lang="en-US"/>
              <a:pPr>
                <a:defRPr/>
              </a:pPr>
              <a:t>25</a:t>
            </a:fld>
            <a:endParaRPr lang="en-US"/>
          </a:p>
        </p:txBody>
      </p:sp>
      <p:sp>
        <p:nvSpPr>
          <p:cNvPr id="343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fld id="{A9A90D25-1CE0-FB4E-8298-264F9A4DC9C7}" type="slidenum">
              <a:rPr lang="en-US" sz="1200"/>
              <a:pPr algn="r" eaLnBrk="1" hangingPunct="1"/>
              <a:t>25</a:t>
            </a:fld>
            <a:endParaRPr lang="en-US" sz="1200"/>
          </a:p>
        </p:txBody>
      </p:sp>
      <p:sp>
        <p:nvSpPr>
          <p:cNvPr id="58982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8244"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691FF8-5686-0F44-9AF6-70340195C6FC}" type="slidenum">
              <a:rPr lang="en-US"/>
              <a:pPr>
                <a:defRPr/>
              </a:pPr>
              <a:t>26</a:t>
            </a:fld>
            <a:endParaRPr lang="en-US"/>
          </a:p>
        </p:txBody>
      </p:sp>
      <p:sp>
        <p:nvSpPr>
          <p:cNvPr id="1152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2003" name="Rectangle 3"/>
          <p:cNvSpPr>
            <a:spLocks noGrp="1" noChangeArrowheads="1"/>
          </p:cNvSpPr>
          <p:nvPr>
            <p:ph type="body" idx="1"/>
          </p:nvPr>
        </p:nvSpPr>
        <p:spPr/>
        <p:txBody>
          <a:bodyPr/>
          <a:lstStyle/>
          <a:p>
            <a:pPr eaLnBrk="1" hangingPunct="1">
              <a:defRPr/>
            </a:pPr>
            <a:r>
              <a:rPr lang="en-US" smtClean="0">
                <a:cs typeface="+mn-cs"/>
              </a:rPr>
              <a:t>Picture from Dinosaur National Monument (national park) in Utah &amp; Colorado</a:t>
            </a:r>
          </a:p>
          <a:p>
            <a:pPr eaLnBrk="1" hangingPunct="1">
              <a:defRPr/>
            </a:pPr>
            <a:r>
              <a:rPr lang="en-US" smtClean="0">
                <a:cs typeface="+mn-cs"/>
              </a:rPr>
              <a:t>Show my fossil shells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9E1C85-58F7-2A4B-90DE-37CD6C6AFBB0}" type="slidenum">
              <a:rPr lang="en-US"/>
              <a:pPr>
                <a:defRPr/>
              </a:pPr>
              <a:t>27</a:t>
            </a:fld>
            <a:endParaRPr lang="en-US"/>
          </a:p>
        </p:txBody>
      </p:sp>
      <p:sp>
        <p:nvSpPr>
          <p:cNvPr id="593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1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B1AD3C8-B278-2344-86BA-C179F383AB89}" type="slidenum">
              <a:rPr lang="en-US">
                <a:solidFill>
                  <a:prstClr val="black"/>
                </a:solidFill>
              </a:rPr>
              <a:pPr>
                <a:defRPr/>
              </a:pPr>
              <a:t>28</a:t>
            </a:fld>
            <a:endParaRPr lang="en-US">
              <a:solidFill>
                <a:prstClr val="black"/>
              </a:solidFill>
            </a:endParaRPr>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A5D670F3-9F24-8B46-B0E4-BA09FBBFF2D7}" type="slidenum">
              <a:rPr lang="en-US" sz="1200" smtClean="0">
                <a:solidFill>
                  <a:prstClr val="black"/>
                </a:solidFill>
              </a:rPr>
              <a:pPr algn="r">
                <a:defRPr/>
              </a:pPr>
              <a:t>28</a:t>
            </a:fld>
            <a:endParaRPr lang="en-US" sz="1200" smtClean="0">
              <a:solidFill>
                <a:prstClr val="black"/>
              </a:solidFill>
            </a:endParaRPr>
          </a:p>
        </p:txBody>
      </p:sp>
      <p:sp>
        <p:nvSpPr>
          <p:cNvPr id="59125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12580" name="Rectangle 3"/>
          <p:cNvSpPr>
            <a:spLocks noGrp="1" noChangeArrowheads="1"/>
          </p:cNvSpPr>
          <p:nvPr>
            <p:ph type="body" idx="1"/>
          </p:nvPr>
        </p:nvSpPr>
        <p:spPr/>
        <p:txBody>
          <a:bodyPr/>
          <a:lstStyle/>
          <a:p>
            <a:pPr eaLnBrk="1" hangingPunct="1">
              <a:defRPr/>
            </a:pPr>
            <a:r>
              <a:rPr lang="en-US" smtClean="0">
                <a:cs typeface="+mn-cs"/>
              </a:rPr>
              <a:t>Do these two views agree?  </a:t>
            </a:r>
          </a:p>
          <a:p>
            <a:pPr eaLnBrk="1" hangingPunct="1">
              <a:defRPr/>
            </a:pPr>
            <a:r>
              <a:rPr lang="en-US" smtClean="0">
                <a:cs typeface="+mn-cs"/>
              </a:rPr>
              <a:t>No, of course not.  They are diametrically opposed to each other.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2E237F-A5E3-E642-96D1-B2927FA8E8BC}" type="slidenum">
              <a:rPr lang="en-US"/>
              <a:pPr>
                <a:defRPr/>
              </a:pPr>
              <a:t>29</a:t>
            </a:fld>
            <a:endParaRPr lang="en-US"/>
          </a:p>
        </p:txBody>
      </p:sp>
      <p:sp>
        <p:nvSpPr>
          <p:cNvPr id="290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071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p>
            <a:pPr algn="r">
              <a:defRPr/>
            </a:pPr>
            <a:fld id="{91002E04-F11B-994B-82A3-FAD257E30FBB}" type="slidenum">
              <a:rPr lang="en-US" sz="1200">
                <a:cs typeface="+mn-cs"/>
              </a:rPr>
              <a:pPr algn="r">
                <a:defRPr/>
              </a:pPr>
              <a:t>3</a:t>
            </a:fld>
            <a:endParaRPr lang="en-US" sz="1200">
              <a:cs typeface="+mn-cs"/>
            </a:endParaRPr>
          </a:p>
        </p:txBody>
      </p:sp>
      <p:sp>
        <p:nvSpPr>
          <p:cNvPr id="5691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1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8B3ABE-F0EF-E049-BFB8-6145A113CE39}" type="slidenum">
              <a:rPr lang="en-US"/>
              <a:pPr>
                <a:defRPr/>
              </a:pPr>
              <a:t>30</a:t>
            </a:fld>
            <a:endParaRPr lang="en-US"/>
          </a:p>
        </p:txBody>
      </p:sp>
      <p:sp>
        <p:nvSpPr>
          <p:cNvPr id="572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0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B87FB9-44B1-0C42-9E79-DDDA07358E4B}" type="slidenum">
              <a:rPr lang="en-US"/>
              <a:pPr>
                <a:defRPr/>
              </a:pPr>
              <a:t>31</a:t>
            </a:fld>
            <a:endParaRPr lang="en-US"/>
          </a:p>
        </p:txBody>
      </p:sp>
      <p:sp>
        <p:nvSpPr>
          <p:cNvPr id="3837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37955" name="Rectangle 3"/>
          <p:cNvSpPr>
            <a:spLocks noGrp="1" noChangeArrowheads="1"/>
          </p:cNvSpPr>
          <p:nvPr>
            <p:ph type="body" idx="1"/>
          </p:nvPr>
        </p:nvSpPr>
        <p:spPr/>
        <p:txBody>
          <a:bodyPr/>
          <a:lstStyle/>
          <a:p>
            <a:pPr eaLnBrk="1" hangingPunct="1">
              <a:defRPr/>
            </a:pPr>
            <a:r>
              <a:rPr lang="en-US" smtClean="0">
                <a:cs typeface="+mn-cs"/>
              </a:rPr>
              <a:t>Picture and quote from http://www.nature.com/nsu/031020/031020-2.html</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a:fld id="{3CEC8243-4ABE-404A-9CE3-63C9EE82183F}" type="slidenum">
              <a:rPr lang="zh-CN" altLang="en-US" sz="1200">
                <a:solidFill>
                  <a:srgbClr val="000000"/>
                </a:solidFill>
              </a:rPr>
              <a:pPr algn="r"/>
              <a:t>32</a:t>
            </a:fld>
            <a:endParaRPr lang="en-US" altLang="zh-CN" sz="1200">
              <a:solidFill>
                <a:srgbClr val="000000"/>
              </a:solidFill>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6B3F0A-05D7-6E40-9C5C-28CABE2D69A7}" type="slidenum">
              <a:rPr lang="en-US"/>
              <a:pPr>
                <a:defRPr/>
              </a:pPr>
              <a:t>34</a:t>
            </a:fld>
            <a:endParaRPr lang="en-US"/>
          </a:p>
        </p:txBody>
      </p:sp>
      <p:sp>
        <p:nvSpPr>
          <p:cNvPr id="5728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28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BB1463-2D22-D44E-B42F-C3DEDB440BAD}" type="slidenum">
              <a:rPr lang="en-US"/>
              <a:pPr>
                <a:defRPr/>
              </a:pPr>
              <a:t>35</a:t>
            </a:fld>
            <a:endParaRPr lang="en-US"/>
          </a:p>
        </p:txBody>
      </p:sp>
      <p:sp>
        <p:nvSpPr>
          <p:cNvPr id="2562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2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B1B909-024D-BA4E-BF05-C1EAB600D42B}" type="slidenum">
              <a:rPr lang="en-US"/>
              <a:pPr>
                <a:defRPr/>
              </a:pPr>
              <a:t>36</a:t>
            </a:fld>
            <a:endParaRPr lang="en-US"/>
          </a:p>
        </p:txBody>
      </p:sp>
      <p:sp>
        <p:nvSpPr>
          <p:cNvPr id="573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0307" name="Rectangle 3"/>
          <p:cNvSpPr>
            <a:spLocks noGrp="1" noChangeArrowheads="1"/>
          </p:cNvSpPr>
          <p:nvPr>
            <p:ph type="body" idx="1"/>
          </p:nvPr>
        </p:nvSpPr>
        <p:spPr/>
        <p:txBody>
          <a:bodyPr/>
          <a:lstStyle/>
          <a:p>
            <a:pPr eaLnBrk="1" hangingPunct="1">
              <a:defRPr/>
            </a:pPr>
            <a:r>
              <a:rPr lang="en-US" b="1" smtClean="0">
                <a:cs typeface="+mn-cs"/>
              </a:rPr>
              <a:t>Revised: August 2005.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1F1646-A88B-E746-A1B5-7F6D03F06E56}" type="slidenum">
              <a:rPr lang="en-US"/>
              <a:pPr>
                <a:defRPr/>
              </a:pPr>
              <a:t>37</a:t>
            </a:fld>
            <a:endParaRPr lang="en-US"/>
          </a:p>
        </p:txBody>
      </p:sp>
      <p:sp>
        <p:nvSpPr>
          <p:cNvPr id="514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48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BE8633-04C1-3447-994D-4FDDAFF5D8BD}" type="slidenum">
              <a:rPr lang="en-US"/>
              <a:pPr>
                <a:defRPr/>
              </a:pPr>
              <a:t>38</a:t>
            </a:fld>
            <a:endParaRPr lang="en-US"/>
          </a:p>
        </p:txBody>
      </p:sp>
      <p:sp>
        <p:nvSpPr>
          <p:cNvPr id="515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0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C1455F-85F5-E24D-818A-324C6F5FF28D}" type="slidenum">
              <a:rPr lang="en-US"/>
              <a:pPr>
                <a:defRPr/>
              </a:pPr>
              <a:t>39</a:t>
            </a:fld>
            <a:endParaRPr lang="en-US"/>
          </a:p>
        </p:txBody>
      </p:sp>
      <p:sp>
        <p:nvSpPr>
          <p:cNvPr id="515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8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069D09-4634-5C40-A03D-111156A3CB08}" type="slidenum">
              <a:rPr lang="en-US"/>
              <a:pPr>
                <a:defRPr/>
              </a:pPr>
              <a:t>40</a:t>
            </a:fld>
            <a:endParaRPr lang="en-US"/>
          </a:p>
        </p:txBody>
      </p:sp>
      <p:sp>
        <p:nvSpPr>
          <p:cNvPr id="515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4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8324F8-6932-614D-8DD3-450904135208}" type="slidenum">
              <a:rPr lang="en-US"/>
              <a:pPr>
                <a:defRPr/>
              </a:pPr>
              <a:t>4</a:t>
            </a:fld>
            <a:endParaRPr lang="en-US"/>
          </a:p>
        </p:txBody>
      </p:sp>
      <p:sp>
        <p:nvSpPr>
          <p:cNvPr id="56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34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CFEC8C-C254-DA4B-B7B8-61316A9CC3F9}" type="slidenum">
              <a:rPr lang="en-US"/>
              <a:pPr>
                <a:defRPr/>
              </a:pPr>
              <a:t>41</a:t>
            </a:fld>
            <a:endParaRPr lang="en-US"/>
          </a:p>
        </p:txBody>
      </p:sp>
      <p:sp>
        <p:nvSpPr>
          <p:cNvPr id="542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3107" name="Rectangle 3"/>
          <p:cNvSpPr>
            <a:spLocks noGrp="1" noChangeArrowheads="1"/>
          </p:cNvSpPr>
          <p:nvPr>
            <p:ph type="body" idx="1"/>
          </p:nvPr>
        </p:nvSpPr>
        <p:spPr/>
        <p:txBody>
          <a:bodyPr/>
          <a:lstStyle/>
          <a:p>
            <a:pPr eaLnBrk="1" hangingPunct="1">
              <a:defRPr/>
            </a:pPr>
            <a:r>
              <a:rPr lang="en-US" dirty="0" smtClean="0">
                <a:cs typeface="+mn-cs"/>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6026C0-80B4-9544-AF80-47244D4D3C5A}" type="slidenum">
              <a:rPr lang="en-US"/>
              <a:pPr>
                <a:defRPr/>
              </a:pPr>
              <a:t>42</a:t>
            </a:fld>
            <a:endParaRPr lang="en-US"/>
          </a:p>
        </p:txBody>
      </p:sp>
      <p:sp>
        <p:nvSpPr>
          <p:cNvPr id="5648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83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4681F6-87E8-8346-86DE-AB18A3E22D06}" type="slidenum">
              <a:rPr lang="en-US"/>
              <a:pPr>
                <a:defRPr/>
              </a:pPr>
              <a:t>43</a:t>
            </a:fld>
            <a:endParaRPr lang="en-US"/>
          </a:p>
        </p:txBody>
      </p:sp>
      <p:sp>
        <p:nvSpPr>
          <p:cNvPr id="583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8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6C8E0B-4121-5C4B-9B28-4FDAAED31E08}" type="slidenum">
              <a:rPr lang="en-US"/>
              <a:pPr>
                <a:defRPr/>
              </a:pPr>
              <a:t>44</a:t>
            </a:fld>
            <a:endParaRPr lang="en-US"/>
          </a:p>
        </p:txBody>
      </p:sp>
      <p:sp>
        <p:nvSpPr>
          <p:cNvPr id="573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6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4E6809-02F1-9E41-B1A1-D5FC8560A47F}" type="slidenum">
              <a:rPr lang="en-US"/>
              <a:pPr>
                <a:defRPr/>
              </a:pPr>
              <a:t>45</a:t>
            </a:fld>
            <a:endParaRPr lang="en-US"/>
          </a:p>
        </p:txBody>
      </p:sp>
      <p:sp>
        <p:nvSpPr>
          <p:cNvPr id="573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8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072EEE-8BC2-5C4C-82A9-D97353FD7D4E}" type="slidenum">
              <a:rPr lang="en-US"/>
              <a:pPr>
                <a:defRPr/>
              </a:pPr>
              <a:t>46</a:t>
            </a:fld>
            <a:endParaRPr lang="en-US"/>
          </a:p>
        </p:txBody>
      </p:sp>
      <p:sp>
        <p:nvSpPr>
          <p:cNvPr id="5740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40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a:fld id="{62244DC1-97DD-0745-8556-2495B9E91E19}" type="slidenum">
              <a:rPr lang="zh-CN" altLang="en-US" sz="1200">
                <a:solidFill>
                  <a:srgbClr val="000000"/>
                </a:solidFill>
              </a:rPr>
              <a:pPr algn="r"/>
              <a:t>47</a:t>
            </a:fld>
            <a:endParaRPr lang="en-US" altLang="zh-CN" sz="1200">
              <a:solidFill>
                <a:srgbClr val="000000"/>
              </a:solidFill>
            </a:endParaRPr>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0DC62649-1C3D-D448-9DA4-D023E727B3E5}" type="slidenum">
              <a:rPr lang="en-US"/>
              <a:pPr>
                <a:defRPr/>
              </a:pPr>
              <a:t>48</a:t>
            </a:fld>
            <a:endParaRPr lang="en-US"/>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09DA9C72-4FEB-454E-B4EF-93B1E1030BB9}" type="slidenum">
              <a:rPr lang="en-US" sz="1200" smtClean="0">
                <a:cs typeface="Arial" charset="0"/>
              </a:rPr>
              <a:pPr algn="r">
                <a:defRPr/>
              </a:pPr>
              <a:t>48</a:t>
            </a:fld>
            <a:endParaRPr lang="en-US" sz="1200" smtClean="0">
              <a:cs typeface="Arial" charset="0"/>
            </a:endParaRPr>
          </a:p>
        </p:txBody>
      </p:sp>
      <p:sp>
        <p:nvSpPr>
          <p:cNvPr id="61040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B961164-3A1A-4044-8100-A22AB210BB4B}" type="slidenum">
              <a:rPr lang="en-US"/>
              <a:pPr>
                <a:defRPr/>
              </a:pPr>
              <a:t>49</a:t>
            </a:fld>
            <a:endParaRPr lang="en-US"/>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9635CCF2-992A-8D49-9888-7E02994E0172}" type="slidenum">
              <a:rPr lang="en-US" sz="1200" smtClean="0">
                <a:cs typeface="Arial" charset="0"/>
              </a:rPr>
              <a:pPr algn="r">
                <a:defRPr/>
              </a:pPr>
              <a:t>49</a:t>
            </a:fld>
            <a:endParaRPr lang="en-US" sz="1200" smtClean="0">
              <a:cs typeface="Arial" charset="0"/>
            </a:endParaRPr>
          </a:p>
        </p:txBody>
      </p:sp>
      <p:sp>
        <p:nvSpPr>
          <p:cNvPr id="61040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703D86-3129-D541-8FE3-0ECC4D03D18B}" type="slidenum">
              <a:rPr lang="en-US"/>
              <a:pPr>
                <a:defRPr/>
              </a:pPr>
              <a:t>50</a:t>
            </a:fld>
            <a:endParaRPr lang="en-US"/>
          </a:p>
        </p:txBody>
      </p:sp>
      <p:sp>
        <p:nvSpPr>
          <p:cNvPr id="578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89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p>
            <a:pPr algn="r">
              <a:defRPr/>
            </a:pPr>
            <a:fld id="{3EA2E047-DAEB-044C-81FC-DB150B8C7D50}" type="slidenum">
              <a:rPr lang="en-US" sz="1200">
                <a:cs typeface="+mn-cs"/>
              </a:rPr>
              <a:pPr algn="r">
                <a:defRPr/>
              </a:pPr>
              <a:t>5</a:t>
            </a:fld>
            <a:endParaRPr lang="en-US" sz="1200">
              <a:cs typeface="+mn-cs"/>
            </a:endParaRPr>
          </a:p>
        </p:txBody>
      </p:sp>
      <p:sp>
        <p:nvSpPr>
          <p:cNvPr id="5695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954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322246-2CCF-8D42-B122-74CF308D13F6}" type="slidenum">
              <a:rPr lang="en-US"/>
              <a:pPr>
                <a:defRPr/>
              </a:pPr>
              <a:t>51</a:t>
            </a:fld>
            <a:endParaRPr lang="en-US"/>
          </a:p>
        </p:txBody>
      </p:sp>
      <p:sp>
        <p:nvSpPr>
          <p:cNvPr id="606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3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11D376-BC4F-6B4C-B3C7-7103FBA03541}" type="slidenum">
              <a:rPr lang="en-US"/>
              <a:pPr>
                <a:defRPr/>
              </a:pPr>
              <a:t>52</a:t>
            </a:fld>
            <a:endParaRPr lang="en-US"/>
          </a:p>
        </p:txBody>
      </p:sp>
      <p:sp>
        <p:nvSpPr>
          <p:cNvPr id="606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51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58FAA4-B908-174A-92C7-596F5BA511EB}" type="slidenum">
              <a:rPr lang="en-US"/>
              <a:pPr>
                <a:defRPr/>
              </a:pPr>
              <a:t>53</a:t>
            </a:fld>
            <a:endParaRPr lang="en-US"/>
          </a:p>
        </p:txBody>
      </p:sp>
      <p:sp>
        <p:nvSpPr>
          <p:cNvPr id="5761026"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ma14="http://schemas.microsoft.com/office/mac/drawingml/2011/main" val="1"/>
            </a:ext>
          </a:extLst>
        </p:spPr>
      </p:sp>
      <p:sp>
        <p:nvSpPr>
          <p:cNvPr id="5761027" name="Rectangle 3"/>
          <p:cNvSpPr>
            <a:spLocks noGrp="1" noChangeArrowheads="1"/>
          </p:cNvSpPr>
          <p:nvPr>
            <p:ph type="body" idx="1"/>
          </p:nvPr>
        </p:nvSpPr>
        <p:spPr>
          <a:xfrm>
            <a:off x="917575" y="4329113"/>
            <a:ext cx="5043488" cy="4113212"/>
          </a:xfrm>
        </p:spPr>
        <p:txBody>
          <a:bodyPr/>
          <a:lstStyle/>
          <a:p>
            <a:pPr eaLnBrk="1" hangingPunct="1">
              <a:defRPr/>
            </a:pPr>
            <a:endParaRPr lang="en-AU"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47258F-D7A3-C14F-B371-27F49C55AC1F}" type="slidenum">
              <a:rPr lang="en-US"/>
              <a:pPr>
                <a:defRPr/>
              </a:pPr>
              <a:t>54</a:t>
            </a:fld>
            <a:endParaRPr lang="en-US"/>
          </a:p>
        </p:txBody>
      </p:sp>
      <p:sp>
        <p:nvSpPr>
          <p:cNvPr id="4367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7363" name="Rectangle 3"/>
          <p:cNvSpPr>
            <a:spLocks noGrp="1" noChangeArrowheads="1"/>
          </p:cNvSpPr>
          <p:nvPr>
            <p:ph type="body" idx="1"/>
          </p:nvPr>
        </p:nvSpPr>
        <p:spPr/>
        <p:txBody>
          <a:bodyPr/>
          <a:lstStyle/>
          <a:p>
            <a:pPr eaLnBrk="1" hangingPunct="1">
              <a:defRPr/>
            </a:pPr>
            <a:r>
              <a:rPr lang="en-US" smtClean="0">
                <a:cs typeface="+mn-cs"/>
              </a:rPr>
              <a:t>Mr. Zindler is editor of </a:t>
            </a:r>
            <a:r>
              <a:rPr lang="en-US" i="1" smtClean="0">
                <a:cs typeface="+mn-cs"/>
              </a:rPr>
              <a:t>American Atheist.  </a:t>
            </a:r>
            <a:r>
              <a:rPr lang="en-US" smtClean="0">
                <a:cs typeface="+mn-cs"/>
              </a:rPr>
              <a:t>He spent 17 years as a teacher and professor of biology, psychobiology, and geology at a branch of St. Univ of NY (SUNY). He is a member of several learned societies including the American Association for the Advancement of Science, New York Academy of Science, Society of Biblical Literature and the American Schools of Oriental Research. Mr. Zindler is also a member of the Jesus Seminar, and an expert in a number of esoteric, biblical-era languages. Neither the American Atheists web site nor the one below say where he taught and both refer to him as </a:t>
            </a:r>
            <a:r>
              <a:rPr lang="ja-JP" altLang="en-US" smtClean="0">
                <a:latin typeface="Arial"/>
                <a:cs typeface="+mn-cs"/>
              </a:rPr>
              <a:t>“</a:t>
            </a:r>
            <a:r>
              <a:rPr lang="en-US" smtClean="0">
                <a:cs typeface="+mn-cs"/>
              </a:rPr>
              <a:t>Mr.</a:t>
            </a:r>
            <a:r>
              <a:rPr lang="ja-JP" altLang="en-US" smtClean="0">
                <a:latin typeface="Arial"/>
                <a:cs typeface="+mn-cs"/>
              </a:rPr>
              <a:t>”</a:t>
            </a:r>
            <a:r>
              <a:rPr lang="en-US" smtClean="0">
                <a:cs typeface="+mn-cs"/>
              </a:rPr>
              <a:t> and neither say that he has a PhD (so he must not, and so what is he doing in the AAAS and the NYAS and the SBL?  His statements at the web site below show his gross ignorance of science, archeology and the Bible.</a:t>
            </a:r>
          </a:p>
          <a:p>
            <a:pPr eaLnBrk="1" hangingPunct="1">
              <a:defRPr/>
            </a:pPr>
            <a:r>
              <a:rPr lang="en-US" smtClean="0">
                <a:cs typeface="+mn-cs"/>
              </a:rPr>
              <a:t>Picture: http://www.secularstudents.org/files/frank.jpg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64BD291-A90B-A648-86C3-E2ACE5BB10B9}" type="slidenum">
              <a:rPr lang="en-US"/>
              <a:pPr>
                <a:defRPr/>
              </a:pPr>
              <a:t>55</a:t>
            </a:fld>
            <a:endParaRPr lang="en-US"/>
          </a:p>
        </p:txBody>
      </p:sp>
      <p:sp>
        <p:nvSpPr>
          <p:cNvPr id="4034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fld id="{AB98FDFA-8C14-C244-B9A8-5101D355AC06}" type="slidenum">
              <a:rPr lang="en-US" sz="1200">
                <a:cs typeface="Arial" charset="0"/>
              </a:rPr>
              <a:pPr algn="r" eaLnBrk="1" hangingPunct="1"/>
              <a:t>55</a:t>
            </a:fld>
            <a:endParaRPr lang="en-US" sz="1200">
              <a:cs typeface="Arial" charset="0"/>
            </a:endParaRPr>
          </a:p>
        </p:txBody>
      </p:sp>
      <p:sp>
        <p:nvSpPr>
          <p:cNvPr id="43694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9412" name="Rectangle 3"/>
          <p:cNvSpPr>
            <a:spLocks noGrp="1" noChangeArrowheads="1"/>
          </p:cNvSpPr>
          <p:nvPr>
            <p:ph type="body" idx="1"/>
          </p:nvPr>
        </p:nvSpPr>
        <p:spPr/>
        <p:txBody>
          <a:bodyPr/>
          <a:lstStyle/>
          <a:p>
            <a:pPr eaLnBrk="1" hangingPunct="1">
              <a:spcBef>
                <a:spcPct val="0"/>
              </a:spcBef>
              <a:defRPr/>
            </a:pPr>
            <a:r>
              <a:rPr lang="en-US" smtClean="0">
                <a:cs typeface="+mn-cs"/>
              </a:rPr>
              <a:t>Sadly, at the time (and as of 2007) Dr. Craig was compromised with the Big Bang and millions of years.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8E8249-8CA7-AB49-8732-297A1183E81E}" type="slidenum">
              <a:rPr lang="en-US"/>
              <a:pPr>
                <a:defRPr/>
              </a:pPr>
              <a:t>56</a:t>
            </a:fld>
            <a:endParaRPr lang="en-US"/>
          </a:p>
        </p:txBody>
      </p:sp>
      <p:sp>
        <p:nvSpPr>
          <p:cNvPr id="605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59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83D5B2-AB58-F444-9A0B-C6565251818F}" type="slidenum">
              <a:rPr lang="en-US"/>
              <a:pPr>
                <a:defRPr/>
              </a:pPr>
              <a:t>57</a:t>
            </a:fld>
            <a:endParaRPr lang="en-US"/>
          </a:p>
        </p:txBody>
      </p:sp>
      <p:sp>
        <p:nvSpPr>
          <p:cNvPr id="606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61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3CC855-EE8B-9B4B-B0B1-4606E403E5D2}" type="slidenum">
              <a:rPr lang="en-US"/>
              <a:pPr>
                <a:defRPr/>
              </a:pPr>
              <a:t>58</a:t>
            </a:fld>
            <a:endParaRPr lang="en-US"/>
          </a:p>
        </p:txBody>
      </p:sp>
      <p:sp>
        <p:nvSpPr>
          <p:cNvPr id="607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1299"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Will Provine has been a professor at Cornell since 1969.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en-US" i="1" smtClean="0">
                <a:cs typeface="+mn-cs"/>
              </a:rPr>
              <a:t>The Origins of Theoretical Population Genetics </a:t>
            </a:r>
            <a:r>
              <a:rPr lang="en-US" smtClean="0">
                <a:cs typeface="+mn-cs"/>
              </a:rPr>
              <a:t>(1970) and </a:t>
            </a:r>
            <a:r>
              <a:rPr lang="en-US" i="1" smtClean="0">
                <a:cs typeface="+mn-cs"/>
              </a:rPr>
              <a:t>Sewall Wright and Evolutionary Biology </a:t>
            </a:r>
            <a:r>
              <a:rPr lang="en-US" smtClean="0">
                <a:cs typeface="+mn-cs"/>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eaLnBrk="1" hangingPunct="1">
              <a:defRPr/>
            </a:pPr>
            <a:r>
              <a:rPr lang="en-US" smtClean="0">
                <a:cs typeface="+mn-cs"/>
              </a:rPr>
              <a:t>Photo and bio from http://debatesummit2010.blogspot.com/, accessed 2010 Feb 10.</a:t>
            </a:r>
          </a:p>
          <a:p>
            <a:pPr eaLnBrk="1" hangingPunct="1">
              <a:defRPr/>
            </a:pPr>
            <a:r>
              <a:rPr lang="en-US" smtClean="0">
                <a:cs typeface="+mn-cs"/>
              </a:rPr>
              <a:t/>
            </a:r>
            <a:br>
              <a:rPr lang="en-US" smtClean="0">
                <a:cs typeface="+mn-cs"/>
              </a:rPr>
            </a:b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762639-90E7-1F43-A461-8CDA6DE84825}" type="slidenum">
              <a:rPr lang="en-US">
                <a:solidFill>
                  <a:prstClr val="black"/>
                </a:solidFill>
              </a:rPr>
              <a:pPr>
                <a:defRPr/>
              </a:pPr>
              <a:t>59</a:t>
            </a:fld>
            <a:endParaRPr lang="en-US">
              <a:solidFill>
                <a:prstClr val="black"/>
              </a:solidFill>
            </a:endParaRPr>
          </a:p>
        </p:txBody>
      </p:sp>
      <p:sp>
        <p:nvSpPr>
          <p:cNvPr id="6073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3347"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F6C5B2-795A-774C-89B1-48B329EB2409}" type="slidenum">
              <a:rPr lang="en-US"/>
              <a:pPr>
                <a:defRPr/>
              </a:pPr>
              <a:t>60</a:t>
            </a:fld>
            <a:endParaRPr lang="en-US"/>
          </a:p>
        </p:txBody>
      </p:sp>
      <p:sp>
        <p:nvSpPr>
          <p:cNvPr id="604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6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AFA091-AF2F-4F4D-9589-37164F50D8AA}" type="slidenum">
              <a:rPr lang="en-US"/>
              <a:pPr>
                <a:defRPr/>
              </a:pPr>
              <a:t>6</a:t>
            </a:fld>
            <a:endParaRPr lang="en-US"/>
          </a:p>
        </p:txBody>
      </p:sp>
      <p:sp>
        <p:nvSpPr>
          <p:cNvPr id="452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27107" name="Rectangle 3"/>
          <p:cNvSpPr>
            <a:spLocks noGrp="1" noChangeArrowheads="1"/>
          </p:cNvSpPr>
          <p:nvPr>
            <p:ph type="body" idx="1"/>
          </p:nvPr>
        </p:nvSpPr>
        <p:spPr/>
        <p:txBody>
          <a:bodyPr/>
          <a:lstStyle/>
          <a:p>
            <a:pPr eaLnBrk="1" hangingPunct="1">
              <a:lnSpc>
                <a:spcPct val="85000"/>
              </a:lnSpc>
              <a:spcBef>
                <a:spcPct val="50000"/>
              </a:spcBef>
              <a:defRPr/>
            </a:pPr>
            <a:r>
              <a:rPr lang="en-US" b="1" smtClean="0">
                <a:solidFill>
                  <a:schemeClr val="bg1"/>
                </a:solidFill>
                <a:cs typeface="+mn-cs"/>
              </a:rPr>
              <a:t>www.barna.org/cgi-bin/PagePressRelease.asp?PressReleaseID=77&amp;Reference=E&amp;Key=moral%20truth</a:t>
            </a:r>
          </a:p>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89022E5-354A-F043-863B-B331AA3B35A8}" type="slidenum">
              <a:rPr lang="en-US">
                <a:solidFill>
                  <a:prstClr val="black"/>
                </a:solidFill>
              </a:rPr>
              <a:pPr>
                <a:defRPr/>
              </a:pPr>
              <a:t>61</a:t>
            </a:fld>
            <a:endParaRPr lang="en-US">
              <a:solidFill>
                <a:prstClr val="black"/>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330F8E3-9879-C74A-A4B7-D49D2641311A}" type="slidenum">
              <a:rPr lang="en-US" sz="1200" smtClean="0">
                <a:solidFill>
                  <a:prstClr val="black"/>
                </a:solidFill>
                <a:cs typeface="Arial" charset="0"/>
              </a:rPr>
              <a:pPr algn="r">
                <a:defRPr/>
              </a:pPr>
              <a:t>61</a:t>
            </a:fld>
            <a:endParaRPr lang="en-US" sz="1200" smtClean="0">
              <a:solidFill>
                <a:prstClr val="black"/>
              </a:solidFill>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91780" name="Rectangle 3"/>
          <p:cNvSpPr>
            <a:spLocks noGrp="1" noChangeArrowheads="1"/>
          </p:cNvSpPr>
          <p:nvPr>
            <p:ph type="body" idx="1"/>
          </p:nvPr>
        </p:nvSpPr>
        <p:spPr/>
        <p:txBody>
          <a:bodyPr/>
          <a:lstStyle/>
          <a:p>
            <a:pPr eaLnBrk="1" hangingPunct="1">
              <a:defRPr/>
            </a:pPr>
            <a:r>
              <a:rPr lang="en-US" dirty="0" smtClean="0">
                <a:cs typeface="+mn-cs"/>
              </a:rPr>
              <a:t>The humanistic philosophies all are undermining the very foundation of what Christians believe by focusing their attacks at creation.  </a:t>
            </a:r>
          </a:p>
          <a:p>
            <a:pPr eaLnBrk="1" hangingPunct="1">
              <a:defRPr/>
            </a:pPr>
            <a:r>
              <a:rPr lang="en-US" dirty="0" smtClean="0">
                <a:cs typeface="+mn-cs"/>
              </a:rPr>
              <a:t>Meanwhile, Christians accept their evolutionary theory and then focus our attacks at the results of humanism instead of attacking the foundation in </a:t>
            </a:r>
            <a:r>
              <a:rPr lang="en-US" dirty="0" smtClean="0"/>
              <a:t>evolution.</a:t>
            </a:r>
          </a:p>
          <a:p>
            <a:pPr eaLnBrk="1" hangingPunct="1">
              <a:defRPr/>
            </a:pPr>
            <a:r>
              <a:rPr lang="en-US" dirty="0" smtClean="0"/>
              <a:t>Some Christians shoot their own foundation and others are asleep or shooting other Christians.</a:t>
            </a:r>
            <a:endParaRPr lang="en-US" dirty="0"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957965-0761-8B4C-B46E-070F8BC70F4F}" type="slidenum">
              <a:rPr lang="en-US"/>
              <a:pPr>
                <a:defRPr/>
              </a:pPr>
              <a:t>62</a:t>
            </a:fld>
            <a:endParaRPr lang="en-US"/>
          </a:p>
        </p:txBody>
      </p:sp>
      <p:sp>
        <p:nvSpPr>
          <p:cNvPr id="270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064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4CE349-E53B-2446-8942-2F8097232EFA}" type="slidenum">
              <a:rPr lang="en-US"/>
              <a:pPr>
                <a:defRPr/>
              </a:pPr>
              <a:t>63</a:t>
            </a:fld>
            <a:endParaRPr lang="en-US"/>
          </a:p>
        </p:txBody>
      </p:sp>
      <p:sp>
        <p:nvSpPr>
          <p:cNvPr id="345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58051"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2A2E1B-2762-6B4B-81E4-D506E785D56D}" type="slidenum">
              <a:rPr lang="en-US"/>
              <a:pPr>
                <a:defRPr/>
              </a:pPr>
              <a:t>64</a:t>
            </a:fld>
            <a:endParaRPr lang="en-US"/>
          </a:p>
        </p:txBody>
      </p:sp>
      <p:sp>
        <p:nvSpPr>
          <p:cNvPr id="37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3267" name="Rectangle 3"/>
          <p:cNvSpPr>
            <a:spLocks noGrp="1" noChangeArrowheads="1"/>
          </p:cNvSpPr>
          <p:nvPr>
            <p:ph type="body" idx="1"/>
          </p:nvPr>
        </p:nvSpPr>
        <p:spPr/>
        <p:txBody>
          <a:bodyPr/>
          <a:lstStyle/>
          <a:p>
            <a:pPr eaLnBrk="1" hangingPunct="1">
              <a:defRPr/>
            </a:pPr>
            <a:r>
              <a:rPr lang="en-US" dirty="0" smtClean="0">
                <a:cs typeface="+mn-cs"/>
              </a:rPr>
              <a:t>Evolutionists basically dominate all the signs and brochures at the Grand Canyon, leading us to believe that it was carved gradually by the small Colorado River at the bottom.</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663643-2F48-CD4B-B234-5022B6136FA4}" type="slidenum">
              <a:rPr lang="en-US"/>
              <a:pPr>
                <a:defRPr/>
              </a:pPr>
              <a:t>65</a:t>
            </a:fld>
            <a:endParaRPr lang="en-US"/>
          </a:p>
        </p:txBody>
      </p:sp>
      <p:sp>
        <p:nvSpPr>
          <p:cNvPr id="3725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25315" name="Rectangle 3"/>
          <p:cNvSpPr>
            <a:spLocks noGrp="1" noChangeArrowheads="1"/>
          </p:cNvSpPr>
          <p:nvPr>
            <p:ph type="body" idx="1"/>
          </p:nvPr>
        </p:nvSpPr>
        <p:spPr/>
        <p:txBody>
          <a:bodyPr/>
          <a:lstStyle/>
          <a:p>
            <a:pPr eaLnBrk="1" hangingPunct="1">
              <a:defRPr/>
            </a:pPr>
            <a:r>
              <a:rPr lang="en-US" dirty="0" smtClean="0">
                <a:cs typeface="+mn-cs"/>
              </a:rPr>
              <a:t>Evolutionists also control the museums of natural history throughout the USA and London.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65E9D9-13FF-3A47-B825-1200AF62BA91}" type="slidenum">
              <a:rPr lang="en-US"/>
              <a:pPr>
                <a:defRPr/>
              </a:pPr>
              <a:t>66</a:t>
            </a:fld>
            <a:endParaRPr lang="en-US"/>
          </a:p>
        </p:txBody>
      </p:sp>
      <p:sp>
        <p:nvSpPr>
          <p:cNvPr id="438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83747" name="Rectangle 3"/>
          <p:cNvSpPr>
            <a:spLocks noGrp="1" noChangeArrowheads="1"/>
          </p:cNvSpPr>
          <p:nvPr>
            <p:ph type="body" idx="1"/>
          </p:nvPr>
        </p:nvSpPr>
        <p:spPr/>
        <p:txBody>
          <a:bodyPr/>
          <a:lstStyle/>
          <a:p>
            <a:pPr eaLnBrk="1" hangingPunct="1">
              <a:defRPr/>
            </a:pPr>
            <a:r>
              <a:rPr lang="en-US" dirty="0" smtClean="0">
                <a:cs typeface="+mn-cs"/>
              </a:rPr>
              <a:t>The basic texts all support evolution, but it is refuted by Roger Patterson, </a:t>
            </a:r>
            <a:r>
              <a:rPr lang="en-US" i="1" dirty="0" smtClean="0">
                <a:cs typeface="+mn-cs"/>
              </a:rPr>
              <a:t>Evolution Exposed</a:t>
            </a:r>
            <a:r>
              <a:rPr lang="en-US" dirty="0" smtClean="0">
                <a:cs typeface="+mn-cs"/>
              </a:rPr>
              <a:t> (2006)</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104AE3-D3E0-4340-A47E-761215D9E30D}" type="slidenum">
              <a:rPr lang="en-US"/>
              <a:pPr>
                <a:defRPr/>
              </a:pPr>
              <a:t>67</a:t>
            </a:fld>
            <a:endParaRPr lang="en-US"/>
          </a:p>
        </p:txBody>
      </p:sp>
      <p:sp>
        <p:nvSpPr>
          <p:cNvPr id="5068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68803" name="Rectangle 3"/>
          <p:cNvSpPr>
            <a:spLocks noGrp="1" noChangeArrowheads="1"/>
          </p:cNvSpPr>
          <p:nvPr>
            <p:ph type="body" idx="1"/>
          </p:nvPr>
        </p:nvSpPr>
        <p:spPr/>
        <p:txBody>
          <a:bodyPr/>
          <a:lstStyle/>
          <a:p>
            <a:pPr eaLnBrk="1" hangingPunct="1">
              <a:defRPr/>
            </a:pPr>
            <a:r>
              <a:rPr lang="en-US" dirty="0" smtClean="0">
                <a:cs typeface="+mn-cs"/>
              </a:rPr>
              <a:t>Evolution also is the founding philosophy of every public university---and these universities are filled with many from Christian homes!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0A4497B-65E7-C147-9C2C-1E8928B28CF2}" type="slidenum">
              <a:rPr lang="en-US"/>
              <a:pPr>
                <a:defRPr/>
              </a:pPr>
              <a:t>68</a:t>
            </a:fld>
            <a:endParaRPr lang="en-US"/>
          </a:p>
        </p:txBody>
      </p:sp>
      <p:sp>
        <p:nvSpPr>
          <p:cNvPr id="604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D60EFBA-E326-9F4C-BA29-6DA6E2EE5C5F}" type="slidenum">
              <a:rPr lang="en-US" sz="1200" smtClean="0">
                <a:cs typeface="Arial" charset="0"/>
              </a:rPr>
              <a:pPr algn="r">
                <a:defRPr/>
              </a:pPr>
              <a:t>68</a:t>
            </a:fld>
            <a:endParaRPr lang="en-US" sz="1200" smtClean="0">
              <a:cs typeface="Arial" charset="0"/>
            </a:endParaRPr>
          </a:p>
        </p:txBody>
      </p:sp>
      <p:sp>
        <p:nvSpPr>
          <p:cNvPr id="604467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4676" name="Rectangle 3"/>
          <p:cNvSpPr>
            <a:spLocks noGrp="1" noChangeArrowheads="1"/>
          </p:cNvSpPr>
          <p:nvPr>
            <p:ph type="body" idx="1"/>
          </p:nvPr>
        </p:nvSpPr>
        <p:spPr/>
        <p:txBody>
          <a:bodyPr/>
          <a:lstStyle/>
          <a:p>
            <a:pPr eaLnBrk="1" hangingPunct="1">
              <a:defRPr/>
            </a:pPr>
            <a:r>
              <a:rPr lang="en-US" dirty="0" smtClean="0">
                <a:cs typeface="+mn-cs"/>
              </a:rPr>
              <a:t>After book sales and before final statements: </a:t>
            </a:r>
          </a:p>
          <a:p>
            <a:pPr eaLnBrk="1" hangingPunct="1">
              <a:defRPr/>
            </a:pPr>
            <a:r>
              <a:rPr lang="ja-JP" altLang="en-US" dirty="0" smtClean="0">
                <a:latin typeface="Arial"/>
                <a:cs typeface="+mn-cs"/>
              </a:rPr>
              <a:t>“</a:t>
            </a:r>
            <a:r>
              <a:rPr lang="en-US" dirty="0" smtClean="0">
                <a:cs typeface="+mn-cs"/>
              </a:rPr>
              <a:t>Parents and grandparents, Your kids and grandkids are being indoctrinated with evolution and millions of years a whole lot more than you were when you were in school.  Can they stand strong in their faith in the face of this relentless challenge?  Do you care?  If you walk out of here and say </a:t>
            </a:r>
            <a:r>
              <a:rPr lang="ja-JP" altLang="en-US" dirty="0" smtClean="0">
                <a:latin typeface="Arial"/>
                <a:cs typeface="+mn-cs"/>
              </a:rPr>
              <a:t>“</a:t>
            </a:r>
            <a:r>
              <a:rPr lang="en-US" dirty="0" smtClean="0">
                <a:cs typeface="+mn-cs"/>
              </a:rPr>
              <a:t>That was a nice message, I believe Genesis</a:t>
            </a:r>
            <a:r>
              <a:rPr lang="ja-JP" altLang="en-US" dirty="0" smtClean="0">
                <a:latin typeface="Arial"/>
                <a:cs typeface="+mn-cs"/>
              </a:rPr>
              <a:t>”</a:t>
            </a:r>
            <a:r>
              <a:rPr lang="en-US" dirty="0" smtClean="0">
                <a:cs typeface="+mn-cs"/>
              </a:rPr>
              <a:t> but don</a:t>
            </a:r>
            <a:r>
              <a:rPr lang="fr-FR" altLang="ja-JP" dirty="0" smtClean="0">
                <a:latin typeface="Arial"/>
                <a:cs typeface="+mn-cs"/>
              </a:rPr>
              <a:t>'</a:t>
            </a:r>
            <a:r>
              <a:rPr lang="en-US" dirty="0" smtClean="0">
                <a:cs typeface="+mn-cs"/>
              </a:rPr>
              <a:t>t get any resources for your kids and grandkids and make sure that they believe Genesis and know how to defend their faith, then you don</a:t>
            </a:r>
            <a:r>
              <a:rPr lang="fr-FR" altLang="ja-JP" dirty="0" smtClean="0">
                <a:latin typeface="Arial"/>
                <a:cs typeface="+mn-cs"/>
              </a:rPr>
              <a:t>'</a:t>
            </a:r>
            <a:r>
              <a:rPr lang="en-US" dirty="0" smtClean="0">
                <a:cs typeface="+mn-cs"/>
              </a:rPr>
              <a:t>t care enough.  And when they crumble under the intellectual pressure, you will be partly responsible for not equipping them with answers.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Sadly, youth are not even protected when they attend many Christian colleges!  The red carpet underneath them is Genesis 1-11…</a:t>
            </a:r>
            <a:endParaRPr lang="en-US" dirty="0"/>
          </a:p>
        </p:txBody>
      </p:sp>
      <p:sp>
        <p:nvSpPr>
          <p:cNvPr id="4" name="Slide Number Placeholder 3"/>
          <p:cNvSpPr>
            <a:spLocks noGrp="1"/>
          </p:cNvSpPr>
          <p:nvPr>
            <p:ph type="sldNum" sz="quarter" idx="5"/>
          </p:nvPr>
        </p:nvSpPr>
        <p:spPr/>
        <p:txBody>
          <a:bodyPr/>
          <a:lstStyle/>
          <a:p>
            <a:pPr>
              <a:defRPr/>
            </a:pPr>
            <a:fld id="{36FDBE46-7796-7940-9292-68339B53869F}" type="slidenum">
              <a:rPr lang="en-US" smtClean="0"/>
              <a:pPr>
                <a:defRPr/>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And even Christian professors tell our Christian youth they need not take Genesis at face value!</a:t>
            </a:r>
            <a:endParaRPr lang="en-US" dirty="0"/>
          </a:p>
        </p:txBody>
      </p:sp>
      <p:sp>
        <p:nvSpPr>
          <p:cNvPr id="4" name="Slide Number Placeholder 3"/>
          <p:cNvSpPr>
            <a:spLocks noGrp="1"/>
          </p:cNvSpPr>
          <p:nvPr>
            <p:ph type="sldNum" sz="quarter" idx="5"/>
          </p:nvPr>
        </p:nvSpPr>
        <p:spPr/>
        <p:txBody>
          <a:bodyPr/>
          <a:lstStyle/>
          <a:p>
            <a:pPr>
              <a:defRPr/>
            </a:pPr>
            <a:fld id="{B10E590B-F114-054A-9E28-6E52184E91E4}" type="slidenum">
              <a:rPr lang="en-US" smtClean="0"/>
              <a:pPr>
                <a:defRPr/>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F0FA2C-A716-1141-B96F-90B69D6F6F39}" type="slidenum">
              <a:rPr lang="en-US"/>
              <a:pPr>
                <a:defRPr/>
              </a:pPr>
              <a:t>7</a:t>
            </a:fld>
            <a:endParaRPr lang="en-US"/>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dirty="0" smtClean="0">
                <a:cs typeface="+mn-cs"/>
              </a:rPr>
              <a:t>From Carl </a:t>
            </a:r>
            <a:r>
              <a:rPr lang="en-US" dirty="0" err="1" smtClean="0">
                <a:cs typeface="+mn-cs"/>
              </a:rPr>
              <a:t>Kerby</a:t>
            </a:r>
            <a:endParaRPr lang="en-US" dirty="0" smtClean="0">
              <a:cs typeface="+mn-cs"/>
            </a:endParaRPr>
          </a:p>
          <a:p>
            <a:pPr eaLnBrk="1" hangingPunct="1">
              <a:defRPr/>
            </a:pPr>
            <a:r>
              <a:rPr lang="en-US" dirty="0" smtClean="0">
                <a:cs typeface="+mn-cs"/>
              </a:rPr>
              <a:t>Following is the entire quote that was in my newsletter. My source was the 7/26/02 issue of Pastor</a:t>
            </a:r>
            <a:r>
              <a:rPr lang="fr-FR" altLang="ja-JP" dirty="0" smtClean="0">
                <a:latin typeface="Arial"/>
                <a:cs typeface="+mn-cs"/>
              </a:rPr>
              <a:t>'</a:t>
            </a:r>
            <a:r>
              <a:rPr lang="en-US" dirty="0" smtClean="0">
                <a:cs typeface="+mn-cs"/>
              </a:rPr>
              <a:t>s Weekly Briefing published by the Pastoral Ministries department of Focus on the Family.</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American Family In Crises </a:t>
            </a:r>
            <a:r>
              <a:rPr lang="en-US" dirty="0" smtClean="0">
                <a:cs typeface="+mn-cs"/>
              </a:rPr>
              <a:t>Research by the Southern Baptist Council on Family Life has uncovered some disturbing facts that are leading the group to emphasize the need to rebuild the American family.</a:t>
            </a:r>
          </a:p>
          <a:p>
            <a:pPr eaLnBrk="1" hangingPunct="1">
              <a:defRPr/>
            </a:pPr>
            <a:r>
              <a:rPr lang="en-US" dirty="0" smtClean="0">
                <a:cs typeface="+mn-cs"/>
              </a:rPr>
              <a:t>§         88% of the children raised in evangelical homes leave church at the age of 18, never to return.</a:t>
            </a:r>
          </a:p>
          <a:p>
            <a:pPr eaLnBrk="1" hangingPunct="1">
              <a:defRPr/>
            </a:pPr>
            <a:r>
              <a:rPr lang="en-US" dirty="0" smtClean="0">
                <a:cs typeface="+mn-cs"/>
              </a:rPr>
              <a:t>§         The divorce ratio among members of evangelical churches is virtually the same as non-church members.</a:t>
            </a:r>
          </a:p>
          <a:p>
            <a:pPr eaLnBrk="1" hangingPunct="1">
              <a:defRPr/>
            </a:pPr>
            <a:r>
              <a:rPr lang="en-US" dirty="0" smtClean="0">
                <a:cs typeface="+mn-cs"/>
              </a:rPr>
              <a:t>§         One million children in the U.S. see their parents divorce.</a:t>
            </a:r>
          </a:p>
          <a:p>
            <a:pPr eaLnBrk="1" hangingPunct="1">
              <a:defRPr/>
            </a:pPr>
            <a:r>
              <a:rPr lang="en-US" dirty="0" smtClean="0">
                <a:cs typeface="+mn-cs"/>
              </a:rPr>
              <a:t>§         Personal bankruptcies are at an all-time high in America.</a:t>
            </a:r>
          </a:p>
          <a:p>
            <a:pPr eaLnBrk="1" hangingPunct="1">
              <a:defRPr/>
            </a:pPr>
            <a:r>
              <a:rPr lang="en-US" dirty="0" smtClean="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Gary D. Foster</a:t>
            </a:r>
          </a:p>
          <a:p>
            <a:pPr eaLnBrk="1" hangingPunct="1">
              <a:defRPr/>
            </a:pPr>
            <a:r>
              <a:rPr lang="en-US" b="1" dirty="0" smtClean="0">
                <a:cs typeface="+mn-cs"/>
              </a:rPr>
              <a:t>Gary D. Foster Consulting</a:t>
            </a:r>
            <a:endParaRPr lang="en-US" dirty="0" smtClean="0">
              <a:cs typeface="+mn-cs"/>
            </a:endParaRPr>
          </a:p>
          <a:p>
            <a:pPr eaLnBrk="1" hangingPunct="1">
              <a:defRPr/>
            </a:pPr>
            <a:r>
              <a:rPr lang="en-US" dirty="0" smtClean="0">
                <a:cs typeface="+mn-cs"/>
              </a:rPr>
              <a:t>334 Sutherland Place</a:t>
            </a:r>
            <a:endParaRPr lang="en-US" u="sng" dirty="0" smtClean="0">
              <a:cs typeface="+mn-cs"/>
            </a:endParaRPr>
          </a:p>
          <a:p>
            <a:pPr eaLnBrk="1" hangingPunct="1">
              <a:defRPr/>
            </a:pPr>
            <a:r>
              <a:rPr lang="en-US" u="sng" dirty="0" smtClean="0">
                <a:cs typeface="+mn-cs"/>
              </a:rPr>
              <a:t>Manitou Springs, CO 80829</a:t>
            </a:r>
            <a:endParaRPr lang="en-US" dirty="0" smtClean="0">
              <a:cs typeface="+mn-cs"/>
            </a:endParaRPr>
          </a:p>
          <a:p>
            <a:pPr eaLnBrk="1" hangingPunct="1">
              <a:defRPr/>
            </a:pPr>
            <a:r>
              <a:rPr lang="en-US" dirty="0" smtClean="0">
                <a:cs typeface="+mn-cs"/>
              </a:rPr>
              <a:t>Phone: 719-685-1138    E-mail: </a:t>
            </a:r>
            <a:r>
              <a:rPr lang="en-US" dirty="0" err="1" smtClean="0">
                <a:cs typeface="+mn-cs"/>
              </a:rPr>
              <a:t>GFosterCns@rmi.net</a:t>
            </a:r>
            <a:r>
              <a:rPr lang="en-US" dirty="0" smtClean="0">
                <a:cs typeface="+mn-cs"/>
              </a:rPr>
              <a:t>   Website: </a:t>
            </a:r>
            <a:r>
              <a:rPr lang="en-US" dirty="0" smtClean="0">
                <a:cs typeface="+mn-cs"/>
                <a:hlinkClick r:id="rId3"/>
              </a:rPr>
              <a:t>http://www.garydfoster.com/</a:t>
            </a:r>
            <a:endParaRPr lang="en-US" i="1" dirty="0" smtClean="0">
              <a:cs typeface="+mn-cs"/>
            </a:endParaRPr>
          </a:p>
          <a:p>
            <a:pPr eaLnBrk="1" hangingPunct="1">
              <a:defRPr/>
            </a:pPr>
            <a:r>
              <a:rPr lang="en-US" i="1" dirty="0" smtClean="0">
                <a:cs typeface="+mn-cs"/>
              </a:rPr>
              <a:t>"Helping Christian ministries &amp; product companies discover new revenue streams and to better leverage existing ones."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03B16FA-07AF-CE46-9EF0-5B4FFCDD5572}" type="slidenum">
              <a:rPr lang="en-US">
                <a:solidFill>
                  <a:prstClr val="black"/>
                </a:solidFill>
              </a:rPr>
              <a:pPr>
                <a:defRPr/>
              </a:pPr>
              <a:t>71</a:t>
            </a:fld>
            <a:endParaRPr lang="en-US">
              <a:solidFill>
                <a:prstClr val="black"/>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88E6931-6833-7C46-8A60-0ED9EB7B1D48}" type="slidenum">
              <a:rPr lang="en-US" sz="1200" smtClean="0">
                <a:solidFill>
                  <a:prstClr val="black"/>
                </a:solidFill>
                <a:cs typeface="Arial" charset="0"/>
              </a:rPr>
              <a:pPr algn="r">
                <a:defRPr/>
              </a:pPr>
              <a:t>71</a:t>
            </a:fld>
            <a:endParaRPr lang="en-US" sz="1200" smtClean="0">
              <a:solidFill>
                <a:prstClr val="black"/>
              </a:solidFill>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93828"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B50CC3-E8D1-124F-8F55-B82412DE6D02}" type="slidenum">
              <a:rPr lang="en-US"/>
              <a:pPr>
                <a:defRPr/>
              </a:pPr>
              <a:t>72</a:t>
            </a:fld>
            <a:endParaRPr lang="en-US"/>
          </a:p>
        </p:txBody>
      </p:sp>
      <p:sp>
        <p:nvSpPr>
          <p:cNvPr id="6079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794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b"/>
          <a:lstStyle/>
          <a:p>
            <a:pPr algn="r">
              <a:defRPr/>
            </a:pPr>
            <a:fld id="{24FFD028-75BF-2543-8F85-AE84A65CD0EA}" type="slidenum">
              <a:rPr lang="en-US" sz="1200">
                <a:cs typeface="+mn-cs"/>
              </a:rPr>
              <a:pPr algn="r">
                <a:defRPr/>
              </a:pPr>
              <a:t>73</a:t>
            </a:fld>
            <a:endParaRPr lang="en-US" sz="1200">
              <a:cs typeface="+mn-cs"/>
            </a:endParaRPr>
          </a:p>
        </p:txBody>
      </p:sp>
      <p:sp>
        <p:nvSpPr>
          <p:cNvPr id="521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19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D21E30-2912-7A46-AEC3-ADFA177DEA14}" type="slidenum">
              <a:rPr lang="en-US"/>
              <a:pPr>
                <a:defRPr/>
              </a:pPr>
              <a:t>74</a:t>
            </a:fld>
            <a:endParaRPr lang="en-US"/>
          </a:p>
        </p:txBody>
      </p:sp>
      <p:sp>
        <p:nvSpPr>
          <p:cNvPr id="37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64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22AC251-6A97-4C40-AA35-9138330020DD}" type="slidenum">
              <a:rPr lang="en-US"/>
              <a:pPr>
                <a:defRPr/>
              </a:pPr>
              <a:t>75</a:t>
            </a:fld>
            <a:endParaRPr lang="en-US"/>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a:defRPr/>
            </a:pPr>
            <a:fld id="{9251D6EC-A9EA-6543-827F-1F9F01B26DB2}" type="slidenum">
              <a:rPr lang="en-US" sz="1200" smtClean="0">
                <a:cs typeface="+mn-cs"/>
              </a:rPr>
              <a:pPr algn="r">
                <a:defRPr/>
              </a:pPr>
              <a:t>75</a:t>
            </a:fld>
            <a:endParaRPr lang="en-US" sz="1200" smtClean="0">
              <a:cs typeface="+mn-cs"/>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691F8AB-283E-E04F-9CE7-80BA895F9A7A}" type="slidenum">
              <a:rPr lang="en-US" smtClean="0">
                <a:solidFill>
                  <a:prstClr val="black"/>
                </a:solidFill>
              </a:rPr>
              <a:pPr>
                <a:defRPr/>
              </a:pPr>
              <a:t>76</a:t>
            </a:fld>
            <a:endParaRPr lang="en-US" smtClean="0">
              <a:solidFill>
                <a:prstClr val="black"/>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77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Creation</a:t>
            </a:r>
            <a:r>
              <a:rPr lang="en-US" baseline="0" dirty="0" smtClean="0">
                <a:latin typeface="Arial" charset="0"/>
              </a:rPr>
              <a:t>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1D98EE-7564-E547-BF97-3EB4AD5DCE9E}" type="slidenum">
              <a:rPr lang="en-US"/>
              <a:pPr>
                <a:defRPr/>
              </a:pPr>
              <a:t>78</a:t>
            </a:fld>
            <a:endParaRPr lang="en-US"/>
          </a:p>
        </p:txBody>
      </p:sp>
      <p:sp>
        <p:nvSpPr>
          <p:cNvPr id="594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40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7EF8857-68D8-5A4D-A07A-B13FC37C639E}" type="slidenum">
              <a:rPr lang="en-US"/>
              <a:pPr>
                <a:defRPr/>
              </a:pPr>
              <a:t>79</a:t>
            </a:fld>
            <a:endParaRPr lang="en-US"/>
          </a:p>
        </p:txBody>
      </p:sp>
      <p:sp>
        <p:nvSpPr>
          <p:cNvPr id="59217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9B5294B-E78D-CF46-A0D2-B278B4BFF72A}" type="slidenum">
              <a:rPr lang="en-US" sz="1200" smtClean="0">
                <a:cs typeface="+mn-cs"/>
              </a:rPr>
              <a:pPr algn="r">
                <a:defRPr/>
              </a:pPr>
              <a:t>79</a:t>
            </a:fld>
            <a:endParaRPr lang="en-US" sz="1200" smtClean="0">
              <a:cs typeface="+mn-cs"/>
            </a:endParaRPr>
          </a:p>
        </p:txBody>
      </p:sp>
      <p:sp>
        <p:nvSpPr>
          <p:cNvPr id="592179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1796"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0398A8B1-BF4F-8C41-BAED-FC944E9287C4}" type="slidenum">
              <a:rPr lang="en-US"/>
              <a:pPr>
                <a:defRPr/>
              </a:pPr>
              <a:t>80</a:t>
            </a:fld>
            <a:endParaRPr lang="en-US"/>
          </a:p>
        </p:txBody>
      </p:sp>
      <p:sp>
        <p:nvSpPr>
          <p:cNvPr id="59238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C8CC33EB-6E61-2247-B0AB-87A47CCC9A6F}" type="slidenum">
              <a:rPr lang="en-US" sz="1200" smtClean="0">
                <a:cs typeface="+mn-cs"/>
              </a:rPr>
              <a:pPr algn="r">
                <a:defRPr/>
              </a:pPr>
              <a:t>80</a:t>
            </a:fld>
            <a:endParaRPr lang="en-US" sz="1200" smtClean="0">
              <a:cs typeface="+mn-cs"/>
            </a:endParaRPr>
          </a:p>
        </p:txBody>
      </p:sp>
      <p:sp>
        <p:nvSpPr>
          <p:cNvPr id="59238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3844"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CD26B0-86BE-CA40-B982-F5E6C84E5565}" type="slidenum">
              <a:rPr lang="en-US"/>
              <a:pPr>
                <a:defRPr/>
              </a:pPr>
              <a:t>8</a:t>
            </a:fld>
            <a:endParaRPr lang="en-US"/>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AB5AF63-63A7-E44D-9A15-CD30044B8E63}" type="slidenum">
              <a:rPr lang="en-US"/>
              <a:pPr>
                <a:defRPr/>
              </a:pPr>
              <a:t>81</a:t>
            </a:fld>
            <a:endParaRPr lang="en-US"/>
          </a:p>
        </p:txBody>
      </p:sp>
      <p:sp>
        <p:nvSpPr>
          <p:cNvPr id="59258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08988ABB-6DE7-D84A-B6DD-E1020395BDD6}" type="slidenum">
              <a:rPr lang="en-US" sz="1200" smtClean="0">
                <a:cs typeface="+mn-cs"/>
              </a:rPr>
              <a:pPr algn="r">
                <a:defRPr/>
              </a:pPr>
              <a:t>81</a:t>
            </a:fld>
            <a:endParaRPr lang="en-US" sz="1200" smtClean="0">
              <a:cs typeface="+mn-cs"/>
            </a:endParaRPr>
          </a:p>
        </p:txBody>
      </p:sp>
      <p:sp>
        <p:nvSpPr>
          <p:cNvPr id="592589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25892"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4EB6B0-13D4-294A-ADC7-7F099EC27E19}" type="slidenum">
              <a:rPr lang="en-US"/>
              <a:pPr>
                <a:defRPr/>
              </a:pPr>
              <a:t>9</a:t>
            </a:fld>
            <a:endParaRPr lang="en-US"/>
          </a:p>
        </p:txBody>
      </p:sp>
      <p:sp>
        <p:nvSpPr>
          <p:cNvPr id="587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smtClean="0">
                <a:cs typeface="+mn-cs"/>
              </a:rPr>
              <a:t>Survey done by American Research Group (similar to </a:t>
            </a:r>
            <a:r>
              <a:rPr lang="en-US" dirty="0" err="1" smtClean="0">
                <a:cs typeface="+mn-cs"/>
              </a:rPr>
              <a:t>Barna</a:t>
            </a:r>
            <a:r>
              <a:rPr lang="en-US" dirty="0" smtClean="0">
                <a:cs typeface="+mn-cs"/>
              </a:rPr>
              <a:t> and Gallup)—professional statistically valid study paid for by AiG supporters</a:t>
            </a:r>
          </a:p>
          <a:p>
            <a:pPr eaLnBrk="1" hangingPunct="1">
              <a:defRPr/>
            </a:pPr>
            <a:r>
              <a:rPr lang="en-US" dirty="0" smtClean="0">
                <a:cs typeface="+mn-cs"/>
              </a:rPr>
              <a:t>Survey 20-29 year olds who grew up in church but don</a:t>
            </a:r>
            <a:r>
              <a:rPr lang="fr-FR" altLang="ja-JP" dirty="0" smtClean="0">
                <a:latin typeface="Arial"/>
                <a:cs typeface="+mn-cs"/>
              </a:rPr>
              <a:t>'</a:t>
            </a:r>
            <a:r>
              <a:rPr lang="en-US" dirty="0" smtClean="0">
                <a:cs typeface="+mn-cs"/>
              </a:rPr>
              <a:t>t go to church any more, to find out why.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49FDE7-40C7-4345-BB44-BA44D6F8962C}" type="slidenum">
              <a:rPr lang="en-US"/>
              <a:pPr>
                <a:defRPr/>
              </a:pPr>
              <a:t>‹#›</a:t>
            </a:fld>
            <a:endParaRPr lang="en-US"/>
          </a:p>
        </p:txBody>
      </p:sp>
    </p:spTree>
    <p:extLst>
      <p:ext uri="{BB962C8B-B14F-4D97-AF65-F5344CB8AC3E}">
        <p14:creationId xmlns:p14="http://schemas.microsoft.com/office/powerpoint/2010/main" val="52494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6766D-BD71-0443-A600-29521825EBF5}" type="slidenum">
              <a:rPr lang="en-US"/>
              <a:pPr>
                <a:defRPr/>
              </a:pPr>
              <a:t>‹#›</a:t>
            </a:fld>
            <a:endParaRPr lang="en-US"/>
          </a:p>
        </p:txBody>
      </p:sp>
    </p:spTree>
    <p:extLst>
      <p:ext uri="{BB962C8B-B14F-4D97-AF65-F5344CB8AC3E}">
        <p14:creationId xmlns:p14="http://schemas.microsoft.com/office/powerpoint/2010/main" val="17188482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5582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2390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82089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6114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178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95609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1154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58741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536543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26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385ED2-DB1C-4E49-B33A-92505FDE7EC7}" type="slidenum">
              <a:rPr lang="en-US"/>
              <a:pPr>
                <a:defRPr/>
              </a:pPr>
              <a:t>‹#›</a:t>
            </a:fld>
            <a:endParaRPr lang="en-US"/>
          </a:p>
        </p:txBody>
      </p:sp>
    </p:spTree>
    <p:extLst>
      <p:ext uri="{BB962C8B-B14F-4D97-AF65-F5344CB8AC3E}">
        <p14:creationId xmlns:p14="http://schemas.microsoft.com/office/powerpoint/2010/main" val="13219462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7749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507722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1710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94961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288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6739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2217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0058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19025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621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FF1B96-0BD8-C842-8946-4A10F2B6AA62}" type="slidenum">
              <a:rPr lang="en-US"/>
              <a:pPr>
                <a:defRPr/>
              </a:pPr>
              <a:t>‹#›</a:t>
            </a:fld>
            <a:endParaRPr lang="en-US"/>
          </a:p>
        </p:txBody>
      </p:sp>
    </p:spTree>
    <p:extLst>
      <p:ext uri="{BB962C8B-B14F-4D97-AF65-F5344CB8AC3E}">
        <p14:creationId xmlns:p14="http://schemas.microsoft.com/office/powerpoint/2010/main" val="27290558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15035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4394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14C06-71B3-DB4E-A277-71B917814320}" type="slidenum">
              <a:rPr lang="en-US"/>
              <a:pPr>
                <a:defRPr/>
              </a:pPr>
              <a:t>‹#›</a:t>
            </a:fld>
            <a:endParaRPr lang="en-US"/>
          </a:p>
        </p:txBody>
      </p:sp>
    </p:spTree>
    <p:extLst>
      <p:ext uri="{BB962C8B-B14F-4D97-AF65-F5344CB8AC3E}">
        <p14:creationId xmlns:p14="http://schemas.microsoft.com/office/powerpoint/2010/main" val="41126456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D3590E-BE9D-FC47-A719-49E904317B0F}" type="slidenum">
              <a:rPr lang="en-US"/>
              <a:pPr>
                <a:defRPr/>
              </a:pPr>
              <a:t>‹#›</a:t>
            </a:fld>
            <a:endParaRPr lang="en-US"/>
          </a:p>
        </p:txBody>
      </p:sp>
    </p:spTree>
    <p:extLst>
      <p:ext uri="{BB962C8B-B14F-4D97-AF65-F5344CB8AC3E}">
        <p14:creationId xmlns:p14="http://schemas.microsoft.com/office/powerpoint/2010/main" val="15736558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98CA2-E457-844A-B7EB-2C7149051C8B}" type="slidenum">
              <a:rPr lang="en-US"/>
              <a:pPr>
                <a:defRPr/>
              </a:pPr>
              <a:t>‹#›</a:t>
            </a:fld>
            <a:endParaRPr lang="en-US"/>
          </a:p>
        </p:txBody>
      </p:sp>
    </p:spTree>
    <p:extLst>
      <p:ext uri="{BB962C8B-B14F-4D97-AF65-F5344CB8AC3E}">
        <p14:creationId xmlns:p14="http://schemas.microsoft.com/office/powerpoint/2010/main" val="7795545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DA4582-3A05-C340-99B9-E30EE5B21794}" type="slidenum">
              <a:rPr lang="en-US"/>
              <a:pPr>
                <a:defRPr/>
              </a:pPr>
              <a:t>‹#›</a:t>
            </a:fld>
            <a:endParaRPr lang="en-US"/>
          </a:p>
        </p:txBody>
      </p:sp>
    </p:spTree>
    <p:extLst>
      <p:ext uri="{BB962C8B-B14F-4D97-AF65-F5344CB8AC3E}">
        <p14:creationId xmlns:p14="http://schemas.microsoft.com/office/powerpoint/2010/main" val="12858789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363531-3EC0-C446-A624-2F4E0B2E0F1B}" type="slidenum">
              <a:rPr lang="en-US"/>
              <a:pPr>
                <a:defRPr/>
              </a:pPr>
              <a:t>‹#›</a:t>
            </a:fld>
            <a:endParaRPr lang="en-US"/>
          </a:p>
        </p:txBody>
      </p:sp>
    </p:spTree>
    <p:extLst>
      <p:ext uri="{BB962C8B-B14F-4D97-AF65-F5344CB8AC3E}">
        <p14:creationId xmlns:p14="http://schemas.microsoft.com/office/powerpoint/2010/main" val="28733279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C9A625-BDAF-5449-A3AC-E4E0A809E671}" type="slidenum">
              <a:rPr lang="en-US"/>
              <a:pPr>
                <a:defRPr/>
              </a:pPr>
              <a:t>‹#›</a:t>
            </a:fld>
            <a:endParaRPr lang="en-US"/>
          </a:p>
        </p:txBody>
      </p:sp>
    </p:spTree>
    <p:extLst>
      <p:ext uri="{BB962C8B-B14F-4D97-AF65-F5344CB8AC3E}">
        <p14:creationId xmlns:p14="http://schemas.microsoft.com/office/powerpoint/2010/main" val="18519499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BDCC5F-C070-FE4A-BF71-B3C84503FAED}" type="slidenum">
              <a:rPr lang="en-US"/>
              <a:pPr>
                <a:defRPr/>
              </a:pPr>
              <a:t>‹#›</a:t>
            </a:fld>
            <a:endParaRPr lang="en-US"/>
          </a:p>
        </p:txBody>
      </p:sp>
    </p:spTree>
    <p:extLst>
      <p:ext uri="{BB962C8B-B14F-4D97-AF65-F5344CB8AC3E}">
        <p14:creationId xmlns:p14="http://schemas.microsoft.com/office/powerpoint/2010/main" val="27592356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61595-E0A3-DB44-80F3-BF3234432752}" type="slidenum">
              <a:rPr lang="en-US"/>
              <a:pPr>
                <a:defRPr/>
              </a:pPr>
              <a:t>‹#›</a:t>
            </a:fld>
            <a:endParaRPr lang="en-US"/>
          </a:p>
        </p:txBody>
      </p:sp>
    </p:spTree>
    <p:extLst>
      <p:ext uri="{BB962C8B-B14F-4D97-AF65-F5344CB8AC3E}">
        <p14:creationId xmlns:p14="http://schemas.microsoft.com/office/powerpoint/2010/main" val="4044849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E0D374-FEE5-2247-B6CD-FAD44B1AAFF6}" type="slidenum">
              <a:rPr lang="en-US"/>
              <a:pPr>
                <a:defRPr/>
              </a:pPr>
              <a:t>‹#›</a:t>
            </a:fld>
            <a:endParaRPr lang="en-US"/>
          </a:p>
        </p:txBody>
      </p:sp>
    </p:spTree>
    <p:extLst>
      <p:ext uri="{BB962C8B-B14F-4D97-AF65-F5344CB8AC3E}">
        <p14:creationId xmlns:p14="http://schemas.microsoft.com/office/powerpoint/2010/main" val="19604010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A3EED9-1D9B-6D49-A227-9A75D0C0520E}" type="slidenum">
              <a:rPr lang="en-US"/>
              <a:pPr>
                <a:defRPr/>
              </a:pPr>
              <a:t>‹#›</a:t>
            </a:fld>
            <a:endParaRPr lang="en-US"/>
          </a:p>
        </p:txBody>
      </p:sp>
    </p:spTree>
    <p:extLst>
      <p:ext uri="{BB962C8B-B14F-4D97-AF65-F5344CB8AC3E}">
        <p14:creationId xmlns:p14="http://schemas.microsoft.com/office/powerpoint/2010/main" val="239794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732FB6-CE3F-904A-BA0D-7103CD345C94}" type="slidenum">
              <a:rPr lang="en-US"/>
              <a:pPr>
                <a:defRPr/>
              </a:pPr>
              <a:t>‹#›</a:t>
            </a:fld>
            <a:endParaRPr lang="en-US"/>
          </a:p>
        </p:txBody>
      </p:sp>
    </p:spTree>
    <p:extLst>
      <p:ext uri="{BB962C8B-B14F-4D97-AF65-F5344CB8AC3E}">
        <p14:creationId xmlns:p14="http://schemas.microsoft.com/office/powerpoint/2010/main" val="30205805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A22593-42A3-2F44-BF05-D0DC017A879A}" type="slidenum">
              <a:rPr lang="en-US"/>
              <a:pPr>
                <a:defRPr/>
              </a:pPr>
              <a:t>‹#›</a:t>
            </a:fld>
            <a:endParaRPr lang="en-US"/>
          </a:p>
        </p:txBody>
      </p:sp>
    </p:spTree>
    <p:extLst>
      <p:ext uri="{BB962C8B-B14F-4D97-AF65-F5344CB8AC3E}">
        <p14:creationId xmlns:p14="http://schemas.microsoft.com/office/powerpoint/2010/main" val="3397006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7947762"/>
      </p:ext>
    </p:extLst>
  </p:cSld>
  <p:clrMapOvr>
    <a:masterClrMapping/>
  </p:clrMapOvr>
  <p:transition xmlns:p14="http://schemas.microsoft.com/office/powerpoint/2010/mai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0562672"/>
      </p:ext>
    </p:extLst>
  </p:cSld>
  <p:clrMapOvr>
    <a:masterClrMapping/>
  </p:clrMapOvr>
  <p:transition xmlns:p14="http://schemas.microsoft.com/office/powerpoint/2010/mai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0774988"/>
      </p:ext>
    </p:extLst>
  </p:cSld>
  <p:clrMapOvr>
    <a:masterClrMapping/>
  </p:clrMapOvr>
  <p:transition xmlns:p14="http://schemas.microsoft.com/office/powerpoint/2010/mai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3588288"/>
      </p:ext>
    </p:extLst>
  </p:cSld>
  <p:clrMapOvr>
    <a:masterClrMapping/>
  </p:clrMapOvr>
  <p:transition xmlns:p14="http://schemas.microsoft.com/office/powerpoint/2010/mai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1465994"/>
      </p:ext>
    </p:extLst>
  </p:cSld>
  <p:clrMapOvr>
    <a:masterClrMapping/>
  </p:clrMapOvr>
  <p:transition xmlns:p14="http://schemas.microsoft.com/office/powerpoint/2010/mai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3018866"/>
      </p:ext>
    </p:extLst>
  </p:cSld>
  <p:clrMapOvr>
    <a:masterClrMapping/>
  </p:clrMapOvr>
  <p:transition xmlns:p14="http://schemas.microsoft.com/office/powerpoint/2010/mai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79361"/>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A6DB5A-1B4C-6D43-A123-1D65D0100955}" type="slidenum">
              <a:rPr lang="en-US"/>
              <a:pPr>
                <a:defRPr/>
              </a:pPr>
              <a:t>‹#›</a:t>
            </a:fld>
            <a:endParaRPr lang="en-US"/>
          </a:p>
        </p:txBody>
      </p:sp>
    </p:spTree>
    <p:extLst>
      <p:ext uri="{BB962C8B-B14F-4D97-AF65-F5344CB8AC3E}">
        <p14:creationId xmlns:p14="http://schemas.microsoft.com/office/powerpoint/2010/main" val="18849587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051771"/>
      </p:ext>
    </p:extLst>
  </p:cSld>
  <p:clrMapOvr>
    <a:masterClrMapping/>
  </p:clrMapOvr>
  <p:transition xmlns:p14="http://schemas.microsoft.com/office/powerpoint/2010/mai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29258"/>
      </p:ext>
    </p:extLst>
  </p:cSld>
  <p:clrMapOvr>
    <a:masterClrMapping/>
  </p:clrMapOvr>
  <p:transition xmlns:p14="http://schemas.microsoft.com/office/powerpoint/2010/mai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4912087"/>
      </p:ext>
    </p:extLst>
  </p:cSld>
  <p:clrMapOvr>
    <a:masterClrMapping/>
  </p:clrMapOvr>
  <p:transition xmlns:p14="http://schemas.microsoft.com/office/powerpoint/2010/mai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8992427"/>
      </p:ext>
    </p:extLst>
  </p:cSld>
  <p:clrMapOvr>
    <a:masterClrMapping/>
  </p:clrMapOvr>
  <p:transition xmlns:p14="http://schemas.microsoft.com/office/powerpoint/2010/mai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9995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41574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184881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2826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55734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6303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AFC84-B03B-F045-A95A-D428C316F47C}" type="slidenum">
              <a:rPr lang="en-US"/>
              <a:pPr>
                <a:defRPr/>
              </a:pPr>
              <a:t>‹#›</a:t>
            </a:fld>
            <a:endParaRPr lang="en-US"/>
          </a:p>
        </p:txBody>
      </p:sp>
    </p:spTree>
    <p:extLst>
      <p:ext uri="{BB962C8B-B14F-4D97-AF65-F5344CB8AC3E}">
        <p14:creationId xmlns:p14="http://schemas.microsoft.com/office/powerpoint/2010/main" val="7896404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2952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982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93749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64618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02920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01177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67565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480786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5847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3452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E1DFF6-158C-1942-B5BF-465BE915A6F7}" type="slidenum">
              <a:rPr lang="en-US"/>
              <a:pPr>
                <a:defRPr/>
              </a:pPr>
              <a:t>‹#›</a:t>
            </a:fld>
            <a:endParaRPr lang="en-US"/>
          </a:p>
        </p:txBody>
      </p:sp>
    </p:spTree>
    <p:extLst>
      <p:ext uri="{BB962C8B-B14F-4D97-AF65-F5344CB8AC3E}">
        <p14:creationId xmlns:p14="http://schemas.microsoft.com/office/powerpoint/2010/main" val="351222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3325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3641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7272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2459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09288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64383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52053D-D90B-7B48-BE44-B3FFA53C7320}" type="slidenum">
              <a:rPr lang="en-US"/>
              <a:pPr>
                <a:defRPr/>
              </a:pPr>
              <a:t>‹#›</a:t>
            </a:fld>
            <a:endParaRPr lang="en-US"/>
          </a:p>
        </p:txBody>
      </p:sp>
    </p:spTree>
    <p:extLst>
      <p:ext uri="{BB962C8B-B14F-4D97-AF65-F5344CB8AC3E}">
        <p14:creationId xmlns:p14="http://schemas.microsoft.com/office/powerpoint/2010/main" val="15760962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A31FA4-2B35-9C42-A61A-B6D9A3FAAAE8}" type="slidenum">
              <a:rPr lang="en-US"/>
              <a:pPr>
                <a:defRPr/>
              </a:pPr>
              <a:t>‹#›</a:t>
            </a:fld>
            <a:endParaRPr lang="en-US"/>
          </a:p>
        </p:txBody>
      </p:sp>
    </p:spTree>
    <p:extLst>
      <p:ext uri="{BB962C8B-B14F-4D97-AF65-F5344CB8AC3E}">
        <p14:creationId xmlns:p14="http://schemas.microsoft.com/office/powerpoint/2010/main" val="41888888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D04C02-992E-CC49-9080-BAD3236B8A34}" type="slidenum">
              <a:rPr lang="en-US"/>
              <a:pPr>
                <a:defRPr/>
              </a:pPr>
              <a:t>‹#›</a:t>
            </a:fld>
            <a:endParaRPr lang="en-US"/>
          </a:p>
        </p:txBody>
      </p:sp>
    </p:spTree>
    <p:extLst>
      <p:ext uri="{BB962C8B-B14F-4D97-AF65-F5344CB8AC3E}">
        <p14:creationId xmlns:p14="http://schemas.microsoft.com/office/powerpoint/2010/main" val="31645343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18D11F-9CBB-D642-942A-1F5961CECFF1}" type="slidenum">
              <a:rPr lang="en-US"/>
              <a:pPr>
                <a:defRPr/>
              </a:pPr>
              <a:t>‹#›</a:t>
            </a:fld>
            <a:endParaRPr lang="en-US"/>
          </a:p>
        </p:txBody>
      </p:sp>
    </p:spTree>
    <p:extLst>
      <p:ext uri="{BB962C8B-B14F-4D97-AF65-F5344CB8AC3E}">
        <p14:creationId xmlns:p14="http://schemas.microsoft.com/office/powerpoint/2010/main" val="802920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E0624D-2C36-F24D-839A-3742030A0D3D}" type="slidenum">
              <a:rPr lang="en-US"/>
              <a:pPr>
                <a:defRPr/>
              </a:pPr>
              <a:t>‹#›</a:t>
            </a:fld>
            <a:endParaRPr lang="en-US"/>
          </a:p>
        </p:txBody>
      </p:sp>
    </p:spTree>
    <p:extLst>
      <p:ext uri="{BB962C8B-B14F-4D97-AF65-F5344CB8AC3E}">
        <p14:creationId xmlns:p14="http://schemas.microsoft.com/office/powerpoint/2010/main" val="19743769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F935880-061C-4145-9BA1-015D3FF8321A}" type="slidenum">
              <a:rPr lang="en-US"/>
              <a:pPr>
                <a:defRPr/>
              </a:pPr>
              <a:t>‹#›</a:t>
            </a:fld>
            <a:endParaRPr lang="en-US"/>
          </a:p>
        </p:txBody>
      </p:sp>
    </p:spTree>
    <p:extLst>
      <p:ext uri="{BB962C8B-B14F-4D97-AF65-F5344CB8AC3E}">
        <p14:creationId xmlns:p14="http://schemas.microsoft.com/office/powerpoint/2010/main" val="15554901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6A71054-CDD9-C543-972A-7538D53B5AEF}" type="slidenum">
              <a:rPr lang="en-US"/>
              <a:pPr>
                <a:defRPr/>
              </a:pPr>
              <a:t>‹#›</a:t>
            </a:fld>
            <a:endParaRPr lang="en-US"/>
          </a:p>
        </p:txBody>
      </p:sp>
    </p:spTree>
    <p:extLst>
      <p:ext uri="{BB962C8B-B14F-4D97-AF65-F5344CB8AC3E}">
        <p14:creationId xmlns:p14="http://schemas.microsoft.com/office/powerpoint/2010/main" val="29910848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A199B9B-104A-C24A-ACD9-95F3EF214DDC}" type="slidenum">
              <a:rPr lang="en-US"/>
              <a:pPr>
                <a:defRPr/>
              </a:pPr>
              <a:t>‹#›</a:t>
            </a:fld>
            <a:endParaRPr lang="en-US"/>
          </a:p>
        </p:txBody>
      </p:sp>
    </p:spTree>
    <p:extLst>
      <p:ext uri="{BB962C8B-B14F-4D97-AF65-F5344CB8AC3E}">
        <p14:creationId xmlns:p14="http://schemas.microsoft.com/office/powerpoint/2010/main" val="30618609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705D76-5654-B143-BAAE-CB7DCA081D80}" type="slidenum">
              <a:rPr lang="en-US"/>
              <a:pPr>
                <a:defRPr/>
              </a:pPr>
              <a:t>‹#›</a:t>
            </a:fld>
            <a:endParaRPr lang="en-US"/>
          </a:p>
        </p:txBody>
      </p:sp>
    </p:spTree>
    <p:extLst>
      <p:ext uri="{BB962C8B-B14F-4D97-AF65-F5344CB8AC3E}">
        <p14:creationId xmlns:p14="http://schemas.microsoft.com/office/powerpoint/2010/main" val="20413642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E920B9-BA82-C942-B352-D5CEB30FBCAC}" type="slidenum">
              <a:rPr lang="en-US"/>
              <a:pPr>
                <a:defRPr/>
              </a:pPr>
              <a:t>‹#›</a:t>
            </a:fld>
            <a:endParaRPr lang="en-US"/>
          </a:p>
        </p:txBody>
      </p:sp>
    </p:spTree>
    <p:extLst>
      <p:ext uri="{BB962C8B-B14F-4D97-AF65-F5344CB8AC3E}">
        <p14:creationId xmlns:p14="http://schemas.microsoft.com/office/powerpoint/2010/main" val="7196195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7F0D68-B9E7-0347-93F9-47D3237033F0}" type="slidenum">
              <a:rPr lang="en-US"/>
              <a:pPr>
                <a:defRPr/>
              </a:pPr>
              <a:t>‹#›</a:t>
            </a:fld>
            <a:endParaRPr lang="en-US"/>
          </a:p>
        </p:txBody>
      </p:sp>
    </p:spTree>
    <p:extLst>
      <p:ext uri="{BB962C8B-B14F-4D97-AF65-F5344CB8AC3E}">
        <p14:creationId xmlns:p14="http://schemas.microsoft.com/office/powerpoint/2010/main" val="33838838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3BC26A-8031-9F4E-AF3D-F9DEA69D3EB1}" type="slidenum">
              <a:rPr lang="en-US"/>
              <a:pPr>
                <a:defRPr/>
              </a:pPr>
              <a:t>‹#›</a:t>
            </a:fld>
            <a:endParaRPr lang="en-US"/>
          </a:p>
        </p:txBody>
      </p:sp>
    </p:spTree>
    <p:extLst>
      <p:ext uri="{BB962C8B-B14F-4D97-AF65-F5344CB8AC3E}">
        <p14:creationId xmlns:p14="http://schemas.microsoft.com/office/powerpoint/2010/main" val="23181801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168028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01799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39026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5EA669-18E9-164A-A2BB-A155872ABA92}" type="slidenum">
              <a:rPr lang="en-US"/>
              <a:pPr>
                <a:defRPr/>
              </a:pPr>
              <a:t>‹#›</a:t>
            </a:fld>
            <a:endParaRPr lang="en-US"/>
          </a:p>
        </p:txBody>
      </p:sp>
    </p:spTree>
    <p:extLst>
      <p:ext uri="{BB962C8B-B14F-4D97-AF65-F5344CB8AC3E}">
        <p14:creationId xmlns:p14="http://schemas.microsoft.com/office/powerpoint/2010/main" val="20520322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25072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96680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29844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774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663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46667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7466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15713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559666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1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B24952-9A4F-394B-A6D0-A89F9A878527}" type="slidenum">
              <a:rPr lang="en-US"/>
              <a:pPr>
                <a:defRPr/>
              </a:pPr>
              <a:t>‹#›</a:t>
            </a:fld>
            <a:endParaRPr lang="en-US"/>
          </a:p>
        </p:txBody>
      </p:sp>
    </p:spTree>
    <p:extLst>
      <p:ext uri="{BB962C8B-B14F-4D97-AF65-F5344CB8AC3E}">
        <p14:creationId xmlns:p14="http://schemas.microsoft.com/office/powerpoint/2010/main" val="20189531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600217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08343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2896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41544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6536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27816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80280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4143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68247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247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A9A236-4719-8146-9824-1A76647BFEB2}" type="slidenum">
              <a:rPr lang="en-US"/>
              <a:pPr>
                <a:defRPr/>
              </a:pPr>
              <a:t>‹#›</a:t>
            </a:fld>
            <a:endParaRPr lang="en-US"/>
          </a:p>
        </p:txBody>
      </p:sp>
    </p:spTree>
    <p:extLst>
      <p:ext uri="{BB962C8B-B14F-4D97-AF65-F5344CB8AC3E}">
        <p14:creationId xmlns:p14="http://schemas.microsoft.com/office/powerpoint/2010/main" val="702140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297F39-DAB0-3640-B91F-0F006B7F8332}" type="slidenum">
              <a:rPr lang="en-US"/>
              <a:pPr>
                <a:defRPr/>
              </a:pPr>
              <a:t>‹#›</a:t>
            </a:fld>
            <a:endParaRPr lang="en-US"/>
          </a:p>
        </p:txBody>
      </p:sp>
    </p:spTree>
    <p:extLst>
      <p:ext uri="{BB962C8B-B14F-4D97-AF65-F5344CB8AC3E}">
        <p14:creationId xmlns:p14="http://schemas.microsoft.com/office/powerpoint/2010/main" val="1644119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19043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825406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94518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523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73766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6251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91890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75633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8137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983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1C8574-DA7B-3A42-96C4-4532818534D0}" type="slidenum">
              <a:rPr lang="en-US"/>
              <a:pPr>
                <a:defRPr/>
              </a:pPr>
              <a:t>‹#›</a:t>
            </a:fld>
            <a:endParaRPr lang="en-US"/>
          </a:p>
        </p:txBody>
      </p:sp>
    </p:spTree>
    <p:extLst>
      <p:ext uri="{BB962C8B-B14F-4D97-AF65-F5344CB8AC3E}">
        <p14:creationId xmlns:p14="http://schemas.microsoft.com/office/powerpoint/2010/main" val="23385365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51082826"/>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8939908"/>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093202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6431908"/>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1922771"/>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6016458"/>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51267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7940092"/>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843639"/>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8797570"/>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586E4-04FB-2448-BA41-BFD2A6F4A402}" type="slidenum">
              <a:rPr lang="en-US"/>
              <a:pPr>
                <a:defRPr/>
              </a:pPr>
              <a:t>‹#›</a:t>
            </a:fld>
            <a:endParaRPr lang="en-US"/>
          </a:p>
        </p:txBody>
      </p:sp>
    </p:spTree>
    <p:extLst>
      <p:ext uri="{BB962C8B-B14F-4D97-AF65-F5344CB8AC3E}">
        <p14:creationId xmlns:p14="http://schemas.microsoft.com/office/powerpoint/2010/main" val="1584343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28798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30848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2224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89548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66687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99309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52769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6021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21847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61110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E38AB4-8A16-2F4B-97D7-7FACD30113C2}" type="slidenum">
              <a:rPr lang="en-US"/>
              <a:pPr>
                <a:defRPr/>
              </a:pPr>
              <a:t>‹#›</a:t>
            </a:fld>
            <a:endParaRPr lang="en-US"/>
          </a:p>
        </p:txBody>
      </p:sp>
    </p:spTree>
    <p:extLst>
      <p:ext uri="{BB962C8B-B14F-4D97-AF65-F5344CB8AC3E}">
        <p14:creationId xmlns:p14="http://schemas.microsoft.com/office/powerpoint/2010/main" val="5652569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23041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03244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256167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61750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07708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4830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83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002287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0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8997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9A7A1-9A18-2C4F-B5E8-0F43F93382B2}" type="slidenum">
              <a:rPr lang="en-US"/>
              <a:pPr>
                <a:defRPr/>
              </a:pPr>
              <a:t>‹#›</a:t>
            </a:fld>
            <a:endParaRPr lang="en-US"/>
          </a:p>
        </p:txBody>
      </p:sp>
    </p:spTree>
    <p:extLst>
      <p:ext uri="{BB962C8B-B14F-4D97-AF65-F5344CB8AC3E}">
        <p14:creationId xmlns:p14="http://schemas.microsoft.com/office/powerpoint/2010/main" val="23400127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2977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92330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39454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168475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38224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08405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3858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80640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96310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13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1FA9-B5E7-0E40-A4D5-B12131FD48FD}" type="slidenum">
              <a:rPr lang="en-US"/>
              <a:pPr>
                <a:defRPr/>
              </a:pPr>
              <a:t>‹#›</a:t>
            </a:fld>
            <a:endParaRPr lang="en-US"/>
          </a:p>
        </p:txBody>
      </p:sp>
    </p:spTree>
    <p:extLst>
      <p:ext uri="{BB962C8B-B14F-4D97-AF65-F5344CB8AC3E}">
        <p14:creationId xmlns:p14="http://schemas.microsoft.com/office/powerpoint/2010/main" val="1183744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95410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68614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08956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5165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3466074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22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880658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1733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46636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2945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5ECFFE-7544-FB4D-B186-6BA57445788C}" type="slidenum">
              <a:rPr lang="en-US"/>
              <a:pPr>
                <a:defRPr/>
              </a:pPr>
              <a:t>‹#›</a:t>
            </a:fld>
            <a:endParaRPr lang="en-US"/>
          </a:p>
        </p:txBody>
      </p:sp>
    </p:spTree>
    <p:extLst>
      <p:ext uri="{BB962C8B-B14F-4D97-AF65-F5344CB8AC3E}">
        <p14:creationId xmlns:p14="http://schemas.microsoft.com/office/powerpoint/2010/main" val="42513593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9010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24558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35768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41486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54918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0936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73949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526761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23768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6382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E81CC4-691F-074D-8115-9665E126C7AD}" type="slidenum">
              <a:rPr lang="en-US"/>
              <a:pPr>
                <a:defRPr/>
              </a:pPr>
              <a:t>‹#›</a:t>
            </a:fld>
            <a:endParaRPr lang="en-US"/>
          </a:p>
        </p:txBody>
      </p:sp>
    </p:spTree>
    <p:extLst>
      <p:ext uri="{BB962C8B-B14F-4D97-AF65-F5344CB8AC3E}">
        <p14:creationId xmlns:p14="http://schemas.microsoft.com/office/powerpoint/2010/main" val="18514400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24691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4836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641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48612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32211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029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654D20-BB0A-5048-AE58-3D9915547536}" type="slidenum">
              <a:rPr lang="en-US"/>
              <a:pPr>
                <a:defRPr/>
              </a:pPr>
              <a:t>‹#›</a:t>
            </a:fld>
            <a:endParaRPr lang="en-US"/>
          </a:p>
        </p:txBody>
      </p:sp>
    </p:spTree>
    <p:extLst>
      <p:ext uri="{BB962C8B-B14F-4D97-AF65-F5344CB8AC3E}">
        <p14:creationId xmlns:p14="http://schemas.microsoft.com/office/powerpoint/2010/main" val="13749169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F7053B-ED3B-7443-AA14-9904A943ED0C}" type="slidenum">
              <a:rPr lang="en-US"/>
              <a:pPr>
                <a:defRPr/>
              </a:pPr>
              <a:t>‹#›</a:t>
            </a:fld>
            <a:endParaRPr lang="en-US"/>
          </a:p>
        </p:txBody>
      </p:sp>
    </p:spTree>
    <p:extLst>
      <p:ext uri="{BB962C8B-B14F-4D97-AF65-F5344CB8AC3E}">
        <p14:creationId xmlns:p14="http://schemas.microsoft.com/office/powerpoint/2010/main" val="201380271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21897A-2569-6941-A909-8121ED69EDEA}" type="slidenum">
              <a:rPr lang="en-US"/>
              <a:pPr>
                <a:defRPr/>
              </a:pPr>
              <a:t>‹#›</a:t>
            </a:fld>
            <a:endParaRPr lang="en-US"/>
          </a:p>
        </p:txBody>
      </p:sp>
    </p:spTree>
    <p:extLst>
      <p:ext uri="{BB962C8B-B14F-4D97-AF65-F5344CB8AC3E}">
        <p14:creationId xmlns:p14="http://schemas.microsoft.com/office/powerpoint/2010/main" val="18559026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39351A-99C9-0B4A-B997-94364BF45C2D}" type="slidenum">
              <a:rPr lang="en-US"/>
              <a:pPr>
                <a:defRPr/>
              </a:pPr>
              <a:t>‹#›</a:t>
            </a:fld>
            <a:endParaRPr lang="en-US"/>
          </a:p>
        </p:txBody>
      </p:sp>
    </p:spTree>
    <p:extLst>
      <p:ext uri="{BB962C8B-B14F-4D97-AF65-F5344CB8AC3E}">
        <p14:creationId xmlns:p14="http://schemas.microsoft.com/office/powerpoint/2010/main" val="4167648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0A770C-9D29-2441-89C9-1876995C0858}" type="slidenum">
              <a:rPr lang="en-US"/>
              <a:pPr>
                <a:defRPr/>
              </a:pPr>
              <a:t>‹#›</a:t>
            </a:fld>
            <a:endParaRPr lang="en-US"/>
          </a:p>
        </p:txBody>
      </p:sp>
    </p:spTree>
    <p:extLst>
      <p:ext uri="{BB962C8B-B14F-4D97-AF65-F5344CB8AC3E}">
        <p14:creationId xmlns:p14="http://schemas.microsoft.com/office/powerpoint/2010/main" val="1355799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8EAE5F-D733-CA4C-BD89-DBA7137AE66E}" type="slidenum">
              <a:rPr lang="en-US"/>
              <a:pPr>
                <a:defRPr/>
              </a:pPr>
              <a:t>‹#›</a:t>
            </a:fld>
            <a:endParaRPr lang="en-US"/>
          </a:p>
        </p:txBody>
      </p:sp>
    </p:spTree>
    <p:extLst>
      <p:ext uri="{BB962C8B-B14F-4D97-AF65-F5344CB8AC3E}">
        <p14:creationId xmlns:p14="http://schemas.microsoft.com/office/powerpoint/2010/main" val="5436540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D89CB8-E0E9-764D-8729-25F1D5A9E746}" type="slidenum">
              <a:rPr lang="en-US"/>
              <a:pPr>
                <a:defRPr/>
              </a:pPr>
              <a:t>‹#›</a:t>
            </a:fld>
            <a:endParaRPr lang="en-US"/>
          </a:p>
        </p:txBody>
      </p:sp>
    </p:spTree>
    <p:extLst>
      <p:ext uri="{BB962C8B-B14F-4D97-AF65-F5344CB8AC3E}">
        <p14:creationId xmlns:p14="http://schemas.microsoft.com/office/powerpoint/2010/main" val="372196498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7B41A8-3846-6746-9A5A-F64CD668B613}" type="slidenum">
              <a:rPr lang="en-US"/>
              <a:pPr>
                <a:defRPr/>
              </a:pPr>
              <a:t>‹#›</a:t>
            </a:fld>
            <a:endParaRPr lang="en-US"/>
          </a:p>
        </p:txBody>
      </p:sp>
    </p:spTree>
    <p:extLst>
      <p:ext uri="{BB962C8B-B14F-4D97-AF65-F5344CB8AC3E}">
        <p14:creationId xmlns:p14="http://schemas.microsoft.com/office/powerpoint/2010/main" val="18703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B2F013-A323-9145-95B1-50E001D608D9}" type="slidenum">
              <a:rPr lang="en-US"/>
              <a:pPr>
                <a:defRPr/>
              </a:pPr>
              <a:t>‹#›</a:t>
            </a:fld>
            <a:endParaRPr lang="en-US"/>
          </a:p>
        </p:txBody>
      </p:sp>
    </p:spTree>
    <p:extLst>
      <p:ext uri="{BB962C8B-B14F-4D97-AF65-F5344CB8AC3E}">
        <p14:creationId xmlns:p14="http://schemas.microsoft.com/office/powerpoint/2010/main" val="12302046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2342B1-1CE4-2640-933D-2E01346DC70D}" type="slidenum">
              <a:rPr lang="en-US"/>
              <a:pPr>
                <a:defRPr/>
              </a:pPr>
              <a:t>‹#›</a:t>
            </a:fld>
            <a:endParaRPr lang="en-US"/>
          </a:p>
        </p:txBody>
      </p:sp>
    </p:spTree>
    <p:extLst>
      <p:ext uri="{BB962C8B-B14F-4D97-AF65-F5344CB8AC3E}">
        <p14:creationId xmlns:p14="http://schemas.microsoft.com/office/powerpoint/2010/main" val="9071983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3FA184-9BEA-2C43-A5BE-BCB71FB9069A}" type="slidenum">
              <a:rPr lang="en-US"/>
              <a:pPr>
                <a:defRPr/>
              </a:pPr>
              <a:t>‹#›</a:t>
            </a:fld>
            <a:endParaRPr lang="en-US"/>
          </a:p>
        </p:txBody>
      </p:sp>
    </p:spTree>
    <p:extLst>
      <p:ext uri="{BB962C8B-B14F-4D97-AF65-F5344CB8AC3E}">
        <p14:creationId xmlns:p14="http://schemas.microsoft.com/office/powerpoint/2010/main" val="35235954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CEDF6C-C428-4040-AD10-08E583CAA52F}" type="slidenum">
              <a:rPr lang="en-US"/>
              <a:pPr>
                <a:defRPr/>
              </a:pPr>
              <a:t>‹#›</a:t>
            </a:fld>
            <a:endParaRPr lang="en-US"/>
          </a:p>
        </p:txBody>
      </p:sp>
    </p:spTree>
    <p:extLst>
      <p:ext uri="{BB962C8B-B14F-4D97-AF65-F5344CB8AC3E}">
        <p14:creationId xmlns:p14="http://schemas.microsoft.com/office/powerpoint/2010/main" val="8210560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825320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3417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9193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5C5F60-669D-E440-9039-E1659EE37578}" type="slidenum">
              <a:rPr lang="en-US"/>
              <a:pPr>
                <a:defRPr/>
              </a:pPr>
              <a:t>‹#›</a:t>
            </a:fld>
            <a:endParaRPr lang="en-US"/>
          </a:p>
        </p:txBody>
      </p:sp>
    </p:spTree>
    <p:extLst>
      <p:ext uri="{BB962C8B-B14F-4D97-AF65-F5344CB8AC3E}">
        <p14:creationId xmlns:p14="http://schemas.microsoft.com/office/powerpoint/2010/main" val="19551232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44495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69187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270558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4989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24273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94856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13091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349634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54582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28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DC8953-9CD9-ED4C-8D79-26611BF6703F}" type="slidenum">
              <a:rPr lang="en-US"/>
              <a:pPr>
                <a:defRPr/>
              </a:pPr>
              <a:t>‹#›</a:t>
            </a:fld>
            <a:endParaRPr lang="en-US"/>
          </a:p>
        </p:txBody>
      </p:sp>
    </p:spTree>
    <p:extLst>
      <p:ext uri="{BB962C8B-B14F-4D97-AF65-F5344CB8AC3E}">
        <p14:creationId xmlns:p14="http://schemas.microsoft.com/office/powerpoint/2010/main" val="3243520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8E4FB7-A61B-0548-9B14-832446810851}" type="slidenum">
              <a:rPr lang="en-US"/>
              <a:pPr>
                <a:defRPr/>
              </a:pPr>
              <a:t>‹#›</a:t>
            </a:fld>
            <a:endParaRPr lang="en-US"/>
          </a:p>
        </p:txBody>
      </p:sp>
    </p:spTree>
    <p:extLst>
      <p:ext uri="{BB962C8B-B14F-4D97-AF65-F5344CB8AC3E}">
        <p14:creationId xmlns:p14="http://schemas.microsoft.com/office/powerpoint/2010/main" val="344035598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472008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80798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77488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39286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705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995290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998394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150329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99055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5911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97E30E-7C63-DE45-8E16-378FDE6C7B67}" type="slidenum">
              <a:rPr lang="en-US"/>
              <a:pPr>
                <a:defRPr/>
              </a:pPr>
              <a:t>‹#›</a:t>
            </a:fld>
            <a:endParaRPr lang="en-US"/>
          </a:p>
        </p:txBody>
      </p:sp>
    </p:spTree>
    <p:extLst>
      <p:ext uri="{BB962C8B-B14F-4D97-AF65-F5344CB8AC3E}">
        <p14:creationId xmlns:p14="http://schemas.microsoft.com/office/powerpoint/2010/main" val="182806029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564695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362003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2185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79531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11758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8695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051615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23120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24989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3339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020CF-3A63-4640-9352-CDE40903C027}" type="slidenum">
              <a:rPr lang="en-US"/>
              <a:pPr>
                <a:defRPr/>
              </a:pPr>
              <a:t>‹#›</a:t>
            </a:fld>
            <a:endParaRPr lang="en-US"/>
          </a:p>
        </p:txBody>
      </p:sp>
    </p:spTree>
    <p:extLst>
      <p:ext uri="{BB962C8B-B14F-4D97-AF65-F5344CB8AC3E}">
        <p14:creationId xmlns:p14="http://schemas.microsoft.com/office/powerpoint/2010/main" val="26139310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36194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12185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502487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29814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551248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385835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57243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551675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19362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9988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E6E07-342F-5747-9F67-7AB5A0082D53}" type="slidenum">
              <a:rPr lang="en-US"/>
              <a:pPr>
                <a:defRPr/>
              </a:pPr>
              <a:t>‹#›</a:t>
            </a:fld>
            <a:endParaRPr lang="en-US"/>
          </a:p>
        </p:txBody>
      </p:sp>
    </p:spTree>
    <p:extLst>
      <p:ext uri="{BB962C8B-B14F-4D97-AF65-F5344CB8AC3E}">
        <p14:creationId xmlns:p14="http://schemas.microsoft.com/office/powerpoint/2010/main" val="115525659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19524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319926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31595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723225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261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015647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90780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12980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272115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1950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CB56E-A951-0E4C-8B93-541A29C30C06}" type="slidenum">
              <a:rPr lang="en-US"/>
              <a:pPr>
                <a:defRPr/>
              </a:pPr>
              <a:t>‹#›</a:t>
            </a:fld>
            <a:endParaRPr lang="en-US"/>
          </a:p>
        </p:txBody>
      </p:sp>
    </p:spTree>
    <p:extLst>
      <p:ext uri="{BB962C8B-B14F-4D97-AF65-F5344CB8AC3E}">
        <p14:creationId xmlns:p14="http://schemas.microsoft.com/office/powerpoint/2010/main" val="349300209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617924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97445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74892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77874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39015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41614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74252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90780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08605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8323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C111FA-B531-7D41-95BB-F39C1AF86B45}" type="slidenum">
              <a:rPr lang="en-US"/>
              <a:pPr>
                <a:defRPr/>
              </a:pPr>
              <a:t>‹#›</a:t>
            </a:fld>
            <a:endParaRPr lang="en-US"/>
          </a:p>
        </p:txBody>
      </p:sp>
    </p:spTree>
    <p:extLst>
      <p:ext uri="{BB962C8B-B14F-4D97-AF65-F5344CB8AC3E}">
        <p14:creationId xmlns:p14="http://schemas.microsoft.com/office/powerpoint/2010/main" val="18794286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78983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96354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95599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7724221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043630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92125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48625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95030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905132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48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2EC0CE-B6D6-2E49-957A-DFE92649F4BE}" type="slidenum">
              <a:rPr lang="en-US"/>
              <a:pPr>
                <a:defRPr/>
              </a:pPr>
              <a:t>‹#›</a:t>
            </a:fld>
            <a:endParaRPr lang="en-US"/>
          </a:p>
        </p:txBody>
      </p:sp>
    </p:spTree>
    <p:extLst>
      <p:ext uri="{BB962C8B-B14F-4D97-AF65-F5344CB8AC3E}">
        <p14:creationId xmlns:p14="http://schemas.microsoft.com/office/powerpoint/2010/main" val="3435202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195371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76716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21898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81338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7E5331AC-5478-2C45-81A3-E9B7789FE571}" type="slidenum">
              <a:rPr lang="en-US"/>
              <a:pPr>
                <a:defRPr/>
              </a:pPr>
              <a:t>‹#›</a:t>
            </a:fld>
            <a:endParaRPr lang="en-US"/>
          </a:p>
        </p:txBody>
      </p:sp>
    </p:spTree>
    <p:extLst>
      <p:ext uri="{BB962C8B-B14F-4D97-AF65-F5344CB8AC3E}">
        <p14:creationId xmlns:p14="http://schemas.microsoft.com/office/powerpoint/2010/main" val="1196504952"/>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23391EF-E830-BE4C-B775-D2A0EBCDB676}" type="slidenum">
              <a:rPr lang="en-US"/>
              <a:pPr>
                <a:defRPr/>
              </a:pPr>
              <a:t>‹#›</a:t>
            </a:fld>
            <a:endParaRPr lang="en-US"/>
          </a:p>
        </p:txBody>
      </p:sp>
    </p:spTree>
    <p:extLst>
      <p:ext uri="{BB962C8B-B14F-4D97-AF65-F5344CB8AC3E}">
        <p14:creationId xmlns:p14="http://schemas.microsoft.com/office/powerpoint/2010/main" val="744565625"/>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DC36B203-78ED-FB44-9BEE-B779895DB6E8}" type="slidenum">
              <a:rPr lang="en-US"/>
              <a:pPr>
                <a:defRPr/>
              </a:pPr>
              <a:t>‹#›</a:t>
            </a:fld>
            <a:endParaRPr lang="en-US"/>
          </a:p>
        </p:txBody>
      </p:sp>
    </p:spTree>
    <p:extLst>
      <p:ext uri="{BB962C8B-B14F-4D97-AF65-F5344CB8AC3E}">
        <p14:creationId xmlns:p14="http://schemas.microsoft.com/office/powerpoint/2010/main" val="1616320033"/>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37448723-A64A-CF45-B891-9CD247957CA3}" type="slidenum">
              <a:rPr lang="en-US"/>
              <a:pPr>
                <a:defRPr/>
              </a:pPr>
              <a:t>‹#›</a:t>
            </a:fld>
            <a:endParaRPr lang="en-US"/>
          </a:p>
        </p:txBody>
      </p:sp>
    </p:spTree>
    <p:extLst>
      <p:ext uri="{BB962C8B-B14F-4D97-AF65-F5344CB8AC3E}">
        <p14:creationId xmlns:p14="http://schemas.microsoft.com/office/powerpoint/2010/main" val="600946204"/>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pPr>
              <a:defRPr/>
            </a:pPr>
            <a:fld id="{2CB01738-CD70-8449-A6A1-38B6EDC2D870}" type="slidenum">
              <a:rPr lang="en-US"/>
              <a:pPr>
                <a:defRPr/>
              </a:pPr>
              <a:t>‹#›</a:t>
            </a:fld>
            <a:endParaRPr lang="en-US"/>
          </a:p>
        </p:txBody>
      </p:sp>
    </p:spTree>
    <p:extLst>
      <p:ext uri="{BB962C8B-B14F-4D97-AF65-F5344CB8AC3E}">
        <p14:creationId xmlns:p14="http://schemas.microsoft.com/office/powerpoint/2010/main" val="2831827717"/>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C5FE5013-510D-3146-98DA-1708D9DE103C}" type="slidenum">
              <a:rPr lang="en-US"/>
              <a:pPr>
                <a:defRPr/>
              </a:pPr>
              <a:t>‹#›</a:t>
            </a:fld>
            <a:endParaRPr lang="en-US"/>
          </a:p>
        </p:txBody>
      </p:sp>
    </p:spTree>
    <p:extLst>
      <p:ext uri="{BB962C8B-B14F-4D97-AF65-F5344CB8AC3E}">
        <p14:creationId xmlns:p14="http://schemas.microsoft.com/office/powerpoint/2010/main" val="1434561226"/>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BDAFCA-B92F-CC42-8A76-BC0333908EEE}" type="slidenum">
              <a:rPr lang="en-US"/>
              <a:pPr>
                <a:defRPr/>
              </a:pPr>
              <a:t>‹#›</a:t>
            </a:fld>
            <a:endParaRPr lang="en-US"/>
          </a:p>
        </p:txBody>
      </p:sp>
    </p:spTree>
    <p:extLst>
      <p:ext uri="{BB962C8B-B14F-4D97-AF65-F5344CB8AC3E}">
        <p14:creationId xmlns:p14="http://schemas.microsoft.com/office/powerpoint/2010/main" val="265501975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2BB3942B-98F7-074A-88EF-77869A37B441}" type="slidenum">
              <a:rPr lang="en-US"/>
              <a:pPr>
                <a:defRPr/>
              </a:pPr>
              <a:t>‹#›</a:t>
            </a:fld>
            <a:endParaRPr lang="en-US"/>
          </a:p>
        </p:txBody>
      </p:sp>
    </p:spTree>
    <p:extLst>
      <p:ext uri="{BB962C8B-B14F-4D97-AF65-F5344CB8AC3E}">
        <p14:creationId xmlns:p14="http://schemas.microsoft.com/office/powerpoint/2010/main" val="3392147341"/>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A5755B50-0A3E-F74F-B8DE-8E20581A0F44}" type="slidenum">
              <a:rPr lang="en-US"/>
              <a:pPr>
                <a:defRPr/>
              </a:pPr>
              <a:t>‹#›</a:t>
            </a:fld>
            <a:endParaRPr lang="en-US"/>
          </a:p>
        </p:txBody>
      </p:sp>
    </p:spTree>
    <p:extLst>
      <p:ext uri="{BB962C8B-B14F-4D97-AF65-F5344CB8AC3E}">
        <p14:creationId xmlns:p14="http://schemas.microsoft.com/office/powerpoint/2010/main" val="3000628760"/>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BF7A3598-BBE4-0F43-9017-EBE5494D9C40}" type="slidenum">
              <a:rPr lang="en-US"/>
              <a:pPr>
                <a:defRPr/>
              </a:pPr>
              <a:t>‹#›</a:t>
            </a:fld>
            <a:endParaRPr lang="en-US"/>
          </a:p>
        </p:txBody>
      </p:sp>
    </p:spTree>
    <p:extLst>
      <p:ext uri="{BB962C8B-B14F-4D97-AF65-F5344CB8AC3E}">
        <p14:creationId xmlns:p14="http://schemas.microsoft.com/office/powerpoint/2010/main" val="146898789"/>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657F530-919F-1C4B-BDA6-6689A2D8D089}" type="slidenum">
              <a:rPr lang="en-US"/>
              <a:pPr>
                <a:defRPr/>
              </a:pPr>
              <a:t>‹#›</a:t>
            </a:fld>
            <a:endParaRPr lang="en-US"/>
          </a:p>
        </p:txBody>
      </p:sp>
    </p:spTree>
    <p:extLst>
      <p:ext uri="{BB962C8B-B14F-4D97-AF65-F5344CB8AC3E}">
        <p14:creationId xmlns:p14="http://schemas.microsoft.com/office/powerpoint/2010/main" val="309814206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E0E02783-AC4E-EE4B-A526-C3109EA91C90}" type="slidenum">
              <a:rPr lang="en-US"/>
              <a:pPr>
                <a:defRPr/>
              </a:pPr>
              <a:t>‹#›</a:t>
            </a:fld>
            <a:endParaRPr lang="en-US"/>
          </a:p>
        </p:txBody>
      </p:sp>
    </p:spTree>
    <p:extLst>
      <p:ext uri="{BB962C8B-B14F-4D97-AF65-F5344CB8AC3E}">
        <p14:creationId xmlns:p14="http://schemas.microsoft.com/office/powerpoint/2010/main" val="3419976537"/>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205224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47239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153597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3507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061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AEF698-AEBD-0E4A-9DB9-AD89DE1607F0}" type="slidenum">
              <a:rPr lang="en-US"/>
              <a:pPr>
                <a:defRPr/>
              </a:pPr>
              <a:t>‹#›</a:t>
            </a:fld>
            <a:endParaRPr lang="en-US"/>
          </a:p>
        </p:txBody>
      </p:sp>
    </p:spTree>
    <p:extLst>
      <p:ext uri="{BB962C8B-B14F-4D97-AF65-F5344CB8AC3E}">
        <p14:creationId xmlns:p14="http://schemas.microsoft.com/office/powerpoint/2010/main" val="19847915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88674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72631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31649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35942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597402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75662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2272770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990491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4861843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3868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0E9CD5-FB3E-4748-A67A-6483720F49B1}" type="slidenum">
              <a:rPr lang="en-US"/>
              <a:pPr>
                <a:defRPr/>
              </a:pPr>
              <a:t>‹#›</a:t>
            </a:fld>
            <a:endParaRPr lang="en-US"/>
          </a:p>
        </p:txBody>
      </p:sp>
    </p:spTree>
    <p:extLst>
      <p:ext uri="{BB962C8B-B14F-4D97-AF65-F5344CB8AC3E}">
        <p14:creationId xmlns:p14="http://schemas.microsoft.com/office/powerpoint/2010/main" val="101194625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93724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242451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00802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734798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462012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638057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347296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1552873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418679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213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8028ED-D53E-E943-AA6E-8C4BBEC5F337}" type="slidenum">
              <a:rPr lang="en-US"/>
              <a:pPr>
                <a:defRPr/>
              </a:pPr>
              <a:t>‹#›</a:t>
            </a:fld>
            <a:endParaRPr lang="en-US"/>
          </a:p>
        </p:txBody>
      </p:sp>
    </p:spTree>
    <p:extLst>
      <p:ext uri="{BB962C8B-B14F-4D97-AF65-F5344CB8AC3E}">
        <p14:creationId xmlns:p14="http://schemas.microsoft.com/office/powerpoint/2010/main" val="1005081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64197D-4B0F-B34D-97D6-C53B05159014}" type="slidenum">
              <a:rPr lang="en-US"/>
              <a:pPr>
                <a:defRPr/>
              </a:pPr>
              <a:t>‹#›</a:t>
            </a:fld>
            <a:endParaRPr lang="en-US"/>
          </a:p>
        </p:txBody>
      </p:sp>
    </p:spTree>
    <p:extLst>
      <p:ext uri="{BB962C8B-B14F-4D97-AF65-F5344CB8AC3E}">
        <p14:creationId xmlns:p14="http://schemas.microsoft.com/office/powerpoint/2010/main" val="206571265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701891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712854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07715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14661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881826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8954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625339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797667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9577042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256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31E28-EEAF-174C-9A1A-E72E783CD60A}" type="slidenum">
              <a:rPr lang="en-US"/>
              <a:pPr>
                <a:defRPr/>
              </a:pPr>
              <a:t>‹#›</a:t>
            </a:fld>
            <a:endParaRPr lang="en-US"/>
          </a:p>
        </p:txBody>
      </p:sp>
    </p:spTree>
    <p:extLst>
      <p:ext uri="{BB962C8B-B14F-4D97-AF65-F5344CB8AC3E}">
        <p14:creationId xmlns:p14="http://schemas.microsoft.com/office/powerpoint/2010/main" val="398198992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8757562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890229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320731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345768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73883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317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592575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9710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2687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634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7B64A-39D5-6145-8F71-AFFED26F067E}" type="slidenum">
              <a:rPr lang="en-US"/>
              <a:pPr>
                <a:defRPr/>
              </a:pPr>
              <a:t>‹#›</a:t>
            </a:fld>
            <a:endParaRPr lang="en-US"/>
          </a:p>
        </p:txBody>
      </p:sp>
    </p:spTree>
    <p:extLst>
      <p:ext uri="{BB962C8B-B14F-4D97-AF65-F5344CB8AC3E}">
        <p14:creationId xmlns:p14="http://schemas.microsoft.com/office/powerpoint/2010/main" val="30962064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501921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0987156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4996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772683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575616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13568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98177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63355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3128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9893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E9B9DB-91BC-1142-A141-89580B2D039D}" type="slidenum">
              <a:rPr lang="en-US"/>
              <a:pPr>
                <a:defRPr/>
              </a:pPr>
              <a:t>‹#›</a:t>
            </a:fld>
            <a:endParaRPr lang="en-US"/>
          </a:p>
        </p:txBody>
      </p:sp>
    </p:spTree>
    <p:extLst>
      <p:ext uri="{BB962C8B-B14F-4D97-AF65-F5344CB8AC3E}">
        <p14:creationId xmlns:p14="http://schemas.microsoft.com/office/powerpoint/2010/main" val="275016101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95299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168548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7145181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232435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6544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600697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558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677816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917658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4750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457670-F7FB-D44D-B452-C8D3C16D9F95}" type="slidenum">
              <a:rPr lang="en-US"/>
              <a:pPr>
                <a:defRPr/>
              </a:pPr>
              <a:t>‹#›</a:t>
            </a:fld>
            <a:endParaRPr lang="en-US"/>
          </a:p>
        </p:txBody>
      </p:sp>
    </p:spTree>
    <p:extLst>
      <p:ext uri="{BB962C8B-B14F-4D97-AF65-F5344CB8AC3E}">
        <p14:creationId xmlns:p14="http://schemas.microsoft.com/office/powerpoint/2010/main" val="37674566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83454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925904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47319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7097331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50397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606141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67375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88695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08701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5586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FD50B9-9CAC-E545-AD80-332FE4049F23}" type="slidenum">
              <a:rPr lang="en-US"/>
              <a:pPr>
                <a:defRPr/>
              </a:pPr>
              <a:t>‹#›</a:t>
            </a:fld>
            <a:endParaRPr lang="en-US"/>
          </a:p>
        </p:txBody>
      </p:sp>
    </p:spTree>
    <p:extLst>
      <p:ext uri="{BB962C8B-B14F-4D97-AF65-F5344CB8AC3E}">
        <p14:creationId xmlns:p14="http://schemas.microsoft.com/office/powerpoint/2010/main" val="48777181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56024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534571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125826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855077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8385788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934184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002566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3452481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67422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3722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0425A-E325-5C4D-BEEE-71BA7C44A034}" type="slidenum">
              <a:rPr lang="en-US"/>
              <a:pPr>
                <a:defRPr/>
              </a:pPr>
              <a:t>‹#›</a:t>
            </a:fld>
            <a:endParaRPr lang="en-US"/>
          </a:p>
        </p:txBody>
      </p:sp>
    </p:spTree>
    <p:extLst>
      <p:ext uri="{BB962C8B-B14F-4D97-AF65-F5344CB8AC3E}">
        <p14:creationId xmlns:p14="http://schemas.microsoft.com/office/powerpoint/2010/main" val="155570700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699386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034581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319857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705231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276873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828709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36631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15722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412011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79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B66BB8-8C85-4949-BBE0-0DD428AC471C}" type="slidenum">
              <a:rPr lang="en-US"/>
              <a:pPr>
                <a:defRPr/>
              </a:pPr>
              <a:t>‹#›</a:t>
            </a:fld>
            <a:endParaRPr lang="en-US"/>
          </a:p>
        </p:txBody>
      </p:sp>
    </p:spTree>
    <p:extLst>
      <p:ext uri="{BB962C8B-B14F-4D97-AF65-F5344CB8AC3E}">
        <p14:creationId xmlns:p14="http://schemas.microsoft.com/office/powerpoint/2010/main" val="305817312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85241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51818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835602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783214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4546042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90465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249134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358042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681186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7114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214D26-577B-C740-8D24-AE683EF8E437}" type="slidenum">
              <a:rPr lang="en-US"/>
              <a:pPr>
                <a:defRPr/>
              </a:pPr>
              <a:t>‹#›</a:t>
            </a:fld>
            <a:endParaRPr lang="en-US"/>
          </a:p>
        </p:txBody>
      </p:sp>
    </p:spTree>
    <p:extLst>
      <p:ext uri="{BB962C8B-B14F-4D97-AF65-F5344CB8AC3E}">
        <p14:creationId xmlns:p14="http://schemas.microsoft.com/office/powerpoint/2010/main" val="97730290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9389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028728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41706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05739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773073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32797903"/>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2279148"/>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78272220"/>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6648204"/>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48475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7E3D44-9B4F-1046-B970-8B6D8C89A8AC}" type="slidenum">
              <a:rPr lang="en-US"/>
              <a:pPr>
                <a:defRPr/>
              </a:pPr>
              <a:t>‹#›</a:t>
            </a:fld>
            <a:endParaRPr lang="en-US"/>
          </a:p>
        </p:txBody>
      </p:sp>
    </p:spTree>
    <p:extLst>
      <p:ext uri="{BB962C8B-B14F-4D97-AF65-F5344CB8AC3E}">
        <p14:creationId xmlns:p14="http://schemas.microsoft.com/office/powerpoint/2010/main" val="316776957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788143"/>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861228"/>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8046088"/>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4308506"/>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9270298"/>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663500"/>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043585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236128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34795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47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2C143B-3947-5642-B2D1-1A927E2C0C12}" type="slidenum">
              <a:rPr lang="en-US"/>
              <a:pPr>
                <a:defRPr/>
              </a:pPr>
              <a:t>‹#›</a:t>
            </a:fld>
            <a:endParaRPr lang="en-US"/>
          </a:p>
        </p:txBody>
      </p:sp>
    </p:spTree>
    <p:extLst>
      <p:ext uri="{BB962C8B-B14F-4D97-AF65-F5344CB8AC3E}">
        <p14:creationId xmlns:p14="http://schemas.microsoft.com/office/powerpoint/2010/main" val="61020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A59C6D-3E61-544C-8EDA-753DF381DBF2}" type="slidenum">
              <a:rPr lang="en-US"/>
              <a:pPr>
                <a:defRPr/>
              </a:pPr>
              <a:t>‹#›</a:t>
            </a:fld>
            <a:endParaRPr lang="en-US"/>
          </a:p>
        </p:txBody>
      </p:sp>
    </p:spTree>
    <p:extLst>
      <p:ext uri="{BB962C8B-B14F-4D97-AF65-F5344CB8AC3E}">
        <p14:creationId xmlns:p14="http://schemas.microsoft.com/office/powerpoint/2010/main" val="419722286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20663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7695852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19120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3748137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884105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738324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116136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1865496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962716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93759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5E2F5E-9668-3D43-A38F-EAFA57316940}" type="slidenum">
              <a:rPr lang="en-US"/>
              <a:pPr>
                <a:defRPr/>
              </a:pPr>
              <a:t>‹#›</a:t>
            </a:fld>
            <a:endParaRPr lang="en-US"/>
          </a:p>
        </p:txBody>
      </p:sp>
    </p:spTree>
    <p:extLst>
      <p:ext uri="{BB962C8B-B14F-4D97-AF65-F5344CB8AC3E}">
        <p14:creationId xmlns:p14="http://schemas.microsoft.com/office/powerpoint/2010/main" val="372742146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222251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12558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391408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48240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984421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409322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08010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97334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444502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2163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46AE8C-8FF9-6C44-B487-56936966BBC8}" type="slidenum">
              <a:rPr lang="en-US"/>
              <a:pPr>
                <a:defRPr/>
              </a:pPr>
              <a:t>‹#›</a:t>
            </a:fld>
            <a:endParaRPr lang="en-US"/>
          </a:p>
        </p:txBody>
      </p:sp>
    </p:spTree>
    <p:extLst>
      <p:ext uri="{BB962C8B-B14F-4D97-AF65-F5344CB8AC3E}">
        <p14:creationId xmlns:p14="http://schemas.microsoft.com/office/powerpoint/2010/main" val="410008111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147642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43433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277315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48870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49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110705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072229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937053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207284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3631152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ADFE60-2765-AD44-861E-F2D0EB8E06D2}" type="slidenum">
              <a:rPr lang="en-US"/>
              <a:pPr>
                <a:defRPr/>
              </a:pPr>
              <a:t>‹#›</a:t>
            </a:fld>
            <a:endParaRPr lang="en-US"/>
          </a:p>
        </p:txBody>
      </p:sp>
    </p:spTree>
    <p:extLst>
      <p:ext uri="{BB962C8B-B14F-4D97-AF65-F5344CB8AC3E}">
        <p14:creationId xmlns:p14="http://schemas.microsoft.com/office/powerpoint/2010/main" val="375759395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0889071"/>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02266900"/>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138378"/>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9109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14557554"/>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208770"/>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7148244"/>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8719816"/>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80663"/>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758680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D3CC4A-BC9A-184D-8A5F-CFDB0899E5E7}" type="slidenum">
              <a:rPr lang="en-US"/>
              <a:pPr>
                <a:defRPr/>
              </a:pPr>
              <a:t>‹#›</a:t>
            </a:fld>
            <a:endParaRPr lang="en-US"/>
          </a:p>
        </p:txBody>
      </p:sp>
    </p:spTree>
    <p:extLst>
      <p:ext uri="{BB962C8B-B14F-4D97-AF65-F5344CB8AC3E}">
        <p14:creationId xmlns:p14="http://schemas.microsoft.com/office/powerpoint/2010/main" val="34032839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D24281-CD4C-D748-A8B3-56C2AB05B919}" type="slidenum">
              <a:rPr lang="en-US"/>
              <a:pPr>
                <a:defRPr/>
              </a:pPr>
              <a:t>‹#›</a:t>
            </a:fld>
            <a:endParaRPr lang="en-US"/>
          </a:p>
        </p:txBody>
      </p:sp>
    </p:spTree>
    <p:extLst>
      <p:ext uri="{BB962C8B-B14F-4D97-AF65-F5344CB8AC3E}">
        <p14:creationId xmlns:p14="http://schemas.microsoft.com/office/powerpoint/2010/main" val="213564669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043607-AC98-8A45-A0DB-683AD4D97A0C}" type="slidenum">
              <a:rPr lang="en-US"/>
              <a:pPr>
                <a:defRPr/>
              </a:pPr>
              <a:t>‹#›</a:t>
            </a:fld>
            <a:endParaRPr lang="en-US"/>
          </a:p>
        </p:txBody>
      </p:sp>
    </p:spTree>
    <p:extLst>
      <p:ext uri="{BB962C8B-B14F-4D97-AF65-F5344CB8AC3E}">
        <p14:creationId xmlns:p14="http://schemas.microsoft.com/office/powerpoint/2010/main" val="31256234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FAF808-0C1F-0A4E-8A7A-4FB3EBC16FDD}" type="slidenum">
              <a:rPr lang="en-US"/>
              <a:pPr>
                <a:defRPr/>
              </a:pPr>
              <a:t>‹#›</a:t>
            </a:fld>
            <a:endParaRPr lang="en-US"/>
          </a:p>
        </p:txBody>
      </p:sp>
    </p:spTree>
    <p:extLst>
      <p:ext uri="{BB962C8B-B14F-4D97-AF65-F5344CB8AC3E}">
        <p14:creationId xmlns:p14="http://schemas.microsoft.com/office/powerpoint/2010/main" val="298750217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F2D048-CEB3-D945-85AB-CB831E4DF7EA}" type="slidenum">
              <a:rPr lang="en-US"/>
              <a:pPr>
                <a:defRPr/>
              </a:pPr>
              <a:t>‹#›</a:t>
            </a:fld>
            <a:endParaRPr lang="en-US"/>
          </a:p>
        </p:txBody>
      </p:sp>
    </p:spTree>
    <p:extLst>
      <p:ext uri="{BB962C8B-B14F-4D97-AF65-F5344CB8AC3E}">
        <p14:creationId xmlns:p14="http://schemas.microsoft.com/office/powerpoint/2010/main" val="164520566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41C92F-B6D2-6146-8DDB-CA76A37D754D}" type="slidenum">
              <a:rPr lang="en-US"/>
              <a:pPr>
                <a:defRPr/>
              </a:pPr>
              <a:t>‹#›</a:t>
            </a:fld>
            <a:endParaRPr lang="en-US"/>
          </a:p>
        </p:txBody>
      </p:sp>
    </p:spTree>
    <p:extLst>
      <p:ext uri="{BB962C8B-B14F-4D97-AF65-F5344CB8AC3E}">
        <p14:creationId xmlns:p14="http://schemas.microsoft.com/office/powerpoint/2010/main" val="335479209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CA1FF4-041F-BA4F-8815-7BFA3D68F132}" type="slidenum">
              <a:rPr lang="en-US"/>
              <a:pPr>
                <a:defRPr/>
              </a:pPr>
              <a:t>‹#›</a:t>
            </a:fld>
            <a:endParaRPr lang="en-US"/>
          </a:p>
        </p:txBody>
      </p:sp>
    </p:spTree>
    <p:extLst>
      <p:ext uri="{BB962C8B-B14F-4D97-AF65-F5344CB8AC3E}">
        <p14:creationId xmlns:p14="http://schemas.microsoft.com/office/powerpoint/2010/main" val="292300543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CBFB8E-C6EF-8E46-87F2-79E1CB1C88DD}" type="slidenum">
              <a:rPr lang="en-US"/>
              <a:pPr>
                <a:defRPr/>
              </a:pPr>
              <a:t>‹#›</a:t>
            </a:fld>
            <a:endParaRPr lang="en-US"/>
          </a:p>
        </p:txBody>
      </p:sp>
    </p:spTree>
    <p:extLst>
      <p:ext uri="{BB962C8B-B14F-4D97-AF65-F5344CB8AC3E}">
        <p14:creationId xmlns:p14="http://schemas.microsoft.com/office/powerpoint/2010/main" val="253910614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4FFF51-46F0-BE42-8471-E5D2F2184049}" type="slidenum">
              <a:rPr lang="en-US"/>
              <a:pPr>
                <a:defRPr/>
              </a:pPr>
              <a:t>‹#›</a:t>
            </a:fld>
            <a:endParaRPr lang="en-US"/>
          </a:p>
        </p:txBody>
      </p:sp>
    </p:spTree>
    <p:extLst>
      <p:ext uri="{BB962C8B-B14F-4D97-AF65-F5344CB8AC3E}">
        <p14:creationId xmlns:p14="http://schemas.microsoft.com/office/powerpoint/2010/main" val="278287270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A452F6-1B1C-9E4B-985B-135521B89B17}" type="slidenum">
              <a:rPr lang="en-US"/>
              <a:pPr>
                <a:defRPr/>
              </a:pPr>
              <a:t>‹#›</a:t>
            </a:fld>
            <a:endParaRPr lang="en-US"/>
          </a:p>
        </p:txBody>
      </p:sp>
    </p:spTree>
    <p:extLst>
      <p:ext uri="{BB962C8B-B14F-4D97-AF65-F5344CB8AC3E}">
        <p14:creationId xmlns:p14="http://schemas.microsoft.com/office/powerpoint/2010/main" val="330046149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4BD63-680C-344A-A9DF-9F1EB3AA110E}" type="slidenum">
              <a:rPr lang="en-US"/>
              <a:pPr>
                <a:defRPr/>
              </a:pPr>
              <a:t>‹#›</a:t>
            </a:fld>
            <a:endParaRPr lang="en-US"/>
          </a:p>
        </p:txBody>
      </p:sp>
    </p:spTree>
    <p:extLst>
      <p:ext uri="{BB962C8B-B14F-4D97-AF65-F5344CB8AC3E}">
        <p14:creationId xmlns:p14="http://schemas.microsoft.com/office/powerpoint/2010/main" val="485693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19466B-3201-8742-92F0-049EE48B522E}" type="slidenum">
              <a:rPr lang="en-US"/>
              <a:pPr>
                <a:defRPr/>
              </a:pPr>
              <a:t>‹#›</a:t>
            </a:fld>
            <a:endParaRPr lang="en-US"/>
          </a:p>
        </p:txBody>
      </p:sp>
    </p:spTree>
    <p:extLst>
      <p:ext uri="{BB962C8B-B14F-4D97-AF65-F5344CB8AC3E}">
        <p14:creationId xmlns:p14="http://schemas.microsoft.com/office/powerpoint/2010/main" val="420552951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FAC88-B3CE-A946-8D99-AC08FCA9674B}" type="slidenum">
              <a:rPr lang="en-US"/>
              <a:pPr>
                <a:defRPr/>
              </a:pPr>
              <a:t>‹#›</a:t>
            </a:fld>
            <a:endParaRPr lang="en-US"/>
          </a:p>
        </p:txBody>
      </p:sp>
    </p:spTree>
    <p:extLst>
      <p:ext uri="{BB962C8B-B14F-4D97-AF65-F5344CB8AC3E}">
        <p14:creationId xmlns:p14="http://schemas.microsoft.com/office/powerpoint/2010/main" val="196200821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91963861"/>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8894909"/>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5987656"/>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1806475"/>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9959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1354934"/>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326923"/>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5367123"/>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4928645"/>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5D121-04B9-4849-9F90-6B189C4BF57E}" type="slidenum">
              <a:rPr lang="en-US"/>
              <a:pPr>
                <a:defRPr/>
              </a:pPr>
              <a:t>‹#›</a:t>
            </a:fld>
            <a:endParaRPr lang="en-US"/>
          </a:p>
        </p:txBody>
      </p:sp>
    </p:spTree>
    <p:extLst>
      <p:ext uri="{BB962C8B-B14F-4D97-AF65-F5344CB8AC3E}">
        <p14:creationId xmlns:p14="http://schemas.microsoft.com/office/powerpoint/2010/main" val="297959424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1471866"/>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585232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FB4745-8DA2-D146-9E7F-7321858CBCFA}" type="slidenum">
              <a:rPr lang="en-US"/>
              <a:pPr>
                <a:defRPr/>
              </a:pPr>
              <a:t>‹#›</a:t>
            </a:fld>
            <a:endParaRPr lang="en-US"/>
          </a:p>
        </p:txBody>
      </p:sp>
    </p:spTree>
    <p:extLst>
      <p:ext uri="{BB962C8B-B14F-4D97-AF65-F5344CB8AC3E}">
        <p14:creationId xmlns:p14="http://schemas.microsoft.com/office/powerpoint/2010/main" val="77446484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08E78A-6AC3-9940-B4AB-6325C331B6B8}" type="slidenum">
              <a:rPr lang="en-US"/>
              <a:pPr>
                <a:defRPr/>
              </a:pPr>
              <a:t>‹#›</a:t>
            </a:fld>
            <a:endParaRPr lang="en-US"/>
          </a:p>
        </p:txBody>
      </p:sp>
    </p:spTree>
    <p:extLst>
      <p:ext uri="{BB962C8B-B14F-4D97-AF65-F5344CB8AC3E}">
        <p14:creationId xmlns:p14="http://schemas.microsoft.com/office/powerpoint/2010/main" val="296187998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372ADC-4D96-4248-A422-EC50D3D3F459}" type="slidenum">
              <a:rPr lang="en-US"/>
              <a:pPr>
                <a:defRPr/>
              </a:pPr>
              <a:t>‹#›</a:t>
            </a:fld>
            <a:endParaRPr lang="en-US"/>
          </a:p>
        </p:txBody>
      </p:sp>
    </p:spTree>
    <p:extLst>
      <p:ext uri="{BB962C8B-B14F-4D97-AF65-F5344CB8AC3E}">
        <p14:creationId xmlns:p14="http://schemas.microsoft.com/office/powerpoint/2010/main" val="211167065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6117CA-AB0A-9340-BE44-66519DC0B5BD}" type="slidenum">
              <a:rPr lang="en-US"/>
              <a:pPr>
                <a:defRPr/>
              </a:pPr>
              <a:t>‹#›</a:t>
            </a:fld>
            <a:endParaRPr lang="en-US"/>
          </a:p>
        </p:txBody>
      </p:sp>
    </p:spTree>
    <p:extLst>
      <p:ext uri="{BB962C8B-B14F-4D97-AF65-F5344CB8AC3E}">
        <p14:creationId xmlns:p14="http://schemas.microsoft.com/office/powerpoint/2010/main" val="351596950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AF84A2-1731-944E-A3FD-DA3BFD597528}" type="slidenum">
              <a:rPr lang="en-US"/>
              <a:pPr>
                <a:defRPr/>
              </a:pPr>
              <a:t>‹#›</a:t>
            </a:fld>
            <a:endParaRPr lang="en-US"/>
          </a:p>
        </p:txBody>
      </p:sp>
    </p:spTree>
    <p:extLst>
      <p:ext uri="{BB962C8B-B14F-4D97-AF65-F5344CB8AC3E}">
        <p14:creationId xmlns:p14="http://schemas.microsoft.com/office/powerpoint/2010/main" val="77135856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5B9EF-9908-D54B-82E4-C2D5D8BABA56}" type="slidenum">
              <a:rPr lang="en-US"/>
              <a:pPr>
                <a:defRPr/>
              </a:pPr>
              <a:t>‹#›</a:t>
            </a:fld>
            <a:endParaRPr lang="en-US"/>
          </a:p>
        </p:txBody>
      </p:sp>
    </p:spTree>
    <p:extLst>
      <p:ext uri="{BB962C8B-B14F-4D97-AF65-F5344CB8AC3E}">
        <p14:creationId xmlns:p14="http://schemas.microsoft.com/office/powerpoint/2010/main" val="327293817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25EE6C-C779-FE4C-859A-F5B5B210DF7D}" type="slidenum">
              <a:rPr lang="en-US"/>
              <a:pPr>
                <a:defRPr/>
              </a:pPr>
              <a:t>‹#›</a:t>
            </a:fld>
            <a:endParaRPr lang="en-US"/>
          </a:p>
        </p:txBody>
      </p:sp>
    </p:spTree>
    <p:extLst>
      <p:ext uri="{BB962C8B-B14F-4D97-AF65-F5344CB8AC3E}">
        <p14:creationId xmlns:p14="http://schemas.microsoft.com/office/powerpoint/2010/main" val="271440997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F75422-6D55-844C-A567-AD2BEC82185E}" type="slidenum">
              <a:rPr lang="en-US"/>
              <a:pPr>
                <a:defRPr/>
              </a:pPr>
              <a:t>‹#›</a:t>
            </a:fld>
            <a:endParaRPr lang="en-US"/>
          </a:p>
        </p:txBody>
      </p:sp>
    </p:spTree>
    <p:extLst>
      <p:ext uri="{BB962C8B-B14F-4D97-AF65-F5344CB8AC3E}">
        <p14:creationId xmlns:p14="http://schemas.microsoft.com/office/powerpoint/2010/main" val="2080501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591F0-1801-9747-942B-581382D171D2}" type="slidenum">
              <a:rPr lang="en-US"/>
              <a:pPr>
                <a:defRPr/>
              </a:pPr>
              <a:t>‹#›</a:t>
            </a:fld>
            <a:endParaRPr lang="en-US"/>
          </a:p>
        </p:txBody>
      </p:sp>
    </p:spTree>
    <p:extLst>
      <p:ext uri="{BB962C8B-B14F-4D97-AF65-F5344CB8AC3E}">
        <p14:creationId xmlns:p14="http://schemas.microsoft.com/office/powerpoint/2010/main" val="340926818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A99BC1-DC49-C84B-B69F-7B0C260451C3}" type="slidenum">
              <a:rPr lang="en-US"/>
              <a:pPr>
                <a:defRPr/>
              </a:pPr>
              <a:t>‹#›</a:t>
            </a:fld>
            <a:endParaRPr lang="en-US"/>
          </a:p>
        </p:txBody>
      </p:sp>
    </p:spTree>
    <p:extLst>
      <p:ext uri="{BB962C8B-B14F-4D97-AF65-F5344CB8AC3E}">
        <p14:creationId xmlns:p14="http://schemas.microsoft.com/office/powerpoint/2010/main" val="318606723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4BA0F-2A4E-3A45-83D8-380C6339988C}" type="slidenum">
              <a:rPr lang="en-US"/>
              <a:pPr>
                <a:defRPr/>
              </a:pPr>
              <a:t>‹#›</a:t>
            </a:fld>
            <a:endParaRPr lang="en-US"/>
          </a:p>
        </p:txBody>
      </p:sp>
    </p:spTree>
    <p:extLst>
      <p:ext uri="{BB962C8B-B14F-4D97-AF65-F5344CB8AC3E}">
        <p14:creationId xmlns:p14="http://schemas.microsoft.com/office/powerpoint/2010/main" val="404171005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AE38C-7FD8-DB49-AFDC-BCD8EE17BF23}" type="slidenum">
              <a:rPr lang="en-US"/>
              <a:pPr>
                <a:defRPr/>
              </a:pPr>
              <a:t>‹#›</a:t>
            </a:fld>
            <a:endParaRPr lang="en-US"/>
          </a:p>
        </p:txBody>
      </p:sp>
    </p:spTree>
    <p:extLst>
      <p:ext uri="{BB962C8B-B14F-4D97-AF65-F5344CB8AC3E}">
        <p14:creationId xmlns:p14="http://schemas.microsoft.com/office/powerpoint/2010/main" val="11597339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22F2A-9AB5-284B-8090-E39F08712425}" type="slidenum">
              <a:rPr lang="en-US"/>
              <a:pPr>
                <a:defRPr/>
              </a:pPr>
              <a:t>‹#›</a:t>
            </a:fld>
            <a:endParaRPr lang="en-US"/>
          </a:p>
        </p:txBody>
      </p:sp>
    </p:spTree>
    <p:extLst>
      <p:ext uri="{BB962C8B-B14F-4D97-AF65-F5344CB8AC3E}">
        <p14:creationId xmlns:p14="http://schemas.microsoft.com/office/powerpoint/2010/main" val="140948970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FF5A6-6A0E-DA41-A4F2-171D441D4546}" type="slidenum">
              <a:rPr lang="en-US"/>
              <a:pPr>
                <a:defRPr/>
              </a:pPr>
              <a:t>‹#›</a:t>
            </a:fld>
            <a:endParaRPr lang="en-US"/>
          </a:p>
        </p:txBody>
      </p:sp>
    </p:spTree>
    <p:extLst>
      <p:ext uri="{BB962C8B-B14F-4D97-AF65-F5344CB8AC3E}">
        <p14:creationId xmlns:p14="http://schemas.microsoft.com/office/powerpoint/2010/main" val="178670293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BAB28-2AFA-E74E-97BA-C4FC8845FDB5}" type="slidenum">
              <a:rPr lang="en-US"/>
              <a:pPr>
                <a:defRPr/>
              </a:pPr>
              <a:t>‹#›</a:t>
            </a:fld>
            <a:endParaRPr lang="en-US"/>
          </a:p>
        </p:txBody>
      </p:sp>
    </p:spTree>
    <p:extLst>
      <p:ext uri="{BB962C8B-B14F-4D97-AF65-F5344CB8AC3E}">
        <p14:creationId xmlns:p14="http://schemas.microsoft.com/office/powerpoint/2010/main" val="21610080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5065F3-F8B1-8D4F-923D-8B4800596B76}" type="slidenum">
              <a:rPr lang="en-US"/>
              <a:pPr>
                <a:defRPr/>
              </a:pPr>
              <a:t>‹#›</a:t>
            </a:fld>
            <a:endParaRPr lang="en-US"/>
          </a:p>
        </p:txBody>
      </p:sp>
    </p:spTree>
    <p:extLst>
      <p:ext uri="{BB962C8B-B14F-4D97-AF65-F5344CB8AC3E}">
        <p14:creationId xmlns:p14="http://schemas.microsoft.com/office/powerpoint/2010/main" val="311312411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F4AF8F-6DE5-674F-9FB6-4B4828DF5F22}" type="slidenum">
              <a:rPr lang="en-US"/>
              <a:pPr>
                <a:defRPr/>
              </a:pPr>
              <a:t>‹#›</a:t>
            </a:fld>
            <a:endParaRPr lang="en-US"/>
          </a:p>
        </p:txBody>
      </p:sp>
    </p:spTree>
    <p:extLst>
      <p:ext uri="{BB962C8B-B14F-4D97-AF65-F5344CB8AC3E}">
        <p14:creationId xmlns:p14="http://schemas.microsoft.com/office/powerpoint/2010/main" val="229744284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60C4A6-7276-474C-ACE6-F1D73DD46A29}" type="slidenum">
              <a:rPr lang="en-US"/>
              <a:pPr>
                <a:defRPr/>
              </a:pPr>
              <a:t>‹#›</a:t>
            </a:fld>
            <a:endParaRPr lang="en-US"/>
          </a:p>
        </p:txBody>
      </p:sp>
    </p:spTree>
    <p:extLst>
      <p:ext uri="{BB962C8B-B14F-4D97-AF65-F5344CB8AC3E}">
        <p14:creationId xmlns:p14="http://schemas.microsoft.com/office/powerpoint/2010/main" val="389364260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4D79E8-7D35-C640-821B-B8E2AD900BBE}" type="slidenum">
              <a:rPr lang="en-US"/>
              <a:pPr>
                <a:defRPr/>
              </a:pPr>
              <a:t>‹#›</a:t>
            </a:fld>
            <a:endParaRPr lang="en-US"/>
          </a:p>
        </p:txBody>
      </p:sp>
    </p:spTree>
    <p:extLst>
      <p:ext uri="{BB962C8B-B14F-4D97-AF65-F5344CB8AC3E}">
        <p14:creationId xmlns:p14="http://schemas.microsoft.com/office/powerpoint/2010/main" val="3626793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8D3B97-029F-F64D-8267-7316EC76A323}" type="slidenum">
              <a:rPr lang="en-US"/>
              <a:pPr>
                <a:defRPr/>
              </a:pPr>
              <a:t>‹#›</a:t>
            </a:fld>
            <a:endParaRPr lang="en-US"/>
          </a:p>
        </p:txBody>
      </p:sp>
    </p:spTree>
    <p:extLst>
      <p:ext uri="{BB962C8B-B14F-4D97-AF65-F5344CB8AC3E}">
        <p14:creationId xmlns:p14="http://schemas.microsoft.com/office/powerpoint/2010/main" val="353058696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0148A5-E784-EB48-85D7-B991364C19D5}" type="slidenum">
              <a:rPr lang="en-US"/>
              <a:pPr>
                <a:defRPr/>
              </a:pPr>
              <a:t>‹#›</a:t>
            </a:fld>
            <a:endParaRPr lang="en-US"/>
          </a:p>
        </p:txBody>
      </p:sp>
    </p:spTree>
    <p:extLst>
      <p:ext uri="{BB962C8B-B14F-4D97-AF65-F5344CB8AC3E}">
        <p14:creationId xmlns:p14="http://schemas.microsoft.com/office/powerpoint/2010/main" val="102698921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7A96B7-E622-D14F-906A-57EAF32750F4}" type="slidenum">
              <a:rPr lang="en-US"/>
              <a:pPr>
                <a:defRPr/>
              </a:pPr>
              <a:t>‹#›</a:t>
            </a:fld>
            <a:endParaRPr lang="en-US"/>
          </a:p>
        </p:txBody>
      </p:sp>
    </p:spTree>
    <p:extLst>
      <p:ext uri="{BB962C8B-B14F-4D97-AF65-F5344CB8AC3E}">
        <p14:creationId xmlns:p14="http://schemas.microsoft.com/office/powerpoint/2010/main" val="272480292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D2CDBD-EB74-4743-A6E3-62AD73F6D620}" type="slidenum">
              <a:rPr lang="en-US"/>
              <a:pPr>
                <a:defRPr/>
              </a:pPr>
              <a:t>‹#›</a:t>
            </a:fld>
            <a:endParaRPr lang="en-US"/>
          </a:p>
        </p:txBody>
      </p:sp>
    </p:spTree>
    <p:extLst>
      <p:ext uri="{BB962C8B-B14F-4D97-AF65-F5344CB8AC3E}">
        <p14:creationId xmlns:p14="http://schemas.microsoft.com/office/powerpoint/2010/main" val="381560214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9514F-E6BA-F541-B908-5FD53977E08A}" type="slidenum">
              <a:rPr lang="en-US"/>
              <a:pPr>
                <a:defRPr/>
              </a:pPr>
              <a:t>‹#›</a:t>
            </a:fld>
            <a:endParaRPr lang="en-US"/>
          </a:p>
        </p:txBody>
      </p:sp>
    </p:spTree>
    <p:extLst>
      <p:ext uri="{BB962C8B-B14F-4D97-AF65-F5344CB8AC3E}">
        <p14:creationId xmlns:p14="http://schemas.microsoft.com/office/powerpoint/2010/main" val="90123535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67775822"/>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4680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6494278"/>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2149993"/>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3666501"/>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061576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309293-AFD5-4948-BC42-73DFD40EE742}" type="slidenum">
              <a:rPr lang="en-US"/>
              <a:pPr>
                <a:defRPr/>
              </a:pPr>
              <a:t>‹#›</a:t>
            </a:fld>
            <a:endParaRPr lang="en-US"/>
          </a:p>
        </p:txBody>
      </p:sp>
    </p:spTree>
    <p:extLst>
      <p:ext uri="{BB962C8B-B14F-4D97-AF65-F5344CB8AC3E}">
        <p14:creationId xmlns:p14="http://schemas.microsoft.com/office/powerpoint/2010/main" val="102892617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55753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559918"/>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7382181"/>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4229356"/>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6320933"/>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1540152"/>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2290713"/>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34891801"/>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1740477"/>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149246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880FA3-3FCA-E84D-B6B0-91A1E9D55265}" type="slidenum">
              <a:rPr lang="en-US"/>
              <a:pPr>
                <a:defRPr/>
              </a:pPr>
              <a:t>‹#›</a:t>
            </a:fld>
            <a:endParaRPr lang="en-US"/>
          </a:p>
        </p:txBody>
      </p:sp>
    </p:spTree>
    <p:extLst>
      <p:ext uri="{BB962C8B-B14F-4D97-AF65-F5344CB8AC3E}">
        <p14:creationId xmlns:p14="http://schemas.microsoft.com/office/powerpoint/2010/main" val="21759347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EBC183-61EB-1041-A6F6-6529E773553E}" type="slidenum">
              <a:rPr lang="en-US"/>
              <a:pPr>
                <a:defRPr/>
              </a:pPr>
              <a:t>‹#›</a:t>
            </a:fld>
            <a:endParaRPr lang="en-US"/>
          </a:p>
        </p:txBody>
      </p:sp>
    </p:spTree>
    <p:extLst>
      <p:ext uri="{BB962C8B-B14F-4D97-AF65-F5344CB8AC3E}">
        <p14:creationId xmlns:p14="http://schemas.microsoft.com/office/powerpoint/2010/main" val="13373966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2686422"/>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082264"/>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809159"/>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8167462"/>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49894"/>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7678247"/>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p:txBody>
          <a:bodyPr/>
          <a:lstStyle>
            <a:lvl1pPr>
              <a:defRPr/>
            </a:lvl1pPr>
          </a:lstStyle>
          <a:p>
            <a:pPr>
              <a:defRPr/>
            </a:pPr>
            <a:fld id="{547B5C1D-AEA8-3A4E-983C-7975ED42E524}" type="slidenum">
              <a:rPr lang="zh-CN" altLang="en-US"/>
              <a:pPr>
                <a:defRPr/>
              </a:pPr>
              <a:t>‹#›</a:t>
            </a:fld>
            <a:endParaRPr lang="en-US" altLang="zh-CN"/>
          </a:p>
        </p:txBody>
      </p:sp>
      <p:sp>
        <p:nvSpPr>
          <p:cNvPr id="6"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177401739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p:txBody>
          <a:bodyPr/>
          <a:lstStyle>
            <a:lvl1pPr>
              <a:defRPr/>
            </a:lvl1pPr>
          </a:lstStyle>
          <a:p>
            <a:pPr>
              <a:defRPr/>
            </a:pPr>
            <a:fld id="{ED5BB341-06B6-1440-AC47-919784D4236A}" type="slidenum">
              <a:rPr lang="zh-CN" altLang="en-US"/>
              <a:pPr>
                <a:defRPr/>
              </a:pPr>
              <a:t>‹#›</a:t>
            </a:fld>
            <a:endParaRPr lang="en-US" altLang="zh-CN"/>
          </a:p>
        </p:txBody>
      </p:sp>
      <p:sp>
        <p:nvSpPr>
          <p:cNvPr id="6"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32283118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DAC0FDBD-1C91-2D40-B1BB-7C0D57D69BF1}"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17670483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endParaRPr lang="zh-CN" altLang="en-US"/>
          </a:p>
        </p:txBody>
      </p:sp>
      <p:sp>
        <p:nvSpPr>
          <p:cNvPr id="8" name="Rectangle 5"/>
          <p:cNvSpPr>
            <a:spLocks noGrp="1" noChangeArrowheads="1"/>
          </p:cNvSpPr>
          <p:nvPr>
            <p:ph type="sldNum" sz="quarter" idx="11"/>
          </p:nvPr>
        </p:nvSpPr>
        <p:spPr/>
        <p:txBody>
          <a:bodyPr/>
          <a:lstStyle>
            <a:lvl1pPr>
              <a:defRPr/>
            </a:lvl1pPr>
          </a:lstStyle>
          <a:p>
            <a:pPr>
              <a:defRPr/>
            </a:pPr>
            <a:fld id="{95312605-6101-F649-A580-403E3C542B5D}" type="slidenum">
              <a:rPr lang="zh-CN" altLang="en-US"/>
              <a:pPr>
                <a:defRPr/>
              </a:pPr>
              <a:t>‹#›</a:t>
            </a:fld>
            <a:endParaRPr lang="en-US" altLang="zh-CN"/>
          </a:p>
        </p:txBody>
      </p:sp>
      <p:sp>
        <p:nvSpPr>
          <p:cNvPr id="9"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587768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D53787-53ED-BF48-A15E-BE420AEE2AA9}" type="slidenum">
              <a:rPr lang="en-US"/>
              <a:pPr>
                <a:defRPr/>
              </a:pPr>
              <a:t>‹#›</a:t>
            </a:fld>
            <a:endParaRPr lang="en-US"/>
          </a:p>
        </p:txBody>
      </p:sp>
    </p:spTree>
    <p:extLst>
      <p:ext uri="{BB962C8B-B14F-4D97-AF65-F5344CB8AC3E}">
        <p14:creationId xmlns:p14="http://schemas.microsoft.com/office/powerpoint/2010/main" val="79609486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endParaRPr lang="zh-CN" altLang="en-US"/>
          </a:p>
        </p:txBody>
      </p:sp>
      <p:sp>
        <p:nvSpPr>
          <p:cNvPr id="4" name="Rectangle 5"/>
          <p:cNvSpPr>
            <a:spLocks noGrp="1" noChangeArrowheads="1"/>
          </p:cNvSpPr>
          <p:nvPr>
            <p:ph type="sldNum" sz="quarter" idx="11"/>
          </p:nvPr>
        </p:nvSpPr>
        <p:spPr/>
        <p:txBody>
          <a:bodyPr/>
          <a:lstStyle>
            <a:lvl1pPr>
              <a:defRPr/>
            </a:lvl1pPr>
          </a:lstStyle>
          <a:p>
            <a:pPr>
              <a:defRPr/>
            </a:pPr>
            <a:fld id="{75609A39-D09E-F649-81D9-FAED9D3E48B1}" type="slidenum">
              <a:rPr lang="zh-CN" altLang="en-US"/>
              <a:pPr>
                <a:defRPr/>
              </a:pPr>
              <a:t>‹#›</a:t>
            </a:fld>
            <a:endParaRPr lang="en-US" altLang="zh-CN"/>
          </a:p>
        </p:txBody>
      </p:sp>
      <p:sp>
        <p:nvSpPr>
          <p:cNvPr id="5"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86095407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zh-CN" altLang="en-US"/>
          </a:p>
        </p:txBody>
      </p:sp>
      <p:sp>
        <p:nvSpPr>
          <p:cNvPr id="3" name="Rectangle 5"/>
          <p:cNvSpPr>
            <a:spLocks noGrp="1" noChangeArrowheads="1"/>
          </p:cNvSpPr>
          <p:nvPr>
            <p:ph type="sldNum" sz="quarter" idx="11"/>
          </p:nvPr>
        </p:nvSpPr>
        <p:spPr/>
        <p:txBody>
          <a:bodyPr/>
          <a:lstStyle>
            <a:lvl1pPr>
              <a:defRPr/>
            </a:lvl1pPr>
          </a:lstStyle>
          <a:p>
            <a:pPr>
              <a:defRPr/>
            </a:pPr>
            <a:fld id="{E8CD6D22-C951-A24B-A55A-678CEC64BC88}" type="slidenum">
              <a:rPr lang="zh-CN" altLang="en-US"/>
              <a:pPr>
                <a:defRPr/>
              </a:pPr>
              <a:t>‹#›</a:t>
            </a:fld>
            <a:endParaRPr lang="en-US" altLang="zh-CN"/>
          </a:p>
        </p:txBody>
      </p:sp>
      <p:sp>
        <p:nvSpPr>
          <p:cNvPr id="4"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95232088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0FBC30CF-678B-0243-871D-F2F6202C707E}"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424394389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02505A88-A3D0-FF4C-A187-2BFB205636FE}"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200275748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p:txBody>
          <a:bodyPr/>
          <a:lstStyle>
            <a:lvl1pPr>
              <a:defRPr/>
            </a:lvl1pPr>
          </a:lstStyle>
          <a:p>
            <a:pPr>
              <a:defRPr/>
            </a:pPr>
            <a:fld id="{03882CDD-E708-7347-9557-93DC5E0F0A8C}" type="slidenum">
              <a:rPr lang="zh-CN" altLang="en-US"/>
              <a:pPr>
                <a:defRPr/>
              </a:pPr>
              <a:t>‹#›</a:t>
            </a:fld>
            <a:endParaRPr lang="en-US" altLang="zh-CN"/>
          </a:p>
        </p:txBody>
      </p:sp>
      <p:sp>
        <p:nvSpPr>
          <p:cNvPr id="6"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39669151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zh-CN" altLang="en-US"/>
          </a:p>
        </p:txBody>
      </p:sp>
      <p:sp>
        <p:nvSpPr>
          <p:cNvPr id="5" name="Rectangle 5"/>
          <p:cNvSpPr>
            <a:spLocks noGrp="1" noChangeArrowheads="1"/>
          </p:cNvSpPr>
          <p:nvPr>
            <p:ph type="sldNum" sz="quarter" idx="11"/>
          </p:nvPr>
        </p:nvSpPr>
        <p:spPr/>
        <p:txBody>
          <a:bodyPr/>
          <a:lstStyle>
            <a:lvl1pPr>
              <a:defRPr/>
            </a:lvl1pPr>
          </a:lstStyle>
          <a:p>
            <a:pPr>
              <a:defRPr/>
            </a:pPr>
            <a:fld id="{E94B22D1-0B25-8C42-ABFC-775F9DD75E18}" type="slidenum">
              <a:rPr lang="zh-CN" altLang="en-US"/>
              <a:pPr>
                <a:defRPr/>
              </a:pPr>
              <a:t>‹#›</a:t>
            </a:fld>
            <a:endParaRPr lang="en-US" altLang="zh-CN"/>
          </a:p>
        </p:txBody>
      </p:sp>
      <p:sp>
        <p:nvSpPr>
          <p:cNvPr id="6"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187159738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smtClean="0"/>
          </a:p>
        </p:txBody>
      </p:sp>
      <p:sp>
        <p:nvSpPr>
          <p:cNvPr id="4" name="Text Placeholder 3"/>
          <p:cNvSpPr>
            <a:spLocks noGrp="1"/>
          </p:cNvSpPr>
          <p:nvPr>
            <p:ph type="body" sz="half" idx="2"/>
          </p:nvPr>
        </p:nvSpPr>
        <p:spPr>
          <a:xfrm>
            <a:off x="52578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BD8D90F5-06ED-3E41-AB97-38A208F9573D}"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03810371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smtClean="0"/>
          </a:p>
        </p:txBody>
      </p:sp>
      <p:sp>
        <p:nvSpPr>
          <p:cNvPr id="5" name="Rectangle 4"/>
          <p:cNvSpPr>
            <a:spLocks noGrp="1" noChangeArrowheads="1"/>
          </p:cNvSpPr>
          <p:nvPr>
            <p:ph type="ftr" sz="quarter" idx="10"/>
          </p:nvPr>
        </p:nvSpPr>
        <p:spPr/>
        <p:txBody>
          <a:bodyPr/>
          <a:lstStyle>
            <a:lvl1pPr>
              <a:defRPr/>
            </a:lvl1pPr>
          </a:lstStyle>
          <a:p>
            <a:pPr>
              <a:defRPr/>
            </a:pPr>
            <a:endParaRPr lang="zh-CN" altLang="en-US"/>
          </a:p>
        </p:txBody>
      </p:sp>
      <p:sp>
        <p:nvSpPr>
          <p:cNvPr id="6" name="Rectangle 5"/>
          <p:cNvSpPr>
            <a:spLocks noGrp="1" noChangeArrowheads="1"/>
          </p:cNvSpPr>
          <p:nvPr>
            <p:ph type="sldNum" sz="quarter" idx="11"/>
          </p:nvPr>
        </p:nvSpPr>
        <p:spPr/>
        <p:txBody>
          <a:bodyPr/>
          <a:lstStyle>
            <a:lvl1pPr>
              <a:defRPr/>
            </a:lvl1pPr>
          </a:lstStyle>
          <a:p>
            <a:pPr>
              <a:defRPr/>
            </a:pPr>
            <a:fld id="{F3E48C3E-7551-4D4D-94EB-756BBE1DA240}" type="slidenum">
              <a:rPr lang="zh-CN" altLang="en-US"/>
              <a:pPr>
                <a:defRPr/>
              </a:pPr>
              <a:t>‹#›</a:t>
            </a:fld>
            <a:endParaRPr lang="en-US" altLang="zh-CN"/>
          </a:p>
        </p:txBody>
      </p:sp>
      <p:sp>
        <p:nvSpPr>
          <p:cNvPr id="7" name="Rectangle 22"/>
          <p:cNvSpPr>
            <a:spLocks noGrp="1" noChangeArrowheads="1"/>
          </p:cNvSpPr>
          <p:nvPr>
            <p:ph type="dt" sz="half" idx="12"/>
          </p:nvPr>
        </p:nvSpPr>
        <p:spPr/>
        <p:txBody>
          <a:bodyPr/>
          <a:lstStyle>
            <a:lvl1pPr algn="ctr">
              <a:defRPr/>
            </a:lvl1pPr>
          </a:lstStyle>
          <a:p>
            <a:pPr>
              <a:defRPr/>
            </a:pPr>
            <a:endParaRPr lang="zh-CN" altLang="en-US"/>
          </a:p>
        </p:txBody>
      </p:sp>
    </p:spTree>
    <p:extLst>
      <p:ext uri="{BB962C8B-B14F-4D97-AF65-F5344CB8AC3E}">
        <p14:creationId xmlns:p14="http://schemas.microsoft.com/office/powerpoint/2010/main" val="328454843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CABA67-75DA-5B44-A12D-5361F8E7C14B}" type="slidenum">
              <a:rPr lang="en-US"/>
              <a:pPr>
                <a:defRPr/>
              </a:pPr>
              <a:t>‹#›</a:t>
            </a:fld>
            <a:endParaRPr lang="en-US"/>
          </a:p>
        </p:txBody>
      </p:sp>
    </p:spTree>
    <p:extLst>
      <p:ext uri="{BB962C8B-B14F-4D97-AF65-F5344CB8AC3E}">
        <p14:creationId xmlns:p14="http://schemas.microsoft.com/office/powerpoint/2010/main" val="356444427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BE2412-1DB2-3140-99BC-8C63D23D434D}" type="slidenum">
              <a:rPr lang="en-US"/>
              <a:pPr>
                <a:defRPr/>
              </a:pPr>
              <a:t>‹#›</a:t>
            </a:fld>
            <a:endParaRPr lang="en-US"/>
          </a:p>
        </p:txBody>
      </p:sp>
    </p:spTree>
    <p:extLst>
      <p:ext uri="{BB962C8B-B14F-4D97-AF65-F5344CB8AC3E}">
        <p14:creationId xmlns:p14="http://schemas.microsoft.com/office/powerpoint/2010/main" val="630020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B88DF1-5F66-7A41-8854-BF4B4A04A7F7}" type="slidenum">
              <a:rPr lang="en-US"/>
              <a:pPr>
                <a:defRPr/>
              </a:pPr>
              <a:t>‹#›</a:t>
            </a:fld>
            <a:endParaRPr lang="en-US"/>
          </a:p>
        </p:txBody>
      </p:sp>
    </p:spTree>
    <p:extLst>
      <p:ext uri="{BB962C8B-B14F-4D97-AF65-F5344CB8AC3E}">
        <p14:creationId xmlns:p14="http://schemas.microsoft.com/office/powerpoint/2010/main" val="282209110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E85E95-995D-C846-8E00-47EC0430429B}" type="slidenum">
              <a:rPr lang="en-US"/>
              <a:pPr>
                <a:defRPr/>
              </a:pPr>
              <a:t>‹#›</a:t>
            </a:fld>
            <a:endParaRPr lang="en-US"/>
          </a:p>
        </p:txBody>
      </p:sp>
    </p:spTree>
    <p:extLst>
      <p:ext uri="{BB962C8B-B14F-4D97-AF65-F5344CB8AC3E}">
        <p14:creationId xmlns:p14="http://schemas.microsoft.com/office/powerpoint/2010/main" val="1018596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558236-004D-7449-9963-6570C7545423}" type="slidenum">
              <a:rPr lang="en-US"/>
              <a:pPr>
                <a:defRPr/>
              </a:pPr>
              <a:t>‹#›</a:t>
            </a:fld>
            <a:endParaRPr lang="en-US"/>
          </a:p>
        </p:txBody>
      </p:sp>
    </p:spTree>
    <p:extLst>
      <p:ext uri="{BB962C8B-B14F-4D97-AF65-F5344CB8AC3E}">
        <p14:creationId xmlns:p14="http://schemas.microsoft.com/office/powerpoint/2010/main" val="337892299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ADB57F-1BF9-8F40-9552-7F117C7E81C3}" type="slidenum">
              <a:rPr lang="en-US"/>
              <a:pPr>
                <a:defRPr/>
              </a:pPr>
              <a:t>‹#›</a:t>
            </a:fld>
            <a:endParaRPr lang="en-US"/>
          </a:p>
        </p:txBody>
      </p:sp>
    </p:spTree>
    <p:extLst>
      <p:ext uri="{BB962C8B-B14F-4D97-AF65-F5344CB8AC3E}">
        <p14:creationId xmlns:p14="http://schemas.microsoft.com/office/powerpoint/2010/main" val="251586796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D2AC49-1C8B-A94E-9D23-1A9D465202F9}" type="slidenum">
              <a:rPr lang="en-US"/>
              <a:pPr>
                <a:defRPr/>
              </a:pPr>
              <a:t>‹#›</a:t>
            </a:fld>
            <a:endParaRPr lang="en-US"/>
          </a:p>
        </p:txBody>
      </p:sp>
    </p:spTree>
    <p:extLst>
      <p:ext uri="{BB962C8B-B14F-4D97-AF65-F5344CB8AC3E}">
        <p14:creationId xmlns:p14="http://schemas.microsoft.com/office/powerpoint/2010/main" val="230758706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A64ADC-D693-3740-B919-9D550695230C}" type="slidenum">
              <a:rPr lang="en-US"/>
              <a:pPr>
                <a:defRPr/>
              </a:pPr>
              <a:t>‹#›</a:t>
            </a:fld>
            <a:endParaRPr lang="en-US"/>
          </a:p>
        </p:txBody>
      </p:sp>
    </p:spTree>
    <p:extLst>
      <p:ext uri="{BB962C8B-B14F-4D97-AF65-F5344CB8AC3E}">
        <p14:creationId xmlns:p14="http://schemas.microsoft.com/office/powerpoint/2010/main" val="336316965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E669-3910-2043-AA3E-2FF0E3042D9C}" type="slidenum">
              <a:rPr lang="en-US"/>
              <a:pPr>
                <a:defRPr/>
              </a:pPr>
              <a:t>‹#›</a:t>
            </a:fld>
            <a:endParaRPr lang="en-US"/>
          </a:p>
        </p:txBody>
      </p:sp>
    </p:spTree>
    <p:extLst>
      <p:ext uri="{BB962C8B-B14F-4D97-AF65-F5344CB8AC3E}">
        <p14:creationId xmlns:p14="http://schemas.microsoft.com/office/powerpoint/2010/main" val="247663599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ADF08E-CC50-3F45-B618-4677E01C68CB}" type="slidenum">
              <a:rPr lang="en-US"/>
              <a:pPr>
                <a:defRPr/>
              </a:pPr>
              <a:t>‹#›</a:t>
            </a:fld>
            <a:endParaRPr lang="en-US"/>
          </a:p>
        </p:txBody>
      </p:sp>
    </p:spTree>
    <p:extLst>
      <p:ext uri="{BB962C8B-B14F-4D97-AF65-F5344CB8AC3E}">
        <p14:creationId xmlns:p14="http://schemas.microsoft.com/office/powerpoint/2010/main" val="420639374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8BB81-9C0F-324D-B298-CBE14D585BDB}" type="slidenum">
              <a:rPr lang="en-US"/>
              <a:pPr>
                <a:defRPr/>
              </a:pPr>
              <a:t>‹#›</a:t>
            </a:fld>
            <a:endParaRPr lang="en-US"/>
          </a:p>
        </p:txBody>
      </p:sp>
    </p:spTree>
    <p:extLst>
      <p:ext uri="{BB962C8B-B14F-4D97-AF65-F5344CB8AC3E}">
        <p14:creationId xmlns:p14="http://schemas.microsoft.com/office/powerpoint/2010/main" val="200465821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DECD61-5350-0043-A107-F8A9D1ED5203}" type="slidenum">
              <a:rPr lang="en-US"/>
              <a:pPr>
                <a:defRPr/>
              </a:pPr>
              <a:t>‹#›</a:t>
            </a:fld>
            <a:endParaRPr lang="en-US"/>
          </a:p>
        </p:txBody>
      </p:sp>
    </p:spTree>
    <p:extLst>
      <p:ext uri="{BB962C8B-B14F-4D97-AF65-F5344CB8AC3E}">
        <p14:creationId xmlns:p14="http://schemas.microsoft.com/office/powerpoint/2010/main" val="331683830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B4065-4F30-0F45-9F1E-29E1CD310504}" type="slidenum">
              <a:rPr lang="en-US"/>
              <a:pPr>
                <a:defRPr/>
              </a:pPr>
              <a:t>‹#›</a:t>
            </a:fld>
            <a:endParaRPr lang="en-US"/>
          </a:p>
        </p:txBody>
      </p:sp>
    </p:spTree>
    <p:extLst>
      <p:ext uri="{BB962C8B-B14F-4D97-AF65-F5344CB8AC3E}">
        <p14:creationId xmlns:p14="http://schemas.microsoft.com/office/powerpoint/2010/main" val="4232177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1202E6-F6D5-DC49-82AA-2F85A8C60FE3}" type="slidenum">
              <a:rPr lang="en-US"/>
              <a:pPr>
                <a:defRPr/>
              </a:pPr>
              <a:t>‹#›</a:t>
            </a:fld>
            <a:endParaRPr lang="en-US"/>
          </a:p>
        </p:txBody>
      </p:sp>
    </p:spTree>
    <p:extLst>
      <p:ext uri="{BB962C8B-B14F-4D97-AF65-F5344CB8AC3E}">
        <p14:creationId xmlns:p14="http://schemas.microsoft.com/office/powerpoint/2010/main" val="236715803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27F1E1-F93A-EB4E-99A4-FE5E4B9520BB}" type="slidenum">
              <a:rPr lang="en-US"/>
              <a:pPr>
                <a:defRPr/>
              </a:pPr>
              <a:t>‹#›</a:t>
            </a:fld>
            <a:endParaRPr lang="en-US"/>
          </a:p>
        </p:txBody>
      </p:sp>
    </p:spTree>
    <p:extLst>
      <p:ext uri="{BB962C8B-B14F-4D97-AF65-F5344CB8AC3E}">
        <p14:creationId xmlns:p14="http://schemas.microsoft.com/office/powerpoint/2010/main" val="350532079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247D59-D267-0744-AB77-0C0420420849}" type="slidenum">
              <a:rPr lang="en-US"/>
              <a:pPr>
                <a:defRPr/>
              </a:pPr>
              <a:t>‹#›</a:t>
            </a:fld>
            <a:endParaRPr lang="en-US"/>
          </a:p>
        </p:txBody>
      </p:sp>
    </p:spTree>
    <p:extLst>
      <p:ext uri="{BB962C8B-B14F-4D97-AF65-F5344CB8AC3E}">
        <p14:creationId xmlns:p14="http://schemas.microsoft.com/office/powerpoint/2010/main" val="301475372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3EDF59-5BAA-574E-ADB2-E1EDE56F21BB}" type="slidenum">
              <a:rPr lang="en-US"/>
              <a:pPr>
                <a:defRPr/>
              </a:pPr>
              <a:t>‹#›</a:t>
            </a:fld>
            <a:endParaRPr lang="en-US"/>
          </a:p>
        </p:txBody>
      </p:sp>
    </p:spTree>
    <p:extLst>
      <p:ext uri="{BB962C8B-B14F-4D97-AF65-F5344CB8AC3E}">
        <p14:creationId xmlns:p14="http://schemas.microsoft.com/office/powerpoint/2010/main" val="250085562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C6033E-0D9F-274E-AD0A-5DA710001525}" type="slidenum">
              <a:rPr lang="en-US"/>
              <a:pPr>
                <a:defRPr/>
              </a:pPr>
              <a:t>‹#›</a:t>
            </a:fld>
            <a:endParaRPr lang="en-US"/>
          </a:p>
        </p:txBody>
      </p:sp>
    </p:spTree>
    <p:extLst>
      <p:ext uri="{BB962C8B-B14F-4D97-AF65-F5344CB8AC3E}">
        <p14:creationId xmlns:p14="http://schemas.microsoft.com/office/powerpoint/2010/main" val="241701869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7D227C-D214-C24C-B04E-43E49A12C593}" type="slidenum">
              <a:rPr lang="en-US"/>
              <a:pPr>
                <a:defRPr/>
              </a:pPr>
              <a:t>‹#›</a:t>
            </a:fld>
            <a:endParaRPr lang="en-US"/>
          </a:p>
        </p:txBody>
      </p:sp>
    </p:spTree>
    <p:extLst>
      <p:ext uri="{BB962C8B-B14F-4D97-AF65-F5344CB8AC3E}">
        <p14:creationId xmlns:p14="http://schemas.microsoft.com/office/powerpoint/2010/main" val="397687016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9D26DD-9FF7-DA4C-A319-2B5B077BAB53}" type="slidenum">
              <a:rPr lang="en-US"/>
              <a:pPr>
                <a:defRPr/>
              </a:pPr>
              <a:t>‹#›</a:t>
            </a:fld>
            <a:endParaRPr lang="en-US"/>
          </a:p>
        </p:txBody>
      </p:sp>
    </p:spTree>
    <p:extLst>
      <p:ext uri="{BB962C8B-B14F-4D97-AF65-F5344CB8AC3E}">
        <p14:creationId xmlns:p14="http://schemas.microsoft.com/office/powerpoint/2010/main" val="399433952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FC9E6B-2F64-F14A-A58D-19638D0C97C7}" type="slidenum">
              <a:rPr lang="en-US"/>
              <a:pPr>
                <a:defRPr/>
              </a:pPr>
              <a:t>‹#›</a:t>
            </a:fld>
            <a:endParaRPr lang="en-US"/>
          </a:p>
        </p:txBody>
      </p:sp>
    </p:spTree>
    <p:extLst>
      <p:ext uri="{BB962C8B-B14F-4D97-AF65-F5344CB8AC3E}">
        <p14:creationId xmlns:p14="http://schemas.microsoft.com/office/powerpoint/2010/main" val="377842016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A6DAB7-9AB5-474C-803E-375EA365020B}" type="slidenum">
              <a:rPr lang="en-US"/>
              <a:pPr>
                <a:defRPr/>
              </a:pPr>
              <a:t>‹#›</a:t>
            </a:fld>
            <a:endParaRPr lang="en-US"/>
          </a:p>
        </p:txBody>
      </p:sp>
    </p:spTree>
    <p:extLst>
      <p:ext uri="{BB962C8B-B14F-4D97-AF65-F5344CB8AC3E}">
        <p14:creationId xmlns:p14="http://schemas.microsoft.com/office/powerpoint/2010/main" val="383355774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653DB2-3FF5-D04F-ABE1-D4A697D87FD4}" type="slidenum">
              <a:rPr lang="en-US"/>
              <a:pPr>
                <a:defRPr/>
              </a:pPr>
              <a:t>‹#›</a:t>
            </a:fld>
            <a:endParaRPr lang="en-US"/>
          </a:p>
        </p:txBody>
      </p:sp>
    </p:spTree>
    <p:extLst>
      <p:ext uri="{BB962C8B-B14F-4D97-AF65-F5344CB8AC3E}">
        <p14:creationId xmlns:p14="http://schemas.microsoft.com/office/powerpoint/2010/main" val="3769680348"/>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7D458E-71CB-2B43-B9B2-C7781A25855F}" type="slidenum">
              <a:rPr lang="en-US"/>
              <a:pPr>
                <a:defRPr/>
              </a:pPr>
              <a:t>‹#›</a:t>
            </a:fld>
            <a:endParaRPr lang="en-US"/>
          </a:p>
        </p:txBody>
      </p:sp>
    </p:spTree>
    <p:extLst>
      <p:ext uri="{BB962C8B-B14F-4D97-AF65-F5344CB8AC3E}">
        <p14:creationId xmlns:p14="http://schemas.microsoft.com/office/powerpoint/2010/main" val="4762279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C4897-48B4-B04A-A903-48688D2F4FBA}" type="slidenum">
              <a:rPr lang="en-US"/>
              <a:pPr>
                <a:defRPr/>
              </a:pPr>
              <a:t>‹#›</a:t>
            </a:fld>
            <a:endParaRPr lang="en-US"/>
          </a:p>
        </p:txBody>
      </p:sp>
    </p:spTree>
    <p:extLst>
      <p:ext uri="{BB962C8B-B14F-4D97-AF65-F5344CB8AC3E}">
        <p14:creationId xmlns:p14="http://schemas.microsoft.com/office/powerpoint/2010/main" val="125481876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17CA59-63A7-1B42-9A21-978A5B9F3978}" type="slidenum">
              <a:rPr lang="en-US"/>
              <a:pPr>
                <a:defRPr/>
              </a:pPr>
              <a:t>‹#›</a:t>
            </a:fld>
            <a:endParaRPr lang="en-US"/>
          </a:p>
        </p:txBody>
      </p:sp>
    </p:spTree>
    <p:extLst>
      <p:ext uri="{BB962C8B-B14F-4D97-AF65-F5344CB8AC3E}">
        <p14:creationId xmlns:p14="http://schemas.microsoft.com/office/powerpoint/2010/main" val="259216588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B4352-2B5C-E84A-837F-4FDCFCE21CED}" type="slidenum">
              <a:rPr lang="en-US"/>
              <a:pPr>
                <a:defRPr/>
              </a:pPr>
              <a:t>‹#›</a:t>
            </a:fld>
            <a:endParaRPr lang="en-US"/>
          </a:p>
        </p:txBody>
      </p:sp>
    </p:spTree>
    <p:extLst>
      <p:ext uri="{BB962C8B-B14F-4D97-AF65-F5344CB8AC3E}">
        <p14:creationId xmlns:p14="http://schemas.microsoft.com/office/powerpoint/2010/main" val="253352535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93B0D9-A8EF-2F4F-9B50-AAD495FAC031}" type="slidenum">
              <a:rPr lang="en-US"/>
              <a:pPr>
                <a:defRPr/>
              </a:pPr>
              <a:t>‹#›</a:t>
            </a:fld>
            <a:endParaRPr lang="en-US"/>
          </a:p>
        </p:txBody>
      </p:sp>
    </p:spTree>
    <p:extLst>
      <p:ext uri="{BB962C8B-B14F-4D97-AF65-F5344CB8AC3E}">
        <p14:creationId xmlns:p14="http://schemas.microsoft.com/office/powerpoint/2010/main" val="358140112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2D3833-E005-5646-A7FC-D37BE0AFD770}" type="slidenum">
              <a:rPr lang="en-US"/>
              <a:pPr>
                <a:defRPr/>
              </a:pPr>
              <a:t>‹#›</a:t>
            </a:fld>
            <a:endParaRPr lang="en-US"/>
          </a:p>
        </p:txBody>
      </p:sp>
    </p:spTree>
    <p:extLst>
      <p:ext uri="{BB962C8B-B14F-4D97-AF65-F5344CB8AC3E}">
        <p14:creationId xmlns:p14="http://schemas.microsoft.com/office/powerpoint/2010/main" val="106744182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A58F1E-369A-3748-80BE-48C415B03356}" type="slidenum">
              <a:rPr lang="en-US"/>
              <a:pPr>
                <a:defRPr/>
              </a:pPr>
              <a:t>‹#›</a:t>
            </a:fld>
            <a:endParaRPr lang="en-US"/>
          </a:p>
        </p:txBody>
      </p:sp>
    </p:spTree>
    <p:extLst>
      <p:ext uri="{BB962C8B-B14F-4D97-AF65-F5344CB8AC3E}">
        <p14:creationId xmlns:p14="http://schemas.microsoft.com/office/powerpoint/2010/main" val="163013900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B13346-955E-6E4E-A996-0FCFF7E14662}" type="slidenum">
              <a:rPr lang="en-US"/>
              <a:pPr>
                <a:defRPr/>
              </a:pPr>
              <a:t>‹#›</a:t>
            </a:fld>
            <a:endParaRPr lang="en-US"/>
          </a:p>
        </p:txBody>
      </p:sp>
    </p:spTree>
    <p:extLst>
      <p:ext uri="{BB962C8B-B14F-4D97-AF65-F5344CB8AC3E}">
        <p14:creationId xmlns:p14="http://schemas.microsoft.com/office/powerpoint/2010/main" val="20882322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08BA44-8934-EF4D-92E6-C62DB8FA9C0E}" type="slidenum">
              <a:rPr lang="en-US"/>
              <a:pPr>
                <a:defRPr/>
              </a:pPr>
              <a:t>‹#›</a:t>
            </a:fld>
            <a:endParaRPr lang="en-US"/>
          </a:p>
        </p:txBody>
      </p:sp>
    </p:spTree>
    <p:extLst>
      <p:ext uri="{BB962C8B-B14F-4D97-AF65-F5344CB8AC3E}">
        <p14:creationId xmlns:p14="http://schemas.microsoft.com/office/powerpoint/2010/main" val="140497516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E910AA-2512-594B-8633-85C9A271C884}" type="slidenum">
              <a:rPr lang="en-US"/>
              <a:pPr>
                <a:defRPr/>
              </a:pPr>
              <a:t>‹#›</a:t>
            </a:fld>
            <a:endParaRPr lang="en-US"/>
          </a:p>
        </p:txBody>
      </p:sp>
    </p:spTree>
    <p:extLst>
      <p:ext uri="{BB962C8B-B14F-4D97-AF65-F5344CB8AC3E}">
        <p14:creationId xmlns:p14="http://schemas.microsoft.com/office/powerpoint/2010/main" val="73395770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6AECEA-00A4-CB43-B5B8-762A8359CCD5}" type="slidenum">
              <a:rPr lang="en-US"/>
              <a:pPr>
                <a:defRPr/>
              </a:pPr>
              <a:t>‹#›</a:t>
            </a:fld>
            <a:endParaRPr lang="en-US"/>
          </a:p>
        </p:txBody>
      </p:sp>
    </p:spTree>
    <p:extLst>
      <p:ext uri="{BB962C8B-B14F-4D97-AF65-F5344CB8AC3E}">
        <p14:creationId xmlns:p14="http://schemas.microsoft.com/office/powerpoint/2010/main" val="409082454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AF526-ED91-7C4C-982A-0D29D645B6FB}" type="slidenum">
              <a:rPr lang="en-US"/>
              <a:pPr>
                <a:defRPr/>
              </a:pPr>
              <a:t>‹#›</a:t>
            </a:fld>
            <a:endParaRPr lang="en-US"/>
          </a:p>
        </p:txBody>
      </p:sp>
    </p:spTree>
    <p:extLst>
      <p:ext uri="{BB962C8B-B14F-4D97-AF65-F5344CB8AC3E}">
        <p14:creationId xmlns:p14="http://schemas.microsoft.com/office/powerpoint/2010/main" val="2142254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7BEAF2-82F6-9F4B-A3A6-A85A3C79BE29}" type="slidenum">
              <a:rPr lang="en-US"/>
              <a:pPr>
                <a:defRPr/>
              </a:pPr>
              <a:t>‹#›</a:t>
            </a:fld>
            <a:endParaRPr lang="en-US"/>
          </a:p>
        </p:txBody>
      </p:sp>
    </p:spTree>
    <p:extLst>
      <p:ext uri="{BB962C8B-B14F-4D97-AF65-F5344CB8AC3E}">
        <p14:creationId xmlns:p14="http://schemas.microsoft.com/office/powerpoint/2010/main" val="131466559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AD2B98-ED58-BE42-B2BD-6471F28E8993}" type="slidenum">
              <a:rPr lang="en-US"/>
              <a:pPr>
                <a:defRPr/>
              </a:pPr>
              <a:t>‹#›</a:t>
            </a:fld>
            <a:endParaRPr lang="en-US"/>
          </a:p>
        </p:txBody>
      </p:sp>
    </p:spTree>
    <p:extLst>
      <p:ext uri="{BB962C8B-B14F-4D97-AF65-F5344CB8AC3E}">
        <p14:creationId xmlns:p14="http://schemas.microsoft.com/office/powerpoint/2010/main" val="12856471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74C5ED-CCF5-D648-A900-3A9636C425F4}" type="slidenum">
              <a:rPr lang="en-US"/>
              <a:pPr>
                <a:defRPr/>
              </a:pPr>
              <a:t>‹#›</a:t>
            </a:fld>
            <a:endParaRPr lang="en-US"/>
          </a:p>
        </p:txBody>
      </p:sp>
    </p:spTree>
    <p:extLst>
      <p:ext uri="{BB962C8B-B14F-4D97-AF65-F5344CB8AC3E}">
        <p14:creationId xmlns:p14="http://schemas.microsoft.com/office/powerpoint/2010/main" val="393771651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98ADA-943B-1845-837F-4B6759681D4F}" type="slidenum">
              <a:rPr lang="en-US"/>
              <a:pPr>
                <a:defRPr/>
              </a:pPr>
              <a:t>‹#›</a:t>
            </a:fld>
            <a:endParaRPr lang="en-US"/>
          </a:p>
        </p:txBody>
      </p:sp>
    </p:spTree>
    <p:extLst>
      <p:ext uri="{BB962C8B-B14F-4D97-AF65-F5344CB8AC3E}">
        <p14:creationId xmlns:p14="http://schemas.microsoft.com/office/powerpoint/2010/main" val="263654894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C4BF82-4171-F842-8071-3EC0ACD53B6A}" type="slidenum">
              <a:rPr lang="en-US"/>
              <a:pPr>
                <a:defRPr/>
              </a:pPr>
              <a:t>‹#›</a:t>
            </a:fld>
            <a:endParaRPr lang="en-US"/>
          </a:p>
        </p:txBody>
      </p:sp>
    </p:spTree>
    <p:extLst>
      <p:ext uri="{BB962C8B-B14F-4D97-AF65-F5344CB8AC3E}">
        <p14:creationId xmlns:p14="http://schemas.microsoft.com/office/powerpoint/2010/main" val="163202639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FEBFD3-6E15-5A4E-B933-479DC0CE2FE2}" type="slidenum">
              <a:rPr lang="en-US"/>
              <a:pPr>
                <a:defRPr/>
              </a:pPr>
              <a:t>‹#›</a:t>
            </a:fld>
            <a:endParaRPr lang="en-US"/>
          </a:p>
        </p:txBody>
      </p:sp>
    </p:spTree>
    <p:extLst>
      <p:ext uri="{BB962C8B-B14F-4D97-AF65-F5344CB8AC3E}">
        <p14:creationId xmlns:p14="http://schemas.microsoft.com/office/powerpoint/2010/main" val="207697250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8BC12B-B092-224C-957D-C774CB342E51}" type="slidenum">
              <a:rPr lang="en-US"/>
              <a:pPr>
                <a:defRPr/>
              </a:pPr>
              <a:t>‹#›</a:t>
            </a:fld>
            <a:endParaRPr lang="en-US"/>
          </a:p>
        </p:txBody>
      </p:sp>
    </p:spTree>
    <p:extLst>
      <p:ext uri="{BB962C8B-B14F-4D97-AF65-F5344CB8AC3E}">
        <p14:creationId xmlns:p14="http://schemas.microsoft.com/office/powerpoint/2010/main" val="179734277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4C008D-3580-8745-B388-B97BAB8EC2CD}" type="slidenum">
              <a:rPr lang="en-US"/>
              <a:pPr>
                <a:defRPr/>
              </a:pPr>
              <a:t>‹#›</a:t>
            </a:fld>
            <a:endParaRPr lang="en-US"/>
          </a:p>
        </p:txBody>
      </p:sp>
    </p:spTree>
    <p:extLst>
      <p:ext uri="{BB962C8B-B14F-4D97-AF65-F5344CB8AC3E}">
        <p14:creationId xmlns:p14="http://schemas.microsoft.com/office/powerpoint/2010/main" val="387719417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ED9CF2-7C8D-EE47-B3AA-4C46C1CF6613}" type="slidenum">
              <a:rPr lang="en-US"/>
              <a:pPr>
                <a:defRPr/>
              </a:pPr>
              <a:t>‹#›</a:t>
            </a:fld>
            <a:endParaRPr lang="en-US"/>
          </a:p>
        </p:txBody>
      </p:sp>
    </p:spTree>
    <p:extLst>
      <p:ext uri="{BB962C8B-B14F-4D97-AF65-F5344CB8AC3E}">
        <p14:creationId xmlns:p14="http://schemas.microsoft.com/office/powerpoint/2010/main" val="41102176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5F5892-5F0E-E141-A660-C5FCBC2C6078}" type="slidenum">
              <a:rPr lang="en-US"/>
              <a:pPr>
                <a:defRPr/>
              </a:pPr>
              <a:t>‹#›</a:t>
            </a:fld>
            <a:endParaRPr lang="en-US"/>
          </a:p>
        </p:txBody>
      </p:sp>
    </p:spTree>
    <p:extLst>
      <p:ext uri="{BB962C8B-B14F-4D97-AF65-F5344CB8AC3E}">
        <p14:creationId xmlns:p14="http://schemas.microsoft.com/office/powerpoint/2010/main" val="2526697176"/>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6BCD70-3A52-444E-9043-655DCCFC57EE}" type="slidenum">
              <a:rPr lang="en-US"/>
              <a:pPr>
                <a:defRPr/>
              </a:pPr>
              <a:t>‹#›</a:t>
            </a:fld>
            <a:endParaRPr lang="en-US"/>
          </a:p>
        </p:txBody>
      </p:sp>
    </p:spTree>
    <p:extLst>
      <p:ext uri="{BB962C8B-B14F-4D97-AF65-F5344CB8AC3E}">
        <p14:creationId xmlns:p14="http://schemas.microsoft.com/office/powerpoint/2010/main" val="3478958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40D45-E9EB-344F-81CE-2991A6A14FF2}" type="slidenum">
              <a:rPr lang="en-US"/>
              <a:pPr>
                <a:defRPr/>
              </a:pPr>
              <a:t>‹#›</a:t>
            </a:fld>
            <a:endParaRPr lang="en-US"/>
          </a:p>
        </p:txBody>
      </p:sp>
    </p:spTree>
    <p:extLst>
      <p:ext uri="{BB962C8B-B14F-4D97-AF65-F5344CB8AC3E}">
        <p14:creationId xmlns:p14="http://schemas.microsoft.com/office/powerpoint/2010/main" val="380135762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DAB608-12B2-B943-BD47-4DE8496F5CE1}" type="slidenum">
              <a:rPr lang="en-US"/>
              <a:pPr>
                <a:defRPr/>
              </a:pPr>
              <a:t>‹#›</a:t>
            </a:fld>
            <a:endParaRPr lang="en-US"/>
          </a:p>
        </p:txBody>
      </p:sp>
    </p:spTree>
    <p:extLst>
      <p:ext uri="{BB962C8B-B14F-4D97-AF65-F5344CB8AC3E}">
        <p14:creationId xmlns:p14="http://schemas.microsoft.com/office/powerpoint/2010/main" val="387165657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E6C75-3140-EF49-9207-75AF65E260E7}" type="slidenum">
              <a:rPr lang="en-US"/>
              <a:pPr>
                <a:defRPr/>
              </a:pPr>
              <a:t>‹#›</a:t>
            </a:fld>
            <a:endParaRPr lang="en-US"/>
          </a:p>
        </p:txBody>
      </p:sp>
    </p:spTree>
    <p:extLst>
      <p:ext uri="{BB962C8B-B14F-4D97-AF65-F5344CB8AC3E}">
        <p14:creationId xmlns:p14="http://schemas.microsoft.com/office/powerpoint/2010/main" val="260479441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CC17E40-BC1A-344C-8DE4-941790243076}" type="slidenum">
              <a:rPr lang="en-US"/>
              <a:pPr>
                <a:defRPr/>
              </a:pPr>
              <a:t>‹#›</a:t>
            </a:fld>
            <a:endParaRPr lang="en-US"/>
          </a:p>
        </p:txBody>
      </p:sp>
    </p:spTree>
    <p:extLst>
      <p:ext uri="{BB962C8B-B14F-4D97-AF65-F5344CB8AC3E}">
        <p14:creationId xmlns:p14="http://schemas.microsoft.com/office/powerpoint/2010/main" val="3715777715"/>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3964343-59F3-D74F-8B42-60DB970638CC}" type="slidenum">
              <a:rPr lang="en-US"/>
              <a:pPr>
                <a:defRPr/>
              </a:pPr>
              <a:t>‹#›</a:t>
            </a:fld>
            <a:endParaRPr lang="en-US"/>
          </a:p>
        </p:txBody>
      </p:sp>
    </p:spTree>
    <p:extLst>
      <p:ext uri="{BB962C8B-B14F-4D97-AF65-F5344CB8AC3E}">
        <p14:creationId xmlns:p14="http://schemas.microsoft.com/office/powerpoint/2010/main" val="173371813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CD8410D-784D-CB41-A5B1-1C6CC713AD2B}" type="slidenum">
              <a:rPr lang="en-US"/>
              <a:pPr>
                <a:defRPr/>
              </a:pPr>
              <a:t>‹#›</a:t>
            </a:fld>
            <a:endParaRPr lang="en-US"/>
          </a:p>
        </p:txBody>
      </p:sp>
    </p:spTree>
    <p:extLst>
      <p:ext uri="{BB962C8B-B14F-4D97-AF65-F5344CB8AC3E}">
        <p14:creationId xmlns:p14="http://schemas.microsoft.com/office/powerpoint/2010/main" val="411301858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B01CCC-AFCA-F54C-B300-577FA9A262E1}" type="slidenum">
              <a:rPr lang="en-US"/>
              <a:pPr>
                <a:defRPr/>
              </a:pPr>
              <a:t>‹#›</a:t>
            </a:fld>
            <a:endParaRPr lang="en-US"/>
          </a:p>
        </p:txBody>
      </p:sp>
    </p:spTree>
    <p:extLst>
      <p:ext uri="{BB962C8B-B14F-4D97-AF65-F5344CB8AC3E}">
        <p14:creationId xmlns:p14="http://schemas.microsoft.com/office/powerpoint/2010/main" val="360689689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7BCF4BD-6023-2549-A013-A0FCCCAC79BE}" type="slidenum">
              <a:rPr lang="en-US"/>
              <a:pPr>
                <a:defRPr/>
              </a:pPr>
              <a:t>‹#›</a:t>
            </a:fld>
            <a:endParaRPr lang="en-US"/>
          </a:p>
        </p:txBody>
      </p:sp>
    </p:spTree>
    <p:extLst>
      <p:ext uri="{BB962C8B-B14F-4D97-AF65-F5344CB8AC3E}">
        <p14:creationId xmlns:p14="http://schemas.microsoft.com/office/powerpoint/2010/main" val="237768160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AD6A61E-8AF0-6D4F-BAE9-927A75C3708D}" type="slidenum">
              <a:rPr lang="en-US"/>
              <a:pPr>
                <a:defRPr/>
              </a:pPr>
              <a:t>‹#›</a:t>
            </a:fld>
            <a:endParaRPr lang="en-US"/>
          </a:p>
        </p:txBody>
      </p:sp>
    </p:spTree>
    <p:extLst>
      <p:ext uri="{BB962C8B-B14F-4D97-AF65-F5344CB8AC3E}">
        <p14:creationId xmlns:p14="http://schemas.microsoft.com/office/powerpoint/2010/main" val="368715294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9DC691-55B2-E240-853F-B268C6A462DE}" type="slidenum">
              <a:rPr lang="en-US"/>
              <a:pPr>
                <a:defRPr/>
              </a:pPr>
              <a:t>‹#›</a:t>
            </a:fld>
            <a:endParaRPr lang="en-US"/>
          </a:p>
        </p:txBody>
      </p:sp>
    </p:spTree>
    <p:extLst>
      <p:ext uri="{BB962C8B-B14F-4D97-AF65-F5344CB8AC3E}">
        <p14:creationId xmlns:p14="http://schemas.microsoft.com/office/powerpoint/2010/main" val="64585653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4053B-E412-0D41-BF06-BB92B23453B5}" type="slidenum">
              <a:rPr lang="en-US"/>
              <a:pPr>
                <a:defRPr/>
              </a:pPr>
              <a:t>‹#›</a:t>
            </a:fld>
            <a:endParaRPr lang="en-US"/>
          </a:p>
        </p:txBody>
      </p:sp>
    </p:spTree>
    <p:extLst>
      <p:ext uri="{BB962C8B-B14F-4D97-AF65-F5344CB8AC3E}">
        <p14:creationId xmlns:p14="http://schemas.microsoft.com/office/powerpoint/2010/main" val="1249543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365294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C13FB5C-4F0D-914E-A071-822360136C0D}" type="slidenum">
              <a:rPr lang="en-US"/>
              <a:pPr>
                <a:defRPr/>
              </a:pPr>
              <a:t>‹#›</a:t>
            </a:fld>
            <a:endParaRPr lang="en-US"/>
          </a:p>
        </p:txBody>
      </p:sp>
    </p:spTree>
    <p:extLst>
      <p:ext uri="{BB962C8B-B14F-4D97-AF65-F5344CB8AC3E}">
        <p14:creationId xmlns:p14="http://schemas.microsoft.com/office/powerpoint/2010/main" val="1239062910"/>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FADF6D9-0283-7D48-925B-5BB4EE243CB2}" type="slidenum">
              <a:rPr lang="en-US"/>
              <a:pPr>
                <a:defRPr/>
              </a:pPr>
              <a:t>‹#›</a:t>
            </a:fld>
            <a:endParaRPr lang="en-US"/>
          </a:p>
        </p:txBody>
      </p:sp>
    </p:spTree>
    <p:extLst>
      <p:ext uri="{BB962C8B-B14F-4D97-AF65-F5344CB8AC3E}">
        <p14:creationId xmlns:p14="http://schemas.microsoft.com/office/powerpoint/2010/main" val="104930784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217BFF3-BC1E-0B40-969B-CE0868BD3BDB}" type="slidenum">
              <a:rPr lang="en-US"/>
              <a:pPr>
                <a:defRPr/>
              </a:pPr>
              <a:t>‹#›</a:t>
            </a:fld>
            <a:endParaRPr lang="en-US"/>
          </a:p>
        </p:txBody>
      </p:sp>
    </p:spTree>
    <p:extLst>
      <p:ext uri="{BB962C8B-B14F-4D97-AF65-F5344CB8AC3E}">
        <p14:creationId xmlns:p14="http://schemas.microsoft.com/office/powerpoint/2010/main" val="175730903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5297ED0-911C-5541-9586-FA7F8E5C97DA}" type="slidenum">
              <a:rPr lang="en-US"/>
              <a:pPr>
                <a:defRPr/>
              </a:pPr>
              <a:t>‹#›</a:t>
            </a:fld>
            <a:endParaRPr lang="en-US"/>
          </a:p>
        </p:txBody>
      </p:sp>
    </p:spTree>
    <p:extLst>
      <p:ext uri="{BB962C8B-B14F-4D97-AF65-F5344CB8AC3E}">
        <p14:creationId xmlns:p14="http://schemas.microsoft.com/office/powerpoint/2010/main" val="143089549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214CA4F-1179-2F4A-A719-C6B450C67750}" type="slidenum">
              <a:rPr lang="en-US"/>
              <a:pPr>
                <a:defRPr/>
              </a:pPr>
              <a:t>‹#›</a:t>
            </a:fld>
            <a:endParaRPr lang="en-US"/>
          </a:p>
        </p:txBody>
      </p:sp>
    </p:spTree>
    <p:extLst>
      <p:ext uri="{BB962C8B-B14F-4D97-AF65-F5344CB8AC3E}">
        <p14:creationId xmlns:p14="http://schemas.microsoft.com/office/powerpoint/2010/main" val="378318616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461C1AD2-8930-D84E-82A5-41F0D75AF351}" type="slidenum">
              <a:rPr lang="en-US"/>
              <a:pPr>
                <a:defRPr/>
              </a:pPr>
              <a:t>‹#›</a:t>
            </a:fld>
            <a:endParaRPr lang="en-US"/>
          </a:p>
        </p:txBody>
      </p:sp>
    </p:spTree>
    <p:extLst>
      <p:ext uri="{BB962C8B-B14F-4D97-AF65-F5344CB8AC3E}">
        <p14:creationId xmlns:p14="http://schemas.microsoft.com/office/powerpoint/2010/main" val="76899301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6C39C1A8-390D-F34B-A6C0-DEDEB2224CC9}" type="slidenum">
              <a:rPr lang="en-US"/>
              <a:pPr>
                <a:defRPr/>
              </a:pPr>
              <a:t>‹#›</a:t>
            </a:fld>
            <a:endParaRPr lang="en-US"/>
          </a:p>
        </p:txBody>
      </p:sp>
    </p:spTree>
    <p:extLst>
      <p:ext uri="{BB962C8B-B14F-4D97-AF65-F5344CB8AC3E}">
        <p14:creationId xmlns:p14="http://schemas.microsoft.com/office/powerpoint/2010/main" val="65834756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1A9E55C7-5AB1-BE49-AC78-A82916702E28}" type="slidenum">
              <a:rPr lang="en-US"/>
              <a:pPr>
                <a:defRPr/>
              </a:pPr>
              <a:t>‹#›</a:t>
            </a:fld>
            <a:endParaRPr lang="en-US"/>
          </a:p>
        </p:txBody>
      </p:sp>
    </p:spTree>
    <p:extLst>
      <p:ext uri="{BB962C8B-B14F-4D97-AF65-F5344CB8AC3E}">
        <p14:creationId xmlns:p14="http://schemas.microsoft.com/office/powerpoint/2010/main" val="186614231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B902FAEF-E6A0-8F4A-9710-90B69AD0E3BF}" type="slidenum">
              <a:rPr lang="en-US"/>
              <a:pPr>
                <a:defRPr/>
              </a:pPr>
              <a:t>‹#›</a:t>
            </a:fld>
            <a:endParaRPr lang="en-US"/>
          </a:p>
        </p:txBody>
      </p:sp>
    </p:spTree>
    <p:extLst>
      <p:ext uri="{BB962C8B-B14F-4D97-AF65-F5344CB8AC3E}">
        <p14:creationId xmlns:p14="http://schemas.microsoft.com/office/powerpoint/2010/main" val="199684675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28D9D10-EC65-AE40-B5AA-1AA2E1298D33}" type="slidenum">
              <a:rPr lang="en-US"/>
              <a:pPr>
                <a:defRPr/>
              </a:pPr>
              <a:t>‹#›</a:t>
            </a:fld>
            <a:endParaRPr lang="en-US"/>
          </a:p>
        </p:txBody>
      </p:sp>
    </p:spTree>
    <p:extLst>
      <p:ext uri="{BB962C8B-B14F-4D97-AF65-F5344CB8AC3E}">
        <p14:creationId xmlns:p14="http://schemas.microsoft.com/office/powerpoint/2010/main" val="309353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15638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6ABE2CF-5DC6-F549-914C-E72958274A39}" type="slidenum">
              <a:rPr lang="en-US"/>
              <a:pPr>
                <a:defRPr/>
              </a:pPr>
              <a:t>‹#›</a:t>
            </a:fld>
            <a:endParaRPr lang="en-US"/>
          </a:p>
        </p:txBody>
      </p:sp>
    </p:spTree>
    <p:extLst>
      <p:ext uri="{BB962C8B-B14F-4D97-AF65-F5344CB8AC3E}">
        <p14:creationId xmlns:p14="http://schemas.microsoft.com/office/powerpoint/2010/main" val="205090378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422B544C-9997-A048-BACB-226A655FA756}" type="slidenum">
              <a:rPr lang="en-US"/>
              <a:pPr>
                <a:defRPr/>
              </a:pPr>
              <a:t>‹#›</a:t>
            </a:fld>
            <a:endParaRPr lang="en-US"/>
          </a:p>
        </p:txBody>
      </p:sp>
    </p:spTree>
    <p:extLst>
      <p:ext uri="{BB962C8B-B14F-4D97-AF65-F5344CB8AC3E}">
        <p14:creationId xmlns:p14="http://schemas.microsoft.com/office/powerpoint/2010/main" val="398136137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7BD9CAE-3C38-B746-8A1D-34DEF2A6E481}" type="slidenum">
              <a:rPr lang="en-US"/>
              <a:pPr>
                <a:defRPr/>
              </a:pPr>
              <a:t>‹#›</a:t>
            </a:fld>
            <a:endParaRPr lang="en-US"/>
          </a:p>
        </p:txBody>
      </p:sp>
    </p:spTree>
    <p:extLst>
      <p:ext uri="{BB962C8B-B14F-4D97-AF65-F5344CB8AC3E}">
        <p14:creationId xmlns:p14="http://schemas.microsoft.com/office/powerpoint/2010/main" val="334709518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C4BE6200-E228-844B-B0B0-B3AF55398D25}" type="slidenum">
              <a:rPr lang="en-US"/>
              <a:pPr>
                <a:defRPr/>
              </a:pPr>
              <a:t>‹#›</a:t>
            </a:fld>
            <a:endParaRPr lang="en-US"/>
          </a:p>
        </p:txBody>
      </p:sp>
    </p:spTree>
    <p:extLst>
      <p:ext uri="{BB962C8B-B14F-4D97-AF65-F5344CB8AC3E}">
        <p14:creationId xmlns:p14="http://schemas.microsoft.com/office/powerpoint/2010/main" val="256813853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AEBA2D7-66FA-704A-A773-0A3805ADC87D}" type="slidenum">
              <a:rPr lang="en-US"/>
              <a:pPr>
                <a:defRPr/>
              </a:pPr>
              <a:t>‹#›</a:t>
            </a:fld>
            <a:endParaRPr lang="en-US"/>
          </a:p>
        </p:txBody>
      </p:sp>
    </p:spTree>
    <p:extLst>
      <p:ext uri="{BB962C8B-B14F-4D97-AF65-F5344CB8AC3E}">
        <p14:creationId xmlns:p14="http://schemas.microsoft.com/office/powerpoint/2010/main" val="261072930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CDD97-AF77-4044-A835-CD28D1AEDD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863697"/>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7C6F1-D5BC-2449-B8F2-5CB87AF15E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83242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1F2DF5-7480-4E43-8750-9CD697A8E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96335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B63191-3EC0-CC4C-9179-B9A997A39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93618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CE18405-1860-2A40-9410-441D1573A4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3057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8790560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2F5186-0347-374D-897D-0352B181A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75852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59303F-A5D7-954E-9B1D-7B8263EF69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3807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3011CE-B21E-D249-8A9C-4DB29EE32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01583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E4D4DC-435F-5B41-AF26-9DED1BCB72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01644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1F23A-EDBC-FB4F-8749-4E5E1EFFC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01195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556A82-1B6F-C34D-B703-4712056849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77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6FE83A-B901-8446-A908-B4A25790A8BD}" type="slidenum">
              <a:rPr lang="en-US"/>
              <a:pPr>
                <a:defRPr/>
              </a:pPr>
              <a:t>‹#›</a:t>
            </a:fld>
            <a:endParaRPr lang="en-US"/>
          </a:p>
        </p:txBody>
      </p:sp>
    </p:spTree>
    <p:extLst>
      <p:ext uri="{BB962C8B-B14F-4D97-AF65-F5344CB8AC3E}">
        <p14:creationId xmlns:p14="http://schemas.microsoft.com/office/powerpoint/2010/main" val="1324852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5770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5404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015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147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08300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42771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00363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37875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65774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057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474351-5256-1C4C-855D-149A9334C899}" type="slidenum">
              <a:rPr lang="en-US"/>
              <a:pPr>
                <a:defRPr/>
              </a:pPr>
              <a:t>‹#›</a:t>
            </a:fld>
            <a:endParaRPr lang="en-US"/>
          </a:p>
        </p:txBody>
      </p:sp>
    </p:spTree>
    <p:extLst>
      <p:ext uri="{BB962C8B-B14F-4D97-AF65-F5344CB8AC3E}">
        <p14:creationId xmlns:p14="http://schemas.microsoft.com/office/powerpoint/2010/main" val="29823745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354542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5878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1860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16470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2626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477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35126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7567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3598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9011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C66B76-137C-044B-9A7A-1276AB07A9F9}" type="slidenum">
              <a:rPr lang="en-US"/>
              <a:pPr>
                <a:defRPr/>
              </a:pPr>
              <a:t>‹#›</a:t>
            </a:fld>
            <a:endParaRPr lang="en-US"/>
          </a:p>
        </p:txBody>
      </p:sp>
    </p:spTree>
    <p:extLst>
      <p:ext uri="{BB962C8B-B14F-4D97-AF65-F5344CB8AC3E}">
        <p14:creationId xmlns:p14="http://schemas.microsoft.com/office/powerpoint/2010/main" val="28899939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48211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589021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27657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35736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45679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2986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55625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0671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059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30457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7.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8.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jpeg"/><Relationship Id="rId14" Type="http://schemas.openxmlformats.org/officeDocument/2006/relationships/image" Target="../media/image9.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8.jpeg"/><Relationship Id="rId14" Type="http://schemas.openxmlformats.org/officeDocument/2006/relationships/image" Target="../media/image9.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2.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3" Type="http://schemas.openxmlformats.org/officeDocument/2006/relationships/image" Target="../media/image10.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2.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3.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44.xml"/><Relationship Id="rId13" Type="http://schemas.openxmlformats.org/officeDocument/2006/relationships/image" Target="../media/image12.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45.xml"/><Relationship Id="rId13" Type="http://schemas.openxmlformats.org/officeDocument/2006/relationships/image" Target="../media/image13.jpeg"/><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6.xml"/><Relationship Id="rId12" Type="http://schemas.openxmlformats.org/officeDocument/2006/relationships/theme" Target="../theme/theme46.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96.xml"/><Relationship Id="rId2" Type="http://schemas.openxmlformats.org/officeDocument/2006/relationships/slideLayout" Target="../slideLayouts/slideLayout497.xml"/><Relationship Id="rId3" Type="http://schemas.openxmlformats.org/officeDocument/2006/relationships/slideLayout" Target="../slideLayouts/slideLayout498.xml"/><Relationship Id="rId4" Type="http://schemas.openxmlformats.org/officeDocument/2006/relationships/slideLayout" Target="../slideLayouts/slideLayout499.xml"/><Relationship Id="rId5" Type="http://schemas.openxmlformats.org/officeDocument/2006/relationships/slideLayout" Target="../slideLayouts/slideLayout500.xml"/><Relationship Id="rId6" Type="http://schemas.openxmlformats.org/officeDocument/2006/relationships/slideLayout" Target="../slideLayouts/slideLayout501.xml"/><Relationship Id="rId7" Type="http://schemas.openxmlformats.org/officeDocument/2006/relationships/slideLayout" Target="../slideLayouts/slideLayout502.xml"/><Relationship Id="rId8" Type="http://schemas.openxmlformats.org/officeDocument/2006/relationships/slideLayout" Target="../slideLayouts/slideLayout503.xml"/><Relationship Id="rId9" Type="http://schemas.openxmlformats.org/officeDocument/2006/relationships/slideLayout" Target="../slideLayouts/slideLayout504.xml"/><Relationship Id="rId10"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7.xml"/><Relationship Id="rId12" Type="http://schemas.openxmlformats.org/officeDocument/2006/relationships/theme" Target="../theme/theme47.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07.xml"/><Relationship Id="rId2" Type="http://schemas.openxmlformats.org/officeDocument/2006/relationships/slideLayout" Target="../slideLayouts/slideLayout508.xml"/><Relationship Id="rId3" Type="http://schemas.openxmlformats.org/officeDocument/2006/relationships/slideLayout" Target="../slideLayouts/slideLayout509.xml"/><Relationship Id="rId4" Type="http://schemas.openxmlformats.org/officeDocument/2006/relationships/slideLayout" Target="../slideLayouts/slideLayout510.xml"/><Relationship Id="rId5" Type="http://schemas.openxmlformats.org/officeDocument/2006/relationships/slideLayout" Target="../slideLayouts/slideLayout511.xml"/><Relationship Id="rId6" Type="http://schemas.openxmlformats.org/officeDocument/2006/relationships/slideLayout" Target="../slideLayouts/slideLayout512.xml"/><Relationship Id="rId7" Type="http://schemas.openxmlformats.org/officeDocument/2006/relationships/slideLayout" Target="../slideLayouts/slideLayout513.xml"/><Relationship Id="rId8" Type="http://schemas.openxmlformats.org/officeDocument/2006/relationships/slideLayout" Target="../slideLayouts/slideLayout514.xml"/><Relationship Id="rId9" Type="http://schemas.openxmlformats.org/officeDocument/2006/relationships/slideLayout" Target="../slideLayouts/slideLayout515.xml"/><Relationship Id="rId10"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8.xml"/><Relationship Id="rId12" Type="http://schemas.openxmlformats.org/officeDocument/2006/relationships/theme" Target="../theme/theme48.xml"/><Relationship Id="rId13" Type="http://schemas.openxmlformats.org/officeDocument/2006/relationships/image" Target="../media/image1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18.xml"/><Relationship Id="rId2" Type="http://schemas.openxmlformats.org/officeDocument/2006/relationships/slideLayout" Target="../slideLayouts/slideLayout519.xml"/><Relationship Id="rId3" Type="http://schemas.openxmlformats.org/officeDocument/2006/relationships/slideLayout" Target="../slideLayouts/slideLayout520.xml"/><Relationship Id="rId4" Type="http://schemas.openxmlformats.org/officeDocument/2006/relationships/slideLayout" Target="../slideLayouts/slideLayout521.xml"/><Relationship Id="rId5" Type="http://schemas.openxmlformats.org/officeDocument/2006/relationships/slideLayout" Target="../slideLayouts/slideLayout522.xml"/><Relationship Id="rId6" Type="http://schemas.openxmlformats.org/officeDocument/2006/relationships/slideLayout" Target="../slideLayouts/slideLayout523.xml"/><Relationship Id="rId7" Type="http://schemas.openxmlformats.org/officeDocument/2006/relationships/slideLayout" Target="../slideLayouts/slideLayout524.xml"/><Relationship Id="rId8" Type="http://schemas.openxmlformats.org/officeDocument/2006/relationships/slideLayout" Target="../slideLayouts/slideLayout525.xml"/><Relationship Id="rId9" Type="http://schemas.openxmlformats.org/officeDocument/2006/relationships/slideLayout" Target="../slideLayouts/slideLayout526.xml"/><Relationship Id="rId10"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theme" Target="../theme/theme49.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0.xml"/><Relationship Id="rId12" Type="http://schemas.openxmlformats.org/officeDocument/2006/relationships/theme" Target="../theme/theme50.xml"/><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 Id="rId9" Type="http://schemas.openxmlformats.org/officeDocument/2006/relationships/slideLayout" Target="../slideLayouts/slideLayout548.xml"/><Relationship Id="rId10" Type="http://schemas.openxmlformats.org/officeDocument/2006/relationships/slideLayout" Target="../slideLayouts/slideLayout549.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1.xml"/><Relationship Id="rId12" Type="http://schemas.openxmlformats.org/officeDocument/2006/relationships/theme" Target="../theme/theme51.xml"/><Relationship Id="rId1" Type="http://schemas.openxmlformats.org/officeDocument/2006/relationships/slideLayout" Target="../slideLayouts/slideLayout551.xml"/><Relationship Id="rId2" Type="http://schemas.openxmlformats.org/officeDocument/2006/relationships/slideLayout" Target="../slideLayouts/slideLayout552.xml"/><Relationship Id="rId3" Type="http://schemas.openxmlformats.org/officeDocument/2006/relationships/slideLayout" Target="../slideLayouts/slideLayout553.xml"/><Relationship Id="rId4" Type="http://schemas.openxmlformats.org/officeDocument/2006/relationships/slideLayout" Target="../slideLayouts/slideLayout554.xml"/><Relationship Id="rId5" Type="http://schemas.openxmlformats.org/officeDocument/2006/relationships/slideLayout" Target="../slideLayouts/slideLayout555.xml"/><Relationship Id="rId6" Type="http://schemas.openxmlformats.org/officeDocument/2006/relationships/slideLayout" Target="../slideLayouts/slideLayout556.xml"/><Relationship Id="rId7" Type="http://schemas.openxmlformats.org/officeDocument/2006/relationships/slideLayout" Target="../slideLayouts/slideLayout557.xml"/><Relationship Id="rId8" Type="http://schemas.openxmlformats.org/officeDocument/2006/relationships/slideLayout" Target="../slideLayouts/slideLayout558.xml"/><Relationship Id="rId9" Type="http://schemas.openxmlformats.org/officeDocument/2006/relationships/slideLayout" Target="../slideLayouts/slideLayout559.xml"/><Relationship Id="rId10" Type="http://schemas.openxmlformats.org/officeDocument/2006/relationships/slideLayout" Target="../slideLayouts/slideLayout56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2.xml"/><Relationship Id="rId12" Type="http://schemas.openxmlformats.org/officeDocument/2006/relationships/theme" Target="../theme/theme52.xml"/><Relationship Id="rId1" Type="http://schemas.openxmlformats.org/officeDocument/2006/relationships/slideLayout" Target="../slideLayouts/slideLayout562.xml"/><Relationship Id="rId2" Type="http://schemas.openxmlformats.org/officeDocument/2006/relationships/slideLayout" Target="../slideLayouts/slideLayout563.xml"/><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slideLayout" Target="../slideLayouts/slideLayout567.xml"/><Relationship Id="rId7" Type="http://schemas.openxmlformats.org/officeDocument/2006/relationships/slideLayout" Target="../slideLayouts/slideLayout568.xml"/><Relationship Id="rId8" Type="http://schemas.openxmlformats.org/officeDocument/2006/relationships/slideLayout" Target="../slideLayouts/slideLayout569.xml"/><Relationship Id="rId9" Type="http://schemas.openxmlformats.org/officeDocument/2006/relationships/slideLayout" Target="../slideLayouts/slideLayout570.xml"/><Relationship Id="rId10" Type="http://schemas.openxmlformats.org/officeDocument/2006/relationships/slideLayout" Target="../slideLayouts/slideLayout571.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3.xml"/><Relationship Id="rId12" Type="http://schemas.openxmlformats.org/officeDocument/2006/relationships/theme" Target="../theme/theme53.xml"/><Relationship Id="rId1" Type="http://schemas.openxmlformats.org/officeDocument/2006/relationships/slideLayout" Target="../slideLayouts/slideLayout573.xml"/><Relationship Id="rId2" Type="http://schemas.openxmlformats.org/officeDocument/2006/relationships/slideLayout" Target="../slideLayouts/slideLayout574.xml"/><Relationship Id="rId3" Type="http://schemas.openxmlformats.org/officeDocument/2006/relationships/slideLayout" Target="../slideLayouts/slideLayout575.xml"/><Relationship Id="rId4" Type="http://schemas.openxmlformats.org/officeDocument/2006/relationships/slideLayout" Target="../slideLayouts/slideLayout576.xml"/><Relationship Id="rId5" Type="http://schemas.openxmlformats.org/officeDocument/2006/relationships/slideLayout" Target="../slideLayouts/slideLayout577.xml"/><Relationship Id="rId6" Type="http://schemas.openxmlformats.org/officeDocument/2006/relationships/slideLayout" Target="../slideLayouts/slideLayout578.xml"/><Relationship Id="rId7" Type="http://schemas.openxmlformats.org/officeDocument/2006/relationships/slideLayout" Target="../slideLayouts/slideLayout579.xml"/><Relationship Id="rId8" Type="http://schemas.openxmlformats.org/officeDocument/2006/relationships/slideLayout" Target="../slideLayouts/slideLayout580.xml"/><Relationship Id="rId9" Type="http://schemas.openxmlformats.org/officeDocument/2006/relationships/slideLayout" Target="../slideLayouts/slideLayout581.xml"/><Relationship Id="rId10" Type="http://schemas.openxmlformats.org/officeDocument/2006/relationships/slideLayout" Target="../slideLayouts/slideLayout582.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4.xml"/><Relationship Id="rId12" Type="http://schemas.openxmlformats.org/officeDocument/2006/relationships/theme" Target="../theme/theme54.xml"/><Relationship Id="rId1" Type="http://schemas.openxmlformats.org/officeDocument/2006/relationships/slideLayout" Target="../slideLayouts/slideLayout584.xml"/><Relationship Id="rId2" Type="http://schemas.openxmlformats.org/officeDocument/2006/relationships/slideLayout" Target="../slideLayouts/slideLayout585.xml"/><Relationship Id="rId3" Type="http://schemas.openxmlformats.org/officeDocument/2006/relationships/slideLayout" Target="../slideLayouts/slideLayout586.xml"/><Relationship Id="rId4" Type="http://schemas.openxmlformats.org/officeDocument/2006/relationships/slideLayout" Target="../slideLayouts/slideLayout587.xml"/><Relationship Id="rId5" Type="http://schemas.openxmlformats.org/officeDocument/2006/relationships/slideLayout" Target="../slideLayouts/slideLayout588.xml"/><Relationship Id="rId6" Type="http://schemas.openxmlformats.org/officeDocument/2006/relationships/slideLayout" Target="../slideLayouts/slideLayout589.xml"/><Relationship Id="rId7" Type="http://schemas.openxmlformats.org/officeDocument/2006/relationships/slideLayout" Target="../slideLayouts/slideLayout590.xml"/><Relationship Id="rId8" Type="http://schemas.openxmlformats.org/officeDocument/2006/relationships/slideLayout" Target="../slideLayouts/slideLayout591.xml"/><Relationship Id="rId9" Type="http://schemas.openxmlformats.org/officeDocument/2006/relationships/slideLayout" Target="../slideLayouts/slideLayout592.xml"/><Relationship Id="rId10" Type="http://schemas.openxmlformats.org/officeDocument/2006/relationships/slideLayout" Target="../slideLayouts/slideLayout59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5.xml"/><Relationship Id="rId12" Type="http://schemas.openxmlformats.org/officeDocument/2006/relationships/theme" Target="../theme/theme55.xml"/><Relationship Id="rId1" Type="http://schemas.openxmlformats.org/officeDocument/2006/relationships/slideLayout" Target="../slideLayouts/slideLayout595.xml"/><Relationship Id="rId2" Type="http://schemas.openxmlformats.org/officeDocument/2006/relationships/slideLayout" Target="../slideLayouts/slideLayout596.xml"/><Relationship Id="rId3" Type="http://schemas.openxmlformats.org/officeDocument/2006/relationships/slideLayout" Target="../slideLayouts/slideLayout597.xml"/><Relationship Id="rId4" Type="http://schemas.openxmlformats.org/officeDocument/2006/relationships/slideLayout" Target="../slideLayouts/slideLayout598.xml"/><Relationship Id="rId5" Type="http://schemas.openxmlformats.org/officeDocument/2006/relationships/slideLayout" Target="../slideLayouts/slideLayout599.xml"/><Relationship Id="rId6" Type="http://schemas.openxmlformats.org/officeDocument/2006/relationships/slideLayout" Target="../slideLayouts/slideLayout600.xml"/><Relationship Id="rId7" Type="http://schemas.openxmlformats.org/officeDocument/2006/relationships/slideLayout" Target="../slideLayouts/slideLayout601.xml"/><Relationship Id="rId8" Type="http://schemas.openxmlformats.org/officeDocument/2006/relationships/slideLayout" Target="../slideLayouts/slideLayout602.xml"/><Relationship Id="rId9" Type="http://schemas.openxmlformats.org/officeDocument/2006/relationships/slideLayout" Target="../slideLayouts/slideLayout603.xml"/><Relationship Id="rId10" Type="http://schemas.openxmlformats.org/officeDocument/2006/relationships/slideLayout" Target="../slideLayouts/slideLayout604.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6.xml"/><Relationship Id="rId12" Type="http://schemas.openxmlformats.org/officeDocument/2006/relationships/slideLayout" Target="../slideLayouts/slideLayout617.xml"/><Relationship Id="rId13" Type="http://schemas.openxmlformats.org/officeDocument/2006/relationships/theme" Target="../theme/theme56.xml"/><Relationship Id="rId1" Type="http://schemas.openxmlformats.org/officeDocument/2006/relationships/slideLayout" Target="../slideLayouts/slideLayout606.xml"/><Relationship Id="rId2" Type="http://schemas.openxmlformats.org/officeDocument/2006/relationships/slideLayout" Target="../slideLayouts/slideLayout607.xml"/><Relationship Id="rId3" Type="http://schemas.openxmlformats.org/officeDocument/2006/relationships/slideLayout" Target="../slideLayouts/slideLayout608.xml"/><Relationship Id="rId4" Type="http://schemas.openxmlformats.org/officeDocument/2006/relationships/slideLayout" Target="../slideLayouts/slideLayout609.xml"/><Relationship Id="rId5" Type="http://schemas.openxmlformats.org/officeDocument/2006/relationships/slideLayout" Target="../slideLayouts/slideLayout610.xml"/><Relationship Id="rId6" Type="http://schemas.openxmlformats.org/officeDocument/2006/relationships/slideLayout" Target="../slideLayouts/slideLayout611.xml"/><Relationship Id="rId7" Type="http://schemas.openxmlformats.org/officeDocument/2006/relationships/slideLayout" Target="../slideLayouts/slideLayout612.xml"/><Relationship Id="rId8" Type="http://schemas.openxmlformats.org/officeDocument/2006/relationships/slideLayout" Target="../slideLayouts/slideLayout613.xml"/><Relationship Id="rId9" Type="http://schemas.openxmlformats.org/officeDocument/2006/relationships/slideLayout" Target="../slideLayouts/slideLayout614.xml"/><Relationship Id="rId10" Type="http://schemas.openxmlformats.org/officeDocument/2006/relationships/slideLayout" Target="../slideLayouts/slideLayout615.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8.xml"/><Relationship Id="rId12" Type="http://schemas.openxmlformats.org/officeDocument/2006/relationships/theme" Target="../theme/theme57.xml"/><Relationship Id="rId1" Type="http://schemas.openxmlformats.org/officeDocument/2006/relationships/slideLayout" Target="../slideLayouts/slideLayout618.xml"/><Relationship Id="rId2" Type="http://schemas.openxmlformats.org/officeDocument/2006/relationships/slideLayout" Target="../slideLayouts/slideLayout619.xml"/><Relationship Id="rId3" Type="http://schemas.openxmlformats.org/officeDocument/2006/relationships/slideLayout" Target="../slideLayouts/slideLayout620.xml"/><Relationship Id="rId4" Type="http://schemas.openxmlformats.org/officeDocument/2006/relationships/slideLayout" Target="../slideLayouts/slideLayout621.xml"/><Relationship Id="rId5" Type="http://schemas.openxmlformats.org/officeDocument/2006/relationships/slideLayout" Target="../slideLayouts/slideLayout622.xml"/><Relationship Id="rId6" Type="http://schemas.openxmlformats.org/officeDocument/2006/relationships/slideLayout" Target="../slideLayouts/slideLayout623.xml"/><Relationship Id="rId7" Type="http://schemas.openxmlformats.org/officeDocument/2006/relationships/slideLayout" Target="../slideLayouts/slideLayout624.xml"/><Relationship Id="rId8" Type="http://schemas.openxmlformats.org/officeDocument/2006/relationships/slideLayout" Target="../slideLayouts/slideLayout625.xml"/><Relationship Id="rId9" Type="http://schemas.openxmlformats.org/officeDocument/2006/relationships/slideLayout" Target="../slideLayouts/slideLayout626.xml"/><Relationship Id="rId10" Type="http://schemas.openxmlformats.org/officeDocument/2006/relationships/slideLayout" Target="../slideLayouts/slideLayout627.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9.xml"/><Relationship Id="rId12" Type="http://schemas.openxmlformats.org/officeDocument/2006/relationships/theme" Target="../theme/theme58.xml"/><Relationship Id="rId1" Type="http://schemas.openxmlformats.org/officeDocument/2006/relationships/slideLayout" Target="../slideLayouts/slideLayout629.xml"/><Relationship Id="rId2" Type="http://schemas.openxmlformats.org/officeDocument/2006/relationships/slideLayout" Target="../slideLayouts/slideLayout630.xml"/><Relationship Id="rId3" Type="http://schemas.openxmlformats.org/officeDocument/2006/relationships/slideLayout" Target="../slideLayouts/slideLayout631.xml"/><Relationship Id="rId4" Type="http://schemas.openxmlformats.org/officeDocument/2006/relationships/slideLayout" Target="../slideLayouts/slideLayout632.xml"/><Relationship Id="rId5" Type="http://schemas.openxmlformats.org/officeDocument/2006/relationships/slideLayout" Target="../slideLayouts/slideLayout633.xml"/><Relationship Id="rId6" Type="http://schemas.openxmlformats.org/officeDocument/2006/relationships/slideLayout" Target="../slideLayouts/slideLayout634.xml"/><Relationship Id="rId7" Type="http://schemas.openxmlformats.org/officeDocument/2006/relationships/slideLayout" Target="../slideLayouts/slideLayout635.xml"/><Relationship Id="rId8" Type="http://schemas.openxmlformats.org/officeDocument/2006/relationships/slideLayout" Target="../slideLayouts/slideLayout636.xml"/><Relationship Id="rId9" Type="http://schemas.openxmlformats.org/officeDocument/2006/relationships/slideLayout" Target="../slideLayouts/slideLayout637.xml"/><Relationship Id="rId10" Type="http://schemas.openxmlformats.org/officeDocument/2006/relationships/slideLayout" Target="../slideLayouts/slideLayout638.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50.xml"/><Relationship Id="rId12" Type="http://schemas.openxmlformats.org/officeDocument/2006/relationships/theme" Target="../theme/theme59.xml"/><Relationship Id="rId1" Type="http://schemas.openxmlformats.org/officeDocument/2006/relationships/slideLayout" Target="../slideLayouts/slideLayout640.xml"/><Relationship Id="rId2" Type="http://schemas.openxmlformats.org/officeDocument/2006/relationships/slideLayout" Target="../slideLayouts/slideLayout641.xml"/><Relationship Id="rId3" Type="http://schemas.openxmlformats.org/officeDocument/2006/relationships/slideLayout" Target="../slideLayouts/slideLayout642.xml"/><Relationship Id="rId4" Type="http://schemas.openxmlformats.org/officeDocument/2006/relationships/slideLayout" Target="../slideLayouts/slideLayout643.xml"/><Relationship Id="rId5" Type="http://schemas.openxmlformats.org/officeDocument/2006/relationships/slideLayout" Target="../slideLayouts/slideLayout644.xml"/><Relationship Id="rId6" Type="http://schemas.openxmlformats.org/officeDocument/2006/relationships/slideLayout" Target="../slideLayouts/slideLayout645.xml"/><Relationship Id="rId7" Type="http://schemas.openxmlformats.org/officeDocument/2006/relationships/slideLayout" Target="../slideLayouts/slideLayout646.xml"/><Relationship Id="rId8" Type="http://schemas.openxmlformats.org/officeDocument/2006/relationships/slideLayout" Target="../slideLayouts/slideLayout647.xml"/><Relationship Id="rId9" Type="http://schemas.openxmlformats.org/officeDocument/2006/relationships/slideLayout" Target="../slideLayouts/slideLayout648.xml"/><Relationship Id="rId10" Type="http://schemas.openxmlformats.org/officeDocument/2006/relationships/slideLayout" Target="../slideLayouts/slideLayout6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61.xml"/><Relationship Id="rId12" Type="http://schemas.openxmlformats.org/officeDocument/2006/relationships/theme" Target="../theme/theme60.xml"/><Relationship Id="rId1" Type="http://schemas.openxmlformats.org/officeDocument/2006/relationships/slideLayout" Target="../slideLayouts/slideLayout651.xml"/><Relationship Id="rId2" Type="http://schemas.openxmlformats.org/officeDocument/2006/relationships/slideLayout" Target="../slideLayouts/slideLayout652.xml"/><Relationship Id="rId3" Type="http://schemas.openxmlformats.org/officeDocument/2006/relationships/slideLayout" Target="../slideLayouts/slideLayout653.xml"/><Relationship Id="rId4" Type="http://schemas.openxmlformats.org/officeDocument/2006/relationships/slideLayout" Target="../slideLayouts/slideLayout654.xml"/><Relationship Id="rId5" Type="http://schemas.openxmlformats.org/officeDocument/2006/relationships/slideLayout" Target="../slideLayouts/slideLayout655.xml"/><Relationship Id="rId6" Type="http://schemas.openxmlformats.org/officeDocument/2006/relationships/slideLayout" Target="../slideLayouts/slideLayout656.xml"/><Relationship Id="rId7" Type="http://schemas.openxmlformats.org/officeDocument/2006/relationships/slideLayout" Target="../slideLayouts/slideLayout657.xml"/><Relationship Id="rId8" Type="http://schemas.openxmlformats.org/officeDocument/2006/relationships/slideLayout" Target="../slideLayouts/slideLayout658.xml"/><Relationship Id="rId9" Type="http://schemas.openxmlformats.org/officeDocument/2006/relationships/slideLayout" Target="../slideLayouts/slideLayout659.xml"/><Relationship Id="rId10" Type="http://schemas.openxmlformats.org/officeDocument/2006/relationships/slideLayout" Target="../slideLayouts/slideLayout660.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72.xml"/><Relationship Id="rId12" Type="http://schemas.openxmlformats.org/officeDocument/2006/relationships/slideLayout" Target="../slideLayouts/slideLayout673.xml"/><Relationship Id="rId13" Type="http://schemas.openxmlformats.org/officeDocument/2006/relationships/theme" Target="../theme/theme61.xml"/><Relationship Id="rId1" Type="http://schemas.openxmlformats.org/officeDocument/2006/relationships/slideLayout" Target="../slideLayouts/slideLayout662.xml"/><Relationship Id="rId2" Type="http://schemas.openxmlformats.org/officeDocument/2006/relationships/slideLayout" Target="../slideLayouts/slideLayout663.xml"/><Relationship Id="rId3" Type="http://schemas.openxmlformats.org/officeDocument/2006/relationships/slideLayout" Target="../slideLayouts/slideLayout664.xml"/><Relationship Id="rId4" Type="http://schemas.openxmlformats.org/officeDocument/2006/relationships/slideLayout" Target="../slideLayouts/slideLayout665.xml"/><Relationship Id="rId5" Type="http://schemas.openxmlformats.org/officeDocument/2006/relationships/slideLayout" Target="../slideLayouts/slideLayout666.xml"/><Relationship Id="rId6" Type="http://schemas.openxmlformats.org/officeDocument/2006/relationships/slideLayout" Target="../slideLayouts/slideLayout667.xml"/><Relationship Id="rId7" Type="http://schemas.openxmlformats.org/officeDocument/2006/relationships/slideLayout" Target="../slideLayouts/slideLayout668.xml"/><Relationship Id="rId8" Type="http://schemas.openxmlformats.org/officeDocument/2006/relationships/slideLayout" Target="../slideLayouts/slideLayout669.xml"/><Relationship Id="rId9" Type="http://schemas.openxmlformats.org/officeDocument/2006/relationships/slideLayout" Target="../slideLayouts/slideLayout670.xml"/><Relationship Id="rId10" Type="http://schemas.openxmlformats.org/officeDocument/2006/relationships/slideLayout" Target="../slideLayouts/slideLayout671.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84.xml"/><Relationship Id="rId12" Type="http://schemas.openxmlformats.org/officeDocument/2006/relationships/theme" Target="../theme/theme62.xml"/><Relationship Id="rId1" Type="http://schemas.openxmlformats.org/officeDocument/2006/relationships/slideLayout" Target="../slideLayouts/slideLayout674.xml"/><Relationship Id="rId2" Type="http://schemas.openxmlformats.org/officeDocument/2006/relationships/slideLayout" Target="../slideLayouts/slideLayout675.xml"/><Relationship Id="rId3" Type="http://schemas.openxmlformats.org/officeDocument/2006/relationships/slideLayout" Target="../slideLayouts/slideLayout676.xml"/><Relationship Id="rId4" Type="http://schemas.openxmlformats.org/officeDocument/2006/relationships/slideLayout" Target="../slideLayouts/slideLayout677.xml"/><Relationship Id="rId5" Type="http://schemas.openxmlformats.org/officeDocument/2006/relationships/slideLayout" Target="../slideLayouts/slideLayout678.xml"/><Relationship Id="rId6" Type="http://schemas.openxmlformats.org/officeDocument/2006/relationships/slideLayout" Target="../slideLayouts/slideLayout679.xml"/><Relationship Id="rId7" Type="http://schemas.openxmlformats.org/officeDocument/2006/relationships/slideLayout" Target="../slideLayouts/slideLayout680.xml"/><Relationship Id="rId8" Type="http://schemas.openxmlformats.org/officeDocument/2006/relationships/slideLayout" Target="../slideLayouts/slideLayout681.xml"/><Relationship Id="rId9" Type="http://schemas.openxmlformats.org/officeDocument/2006/relationships/slideLayout" Target="../slideLayouts/slideLayout682.xml"/><Relationship Id="rId10" Type="http://schemas.openxmlformats.org/officeDocument/2006/relationships/slideLayout" Target="../slideLayouts/slideLayout683.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95.xml"/><Relationship Id="rId12" Type="http://schemas.openxmlformats.org/officeDocument/2006/relationships/theme" Target="../theme/theme63.xml"/><Relationship Id="rId1" Type="http://schemas.openxmlformats.org/officeDocument/2006/relationships/slideLayout" Target="../slideLayouts/slideLayout685.xml"/><Relationship Id="rId2" Type="http://schemas.openxmlformats.org/officeDocument/2006/relationships/slideLayout" Target="../slideLayouts/slideLayout686.xml"/><Relationship Id="rId3" Type="http://schemas.openxmlformats.org/officeDocument/2006/relationships/slideLayout" Target="../slideLayouts/slideLayout687.xml"/><Relationship Id="rId4" Type="http://schemas.openxmlformats.org/officeDocument/2006/relationships/slideLayout" Target="../slideLayouts/slideLayout688.xml"/><Relationship Id="rId5" Type="http://schemas.openxmlformats.org/officeDocument/2006/relationships/slideLayout" Target="../slideLayouts/slideLayout689.xml"/><Relationship Id="rId6" Type="http://schemas.openxmlformats.org/officeDocument/2006/relationships/slideLayout" Target="../slideLayouts/slideLayout690.xml"/><Relationship Id="rId7" Type="http://schemas.openxmlformats.org/officeDocument/2006/relationships/slideLayout" Target="../slideLayouts/slideLayout691.xml"/><Relationship Id="rId8" Type="http://schemas.openxmlformats.org/officeDocument/2006/relationships/slideLayout" Target="../slideLayouts/slideLayout692.xml"/><Relationship Id="rId9" Type="http://schemas.openxmlformats.org/officeDocument/2006/relationships/slideLayout" Target="../slideLayouts/slideLayout693.xml"/><Relationship Id="rId10" Type="http://schemas.openxmlformats.org/officeDocument/2006/relationships/slideLayout" Target="../slideLayouts/slideLayout69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A602B6D-A25E-6A4A-824E-58E41FE814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511" r:id="rId1"/>
    <p:sldLayoutId id="2147489512" r:id="rId2"/>
    <p:sldLayoutId id="2147489513" r:id="rId3"/>
    <p:sldLayoutId id="2147489514" r:id="rId4"/>
    <p:sldLayoutId id="2147489515" r:id="rId5"/>
    <p:sldLayoutId id="2147489516" r:id="rId6"/>
    <p:sldLayoutId id="2147489517" r:id="rId7"/>
    <p:sldLayoutId id="2147489518" r:id="rId8"/>
    <p:sldLayoutId id="2147489519" r:id="rId9"/>
    <p:sldLayoutId id="2147489520" r:id="rId10"/>
    <p:sldLayoutId id="214748952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778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10" r:id="rId1"/>
    <p:sldLayoutId id="2147489611" r:id="rId2"/>
    <p:sldLayoutId id="2147489612" r:id="rId3"/>
    <p:sldLayoutId id="2147489613" r:id="rId4"/>
    <p:sldLayoutId id="2147489614" r:id="rId5"/>
    <p:sldLayoutId id="2147489615" r:id="rId6"/>
    <p:sldLayoutId id="2147489616" r:id="rId7"/>
    <p:sldLayoutId id="2147489617" r:id="rId8"/>
    <p:sldLayoutId id="2147489618" r:id="rId9"/>
    <p:sldLayoutId id="2147489619" r:id="rId10"/>
    <p:sldLayoutId id="2147489620"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88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21" r:id="rId1"/>
    <p:sldLayoutId id="2147489622" r:id="rId2"/>
    <p:sldLayoutId id="2147489623" r:id="rId3"/>
    <p:sldLayoutId id="2147489624" r:id="rId4"/>
    <p:sldLayoutId id="2147489625" r:id="rId5"/>
    <p:sldLayoutId id="2147489626" r:id="rId6"/>
    <p:sldLayoutId id="2147489627" r:id="rId7"/>
    <p:sldLayoutId id="2147489628" r:id="rId8"/>
    <p:sldLayoutId id="2147489629" r:id="rId9"/>
    <p:sldLayoutId id="2147489630" r:id="rId10"/>
    <p:sldLayoutId id="2147489631"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9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91BD51A-4BB1-AF40-8DA3-5B0C52A223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2" r:id="rId1"/>
    <p:sldLayoutId id="2147489633" r:id="rId2"/>
    <p:sldLayoutId id="2147489634" r:id="rId3"/>
    <p:sldLayoutId id="2147489635" r:id="rId4"/>
    <p:sldLayoutId id="2147489636" r:id="rId5"/>
    <p:sldLayoutId id="2147489637" r:id="rId6"/>
    <p:sldLayoutId id="2147489638" r:id="rId7"/>
    <p:sldLayoutId id="2147489639" r:id="rId8"/>
    <p:sldLayoutId id="2147489640" r:id="rId9"/>
    <p:sldLayoutId id="2147489641" r:id="rId10"/>
    <p:sldLayoutId id="214748964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43" r:id="rId1"/>
    <p:sldLayoutId id="2147489644" r:id="rId2"/>
    <p:sldLayoutId id="2147489645" r:id="rId3"/>
    <p:sldLayoutId id="2147489646" r:id="rId4"/>
    <p:sldLayoutId id="2147489647" r:id="rId5"/>
    <p:sldLayoutId id="2147489648" r:id="rId6"/>
    <p:sldLayoutId id="2147489649" r:id="rId7"/>
    <p:sldLayoutId id="2147489650" r:id="rId8"/>
    <p:sldLayoutId id="2147489651" r:id="rId9"/>
    <p:sldLayoutId id="2147489652" r:id="rId10"/>
    <p:sldLayoutId id="2147489653"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931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54" r:id="rId1"/>
    <p:sldLayoutId id="2147489655" r:id="rId2"/>
    <p:sldLayoutId id="2147489656" r:id="rId3"/>
    <p:sldLayoutId id="2147489657" r:id="rId4"/>
    <p:sldLayoutId id="2147489658" r:id="rId5"/>
    <p:sldLayoutId id="2147489659" r:id="rId6"/>
    <p:sldLayoutId id="2147489660" r:id="rId7"/>
    <p:sldLayoutId id="2147489661" r:id="rId8"/>
    <p:sldLayoutId id="2147489662" r:id="rId9"/>
    <p:sldLayoutId id="2147489663" r:id="rId10"/>
    <p:sldLayoutId id="214748966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421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65" r:id="rId1"/>
    <p:sldLayoutId id="2147489666" r:id="rId2"/>
    <p:sldLayoutId id="2147489667" r:id="rId3"/>
    <p:sldLayoutId id="2147489668" r:id="rId4"/>
    <p:sldLayoutId id="2147489669" r:id="rId5"/>
    <p:sldLayoutId id="2147489670" r:id="rId6"/>
    <p:sldLayoutId id="2147489671" r:id="rId7"/>
    <p:sldLayoutId id="2147489672" r:id="rId8"/>
    <p:sldLayoutId id="2147489673" r:id="rId9"/>
    <p:sldLayoutId id="2147489674" r:id="rId10"/>
    <p:sldLayoutId id="2147489675"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mn-lt"/>
                <a:cs typeface="+mn-cs"/>
              </a:defRPr>
            </a:lvl1pPr>
          </a:lstStyle>
          <a:p>
            <a:pPr>
              <a:defRPr/>
            </a:pPr>
            <a:fld id="{D1C276D3-6A8E-394A-A6C7-4429C0C623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76" r:id="rId1"/>
    <p:sldLayoutId id="2147489677" r:id="rId2"/>
    <p:sldLayoutId id="2147489678" r:id="rId3"/>
    <p:sldLayoutId id="2147489679" r:id="rId4"/>
    <p:sldLayoutId id="2147489680" r:id="rId5"/>
    <p:sldLayoutId id="2147489681" r:id="rId6"/>
    <p:sldLayoutId id="2147489682" r:id="rId7"/>
    <p:sldLayoutId id="2147489683" r:id="rId8"/>
    <p:sldLayoutId id="2147489684" r:id="rId9"/>
    <p:sldLayoutId id="2147489685" r:id="rId10"/>
    <p:sldLayoutId id="2147489686"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752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1075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87" r:id="rId1"/>
    <p:sldLayoutId id="2147489688" r:id="rId2"/>
    <p:sldLayoutId id="2147489689" r:id="rId3"/>
    <p:sldLayoutId id="2147489690" r:id="rId4"/>
    <p:sldLayoutId id="2147489691" r:id="rId5"/>
    <p:sldLayoutId id="2147489692" r:id="rId6"/>
    <p:sldLayoutId id="2147489693" r:id="rId7"/>
    <p:sldLayoutId id="2147489694" r:id="rId8"/>
    <p:sldLayoutId id="2147489695" r:id="rId9"/>
    <p:sldLayoutId id="2147489696" r:id="rId10"/>
    <p:sldLayoutId id="2147489697"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854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1085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98" r:id="rId1"/>
    <p:sldLayoutId id="2147489699" r:id="rId2"/>
    <p:sldLayoutId id="2147489700" r:id="rId3"/>
    <p:sldLayoutId id="2147489701" r:id="rId4"/>
    <p:sldLayoutId id="2147489702" r:id="rId5"/>
    <p:sldLayoutId id="2147489703" r:id="rId6"/>
    <p:sldLayoutId id="2147489704" r:id="rId7"/>
    <p:sldLayoutId id="2147489705" r:id="rId8"/>
    <p:sldLayoutId id="2147489706" r:id="rId9"/>
    <p:sldLayoutId id="2147489707" r:id="rId10"/>
    <p:sldLayoutId id="2147489708"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1095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09" r:id="rId1"/>
    <p:sldLayoutId id="2147489710" r:id="rId2"/>
    <p:sldLayoutId id="2147489711" r:id="rId3"/>
    <p:sldLayoutId id="2147489712" r:id="rId4"/>
    <p:sldLayoutId id="2147489713" r:id="rId5"/>
    <p:sldLayoutId id="2147489714" r:id="rId6"/>
    <p:sldLayoutId id="2147489715" r:id="rId7"/>
    <p:sldLayoutId id="2147489716" r:id="rId8"/>
    <p:sldLayoutId id="2147489717" r:id="rId9"/>
    <p:sldLayoutId id="2147489718" r:id="rId10"/>
    <p:sldLayoutId id="2147489719"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97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397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397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9556000-2C3D-E741-9E1F-80AA7BD9CB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522" r:id="rId1"/>
    <p:sldLayoutId id="2147489523" r:id="rId2"/>
    <p:sldLayoutId id="2147489524" r:id="rId3"/>
    <p:sldLayoutId id="2147489525" r:id="rId4"/>
    <p:sldLayoutId id="2147489526" r:id="rId5"/>
    <p:sldLayoutId id="2147489527" r:id="rId6"/>
    <p:sldLayoutId id="2147489528" r:id="rId7"/>
    <p:sldLayoutId id="2147489529" r:id="rId8"/>
    <p:sldLayoutId id="2147489530" r:id="rId9"/>
    <p:sldLayoutId id="2147489531" r:id="rId10"/>
    <p:sldLayoutId id="21474895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35298"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9720" r:id="rId1"/>
    <p:sldLayoutId id="2147489721" r:id="rId2"/>
    <p:sldLayoutId id="2147489722" r:id="rId3"/>
    <p:sldLayoutId id="2147489723" r:id="rId4"/>
    <p:sldLayoutId id="2147489724" r:id="rId5"/>
    <p:sldLayoutId id="2147489725" r:id="rId6"/>
    <p:sldLayoutId id="2147489726" r:id="rId7"/>
    <p:sldLayoutId id="2147489727" r:id="rId8"/>
    <p:sldLayoutId id="2147489728" r:id="rId9"/>
    <p:sldLayoutId id="2147489729" r:id="rId10"/>
    <p:sldLayoutId id="2147489730"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ＭＳ Ｐゴシック" charset="0"/>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ＭＳ Ｐゴシック" charset="0"/>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ＭＳ Ｐゴシック"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1161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31" r:id="rId1"/>
    <p:sldLayoutId id="2147489732" r:id="rId2"/>
    <p:sldLayoutId id="2147489733" r:id="rId3"/>
    <p:sldLayoutId id="2147489734" r:id="rId4"/>
    <p:sldLayoutId id="2147489735" r:id="rId5"/>
    <p:sldLayoutId id="2147489736" r:id="rId6"/>
    <p:sldLayoutId id="2147489737" r:id="rId7"/>
    <p:sldLayoutId id="2147489738" r:id="rId8"/>
    <p:sldLayoutId id="2147489739" r:id="rId9"/>
    <p:sldLayoutId id="2147489740" r:id="rId10"/>
    <p:sldLayoutId id="2147489741"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1264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42" r:id="rId1"/>
    <p:sldLayoutId id="2147489743" r:id="rId2"/>
    <p:sldLayoutId id="2147489744" r:id="rId3"/>
    <p:sldLayoutId id="2147489745" r:id="rId4"/>
    <p:sldLayoutId id="2147489746" r:id="rId5"/>
    <p:sldLayoutId id="2147489747" r:id="rId6"/>
    <p:sldLayoutId id="2147489748" r:id="rId7"/>
    <p:sldLayoutId id="2147489749" r:id="rId8"/>
    <p:sldLayoutId id="2147489750" r:id="rId9"/>
    <p:sldLayoutId id="2147489751" r:id="rId10"/>
    <p:sldLayoutId id="214748975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136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53" r:id="rId1"/>
    <p:sldLayoutId id="2147489754" r:id="rId2"/>
    <p:sldLayoutId id="2147489755" r:id="rId3"/>
    <p:sldLayoutId id="2147489756" r:id="rId4"/>
    <p:sldLayoutId id="2147489757" r:id="rId5"/>
    <p:sldLayoutId id="2147489758" r:id="rId6"/>
    <p:sldLayoutId id="2147489759" r:id="rId7"/>
    <p:sldLayoutId id="2147489760" r:id="rId8"/>
    <p:sldLayoutId id="2147489761" r:id="rId9"/>
    <p:sldLayoutId id="2147489762" r:id="rId10"/>
    <p:sldLayoutId id="2147489763"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46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64" r:id="rId1"/>
    <p:sldLayoutId id="2147489765" r:id="rId2"/>
    <p:sldLayoutId id="2147489766" r:id="rId3"/>
    <p:sldLayoutId id="2147489767" r:id="rId4"/>
    <p:sldLayoutId id="2147489768" r:id="rId5"/>
    <p:sldLayoutId id="2147489769" r:id="rId6"/>
    <p:sldLayoutId id="2147489770" r:id="rId7"/>
    <p:sldLayoutId id="2147489771" r:id="rId8"/>
    <p:sldLayoutId id="2147489772" r:id="rId9"/>
    <p:sldLayoutId id="2147489773" r:id="rId10"/>
    <p:sldLayoutId id="214748977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57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75" r:id="rId1"/>
    <p:sldLayoutId id="2147489776" r:id="rId2"/>
    <p:sldLayoutId id="2147489777" r:id="rId3"/>
    <p:sldLayoutId id="2147489778" r:id="rId4"/>
    <p:sldLayoutId id="2147489779" r:id="rId5"/>
    <p:sldLayoutId id="2147489780" r:id="rId6"/>
    <p:sldLayoutId id="2147489781" r:id="rId7"/>
    <p:sldLayoutId id="2147489782" r:id="rId8"/>
    <p:sldLayoutId id="2147489783" r:id="rId9"/>
    <p:sldLayoutId id="2147489784" r:id="rId10"/>
    <p:sldLayoutId id="2147489785"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b="1">
                <a:solidFill>
                  <a:srgbClr val="FFFFFF"/>
                </a:solidFill>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latin typeface="+mn-lt"/>
                <a:cs typeface="+mn-cs"/>
              </a:defRPr>
            </a:lvl1pPr>
          </a:lstStyle>
          <a:p>
            <a:pPr>
              <a:defRPr/>
            </a:pPr>
            <a:fld id="{1525801B-6FA7-9E48-A4BB-45350ACDAF7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786" r:id="rId1"/>
    <p:sldLayoutId id="2147489787" r:id="rId2"/>
    <p:sldLayoutId id="2147489788" r:id="rId3"/>
    <p:sldLayoutId id="2147489789" r:id="rId4"/>
    <p:sldLayoutId id="2147489790" r:id="rId5"/>
    <p:sldLayoutId id="2147489791" r:id="rId6"/>
    <p:sldLayoutId id="2147489792" r:id="rId7"/>
    <p:sldLayoutId id="2147489793" r:id="rId8"/>
    <p:sldLayoutId id="2147489794" r:id="rId9"/>
    <p:sldLayoutId id="2147489795" r:id="rId10"/>
    <p:sldLayoutId id="2147489796"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902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90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97" r:id="rId1"/>
    <p:sldLayoutId id="2147489798" r:id="rId2"/>
    <p:sldLayoutId id="2147489799" r:id="rId3"/>
    <p:sldLayoutId id="2147489800" r:id="rId4"/>
    <p:sldLayoutId id="2147489801" r:id="rId5"/>
    <p:sldLayoutId id="2147489802" r:id="rId6"/>
    <p:sldLayoutId id="2147489803" r:id="rId7"/>
    <p:sldLayoutId id="2147489804" r:id="rId8"/>
    <p:sldLayoutId id="2147489805" r:id="rId9"/>
    <p:sldLayoutId id="2147489806" r:id="rId10"/>
    <p:sldLayoutId id="2147489807"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00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808" r:id="rId1"/>
    <p:sldLayoutId id="2147489809" r:id="rId2"/>
    <p:sldLayoutId id="2147489810" r:id="rId3"/>
    <p:sldLayoutId id="2147489811" r:id="rId4"/>
    <p:sldLayoutId id="2147489812" r:id="rId5"/>
    <p:sldLayoutId id="2147489813" r:id="rId6"/>
    <p:sldLayoutId id="2147489814" r:id="rId7"/>
    <p:sldLayoutId id="2147489815" r:id="rId8"/>
    <p:sldLayoutId id="2147489816" r:id="rId9"/>
    <p:sldLayoutId id="2147489817" r:id="rId10"/>
    <p:sldLayoutId id="2147489818"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819" r:id="rId1"/>
    <p:sldLayoutId id="2147489820" r:id="rId2"/>
    <p:sldLayoutId id="2147489821" r:id="rId3"/>
    <p:sldLayoutId id="2147489822" r:id="rId4"/>
    <p:sldLayoutId id="2147489823" r:id="rId5"/>
    <p:sldLayoutId id="2147489824" r:id="rId6"/>
    <p:sldLayoutId id="2147489825" r:id="rId7"/>
    <p:sldLayoutId id="2147489826" r:id="rId8"/>
    <p:sldLayoutId id="2147489827" r:id="rId9"/>
    <p:sldLayoutId id="2147489828" r:id="rId10"/>
    <p:sldLayoutId id="2147489829"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17D4887B-AAEA-8A4B-98DC-2664903884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533" r:id="rId1"/>
    <p:sldLayoutId id="2147489534" r:id="rId2"/>
    <p:sldLayoutId id="2147489535" r:id="rId3"/>
    <p:sldLayoutId id="2147489536" r:id="rId4"/>
    <p:sldLayoutId id="2147489537" r:id="rId5"/>
    <p:sldLayoutId id="2147489538" r:id="rId6"/>
    <p:sldLayoutId id="2147489539" r:id="rId7"/>
    <p:sldLayoutId id="2147489540" r:id="rId8"/>
    <p:sldLayoutId id="2147489541" r:id="rId9"/>
    <p:sldLayoutId id="2147489542" r:id="rId10"/>
    <p:sldLayoutId id="214748954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830" r:id="rId1"/>
    <p:sldLayoutId id="2147489831" r:id="rId2"/>
    <p:sldLayoutId id="2147489832" r:id="rId3"/>
    <p:sldLayoutId id="2147489833" r:id="rId4"/>
    <p:sldLayoutId id="2147489834" r:id="rId5"/>
    <p:sldLayoutId id="2147489835" r:id="rId6"/>
    <p:sldLayoutId id="2147489836" r:id="rId7"/>
    <p:sldLayoutId id="2147489837" r:id="rId8"/>
    <p:sldLayoutId id="2147489838" r:id="rId9"/>
    <p:sldLayoutId id="2147489839" r:id="rId10"/>
    <p:sldLayoutId id="2147489840"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31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841" r:id="rId1"/>
    <p:sldLayoutId id="2147489842" r:id="rId2"/>
    <p:sldLayoutId id="2147489843" r:id="rId3"/>
    <p:sldLayoutId id="2147489844" r:id="rId4"/>
    <p:sldLayoutId id="2147489845" r:id="rId5"/>
    <p:sldLayoutId id="2147489846" r:id="rId6"/>
    <p:sldLayoutId id="2147489847" r:id="rId7"/>
    <p:sldLayoutId id="2147489848" r:id="rId8"/>
    <p:sldLayoutId id="2147489849" r:id="rId9"/>
    <p:sldLayoutId id="2147489850" r:id="rId10"/>
    <p:sldLayoutId id="2147489851"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341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51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863" r:id="rId1"/>
    <p:sldLayoutId id="2147489864" r:id="rId2"/>
    <p:sldLayoutId id="2147489865" r:id="rId3"/>
    <p:sldLayoutId id="2147489866" r:id="rId4"/>
    <p:sldLayoutId id="2147489867" r:id="rId5"/>
    <p:sldLayoutId id="2147489868" r:id="rId6"/>
    <p:sldLayoutId id="2147489869" r:id="rId7"/>
    <p:sldLayoutId id="2147489870" r:id="rId8"/>
    <p:sldLayoutId id="2147489871" r:id="rId9"/>
    <p:sldLayoutId id="2147489872" r:id="rId10"/>
    <p:sldLayoutId id="2147489873"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sp>
        <p:nvSpPr>
          <p:cNvPr id="13619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mn-cs"/>
              </a:defRPr>
            </a:lvl1pPr>
          </a:lstStyle>
          <a:p>
            <a:pPr>
              <a:defRPr/>
            </a:pPr>
            <a:fld id="{13AEA300-203D-6F4C-8384-E23E21E526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874" r:id="rId1"/>
    <p:sldLayoutId id="2147489875" r:id="rId2"/>
    <p:sldLayoutId id="2147489876" r:id="rId3"/>
    <p:sldLayoutId id="2147489877" r:id="rId4"/>
    <p:sldLayoutId id="2147489878" r:id="rId5"/>
    <p:sldLayoutId id="2147489879" r:id="rId6"/>
    <p:sldLayoutId id="2147489880" r:id="rId7"/>
    <p:sldLayoutId id="2147489881" r:id="rId8"/>
    <p:sldLayoutId id="2147489882" r:id="rId9"/>
    <p:sldLayoutId id="2147489883" r:id="rId10"/>
    <p:sldLayoutId id="2147489884"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rPr>
              <a:t>general books</a:t>
            </a:r>
          </a:p>
        </p:txBody>
      </p:sp>
      <p:pic>
        <p:nvPicPr>
          <p:cNvPr id="14848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885" r:id="rId1"/>
    <p:sldLayoutId id="2147489886" r:id="rId2"/>
    <p:sldLayoutId id="2147489887" r:id="rId3"/>
    <p:sldLayoutId id="2147489888" r:id="rId4"/>
    <p:sldLayoutId id="2147489889" r:id="rId5"/>
    <p:sldLayoutId id="2147489890" r:id="rId6"/>
    <p:sldLayoutId id="2147489891" r:id="rId7"/>
    <p:sldLayoutId id="2147489892" r:id="rId8"/>
    <p:sldLayoutId id="2147489893" r:id="rId9"/>
    <p:sldLayoutId id="2147489894" r:id="rId10"/>
    <p:sldLayoutId id="2147489895"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rPr>
              <a:t>general books</a:t>
            </a:r>
          </a:p>
        </p:txBody>
      </p:sp>
      <p:pic>
        <p:nvPicPr>
          <p:cNvPr id="14950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896" r:id="rId1"/>
    <p:sldLayoutId id="2147489897" r:id="rId2"/>
    <p:sldLayoutId id="2147489898" r:id="rId3"/>
    <p:sldLayoutId id="2147489899" r:id="rId4"/>
    <p:sldLayoutId id="2147489900" r:id="rId5"/>
    <p:sldLayoutId id="2147489901" r:id="rId6"/>
    <p:sldLayoutId id="2147489902" r:id="rId7"/>
    <p:sldLayoutId id="2147489903" r:id="rId8"/>
    <p:sldLayoutId id="2147489904" r:id="rId9"/>
    <p:sldLayoutId id="2147489905" r:id="rId10"/>
    <p:sldLayoutId id="2147489906"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053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907" r:id="rId1"/>
    <p:sldLayoutId id="2147489908" r:id="rId2"/>
    <p:sldLayoutId id="2147489909" r:id="rId3"/>
    <p:sldLayoutId id="2147489910" r:id="rId4"/>
    <p:sldLayoutId id="2147489911" r:id="rId5"/>
    <p:sldLayoutId id="2147489912" r:id="rId6"/>
    <p:sldLayoutId id="2147489913" r:id="rId7"/>
    <p:sldLayoutId id="2147489914" r:id="rId8"/>
    <p:sldLayoutId id="2147489915" r:id="rId9"/>
    <p:sldLayoutId id="2147489916" r:id="rId10"/>
    <p:sldLayoutId id="2147489917"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15155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918" r:id="rId1"/>
    <p:sldLayoutId id="2147489919" r:id="rId2"/>
    <p:sldLayoutId id="2147489920" r:id="rId3"/>
    <p:sldLayoutId id="2147489921" r:id="rId4"/>
    <p:sldLayoutId id="2147489922" r:id="rId5"/>
    <p:sldLayoutId id="2147489923" r:id="rId6"/>
    <p:sldLayoutId id="2147489924" r:id="rId7"/>
    <p:sldLayoutId id="2147489925" r:id="rId8"/>
    <p:sldLayoutId id="2147489926" r:id="rId9"/>
    <p:sldLayoutId id="2147489927" r:id="rId10"/>
    <p:sldLayoutId id="2147489928"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257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258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929" r:id="rId1"/>
    <p:sldLayoutId id="2147489930" r:id="rId2"/>
    <p:sldLayoutId id="2147489931" r:id="rId3"/>
    <p:sldLayoutId id="2147489932" r:id="rId4"/>
    <p:sldLayoutId id="2147489933" r:id="rId5"/>
    <p:sldLayoutId id="2147489934" r:id="rId6"/>
    <p:sldLayoutId id="2147489935" r:id="rId7"/>
    <p:sldLayoutId id="2147489936" r:id="rId8"/>
    <p:sldLayoutId id="2147489937" r:id="rId9"/>
    <p:sldLayoutId id="2147489938" r:id="rId10"/>
    <p:sldLayoutId id="2147489939"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latin typeface="+mn-lt"/>
                <a:cs typeface="+mn-cs"/>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defTabSz="449263" eaLnBrk="0" hangingPunct="0">
              <a:defRPr sz="800">
                <a:latin typeface="+mn-lt"/>
                <a:cs typeface="+mn-cs"/>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latin typeface="+mn-lt"/>
                <a:cs typeface="+mn-cs"/>
              </a:defRPr>
            </a:lvl1pPr>
          </a:lstStyle>
          <a:p>
            <a:pPr>
              <a:defRPr/>
            </a:pPr>
            <a:fld id="{82617A12-F86D-2146-B1E5-A630F22464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544" r:id="rId1"/>
    <p:sldLayoutId id="2147489545" r:id="rId2"/>
    <p:sldLayoutId id="2147489546" r:id="rId3"/>
    <p:sldLayoutId id="2147489547" r:id="rId4"/>
    <p:sldLayoutId id="2147489548" r:id="rId5"/>
    <p:sldLayoutId id="2147489549" r:id="rId6"/>
    <p:sldLayoutId id="2147489550" r:id="rId7"/>
    <p:sldLayoutId id="2147489551" r:id="rId8"/>
    <p:sldLayoutId id="2147489552" r:id="rId9"/>
    <p:sldLayoutId id="2147489553" r:id="rId10"/>
    <p:sldLayoutId id="2147489554"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ＭＳ Ｐゴシック" charset="0"/>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ＭＳ Ｐゴシック" charset="0"/>
        </a:defRPr>
      </a:lvl1pPr>
      <a:lvl2pPr marL="363538" indent="-139700" algn="l" defTabSz="449263" rtl="0" eaLnBrk="0" fontAlgn="base" hangingPunct="0">
        <a:spcBef>
          <a:spcPct val="20000"/>
        </a:spcBef>
        <a:spcAft>
          <a:spcPct val="0"/>
        </a:spcAft>
        <a:buChar char="–"/>
        <a:defRPr sz="1500">
          <a:solidFill>
            <a:schemeClr val="tx1"/>
          </a:solidFill>
          <a:latin typeface="+mn-lt"/>
          <a:ea typeface="ＭＳ Ｐゴシック"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360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36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940" r:id="rId1"/>
    <p:sldLayoutId id="2147489941" r:id="rId2"/>
    <p:sldLayoutId id="2147489942" r:id="rId3"/>
    <p:sldLayoutId id="2147489943" r:id="rId4"/>
    <p:sldLayoutId id="2147489944" r:id="rId5"/>
    <p:sldLayoutId id="2147489945" r:id="rId6"/>
    <p:sldLayoutId id="2147489946" r:id="rId7"/>
    <p:sldLayoutId id="2147489947" r:id="rId8"/>
    <p:sldLayoutId id="2147489948" r:id="rId9"/>
    <p:sldLayoutId id="2147489949" r:id="rId10"/>
    <p:sldLayoutId id="2147489950"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46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4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 id="2147489955" r:id="rId5"/>
    <p:sldLayoutId id="2147489956" r:id="rId6"/>
    <p:sldLayoutId id="2147489957" r:id="rId7"/>
    <p:sldLayoutId id="2147489958" r:id="rId8"/>
    <p:sldLayoutId id="2147489959" r:id="rId9"/>
    <p:sldLayoutId id="2147489960" r:id="rId10"/>
    <p:sldLayoutId id="2147489961"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1556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5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962" r:id="rId1"/>
    <p:sldLayoutId id="2147489963" r:id="rId2"/>
    <p:sldLayoutId id="2147489964" r:id="rId3"/>
    <p:sldLayoutId id="2147489965" r:id="rId4"/>
    <p:sldLayoutId id="2147489966" r:id="rId5"/>
    <p:sldLayoutId id="2147489967" r:id="rId6"/>
    <p:sldLayoutId id="2147489968" r:id="rId7"/>
    <p:sldLayoutId id="2147489969" r:id="rId8"/>
    <p:sldLayoutId id="2147489970" r:id="rId9"/>
    <p:sldLayoutId id="2147489971" r:id="rId10"/>
    <p:sldLayoutId id="214748997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667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668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pic>
        <p:nvPicPr>
          <p:cNvPr id="157699"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77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984" r:id="rId1"/>
    <p:sldLayoutId id="2147489985" r:id="rId2"/>
    <p:sldLayoutId id="2147489986" r:id="rId3"/>
    <p:sldLayoutId id="2147489987" r:id="rId4"/>
    <p:sldLayoutId id="2147489988" r:id="rId5"/>
    <p:sldLayoutId id="2147489989" r:id="rId6"/>
    <p:sldLayoutId id="2147489990" r:id="rId7"/>
    <p:sldLayoutId id="2147489991" r:id="rId8"/>
    <p:sldLayoutId id="2147489992" r:id="rId9"/>
    <p:sldLayoutId id="2147489993" r:id="rId10"/>
    <p:sldLayoutId id="214748999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89995" r:id="rId1"/>
    <p:sldLayoutId id="2147489996" r:id="rId2"/>
    <p:sldLayoutId id="2147489997" r:id="rId3"/>
    <p:sldLayoutId id="2147489998" r:id="rId4"/>
    <p:sldLayoutId id="2147489999" r:id="rId5"/>
    <p:sldLayoutId id="2147490000" r:id="rId6"/>
    <p:sldLayoutId id="2147490001" r:id="rId7"/>
    <p:sldLayoutId id="2147490002" r:id="rId8"/>
    <p:sldLayoutId id="2147490003" r:id="rId9"/>
    <p:sldLayoutId id="2147490004" r:id="rId10"/>
    <p:sldLayoutId id="2147490005" r:id="rId11"/>
  </p:sldLayoutIdLst>
  <p:transition xmlns:p14="http://schemas.microsoft.com/office/powerpoint/2010/main"/>
  <p:txStyles>
    <p:titleStyle>
      <a:lvl1pPr algn="ctr" defTabSz="642938" rtl="0" eaLnBrk="0" fontAlgn="base" hangingPunct="0">
        <a:spcBef>
          <a:spcPct val="0"/>
        </a:spcBef>
        <a:spcAft>
          <a:spcPct val="0"/>
        </a:spcAft>
        <a:defRPr sz="5900">
          <a:solidFill>
            <a:schemeClr val="tx1"/>
          </a:solidFill>
          <a:latin typeface="+mj-lt"/>
          <a:ea typeface="+mj-ea"/>
          <a:cs typeface="ＭＳ Ｐゴシック" charset="0"/>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ＭＳ Ｐゴシック"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ＭＳ Ｐゴシック"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ＭＳ Ｐゴシック"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ＭＳ Ｐゴシック"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ＭＳ Ｐゴシック" charset="0"/>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ＭＳ Ｐゴシック"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9746"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97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006" r:id="rId1"/>
    <p:sldLayoutId id="2147490007" r:id="rId2"/>
    <p:sldLayoutId id="2147490008" r:id="rId3"/>
    <p:sldLayoutId id="2147490009" r:id="rId4"/>
    <p:sldLayoutId id="2147490010" r:id="rId5"/>
    <p:sldLayoutId id="2147490011" r:id="rId6"/>
    <p:sldLayoutId id="2147490012" r:id="rId7"/>
    <p:sldLayoutId id="2147490013" r:id="rId8"/>
    <p:sldLayoutId id="2147490014" r:id="rId9"/>
    <p:sldLayoutId id="2147490015" r:id="rId10"/>
    <p:sldLayoutId id="2147490016"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607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017" r:id="rId1"/>
    <p:sldLayoutId id="2147490018" r:id="rId2"/>
    <p:sldLayoutId id="2147490019" r:id="rId3"/>
    <p:sldLayoutId id="2147490020" r:id="rId4"/>
    <p:sldLayoutId id="2147490021" r:id="rId5"/>
    <p:sldLayoutId id="2147490022" r:id="rId6"/>
    <p:sldLayoutId id="2147490023" r:id="rId7"/>
    <p:sldLayoutId id="2147490024" r:id="rId8"/>
    <p:sldLayoutId id="2147490025" r:id="rId9"/>
    <p:sldLayoutId id="2147490026" r:id="rId10"/>
    <p:sldLayoutId id="2147490027"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179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617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028" r:id="rId1"/>
    <p:sldLayoutId id="2147490029" r:id="rId2"/>
    <p:sldLayoutId id="2147490030" r:id="rId3"/>
    <p:sldLayoutId id="2147490031" r:id="rId4"/>
    <p:sldLayoutId id="2147490032" r:id="rId5"/>
    <p:sldLayoutId id="2147490033" r:id="rId6"/>
    <p:sldLayoutId id="2147490034" r:id="rId7"/>
    <p:sldLayoutId id="2147490035" r:id="rId8"/>
    <p:sldLayoutId id="2147490036" r:id="rId9"/>
    <p:sldLayoutId id="2147490037" r:id="rId10"/>
    <p:sldLayoutId id="2147490038"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90039" r:id="rId1"/>
    <p:sldLayoutId id="2147490040" r:id="rId2"/>
    <p:sldLayoutId id="2147490041" r:id="rId3"/>
    <p:sldLayoutId id="2147490042" r:id="rId4"/>
    <p:sldLayoutId id="2147490043" r:id="rId5"/>
    <p:sldLayoutId id="2147490044" r:id="rId6"/>
    <p:sldLayoutId id="2147490045" r:id="rId7"/>
    <p:sldLayoutId id="2147490046" r:id="rId8"/>
    <p:sldLayoutId id="2147490047" r:id="rId9"/>
    <p:sldLayoutId id="2147490048" r:id="rId10"/>
    <p:sldLayoutId id="2147490049" r:id="rId11"/>
  </p:sldLayoutIdLst>
  <p:transition xmlns:p14="http://schemas.microsoft.com/office/powerpoint/2010/main"/>
  <p:txStyles>
    <p:titleStyle>
      <a:lvl1pPr marL="39688" indent="-39688" algn="ctr" rtl="0" eaLnBrk="0" fontAlgn="base" hangingPunct="0">
        <a:spcBef>
          <a:spcPct val="0"/>
        </a:spcBef>
        <a:spcAft>
          <a:spcPct val="0"/>
        </a:spcAft>
        <a:defRPr sz="5600">
          <a:solidFill>
            <a:schemeClr val="tx1"/>
          </a:solidFill>
          <a:latin typeface="+mj-lt"/>
          <a:ea typeface="+mj-ea"/>
          <a:cs typeface="ＭＳ Ｐゴシック" charset="0"/>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ＭＳ Ｐゴシック" charset="0"/>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ＭＳ Ｐゴシック"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4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4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774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774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20EAAF1-A799-1A49-9135-1867A9E8BE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555" r:id="rId1"/>
    <p:sldLayoutId id="2147489556" r:id="rId2"/>
    <p:sldLayoutId id="2147489557" r:id="rId3"/>
    <p:sldLayoutId id="2147489558" r:id="rId4"/>
    <p:sldLayoutId id="2147489559" r:id="rId5"/>
    <p:sldLayoutId id="2147489560" r:id="rId6"/>
    <p:sldLayoutId id="2147489561" r:id="rId7"/>
    <p:sldLayoutId id="2147489562" r:id="rId8"/>
    <p:sldLayoutId id="2147489563" r:id="rId9"/>
    <p:sldLayoutId id="2147489564" r:id="rId10"/>
    <p:sldLayoutId id="214748956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D18A91C-7AE6-5542-828F-B5E0D91069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50" r:id="rId1"/>
    <p:sldLayoutId id="2147490051" r:id="rId2"/>
    <p:sldLayoutId id="2147490052" r:id="rId3"/>
    <p:sldLayoutId id="2147490053" r:id="rId4"/>
    <p:sldLayoutId id="2147490054" r:id="rId5"/>
    <p:sldLayoutId id="2147490055" r:id="rId6"/>
    <p:sldLayoutId id="2147490056" r:id="rId7"/>
    <p:sldLayoutId id="2147490057" r:id="rId8"/>
    <p:sldLayoutId id="2147490058" r:id="rId9"/>
    <p:sldLayoutId id="2147490059" r:id="rId10"/>
    <p:sldLayoutId id="214749006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cSld>
  <p:clrMap bg1="dk2" tx1="lt1" bg2="dk1" tx2="lt2" accent1="accent1" accent2="accent2" accent3="accent3" accent4="accent4" accent5="accent5" accent6="accent6" hlink="hlink" folHlink="folHlink"/>
  <p:sldLayoutIdLst>
    <p:sldLayoutId id="2147490061" r:id="rId1"/>
    <p:sldLayoutId id="2147490062" r:id="rId2"/>
    <p:sldLayoutId id="2147490063" r:id="rId3"/>
    <p:sldLayoutId id="2147490064" r:id="rId4"/>
    <p:sldLayoutId id="2147490065" r:id="rId5"/>
    <p:sldLayoutId id="2147490066" r:id="rId6"/>
    <p:sldLayoutId id="2147490067" r:id="rId7"/>
    <p:sldLayoutId id="2147490068" r:id="rId8"/>
    <p:sldLayoutId id="2147490069" r:id="rId9"/>
    <p:sldLayoutId id="2147490070" r:id="rId10"/>
    <p:sldLayoutId id="2147490071"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ＭＳ Ｐゴシック" charset="0"/>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ＭＳ Ｐゴシック"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ＭＳ Ｐゴシック" charset="0"/>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ＭＳ Ｐゴシック"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E9A69FD6-915B-6345-AC8D-D442F2C797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72" r:id="rId1"/>
    <p:sldLayoutId id="2147490073" r:id="rId2"/>
    <p:sldLayoutId id="2147490074" r:id="rId3"/>
    <p:sldLayoutId id="2147490075" r:id="rId4"/>
    <p:sldLayoutId id="2147490076" r:id="rId5"/>
    <p:sldLayoutId id="2147490077" r:id="rId6"/>
    <p:sldLayoutId id="2147490078" r:id="rId7"/>
    <p:sldLayoutId id="2147490079" r:id="rId8"/>
    <p:sldLayoutId id="2147490080" r:id="rId9"/>
    <p:sldLayoutId id="2147490081" r:id="rId10"/>
    <p:sldLayoutId id="2147490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solidFill>
                  <a:srgbClr val="000000"/>
                </a:solidFill>
                <a:latin typeface="Times New Roman"/>
                <a:cs typeface="Arial"/>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defTabSz="449263" eaLnBrk="0" hangingPunct="0">
              <a:defRPr sz="800">
                <a:solidFill>
                  <a:srgbClr val="000000"/>
                </a:solidFill>
                <a:latin typeface="Times New Roman"/>
                <a:cs typeface="Arial"/>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solidFill>
                  <a:srgbClr val="000000"/>
                </a:solidFill>
                <a:latin typeface="Times New Roman"/>
                <a:cs typeface="Arial"/>
              </a:defRPr>
            </a:lvl1pPr>
          </a:lstStyle>
          <a:p>
            <a:pPr>
              <a:defRPr/>
            </a:pPr>
            <a:fld id="{5179307F-A0DD-5D41-AD2E-6485A4F118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83" r:id="rId1"/>
    <p:sldLayoutId id="2147490084" r:id="rId2"/>
    <p:sldLayoutId id="2147490085" r:id="rId3"/>
    <p:sldLayoutId id="2147490086" r:id="rId4"/>
    <p:sldLayoutId id="2147490087" r:id="rId5"/>
    <p:sldLayoutId id="2147490088" r:id="rId6"/>
    <p:sldLayoutId id="2147490089" r:id="rId7"/>
    <p:sldLayoutId id="2147490090" r:id="rId8"/>
    <p:sldLayoutId id="2147490091" r:id="rId9"/>
    <p:sldLayoutId id="2147490092" r:id="rId10"/>
    <p:sldLayoutId id="2147490093"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ＭＳ Ｐゴシック" charset="0"/>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ＭＳ Ｐゴシック"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ＭＳ Ｐゴシック" charset="0"/>
        </a:defRPr>
      </a:lvl1pPr>
      <a:lvl2pPr marL="363538" indent="-139700" algn="l" defTabSz="449263" rtl="0" eaLnBrk="0" fontAlgn="base" hangingPunct="0">
        <a:spcBef>
          <a:spcPct val="20000"/>
        </a:spcBef>
        <a:spcAft>
          <a:spcPct val="0"/>
        </a:spcAft>
        <a:buChar char="–"/>
        <a:defRPr sz="1500">
          <a:solidFill>
            <a:schemeClr val="tx1"/>
          </a:solidFill>
          <a:latin typeface="+mn-lt"/>
          <a:ea typeface="ＭＳ Ｐゴシック"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731"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Lst>
              <a:defRPr sz="2400">
                <a:solidFill>
                  <a:schemeClr val="tx1"/>
                </a:solidFill>
                <a:latin typeface="Arial" charset="0"/>
                <a:ea typeface="Geneva" charset="0"/>
                <a:cs typeface="Geneva" charset="0"/>
              </a:defRPr>
            </a:lvl2pPr>
            <a:lvl3pPr eaLnBrk="0" hangingPunct="0">
              <a:tabLst>
                <a:tab pos="0" algn="l"/>
                <a:tab pos="914400" algn="l"/>
                <a:tab pos="1828800" algn="l"/>
              </a:tabLst>
              <a:defRPr sz="2400">
                <a:solidFill>
                  <a:schemeClr val="tx1"/>
                </a:solidFill>
                <a:latin typeface="Arial" charset="0"/>
                <a:ea typeface="Geneva" charset="0"/>
                <a:cs typeface="Geneva" charset="0"/>
              </a:defRPr>
            </a:lvl3pPr>
            <a:lvl4pPr eaLnBrk="0" hangingPunct="0">
              <a:tabLst>
                <a:tab pos="0" algn="l"/>
                <a:tab pos="914400" algn="l"/>
                <a:tab pos="1828800" algn="l"/>
              </a:tabLst>
              <a:defRPr sz="2400">
                <a:solidFill>
                  <a:schemeClr val="tx1"/>
                </a:solidFill>
                <a:latin typeface="Arial" charset="0"/>
                <a:ea typeface="Geneva" charset="0"/>
                <a:cs typeface="Geneva" charset="0"/>
              </a:defRPr>
            </a:lvl4pPr>
            <a:lvl5pPr eaLnBrk="0" hangingPunct="0">
              <a:tabLst>
                <a:tab pos="0" algn="l"/>
                <a:tab pos="914400" algn="l"/>
                <a:tab pos="18288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9pPr>
          </a:lstStyle>
          <a:p>
            <a:pPr algn="l" eaLnBrk="1" hangingPunct="1">
              <a:lnSpc>
                <a:spcPts val="1700"/>
              </a:lnSpc>
              <a:defRPr/>
            </a:pPr>
            <a:r>
              <a:rPr lang="en-US" sz="1400" smtClean="0">
                <a:solidFill>
                  <a:srgbClr val="000000"/>
                </a:solidFill>
              </a:rPr>
              <a:t> </a:t>
            </a:r>
          </a:p>
        </p:txBody>
      </p:sp>
      <p:sp>
        <p:nvSpPr>
          <p:cNvPr id="2334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 pos="2743200" algn="l"/>
              </a:tabLst>
              <a:defRPr sz="2400">
                <a:solidFill>
                  <a:schemeClr val="tx1"/>
                </a:solidFill>
                <a:latin typeface="Arial" charset="0"/>
                <a:ea typeface="Geneva" charset="0"/>
                <a:cs typeface="Geneva" charset="0"/>
              </a:defRPr>
            </a:lvl2pPr>
            <a:lvl3pPr eaLnBrk="0" hangingPunct="0">
              <a:tabLst>
                <a:tab pos="0" algn="l"/>
                <a:tab pos="914400" algn="l"/>
                <a:tab pos="1828800" algn="l"/>
                <a:tab pos="2743200" algn="l"/>
              </a:tabLst>
              <a:defRPr sz="2400">
                <a:solidFill>
                  <a:schemeClr val="tx1"/>
                </a:solidFill>
                <a:latin typeface="Arial" charset="0"/>
                <a:ea typeface="Geneva" charset="0"/>
                <a:cs typeface="Geneva" charset="0"/>
              </a:defRPr>
            </a:lvl3pPr>
            <a:lvl4pPr eaLnBrk="0" hangingPunct="0">
              <a:tabLst>
                <a:tab pos="0" algn="l"/>
                <a:tab pos="914400" algn="l"/>
                <a:tab pos="1828800" algn="l"/>
                <a:tab pos="2743200" algn="l"/>
              </a:tabLst>
              <a:defRPr sz="2400">
                <a:solidFill>
                  <a:schemeClr val="tx1"/>
                </a:solidFill>
                <a:latin typeface="Arial" charset="0"/>
                <a:ea typeface="Geneva" charset="0"/>
                <a:cs typeface="Geneva" charset="0"/>
              </a:defRPr>
            </a:lvl4pPr>
            <a:lvl5pPr eaLnBrk="0" hangingPunct="0">
              <a:tabLst>
                <a:tab pos="0" algn="l"/>
                <a:tab pos="914400" algn="l"/>
                <a:tab pos="1828800" algn="l"/>
                <a:tab pos="27432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9pPr>
          </a:lstStyle>
          <a:p>
            <a:pPr eaLnBrk="1" hangingPunct="1">
              <a:lnSpc>
                <a:spcPts val="1700"/>
              </a:lnSpc>
              <a:defRPr/>
            </a:pPr>
            <a:r>
              <a:rPr lang="en-US" sz="1400" smtClean="0">
                <a:solidFill>
                  <a:srgbClr val="000000"/>
                </a:solidFill>
              </a:rPr>
              <a:t> </a:t>
            </a:r>
          </a:p>
        </p:txBody>
      </p:sp>
    </p:spTree>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Lst>
  <p:transition xmlns:p14="http://schemas.microsoft.com/office/powerpoint/2010/mai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28" charset="0"/>
        </a:defRPr>
      </a:lvl6pPr>
      <a:lvl7pPr marL="939800" algn="ctr" rtl="0" fontAlgn="base">
        <a:lnSpc>
          <a:spcPts val="5300"/>
        </a:lnSpc>
        <a:spcBef>
          <a:spcPct val="0"/>
        </a:spcBef>
        <a:spcAft>
          <a:spcPct val="0"/>
        </a:spcAft>
        <a:defRPr sz="4400">
          <a:solidFill>
            <a:schemeClr val="tx1"/>
          </a:solidFill>
          <a:latin typeface="Arial" pitchFamily="-128" charset="0"/>
        </a:defRPr>
      </a:lvl7pPr>
      <a:lvl8pPr marL="1397000" algn="ctr" rtl="0" fontAlgn="base">
        <a:lnSpc>
          <a:spcPts val="5300"/>
        </a:lnSpc>
        <a:spcBef>
          <a:spcPct val="0"/>
        </a:spcBef>
        <a:spcAft>
          <a:spcPct val="0"/>
        </a:spcAft>
        <a:defRPr sz="4400">
          <a:solidFill>
            <a:schemeClr val="tx1"/>
          </a:solidFill>
          <a:latin typeface="Arial" pitchFamily="-128" charset="0"/>
        </a:defRPr>
      </a:lvl8pPr>
      <a:lvl9pPr marL="1854200" algn="ctr" rtl="0" fontAlgn="base">
        <a:lnSpc>
          <a:spcPts val="5300"/>
        </a:lnSpc>
        <a:spcBef>
          <a:spcPct val="0"/>
        </a:spcBef>
        <a:spcAft>
          <a:spcPct val="0"/>
        </a:spcAft>
        <a:defRPr sz="4400">
          <a:solidFill>
            <a:schemeClr val="tx1"/>
          </a:solidFill>
          <a:latin typeface="Arial" pitchFamily="-128"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Geneva" charset="0"/>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Geneva" charset="0"/>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Geneva" charset="0"/>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Geneva" charset="0"/>
        </a:defRPr>
      </a:lvl5pPr>
      <a:lvl6pPr marL="26289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6pPr>
      <a:lvl7pPr marL="30861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7pPr>
      <a:lvl8pPr marL="35433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8pPr>
      <a:lvl9pPr marL="40005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275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Lst>
              <a:defRPr sz="2400">
                <a:solidFill>
                  <a:schemeClr val="tx1"/>
                </a:solidFill>
                <a:latin typeface="Arial" charset="0"/>
                <a:ea typeface="Geneva" charset="0"/>
                <a:cs typeface="Geneva" charset="0"/>
              </a:defRPr>
            </a:lvl2pPr>
            <a:lvl3pPr eaLnBrk="0" hangingPunct="0">
              <a:tabLst>
                <a:tab pos="0" algn="l"/>
                <a:tab pos="914400" algn="l"/>
                <a:tab pos="1828800" algn="l"/>
              </a:tabLst>
              <a:defRPr sz="2400">
                <a:solidFill>
                  <a:schemeClr val="tx1"/>
                </a:solidFill>
                <a:latin typeface="Arial" charset="0"/>
                <a:ea typeface="Geneva" charset="0"/>
                <a:cs typeface="Geneva" charset="0"/>
              </a:defRPr>
            </a:lvl3pPr>
            <a:lvl4pPr eaLnBrk="0" hangingPunct="0">
              <a:tabLst>
                <a:tab pos="0" algn="l"/>
                <a:tab pos="914400" algn="l"/>
                <a:tab pos="1828800" algn="l"/>
              </a:tabLst>
              <a:defRPr sz="2400">
                <a:solidFill>
                  <a:schemeClr val="tx1"/>
                </a:solidFill>
                <a:latin typeface="Arial" charset="0"/>
                <a:ea typeface="Geneva" charset="0"/>
                <a:cs typeface="Geneva" charset="0"/>
              </a:defRPr>
            </a:lvl4pPr>
            <a:lvl5pPr eaLnBrk="0" hangingPunct="0">
              <a:tabLst>
                <a:tab pos="0" algn="l"/>
                <a:tab pos="914400" algn="l"/>
                <a:tab pos="18288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Geneva" charset="0"/>
                <a:cs typeface="Geneva" charset="0"/>
              </a:defRPr>
            </a:lvl9pPr>
          </a:lstStyle>
          <a:p>
            <a:pPr algn="l" eaLnBrk="1" hangingPunct="1">
              <a:lnSpc>
                <a:spcPts val="1700"/>
              </a:lnSpc>
              <a:defRPr/>
            </a:pPr>
            <a:r>
              <a:rPr lang="en-US" sz="1400" smtClean="0">
                <a:solidFill>
                  <a:srgbClr val="000000"/>
                </a:solidFill>
              </a:rPr>
              <a:t> </a:t>
            </a:r>
          </a:p>
        </p:txBody>
      </p:sp>
      <p:sp>
        <p:nvSpPr>
          <p:cNvPr id="2334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400">
                <a:solidFill>
                  <a:schemeClr val="tx1"/>
                </a:solidFill>
                <a:latin typeface="Arial" charset="0"/>
                <a:ea typeface="ＭＳ Ｐゴシック" charset="0"/>
                <a:cs typeface="Geneva" charset="0"/>
              </a:defRPr>
            </a:lvl1pPr>
            <a:lvl2pPr marL="37931725" indent="-37474525" eaLnBrk="0" hangingPunct="0">
              <a:tabLst>
                <a:tab pos="0" algn="l"/>
                <a:tab pos="914400" algn="l"/>
                <a:tab pos="1828800" algn="l"/>
                <a:tab pos="2743200" algn="l"/>
              </a:tabLst>
              <a:defRPr sz="2400">
                <a:solidFill>
                  <a:schemeClr val="tx1"/>
                </a:solidFill>
                <a:latin typeface="Arial" charset="0"/>
                <a:ea typeface="Geneva" charset="0"/>
                <a:cs typeface="Geneva" charset="0"/>
              </a:defRPr>
            </a:lvl2pPr>
            <a:lvl3pPr eaLnBrk="0" hangingPunct="0">
              <a:tabLst>
                <a:tab pos="0" algn="l"/>
                <a:tab pos="914400" algn="l"/>
                <a:tab pos="1828800" algn="l"/>
                <a:tab pos="2743200" algn="l"/>
              </a:tabLst>
              <a:defRPr sz="2400">
                <a:solidFill>
                  <a:schemeClr val="tx1"/>
                </a:solidFill>
                <a:latin typeface="Arial" charset="0"/>
                <a:ea typeface="Geneva" charset="0"/>
                <a:cs typeface="Geneva" charset="0"/>
              </a:defRPr>
            </a:lvl3pPr>
            <a:lvl4pPr eaLnBrk="0" hangingPunct="0">
              <a:tabLst>
                <a:tab pos="0" algn="l"/>
                <a:tab pos="914400" algn="l"/>
                <a:tab pos="1828800" algn="l"/>
                <a:tab pos="2743200" algn="l"/>
              </a:tabLst>
              <a:defRPr sz="2400">
                <a:solidFill>
                  <a:schemeClr val="tx1"/>
                </a:solidFill>
                <a:latin typeface="Arial" charset="0"/>
                <a:ea typeface="Geneva" charset="0"/>
                <a:cs typeface="Geneva" charset="0"/>
              </a:defRPr>
            </a:lvl4pPr>
            <a:lvl5pPr eaLnBrk="0" hangingPunct="0">
              <a:tabLst>
                <a:tab pos="0" algn="l"/>
                <a:tab pos="914400" algn="l"/>
                <a:tab pos="1828800" algn="l"/>
                <a:tab pos="2743200" algn="l"/>
              </a:tabLst>
              <a:defRPr sz="2400">
                <a:solidFill>
                  <a:schemeClr val="tx1"/>
                </a:solidFill>
                <a:latin typeface="Arial" charset="0"/>
                <a:ea typeface="Geneva" charset="0"/>
                <a:cs typeface="Geneva"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Geneva" charset="0"/>
                <a:cs typeface="Geneva" charset="0"/>
              </a:defRPr>
            </a:lvl9pPr>
          </a:lstStyle>
          <a:p>
            <a:pPr eaLnBrk="1" hangingPunct="1">
              <a:lnSpc>
                <a:spcPts val="1700"/>
              </a:lnSpc>
              <a:defRPr/>
            </a:pPr>
            <a:r>
              <a:rPr lang="en-US" sz="1400" smtClean="0">
                <a:solidFill>
                  <a:srgbClr val="000000"/>
                </a:solidFill>
              </a:rPr>
              <a:t> </a:t>
            </a:r>
          </a:p>
        </p:txBody>
      </p:sp>
    </p:spTree>
  </p:cSld>
  <p:clrMap bg1="lt1" tx1="dk1" bg2="lt2" tx2="dk2" accent1="accent1" accent2="accent2" accent3="accent3" accent4="accent4" accent5="accent5" accent6="accent6" hlink="hlink" folHlink="folHlink"/>
  <p:sldLayoutIdLst>
    <p:sldLayoutId id="2147490105" r:id="rId1"/>
    <p:sldLayoutId id="2147490106" r:id="rId2"/>
    <p:sldLayoutId id="2147490107" r:id="rId3"/>
    <p:sldLayoutId id="2147490108" r:id="rId4"/>
    <p:sldLayoutId id="2147490109" r:id="rId5"/>
    <p:sldLayoutId id="2147490110" r:id="rId6"/>
    <p:sldLayoutId id="2147490111" r:id="rId7"/>
    <p:sldLayoutId id="2147490112" r:id="rId8"/>
    <p:sldLayoutId id="2147490113" r:id="rId9"/>
    <p:sldLayoutId id="2147490114" r:id="rId10"/>
    <p:sldLayoutId id="2147490115" r:id="rId11"/>
  </p:sldLayoutIdLst>
  <p:transition xmlns:p14="http://schemas.microsoft.com/office/powerpoint/2010/mai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28"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28" charset="0"/>
        </a:defRPr>
      </a:lvl6pPr>
      <a:lvl7pPr marL="939800" algn="ctr" rtl="0" fontAlgn="base">
        <a:lnSpc>
          <a:spcPts val="5300"/>
        </a:lnSpc>
        <a:spcBef>
          <a:spcPct val="0"/>
        </a:spcBef>
        <a:spcAft>
          <a:spcPct val="0"/>
        </a:spcAft>
        <a:defRPr sz="4400">
          <a:solidFill>
            <a:schemeClr val="tx1"/>
          </a:solidFill>
          <a:latin typeface="Arial" pitchFamily="-128" charset="0"/>
        </a:defRPr>
      </a:lvl7pPr>
      <a:lvl8pPr marL="1397000" algn="ctr" rtl="0" fontAlgn="base">
        <a:lnSpc>
          <a:spcPts val="5300"/>
        </a:lnSpc>
        <a:spcBef>
          <a:spcPct val="0"/>
        </a:spcBef>
        <a:spcAft>
          <a:spcPct val="0"/>
        </a:spcAft>
        <a:defRPr sz="4400">
          <a:solidFill>
            <a:schemeClr val="tx1"/>
          </a:solidFill>
          <a:latin typeface="Arial" pitchFamily="-128" charset="0"/>
        </a:defRPr>
      </a:lvl8pPr>
      <a:lvl9pPr marL="1854200" algn="ctr" rtl="0" fontAlgn="base">
        <a:lnSpc>
          <a:spcPts val="5300"/>
        </a:lnSpc>
        <a:spcBef>
          <a:spcPct val="0"/>
        </a:spcBef>
        <a:spcAft>
          <a:spcPct val="0"/>
        </a:spcAft>
        <a:defRPr sz="4400">
          <a:solidFill>
            <a:schemeClr val="tx1"/>
          </a:solidFill>
          <a:latin typeface="Arial" pitchFamily="-128"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Geneva" charset="0"/>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Geneva" charset="0"/>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Geneva" charset="0"/>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Geneva" charset="0"/>
        </a:defRPr>
      </a:lvl5pPr>
      <a:lvl6pPr marL="26289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6pPr>
      <a:lvl7pPr marL="30861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7pPr>
      <a:lvl8pPr marL="35433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8pPr>
      <a:lvl9pPr marL="4000500" indent="-342900" algn="l" rtl="0" fontAlgn="base">
        <a:lnSpc>
          <a:spcPts val="2400"/>
        </a:lnSpc>
        <a:spcBef>
          <a:spcPct val="0"/>
        </a:spcBef>
        <a:spcAft>
          <a:spcPts val="100"/>
        </a:spcAft>
        <a:buSzPct val="100000"/>
        <a:buFont typeface="Arial" pitchFamily="-128" charset="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3779"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ea typeface="ＭＳ Ｐゴシック" charset="0"/>
                <a:cs typeface="ＭＳ Ｐゴシック" charset="0"/>
              </a:defRPr>
            </a:lvl1pPr>
          </a:lstStyle>
          <a:p>
            <a:pPr>
              <a:defRPr/>
            </a:pPr>
            <a:fld id="{01E31192-3380-9949-B8A0-DFFFA77D5FD2}" type="slidenum">
              <a:rPr lang="zh-CN" altLang="en-US"/>
              <a:pPr>
                <a:defRPr/>
              </a:pPr>
              <a:t>‹#›</a:t>
            </a:fld>
            <a:endParaRPr lang="en-US" altLang="zh-CN"/>
          </a:p>
        </p:txBody>
      </p:sp>
      <p:sp>
        <p:nvSpPr>
          <p:cNvPr id="203782"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3"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3784" name="Group 8"/>
          <p:cNvGrpSpPr>
            <a:grpSpLocks/>
          </p:cNvGrpSpPr>
          <p:nvPr/>
        </p:nvGrpSpPr>
        <p:grpSpPr bwMode="auto">
          <a:xfrm>
            <a:off x="228600" y="457200"/>
            <a:ext cx="1246188" cy="1371600"/>
            <a:chOff x="144" y="288"/>
            <a:chExt cx="785" cy="864"/>
          </a:xfrm>
        </p:grpSpPr>
        <p:sp>
          <p:nvSpPr>
            <p:cNvPr id="203786"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87"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88"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89"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0"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1"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2"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3"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4"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5"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6"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7"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sp>
          <p:nvSpPr>
            <p:cNvPr id="203798"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zh-CN" altLang="en-US" sz="2400">
                <a:solidFill>
                  <a:srgbClr val="FFFFFF"/>
                </a:solidFill>
                <a:latin typeface="Times New Roman"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FFFFFF"/>
                </a:solidFill>
                <a:latin typeface="Arial" charset="0"/>
                <a:ea typeface="ＭＳ Ｐゴシック" charset="-128"/>
                <a:cs typeface="ＭＳ Ｐゴシック" charset="-128"/>
              </a:defRPr>
            </a:lvl1pPr>
          </a:lstStyle>
          <a:p>
            <a:pPr>
              <a:defRPr/>
            </a:pPr>
            <a:endParaRPr lang="zh-CN" altLang="en-US"/>
          </a:p>
        </p:txBody>
      </p:sp>
    </p:spTree>
  </p:cSld>
  <p:clrMap bg1="dk2" tx1="lt1" bg2="dk1" tx2="lt2" accent1="accent1" accent2="accent2" accent3="accent3" accent4="accent4" accent5="accent5" accent6="accent6" hlink="hlink" folHlink="folHlink"/>
  <p:sldLayoutIdLst>
    <p:sldLayoutId id="2147490160" r:id="rId1"/>
    <p:sldLayoutId id="2147490161" r:id="rId2"/>
    <p:sldLayoutId id="2147490162" r:id="rId3"/>
    <p:sldLayoutId id="2147490163" r:id="rId4"/>
    <p:sldLayoutId id="2147490164" r:id="rId5"/>
    <p:sldLayoutId id="2147490165" r:id="rId6"/>
    <p:sldLayoutId id="2147490166" r:id="rId7"/>
    <p:sldLayoutId id="2147490167" r:id="rId8"/>
    <p:sldLayoutId id="2147490168" r:id="rId9"/>
    <p:sldLayoutId id="2147490169" r:id="rId10"/>
    <p:sldLayoutId id="2147490170" r:id="rId11"/>
    <p:sldLayoutId id="2147490171"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D70AEEE-53BE-A84D-B871-E7BF9ECBAC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16" r:id="rId1"/>
    <p:sldLayoutId id="2147490117" r:id="rId2"/>
    <p:sldLayoutId id="2147490118" r:id="rId3"/>
    <p:sldLayoutId id="2147490119" r:id="rId4"/>
    <p:sldLayoutId id="2147490120" r:id="rId5"/>
    <p:sldLayoutId id="2147490121" r:id="rId6"/>
    <p:sldLayoutId id="2147490122" r:id="rId7"/>
    <p:sldLayoutId id="2147490123" r:id="rId8"/>
    <p:sldLayoutId id="2147490124" r:id="rId9"/>
    <p:sldLayoutId id="2147490125" r:id="rId10"/>
    <p:sldLayoutId id="21474901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7C714ED-7892-BF4D-9F6C-782244F6BC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27" r:id="rId1"/>
    <p:sldLayoutId id="2147490128" r:id="rId2"/>
    <p:sldLayoutId id="2147490129" r:id="rId3"/>
    <p:sldLayoutId id="2147490130" r:id="rId4"/>
    <p:sldLayoutId id="2147490131" r:id="rId5"/>
    <p:sldLayoutId id="2147490132" r:id="rId6"/>
    <p:sldLayoutId id="2147490133" r:id="rId7"/>
    <p:sldLayoutId id="2147490134" r:id="rId8"/>
    <p:sldLayoutId id="2147490135" r:id="rId9"/>
    <p:sldLayoutId id="2147490136" r:id="rId10"/>
    <p:sldLayoutId id="21474901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0DD02CEC-3C26-2A49-9C9D-2794413A91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38" r:id="rId1"/>
    <p:sldLayoutId id="2147490139" r:id="rId2"/>
    <p:sldLayoutId id="2147490140" r:id="rId3"/>
    <p:sldLayoutId id="2147490141" r:id="rId4"/>
    <p:sldLayoutId id="2147490142" r:id="rId5"/>
    <p:sldLayoutId id="2147490143" r:id="rId6"/>
    <p:sldLayoutId id="2147490144" r:id="rId7"/>
    <p:sldLayoutId id="2147490145" r:id="rId8"/>
    <p:sldLayoutId id="2147490146" r:id="rId9"/>
    <p:sldLayoutId id="2147490147" r:id="rId10"/>
    <p:sldLayoutId id="21474901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631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31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31631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1631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61624CE-0A0C-E94A-9FF0-BD15B98B13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566" r:id="rId1"/>
    <p:sldLayoutId id="2147489567" r:id="rId2"/>
    <p:sldLayoutId id="2147489568" r:id="rId3"/>
    <p:sldLayoutId id="2147489569" r:id="rId4"/>
    <p:sldLayoutId id="2147489570" r:id="rId5"/>
    <p:sldLayoutId id="2147489571" r:id="rId6"/>
    <p:sldLayoutId id="2147489572" r:id="rId7"/>
    <p:sldLayoutId id="2147489573" r:id="rId8"/>
    <p:sldLayoutId id="2147489574" r:id="rId9"/>
    <p:sldLayoutId id="2147489575" r:id="rId10"/>
    <p:sldLayoutId id="21474895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3BC04E03-6E1E-5249-8C87-CAC9AFA935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49" r:id="rId1"/>
    <p:sldLayoutId id="2147490150" r:id="rId2"/>
    <p:sldLayoutId id="2147490151" r:id="rId3"/>
    <p:sldLayoutId id="2147490152" r:id="rId4"/>
    <p:sldLayoutId id="2147490153" r:id="rId5"/>
    <p:sldLayoutId id="2147490154" r:id="rId6"/>
    <p:sldLayoutId id="2147490155" r:id="rId7"/>
    <p:sldLayoutId id="2147490156" r:id="rId8"/>
    <p:sldLayoutId id="2147490157" r:id="rId9"/>
    <p:sldLayoutId id="2147490158" r:id="rId10"/>
    <p:sldLayoutId id="21474901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76317A0A-6922-3B4F-B62C-8095CBF56E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72" r:id="rId1"/>
    <p:sldLayoutId id="2147490173" r:id="rId2"/>
    <p:sldLayoutId id="2147490174" r:id="rId3"/>
    <p:sldLayoutId id="2147490175" r:id="rId4"/>
    <p:sldLayoutId id="2147490176" r:id="rId5"/>
    <p:sldLayoutId id="2147490177" r:id="rId6"/>
    <p:sldLayoutId id="2147490178" r:id="rId7"/>
    <p:sldLayoutId id="2147490179" r:id="rId8"/>
    <p:sldLayoutId id="2147490180" r:id="rId9"/>
    <p:sldLayoutId id="2147490181" r:id="rId10"/>
    <p:sldLayoutId id="2147490182" r:id="rId11"/>
    <p:sldLayoutId id="214749018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MS PGothic" charset="0"/>
                <a:cs typeface="MS PGothic" charset="0"/>
              </a:defRPr>
            </a:lvl1pPr>
          </a:lstStyle>
          <a:p>
            <a:pPr>
              <a:defRPr/>
            </a:pPr>
            <a:fld id="{39E2AC44-CC0B-004E-B9E8-F9F09BCCE0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184" r:id="rId1"/>
    <p:sldLayoutId id="2147490185" r:id="rId2"/>
    <p:sldLayoutId id="2147490186" r:id="rId3"/>
    <p:sldLayoutId id="2147490187" r:id="rId4"/>
    <p:sldLayoutId id="2147490188" r:id="rId5"/>
    <p:sldLayoutId id="2147490189" r:id="rId6"/>
    <p:sldLayoutId id="2147490190" r:id="rId7"/>
    <p:sldLayoutId id="2147490191" r:id="rId8"/>
    <p:sldLayoutId id="2147490192" r:id="rId9"/>
    <p:sldLayoutId id="2147490193" r:id="rId10"/>
    <p:sldLayoutId id="2147490194"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F9BE00C-E8CE-FA41-9391-5110C2B6DE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599351"/>
      </p:ext>
    </p:extLst>
  </p:cSld>
  <p:clrMap bg1="lt1" tx1="dk1" bg2="lt2" tx2="dk2" accent1="accent1" accent2="accent2" accent3="accent3" accent4="accent4" accent5="accent5" accent6="accent6" hlink="hlink" folHlink="folHlink"/>
  <p:sldLayoutIdLst>
    <p:sldLayoutId id="2147490196" r:id="rId1"/>
    <p:sldLayoutId id="2147490197" r:id="rId2"/>
    <p:sldLayoutId id="2147490198" r:id="rId3"/>
    <p:sldLayoutId id="2147490199" r:id="rId4"/>
    <p:sldLayoutId id="2147490200" r:id="rId5"/>
    <p:sldLayoutId id="2147490201" r:id="rId6"/>
    <p:sldLayoutId id="2147490202" r:id="rId7"/>
    <p:sldLayoutId id="2147490203" r:id="rId8"/>
    <p:sldLayoutId id="2147490204" r:id="rId9"/>
    <p:sldLayoutId id="2147490205" r:id="rId10"/>
    <p:sldLayoutId id="214749020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magazines</a:t>
            </a:r>
          </a:p>
        </p:txBody>
      </p:sp>
      <p:pic>
        <p:nvPicPr>
          <p:cNvPr id="7475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577" r:id="rId1"/>
    <p:sldLayoutId id="2147489578" r:id="rId2"/>
    <p:sldLayoutId id="2147489579" r:id="rId3"/>
    <p:sldLayoutId id="2147489580" r:id="rId4"/>
    <p:sldLayoutId id="2147489581" r:id="rId5"/>
    <p:sldLayoutId id="2147489582" r:id="rId6"/>
    <p:sldLayoutId id="2147489583" r:id="rId7"/>
    <p:sldLayoutId id="2147489584" r:id="rId8"/>
    <p:sldLayoutId id="2147489585" r:id="rId9"/>
    <p:sldLayoutId id="2147489586" r:id="rId10"/>
    <p:sldLayoutId id="2147489587"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7577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768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599" r:id="rId1"/>
    <p:sldLayoutId id="2147489600" r:id="rId2"/>
    <p:sldLayoutId id="2147489601" r:id="rId3"/>
    <p:sldLayoutId id="2147489602" r:id="rId4"/>
    <p:sldLayoutId id="2147489603" r:id="rId5"/>
    <p:sldLayoutId id="2147489604" r:id="rId6"/>
    <p:sldLayoutId id="2147489605" r:id="rId7"/>
    <p:sldLayoutId id="2147489606" r:id="rId8"/>
    <p:sldLayoutId id="2147489607" r:id="rId9"/>
    <p:sldLayoutId id="2147489608" r:id="rId10"/>
    <p:sldLayoutId id="2147489609"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4.jpeg"/><Relationship Id="rId5" Type="http://schemas.openxmlformats.org/officeDocument/2006/relationships/image" Target="../media/image3.png"/><Relationship Id="rId1" Type="http://schemas.openxmlformats.org/officeDocument/2006/relationships/tags" Target="../tags/tag1.xml"/><Relationship Id="rId2" Type="http://schemas.openxmlformats.org/officeDocument/2006/relationships/slideLayout" Target="../slideLayouts/slideLayout6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11.xml"/><Relationship Id="rId3"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5.jpeg"/><Relationship Id="rId1" Type="http://schemas.openxmlformats.org/officeDocument/2006/relationships/tags" Target="../tags/tag2.xml"/><Relationship Id="rId2" Type="http://schemas.openxmlformats.org/officeDocument/2006/relationships/slideLayout" Target="../slideLayouts/slideLayout62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60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24.xml"/><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55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1.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5.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7.xml"/><Relationship Id="rId2" Type="http://schemas.openxmlformats.org/officeDocument/2006/relationships/image" Target="../media/image47.jpeg"/><Relationship Id="rId3" Type="http://schemas.openxmlformats.org/officeDocument/2006/relationships/image" Target="../media/image48.jpeg"/></Relationships>
</file>

<file path=ppt/slides/_rels/slide34.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0"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60.jpeg"/><Relationship Id="rId1" Type="http://schemas.openxmlformats.org/officeDocument/2006/relationships/tags" Target="../tags/tag3.xml"/><Relationship Id="rId2"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60.jpeg"/><Relationship Id="rId1" Type="http://schemas.openxmlformats.org/officeDocument/2006/relationships/tags" Target="../tags/tag4.xml"/><Relationship Id="rId2"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60.jpeg"/><Relationship Id="rId1" Type="http://schemas.openxmlformats.org/officeDocument/2006/relationships/tags" Target="../tags/tag5.xml"/><Relationship Id="rId2"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 Id="rId1" Type="http://schemas.openxmlformats.org/officeDocument/2006/relationships/slideLayout" Target="../slideLayouts/slideLayout530.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2.xml"/><Relationship Id="rId3" Type="http://schemas.openxmlformats.org/officeDocument/2006/relationships/image" Target="../media/image6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28.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29.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47.xml"/><Relationship Id="rId3" Type="http://schemas.openxmlformats.org/officeDocument/2006/relationships/image" Target="../media/image7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48.xml"/><Relationship Id="rId3" Type="http://schemas.openxmlformats.org/officeDocument/2006/relationships/image" Target="../media/image7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5.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2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2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4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 Id="rId3" Type="http://schemas.openxmlformats.org/officeDocument/2006/relationships/image" Target="../media/image7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53.xml"/><Relationship Id="rId3" Type="http://schemas.openxmlformats.org/officeDocument/2006/relationships/image" Target="../media/image7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54.xml"/><Relationship Id="rId3" Type="http://schemas.openxmlformats.org/officeDocument/2006/relationships/image" Target="../media/image7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image" Target="../media/image2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2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 Id="rId3" Type="http://schemas.openxmlformats.org/officeDocument/2006/relationships/image" Target="../media/image7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74.xml"/><Relationship Id="rId2" Type="http://schemas.openxmlformats.org/officeDocument/2006/relationships/notesSlide" Target="../notesSlides/notesSlide58.xml"/><Relationship Id="rId3" Type="http://schemas.openxmlformats.org/officeDocument/2006/relationships/image" Target="../media/image7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3.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46.xml"/><Relationship Id="rId2" Type="http://schemas.openxmlformats.org/officeDocument/2006/relationships/notesSlide" Target="../notesSlides/notesSlide60.xml"/><Relationship Id="rId3" Type="http://schemas.openxmlformats.org/officeDocument/2006/relationships/image" Target="../media/image83.jpeg"/></Relationships>
</file>

<file path=ppt/slides/_rels/slide62.xml.rels><?xml version="1.0" encoding="UTF-8" standalone="yes"?>
<Relationships xmlns="http://schemas.openxmlformats.org/package/2006/relationships"><Relationship Id="rId11" Type="http://schemas.openxmlformats.org/officeDocument/2006/relationships/image" Target="../media/image92.jpeg"/><Relationship Id="rId12" Type="http://schemas.openxmlformats.org/officeDocument/2006/relationships/image" Target="../media/image93.jpeg"/><Relationship Id="rId13" Type="http://schemas.openxmlformats.org/officeDocument/2006/relationships/image" Target="../media/image94.jpeg"/><Relationship Id="rId14" Type="http://schemas.openxmlformats.org/officeDocument/2006/relationships/image" Target="../media/image95.png"/><Relationship Id="rId15" Type="http://schemas.openxmlformats.org/officeDocument/2006/relationships/image" Target="../media/image96.jpeg"/><Relationship Id="rId16" Type="http://schemas.openxmlformats.org/officeDocument/2006/relationships/image" Target="../media/image97.jpeg"/><Relationship Id="rId17" Type="http://schemas.openxmlformats.org/officeDocument/2006/relationships/image" Target="../media/image98.png"/><Relationship Id="rId18" Type="http://schemas.openxmlformats.org/officeDocument/2006/relationships/image" Target="../media/image99.jpeg"/><Relationship Id="rId19"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8" Type="http://schemas.openxmlformats.org/officeDocument/2006/relationships/image" Target="../media/image89.jpeg"/><Relationship Id="rId9" Type="http://schemas.openxmlformats.org/officeDocument/2006/relationships/image" Target="../media/image90.jpeg"/><Relationship Id="rId10" Type="http://schemas.openxmlformats.org/officeDocument/2006/relationships/image" Target="../media/image9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 Id="rId3" Type="http://schemas.openxmlformats.org/officeDocument/2006/relationships/image" Target="../media/image10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 Id="rId3" Type="http://schemas.openxmlformats.org/officeDocument/2006/relationships/image" Target="../media/image10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 Id="rId3" Type="http://schemas.openxmlformats.org/officeDocument/2006/relationships/image" Target="../media/image103.jpeg"/></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7" Type="http://schemas.openxmlformats.org/officeDocument/2006/relationships/image" Target="../media/image108.png"/><Relationship Id="rId1" Type="http://schemas.openxmlformats.org/officeDocument/2006/relationships/slideLayout" Target="../slideLayouts/slideLayout24.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6.xml"/><Relationship Id="rId3"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1" Type="http://schemas.openxmlformats.org/officeDocument/2006/relationships/slideLayout" Target="../slideLayouts/slideLayout546.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68.xml"/><Relationship Id="rId3" Type="http://schemas.openxmlformats.org/officeDocument/2006/relationships/image" Target="../media/image1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69.xml"/><Relationship Id="rId3" Type="http://schemas.openxmlformats.org/officeDocument/2006/relationships/image" Target="../media/image11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57.xml"/><Relationship Id="rId2" Type="http://schemas.openxmlformats.org/officeDocument/2006/relationships/notesSlide" Target="../notesSlides/notesSlide70.xml"/><Relationship Id="rId3" Type="http://schemas.openxmlformats.org/officeDocument/2006/relationships/image" Target="../media/image11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1.xml"/><Relationship Id="rId3" Type="http://schemas.openxmlformats.org/officeDocument/2006/relationships/image" Target="../media/image41.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15.jpeg"/><Relationship Id="rId1" Type="http://schemas.openxmlformats.org/officeDocument/2006/relationships/tags" Target="../tags/tag6.xml"/><Relationship Id="rId2" Type="http://schemas.openxmlformats.org/officeDocument/2006/relationships/slideLayout" Target="../slideLayouts/slideLayout6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4.xml"/><Relationship Id="rId3" Type="http://schemas.openxmlformats.org/officeDocument/2006/relationships/image" Target="../media/image11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63.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674.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1" Type="http://schemas.openxmlformats.org/officeDocument/2006/relationships/slideLayout" Target="../slideLayouts/slideLayout546.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png"/><Relationship Id="rId5" Type="http://schemas.openxmlformats.org/officeDocument/2006/relationships/image" Target="../media/image124.jpeg"/><Relationship Id="rId6" Type="http://schemas.openxmlformats.org/officeDocument/2006/relationships/image" Target="../media/image125.png"/><Relationship Id="rId1" Type="http://schemas.openxmlformats.org/officeDocument/2006/relationships/slideLayout" Target="../slideLayouts/slideLayout546.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80.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9.xml"/><Relationship Id="rId3"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1106" name="Picture 2" descr="Template Suite 1-Title 013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911107" name="Rectangle 3" hidden="1"/>
          <p:cNvSpPr>
            <a:spLocks noGrp="1" noChangeArrowheads="1"/>
          </p:cNvSpPr>
          <p:nvPr>
            <p:ph type="ctrTitle" idx="4294967295"/>
          </p:nvPr>
        </p:nvSpPr>
        <p:spPr>
          <a:xfrm>
            <a:off x="685800" y="2130425"/>
            <a:ext cx="7772400" cy="1470025"/>
          </a:xfrm>
        </p:spPr>
        <p:txBody>
          <a:bodyPr/>
          <a:lstStyle/>
          <a:p>
            <a:pPr eaLnBrk="1" hangingPunct="1">
              <a:defRPr/>
            </a:pPr>
            <a:r>
              <a:rPr lang="en-US"/>
              <a:t>Title slide</a:t>
            </a:r>
          </a:p>
        </p:txBody>
      </p:sp>
      <p:sp>
        <p:nvSpPr>
          <p:cNvPr id="4911108" name="Text Box 4"/>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US" sz="3200" b="1" smtClean="0">
                <a:solidFill>
                  <a:srgbClr val="FFFF00"/>
                </a:solidFill>
                <a:cs typeface="Arial" charset="0"/>
              </a:rPr>
              <a:t>Terry Mortenson</a:t>
            </a:r>
            <a:r>
              <a:rPr lang="zh-CN" altLang="en-US" sz="3200" b="1" smtClean="0">
                <a:solidFill>
                  <a:srgbClr val="FFFF00"/>
                </a:solidFill>
                <a:ea typeface="NSimSun" charset="0"/>
                <a:cs typeface="Arial" charset="0"/>
              </a:rPr>
              <a:t>博士</a:t>
            </a:r>
          </a:p>
        </p:txBody>
      </p:sp>
      <p:sp>
        <p:nvSpPr>
          <p:cNvPr id="4911109" name="Text Box 5"/>
          <p:cNvSpPr txBox="1">
            <a:spLocks noChangeArrowheads="1"/>
          </p:cNvSpPr>
          <p:nvPr/>
        </p:nvSpPr>
        <p:spPr bwMode="auto">
          <a:xfrm>
            <a:off x="304800" y="2667000"/>
            <a:ext cx="7467600" cy="1079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lnSpc>
                <a:spcPct val="90000"/>
              </a:lnSpc>
              <a:defRPr/>
            </a:pPr>
            <a:r>
              <a:rPr lang="en-US" altLang="zh-CN" sz="1200" b="1" i="1" smtClean="0">
                <a:solidFill>
                  <a:schemeClr val="bg1"/>
                </a:solidFill>
                <a:cs typeface="Arial" charset="0"/>
              </a:rPr>
              <a:t/>
            </a:r>
            <a:br>
              <a:rPr lang="en-US" altLang="zh-CN" sz="1200" b="1" i="1" smtClean="0">
                <a:solidFill>
                  <a:schemeClr val="bg1"/>
                </a:solidFill>
                <a:cs typeface="Arial" charset="0"/>
              </a:rPr>
            </a:br>
            <a:r>
              <a:rPr lang="zh-CN" altLang="en-US" sz="6000" b="1" smtClean="0">
                <a:solidFill>
                  <a:schemeClr val="bg1"/>
                </a:solidFill>
                <a:latin typeface="NSimSun" charset="0"/>
                <a:cs typeface="NSimSun" charset="0"/>
              </a:rPr>
              <a:t>创造或进化</a:t>
            </a:r>
            <a:r>
              <a:rPr lang="en-US" altLang="zh-CN" sz="6000" b="1" smtClean="0">
                <a:solidFill>
                  <a:schemeClr val="bg1"/>
                </a:solidFill>
                <a:latin typeface="NSimSun" charset="0"/>
                <a:cs typeface="Arial" charset="0"/>
              </a:rPr>
              <a:t>:</a:t>
            </a:r>
            <a:r>
              <a:rPr lang="zh-CN" altLang="en-US" sz="6000" b="1" smtClean="0">
                <a:solidFill>
                  <a:schemeClr val="bg1"/>
                </a:solidFill>
                <a:latin typeface="NSimSun" charset="0"/>
                <a:cs typeface="NSimSun" charset="0"/>
              </a:rPr>
              <a:t>为何重要</a:t>
            </a:r>
          </a:p>
        </p:txBody>
      </p:sp>
      <p:sp>
        <p:nvSpPr>
          <p:cNvPr id="8" name="TextBox 7"/>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9"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AlreadyGone graph-first doub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6739" name="Rectangle 3"/>
          <p:cNvSpPr>
            <a:spLocks noGrp="1" noChangeArrowheads="1"/>
          </p:cNvSpPr>
          <p:nvPr>
            <p:ph type="title"/>
          </p:nvPr>
        </p:nvSpPr>
        <p:spPr>
          <a:xfrm>
            <a:off x="533400" y="228600"/>
            <a:ext cx="8326438" cy="1303338"/>
          </a:xfrm>
        </p:spPr>
        <p:txBody>
          <a:bodyPr rIns="35715"/>
          <a:lstStyle/>
          <a:p>
            <a:pPr eaLnBrk="1" hangingPunct="1">
              <a:lnSpc>
                <a:spcPct val="90000"/>
              </a:lnSpc>
              <a:defRPr/>
            </a:pPr>
            <a:r>
              <a:rPr lang="zh-CN" altLang="en-US" sz="4000" b="1">
                <a:latin typeface="Myriad Pro Bold" charset="0"/>
                <a:ea typeface="SimSun" charset="0"/>
                <a:cs typeface="SimSun" charset="0"/>
              </a:rPr>
              <a:t>若你不相信，曾几何时开始疑惑呢？</a:t>
            </a:r>
          </a:p>
        </p:txBody>
      </p:sp>
      <p:sp>
        <p:nvSpPr>
          <p:cNvPr id="311299" name="TextBox 4"/>
          <p:cNvSpPr txBox="1">
            <a:spLocks noChangeArrowheads="1"/>
          </p:cNvSpPr>
          <p:nvPr/>
        </p:nvSpPr>
        <p:spPr bwMode="auto">
          <a:xfrm>
            <a:off x="533400" y="1947863"/>
            <a:ext cx="2514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800" b="1">
                <a:ea typeface="SimSun" charset="0"/>
                <a:cs typeface="SimSun" charset="0"/>
              </a:rPr>
              <a:t>不知道</a:t>
            </a:r>
          </a:p>
        </p:txBody>
      </p:sp>
      <p:sp>
        <p:nvSpPr>
          <p:cNvPr id="311300" name="TextBox 5"/>
          <p:cNvSpPr txBox="1">
            <a:spLocks noChangeArrowheads="1"/>
          </p:cNvSpPr>
          <p:nvPr/>
        </p:nvSpPr>
        <p:spPr bwMode="auto">
          <a:xfrm>
            <a:off x="152400" y="2862263"/>
            <a:ext cx="289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800" b="1">
                <a:ea typeface="SimSun" charset="0"/>
                <a:cs typeface="SimSun" charset="0"/>
              </a:rPr>
              <a:t>小学</a:t>
            </a:r>
          </a:p>
        </p:txBody>
      </p:sp>
      <p:sp>
        <p:nvSpPr>
          <p:cNvPr id="311301" name="TextBox 6"/>
          <p:cNvSpPr txBox="1">
            <a:spLocks noChangeArrowheads="1"/>
          </p:cNvSpPr>
          <p:nvPr/>
        </p:nvSpPr>
        <p:spPr bwMode="auto">
          <a:xfrm>
            <a:off x="533400" y="3733800"/>
            <a:ext cx="251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800" b="1">
                <a:ea typeface="SimSun" charset="0"/>
                <a:cs typeface="SimSun" charset="0"/>
              </a:rPr>
              <a:t>学院</a:t>
            </a:r>
          </a:p>
        </p:txBody>
      </p:sp>
      <p:sp>
        <p:nvSpPr>
          <p:cNvPr id="311302" name="TextBox 7"/>
          <p:cNvSpPr txBox="1">
            <a:spLocks noChangeArrowheads="1"/>
          </p:cNvSpPr>
          <p:nvPr/>
        </p:nvSpPr>
        <p:spPr bwMode="auto">
          <a:xfrm>
            <a:off x="304800" y="46482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800" b="1">
                <a:ea typeface="SimSun" charset="0"/>
                <a:cs typeface="SimSun" charset="0"/>
              </a:rPr>
              <a:t>初中</a:t>
            </a:r>
          </a:p>
        </p:txBody>
      </p:sp>
      <p:sp>
        <p:nvSpPr>
          <p:cNvPr id="311303" name="TextBox 8"/>
          <p:cNvSpPr txBox="1">
            <a:spLocks noChangeArrowheads="1"/>
          </p:cNvSpPr>
          <p:nvPr/>
        </p:nvSpPr>
        <p:spPr bwMode="auto">
          <a:xfrm>
            <a:off x="533400" y="5562600"/>
            <a:ext cx="251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800" b="1">
                <a:ea typeface="SimSun" charset="0"/>
                <a:cs typeface="SimSun" charset="0"/>
              </a:rPr>
              <a:t>高中</a:t>
            </a: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1.61%</a:t>
            </a: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4.37%</a:t>
            </a:r>
          </a:p>
        </p:txBody>
      </p:sp>
      <p:sp>
        <p:nvSpPr>
          <p:cNvPr id="5876748" name="Text Box 12"/>
          <p:cNvSpPr txBox="1">
            <a:spLocks noChangeArrowheads="1"/>
          </p:cNvSpPr>
          <p:nvPr/>
        </p:nvSpPr>
        <p:spPr bwMode="auto">
          <a:xfrm>
            <a:off x="4311650" y="381476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10.57%</a:t>
            </a:r>
          </a:p>
        </p:txBody>
      </p:sp>
      <p:sp>
        <p:nvSpPr>
          <p:cNvPr id="5876749" name="Text Box 13"/>
          <p:cNvSpPr txBox="1">
            <a:spLocks noChangeArrowheads="1"/>
          </p:cNvSpPr>
          <p:nvPr/>
        </p:nvSpPr>
        <p:spPr bwMode="auto">
          <a:xfrm>
            <a:off x="7489825" y="471805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39.77%</a:t>
            </a:r>
          </a:p>
        </p:txBody>
      </p:sp>
      <p:sp>
        <p:nvSpPr>
          <p:cNvPr id="5876750" name="Text Box 14"/>
          <p:cNvSpPr txBox="1">
            <a:spLocks noChangeArrowheads="1"/>
          </p:cNvSpPr>
          <p:nvPr/>
        </p:nvSpPr>
        <p:spPr bwMode="auto">
          <a:xfrm>
            <a:off x="7924800" y="5629275"/>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43.68%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AlreadyGone graph-what reason m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1075" name="Rectangle 3"/>
          <p:cNvSpPr>
            <a:spLocks noGrp="1" noChangeArrowheads="1"/>
          </p:cNvSpPr>
          <p:nvPr>
            <p:ph type="title"/>
          </p:nvPr>
        </p:nvSpPr>
        <p:spPr>
          <a:xfrm>
            <a:off x="914400" y="381000"/>
            <a:ext cx="7358063" cy="1303338"/>
          </a:xfrm>
        </p:spPr>
        <p:txBody>
          <a:bodyPr rIns="35715"/>
          <a:lstStyle/>
          <a:p>
            <a:pPr eaLnBrk="1" hangingPunct="1">
              <a:lnSpc>
                <a:spcPct val="90000"/>
              </a:lnSpc>
              <a:defRPr/>
            </a:pPr>
            <a:r>
              <a:rPr lang="zh-CN" altLang="en-US" sz="3600" b="1">
                <a:latin typeface="Myriad Pro Bold" charset="0"/>
                <a:ea typeface="SimSun" charset="0"/>
                <a:cs typeface="SimSun" charset="0"/>
              </a:rPr>
              <a:t>以下哪一个选项使你对圣经最容易产生疑问？</a:t>
            </a:r>
          </a:p>
        </p:txBody>
      </p:sp>
      <p:sp>
        <p:nvSpPr>
          <p:cNvPr id="5891076" name="Rectangle 4"/>
          <p:cNvSpPr>
            <a:spLocks/>
          </p:cNvSpPr>
          <p:nvPr/>
        </p:nvSpPr>
        <p:spPr bwMode="auto">
          <a:xfrm>
            <a:off x="990600" y="5638800"/>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642938">
              <a:defRPr/>
            </a:pPr>
            <a:r>
              <a:rPr lang="zh-CN" altLang="en-US" sz="3800" b="1">
                <a:solidFill>
                  <a:srgbClr val="FFFF00"/>
                </a:solidFill>
                <a:latin typeface="Myriad Pro Light" charset="0"/>
                <a:ea typeface="SimSun" charset="0"/>
                <a:cs typeface="Arial" charset="0"/>
                <a:sym typeface="Myriad Pro Light" charset="0"/>
              </a:rPr>
              <a:t/>
            </a:r>
            <a:br>
              <a:rPr lang="zh-CN" altLang="en-US" sz="3800" b="1">
                <a:solidFill>
                  <a:srgbClr val="FFFF00"/>
                </a:solidFill>
                <a:latin typeface="Myriad Pro Light" charset="0"/>
                <a:ea typeface="SimSun" charset="0"/>
                <a:cs typeface="Arial" charset="0"/>
                <a:sym typeface="Myriad Pro Light" charset="0"/>
              </a:rPr>
            </a:br>
            <a:r>
              <a:rPr lang="zh-CN" altLang="en-US" sz="3800" b="1">
                <a:solidFill>
                  <a:srgbClr val="FFFF00"/>
                </a:solidFill>
                <a:latin typeface="Myriad Pro Light" charset="0"/>
                <a:ea typeface="SimSun" charset="0"/>
                <a:cs typeface="Arial" charset="0"/>
                <a:sym typeface="Myriad Pro Light" charset="0"/>
              </a:rPr>
              <a:t>那些</a:t>
            </a:r>
            <a:r>
              <a:rPr lang="zh-CN" altLang="en-US" sz="3800" b="1">
                <a:latin typeface="Myriad Pro Light" charset="0"/>
                <a:ea typeface="SimSun" charset="0"/>
                <a:cs typeface="Arial" charset="0"/>
                <a:sym typeface="Myriad Pro Light" charset="0"/>
              </a:rPr>
              <a:t>经常</a:t>
            </a:r>
            <a:r>
              <a:rPr lang="zh-CN" altLang="en-US" sz="3800" b="1">
                <a:solidFill>
                  <a:srgbClr val="FFFF00"/>
                </a:solidFill>
                <a:latin typeface="Myriad Pro Light" charset="0"/>
                <a:ea typeface="SimSun" charset="0"/>
                <a:cs typeface="Arial" charset="0"/>
                <a:sym typeface="Myriad Pro Light" charset="0"/>
              </a:rPr>
              <a:t>上主日学</a:t>
            </a:r>
          </a:p>
        </p:txBody>
      </p:sp>
      <p:sp>
        <p:nvSpPr>
          <p:cNvPr id="5891077"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4000" b="1">
                <a:solidFill>
                  <a:srgbClr val="FFFF00"/>
                </a:solidFill>
                <a:cs typeface="+mn-cs"/>
              </a:rPr>
              <a:t>45.2%</a:t>
            </a: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313352" name="TextBox 8"/>
          <p:cNvSpPr txBox="1">
            <a:spLocks noChangeArrowheads="1"/>
          </p:cNvSpPr>
          <p:nvPr/>
        </p:nvSpPr>
        <p:spPr bwMode="auto">
          <a:xfrm>
            <a:off x="533400" y="247015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神迹不真实</a:t>
            </a:r>
          </a:p>
        </p:txBody>
      </p:sp>
      <p:sp>
        <p:nvSpPr>
          <p:cNvPr id="313353" name="TextBox 9"/>
          <p:cNvSpPr txBox="1">
            <a:spLocks noChangeArrowheads="1"/>
          </p:cNvSpPr>
          <p:nvPr/>
        </p:nvSpPr>
        <p:spPr bwMode="auto">
          <a:xfrm>
            <a:off x="381000" y="2971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圣经不可信</a:t>
            </a:r>
          </a:p>
        </p:txBody>
      </p:sp>
      <p:sp>
        <p:nvSpPr>
          <p:cNvPr id="313354" name="TextBox 10"/>
          <p:cNvSpPr txBox="1">
            <a:spLocks noChangeArrowheads="1"/>
          </p:cNvSpPr>
          <p:nvPr/>
        </p:nvSpPr>
        <p:spPr bwMode="auto">
          <a:xfrm>
            <a:off x="533400" y="408781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太多规则</a:t>
            </a:r>
          </a:p>
        </p:txBody>
      </p:sp>
      <p:sp>
        <p:nvSpPr>
          <p:cNvPr id="313355" name="TextBox 11"/>
          <p:cNvSpPr txBox="1">
            <a:spLocks noChangeArrowheads="1"/>
          </p:cNvSpPr>
          <p:nvPr/>
        </p:nvSpPr>
        <p:spPr bwMode="auto">
          <a:xfrm>
            <a:off x="533400" y="462121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地球不到一万岁</a:t>
            </a:r>
          </a:p>
        </p:txBody>
      </p:sp>
      <p:sp>
        <p:nvSpPr>
          <p:cNvPr id="313356" name="TextBox 12"/>
          <p:cNvSpPr txBox="1">
            <a:spLocks noChangeArrowheads="1"/>
          </p:cNvSpPr>
          <p:nvPr/>
        </p:nvSpPr>
        <p:spPr bwMode="auto">
          <a:xfrm>
            <a:off x="533400" y="5105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无</a:t>
            </a:r>
          </a:p>
        </p:txBody>
      </p:sp>
      <p:sp>
        <p:nvSpPr>
          <p:cNvPr id="313357" name="TextBox 18"/>
          <p:cNvSpPr txBox="1">
            <a:spLocks noChangeArrowheads="1"/>
          </p:cNvSpPr>
          <p:nvPr/>
        </p:nvSpPr>
        <p:spPr bwMode="auto">
          <a:xfrm>
            <a:off x="533400" y="355441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创造的来原</a:t>
            </a: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4.3%</a:t>
            </a: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10.7%</a:t>
            </a: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11.2%</a:t>
            </a: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14.4%</a:t>
            </a: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29.7%</a:t>
            </a: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25.6%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5171" name="Rectangle 3"/>
          <p:cNvSpPr>
            <a:spLocks noGrp="1" noChangeArrowheads="1"/>
          </p:cNvSpPr>
          <p:nvPr>
            <p:ph type="title"/>
          </p:nvPr>
        </p:nvSpPr>
        <p:spPr>
          <a:xfrm>
            <a:off x="893763" y="457200"/>
            <a:ext cx="7358062" cy="1303338"/>
          </a:xfrm>
        </p:spPr>
        <p:txBody>
          <a:bodyPr rIns="35715"/>
          <a:lstStyle/>
          <a:p>
            <a:pPr eaLnBrk="1" hangingPunct="1">
              <a:lnSpc>
                <a:spcPct val="90000"/>
              </a:lnSpc>
              <a:defRPr/>
            </a:pPr>
            <a:r>
              <a:rPr lang="zh-CN" altLang="en-US" sz="3600" b="1">
                <a:latin typeface="Myriad Pro Bold" charset="0"/>
                <a:ea typeface="SimSun" charset="0"/>
                <a:cs typeface="SimSun" charset="0"/>
              </a:rPr>
              <a:t>以下那一个选择使你对圣经有最大的疑问？</a:t>
            </a:r>
            <a:endParaRPr lang="en-US" sz="3600" b="1">
              <a:latin typeface="Myriad Pro Bold" charset="0"/>
              <a:ea typeface="SimSun" charset="0"/>
              <a:cs typeface="SimSun" charset="0"/>
            </a:endParaRPr>
          </a:p>
        </p:txBody>
      </p:sp>
      <p:sp>
        <p:nvSpPr>
          <p:cNvPr id="5895172" name="Rectangle 4"/>
          <p:cNvSpPr>
            <a:spLocks/>
          </p:cNvSpPr>
          <p:nvPr/>
        </p:nvSpPr>
        <p:spPr bwMode="auto">
          <a:xfrm>
            <a:off x="381000" y="5778500"/>
            <a:ext cx="83756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642938">
              <a:defRPr/>
            </a:pPr>
            <a:r>
              <a:rPr lang="zh-CN" altLang="en-US" sz="3800" b="1">
                <a:solidFill>
                  <a:srgbClr val="FFFF00"/>
                </a:solidFill>
                <a:latin typeface="Myriad Pro Light" charset="0"/>
                <a:ea typeface="SimSun" charset="0"/>
                <a:cs typeface="Arial" charset="0"/>
                <a:sym typeface="Myriad Pro Light" charset="0"/>
              </a:rPr>
              <a:t>那些</a:t>
            </a:r>
            <a:r>
              <a:rPr lang="zh-CN" altLang="en-US" sz="3800" b="1">
                <a:latin typeface="Myriad Pro Light" charset="0"/>
                <a:ea typeface="SimSun" charset="0"/>
                <a:cs typeface="Arial" charset="0"/>
                <a:sym typeface="Myriad Pro Light" charset="0"/>
              </a:rPr>
              <a:t>很少</a:t>
            </a:r>
            <a:r>
              <a:rPr lang="zh-CN" altLang="en-US" sz="3800" b="1">
                <a:solidFill>
                  <a:srgbClr val="FFFF00"/>
                </a:solidFill>
                <a:latin typeface="Myriad Pro Light" charset="0"/>
                <a:ea typeface="SimSun" charset="0"/>
                <a:cs typeface="Arial" charset="0"/>
                <a:sym typeface="Myriad Pro Light" charset="0"/>
              </a:rPr>
              <a:t>上主日学</a:t>
            </a:r>
            <a:endParaRPr lang="en-US" sz="3800" b="1">
              <a:solidFill>
                <a:srgbClr val="FFFF00"/>
              </a:solidFill>
              <a:latin typeface="Myriad Pro Light" charset="0"/>
              <a:ea typeface="SimSun" charset="0"/>
              <a:cs typeface="Arial" charset="0"/>
              <a:sym typeface="Myriad Pro Light" charset="0"/>
            </a:endParaRPr>
          </a:p>
        </p:txBody>
      </p:sp>
      <p:sp>
        <p:nvSpPr>
          <p:cNvPr id="5895173"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4000" b="1">
                <a:solidFill>
                  <a:srgbClr val="FFFF00"/>
                </a:solidFill>
                <a:cs typeface="+mn-cs"/>
              </a:rPr>
              <a:t>32.1%</a:t>
            </a: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315400" name="TextBox 8"/>
          <p:cNvSpPr txBox="1">
            <a:spLocks noChangeArrowheads="1"/>
          </p:cNvSpPr>
          <p:nvPr/>
        </p:nvSpPr>
        <p:spPr bwMode="auto">
          <a:xfrm>
            <a:off x="627063" y="2209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神迹不真实</a:t>
            </a:r>
            <a:endParaRPr lang="en-US" sz="2400" b="1">
              <a:ea typeface="SimSun" charset="0"/>
              <a:cs typeface="SimSun" charset="0"/>
            </a:endParaRPr>
          </a:p>
        </p:txBody>
      </p:sp>
      <p:sp>
        <p:nvSpPr>
          <p:cNvPr id="315401" name="TextBox 9"/>
          <p:cNvSpPr txBox="1">
            <a:spLocks noChangeArrowheads="1"/>
          </p:cNvSpPr>
          <p:nvPr/>
        </p:nvSpPr>
        <p:spPr bwMode="auto">
          <a:xfrm>
            <a:off x="474663" y="2719388"/>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圣经不可信</a:t>
            </a:r>
            <a:endParaRPr lang="en-US" sz="2400" b="1">
              <a:ea typeface="SimSun" charset="0"/>
              <a:cs typeface="SimSun" charset="0"/>
            </a:endParaRPr>
          </a:p>
        </p:txBody>
      </p:sp>
      <p:sp>
        <p:nvSpPr>
          <p:cNvPr id="315402" name="TextBox 10"/>
          <p:cNvSpPr txBox="1">
            <a:spLocks noChangeArrowheads="1"/>
          </p:cNvSpPr>
          <p:nvPr/>
        </p:nvSpPr>
        <p:spPr bwMode="auto">
          <a:xfrm>
            <a:off x="627063" y="382746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太多规则</a:t>
            </a:r>
            <a:endParaRPr lang="en-US" sz="2400" b="1">
              <a:ea typeface="SimSun" charset="0"/>
              <a:cs typeface="SimSun" charset="0"/>
            </a:endParaRPr>
          </a:p>
        </p:txBody>
      </p:sp>
      <p:sp>
        <p:nvSpPr>
          <p:cNvPr id="315403" name="TextBox 11"/>
          <p:cNvSpPr txBox="1">
            <a:spLocks noChangeArrowheads="1"/>
          </p:cNvSpPr>
          <p:nvPr/>
        </p:nvSpPr>
        <p:spPr bwMode="auto">
          <a:xfrm>
            <a:off x="609600" y="4343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地球不到一万岁</a:t>
            </a:r>
            <a:endParaRPr lang="en-US" sz="2400" b="1">
              <a:cs typeface="Arial" charset="0"/>
            </a:endParaRPr>
          </a:p>
        </p:txBody>
      </p:sp>
      <p:sp>
        <p:nvSpPr>
          <p:cNvPr id="315404" name="TextBox 12"/>
          <p:cNvSpPr txBox="1">
            <a:spLocks noChangeArrowheads="1"/>
          </p:cNvSpPr>
          <p:nvPr/>
        </p:nvSpPr>
        <p:spPr bwMode="auto">
          <a:xfrm>
            <a:off x="627063" y="4859338"/>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无</a:t>
            </a:r>
            <a:endParaRPr lang="en-US" sz="2400" b="1">
              <a:ea typeface="SimSun" charset="0"/>
              <a:cs typeface="SimSun" charset="0"/>
            </a:endParaRPr>
          </a:p>
        </p:txBody>
      </p:sp>
      <p:sp>
        <p:nvSpPr>
          <p:cNvPr id="315405" name="TextBox 18"/>
          <p:cNvSpPr txBox="1">
            <a:spLocks noChangeArrowheads="1"/>
          </p:cNvSpPr>
          <p:nvPr/>
        </p:nvSpPr>
        <p:spPr bwMode="auto">
          <a:xfrm>
            <a:off x="609600" y="3276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创造的来原</a:t>
            </a:r>
            <a:endParaRPr lang="en-US" sz="2400" b="1">
              <a:cs typeface="Arial" charset="0"/>
            </a:endParaRP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0.8%</a:t>
            </a: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11.7%</a:t>
            </a: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13.5%</a:t>
            </a: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10.7%</a:t>
            </a: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17.8%</a:t>
            </a: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43.4%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title"/>
          </p:nvPr>
        </p:nvSpPr>
        <p:spPr/>
        <p:txBody>
          <a:bodyPr/>
          <a:lstStyle/>
          <a:p>
            <a:pPr indent="0" eaLnBrk="1" hangingPunct="1"/>
            <a:r>
              <a:rPr lang="en-US">
                <a:latin typeface="Arial" charset="0"/>
              </a:rPr>
              <a:t>Psalm 11:3 KJV 00422</a:t>
            </a:r>
          </a:p>
        </p:txBody>
      </p:sp>
      <p:sp>
        <p:nvSpPr>
          <p:cNvPr id="317442"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4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lgn="l">
              <a:defRPr/>
            </a:pPr>
            <a:endParaRPr lang="en-US" sz="1800">
              <a:solidFill>
                <a:srgbClr val="000000"/>
              </a:solidFill>
              <a:latin typeface="Arial" pitchFamily="-128" charset="0"/>
              <a:cs typeface="Geneva" charset="0"/>
            </a:endParaRPr>
          </a:p>
        </p:txBody>
      </p:sp>
      <p:sp>
        <p:nvSpPr>
          <p:cNvPr id="244741" name="Text Box 5"/>
          <p:cNvSpPr txBox="1">
            <a:spLocks noChangeArrowheads="1"/>
          </p:cNvSpPr>
          <p:nvPr/>
        </p:nvSpPr>
        <p:spPr bwMode="auto">
          <a:xfrm>
            <a:off x="228600" y="533400"/>
            <a:ext cx="8474075" cy="36274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a:defRPr/>
            </a:pPr>
            <a:r>
              <a:rPr lang="zh-CN" altLang="en-US" sz="8800" b="1" smtClean="0">
                <a:solidFill>
                  <a:srgbClr val="FFFFFF"/>
                </a:solidFill>
                <a:cs typeface="NSimSun" charset="0"/>
              </a:rPr>
              <a:t>诗</a:t>
            </a:r>
            <a:r>
              <a:rPr lang="en-US" altLang="ja-JP" sz="8800" b="1" smtClean="0">
                <a:solidFill>
                  <a:srgbClr val="FFFFFF"/>
                </a:solidFill>
              </a:rPr>
              <a:t>11:3</a:t>
            </a:r>
            <a:endParaRPr lang="en-US" altLang="ja-JP" sz="7200" smtClean="0">
              <a:solidFill>
                <a:srgbClr val="FFFFFF"/>
              </a:solidFill>
            </a:endParaRPr>
          </a:p>
          <a:p>
            <a:pPr algn="l">
              <a:defRPr/>
            </a:pPr>
            <a:r>
              <a:rPr lang="en-US" sz="7200" smtClean="0">
                <a:solidFill>
                  <a:srgbClr val="FFFFFF"/>
                </a:solidFill>
                <a:latin typeface="NSimSun" charset="0"/>
                <a:cs typeface="NSimSun" charset="0"/>
              </a:rPr>
              <a:t>根基若毁 坏，义人还能作什么呢</a:t>
            </a:r>
            <a:r>
              <a:rPr lang="en-US" altLang="ja-JP" sz="7200" smtClean="0">
                <a:solidFill>
                  <a:srgbClr val="FFFFFF"/>
                </a:solidFill>
              </a:rPr>
              <a:t>?</a:t>
            </a:r>
            <a:endParaRPr lang="en-US" sz="7200" smtClean="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eaLnBrk="1" hangingPunct="1">
              <a:defRPr/>
            </a:pPr>
            <a:r>
              <a:rPr lang="en-US" smtClean="0">
                <a:cs typeface="+mj-cs"/>
              </a:rPr>
              <a:t>Typical House</a:t>
            </a:r>
          </a:p>
        </p:txBody>
      </p:sp>
      <p:pic>
        <p:nvPicPr>
          <p:cNvPr id="770051" name="Picture 3" descr="House series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US"/>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eaLnBrk="1" hangingPunct="1">
              <a:defRPr/>
            </a:pPr>
            <a:r>
              <a:rPr lang="en-US" smtClean="0">
                <a:cs typeface="+mj-cs"/>
              </a:rPr>
              <a:t>Typical House collapsed</a:t>
            </a:r>
          </a:p>
        </p:txBody>
      </p:sp>
      <p:pic>
        <p:nvPicPr>
          <p:cNvPr id="772099" name="Picture 3" descr="House series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6514" name="Rectangle 2" hidden="1"/>
          <p:cNvSpPr>
            <a:spLocks noGrp="1" noChangeArrowheads="1"/>
          </p:cNvSpPr>
          <p:nvPr>
            <p:ph type="title"/>
          </p:nvPr>
        </p:nvSpPr>
        <p:spPr/>
        <p:txBody>
          <a:bodyPr/>
          <a:lstStyle/>
          <a:p>
            <a:pPr eaLnBrk="1" hangingPunct="1">
              <a:defRPr/>
            </a:pPr>
            <a:r>
              <a:rPr lang="en-US" sz="4000" smtClean="0">
                <a:cs typeface="+mj-cs"/>
              </a:rPr>
              <a:t>Blocks-Genesis + Doctrine 00874</a:t>
            </a:r>
          </a:p>
        </p:txBody>
      </p:sp>
      <p:pic>
        <p:nvPicPr>
          <p:cNvPr id="325634"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WordArt 4"/>
          <p:cNvSpPr>
            <a:spLocks noChangeArrowheads="1" noChangeShapeType="1" noTextEdit="1"/>
          </p:cNvSpPr>
          <p:nvPr/>
        </p:nvSpPr>
        <p:spPr bwMode="auto">
          <a:xfrm>
            <a:off x="2133600" y="1524000"/>
            <a:ext cx="4857750" cy="1752600"/>
          </a:xfrm>
          <a:prstGeom prst="rect">
            <a:avLst/>
          </a:prstGeom>
        </p:spPr>
        <p:txBody>
          <a:bodyPr wrap="none" fromWordArt="1">
            <a:prstTxWarp prst="textPlain">
              <a:avLst>
                <a:gd name="adj" fmla="val 50000"/>
              </a:avLst>
            </a:prstTxWarp>
          </a:bodyPr>
          <a:lstStyle/>
          <a:p>
            <a:r>
              <a:rPr lang="zh-TW" altLang="en-US" sz="4400" b="1" kern="10">
                <a:ln w="57150">
                  <a:solidFill>
                    <a:schemeClr val="bg1"/>
                  </a:solidFill>
                  <a:round/>
                  <a:headEnd/>
                  <a:tailEnd/>
                </a:ln>
                <a:latin typeface="Futura XBlk BT"/>
                <a:ea typeface="Futura XBlk BT"/>
                <a:cs typeface="Futura XBlk BT"/>
              </a:rPr>
              <a:t>教义</a:t>
            </a:r>
            <a:endParaRPr lang="en-US" sz="4400" b="1" kern="10">
              <a:ln w="57150">
                <a:solidFill>
                  <a:schemeClr val="bg1"/>
                </a:solidFill>
                <a:round/>
                <a:headEnd/>
                <a:tailEnd/>
              </a:ln>
              <a:latin typeface="Futura XBlk BT"/>
              <a:ea typeface="Futura XBlk BT"/>
              <a:cs typeface="Futura XBlk BT"/>
            </a:endParaRPr>
          </a:p>
        </p:txBody>
      </p:sp>
      <p:sp>
        <p:nvSpPr>
          <p:cNvPr id="325636"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r>
              <a:rPr lang="zh-TW" altLang="en-US" sz="4400" b="1" kern="10">
                <a:ln w="57150">
                  <a:solidFill>
                    <a:schemeClr val="bg1"/>
                  </a:solidFill>
                  <a:round/>
                  <a:headEnd/>
                  <a:tailEnd/>
                </a:ln>
                <a:latin typeface="Futura XBlk BT"/>
                <a:ea typeface="Futura XBlk BT"/>
                <a:cs typeface="Futura XBlk BT"/>
              </a:rPr>
              <a:t>创世记</a:t>
            </a:r>
            <a:endParaRPr lang="en-US" sz="4400" b="1" kern="10">
              <a:ln w="57150">
                <a:solidFill>
                  <a:schemeClr val="bg1"/>
                </a:solidFill>
                <a:round/>
                <a:headEnd/>
                <a:tailEnd/>
              </a:ln>
              <a:latin typeface="Futura XBlk BT"/>
              <a:ea typeface="Futura XBlk BT"/>
              <a:cs typeface="Futura XBlk BT"/>
            </a:endParaRPr>
          </a:p>
        </p:txBody>
      </p:sp>
      <p:sp>
        <p:nvSpPr>
          <p:cNvPr id="569651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5696519" name="WordArt 7"/>
          <p:cNvSpPr>
            <a:spLocks noChangeArrowheads="1" noChangeShapeType="1" noTextEdit="1"/>
          </p:cNvSpPr>
          <p:nvPr/>
        </p:nvSpPr>
        <p:spPr bwMode="auto">
          <a:xfrm>
            <a:off x="2209800" y="1524000"/>
            <a:ext cx="4748213" cy="176053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96518"/>
                                        </p:tgtEl>
                                        <p:attrNameLst>
                                          <p:attrName>style.visibility</p:attrName>
                                        </p:attrNameLst>
                                      </p:cBhvr>
                                      <p:to>
                                        <p:strVal val="visible"/>
                                      </p:to>
                                    </p:set>
                                    <p:anim calcmode="lin" valueType="num">
                                      <p:cBhvr>
                                        <p:cTn id="7" dur="500" fill="hold"/>
                                        <p:tgtEl>
                                          <p:spTgt spid="5696518"/>
                                        </p:tgtEl>
                                        <p:attrNameLst>
                                          <p:attrName>ppt_w</p:attrName>
                                        </p:attrNameLst>
                                      </p:cBhvr>
                                      <p:tavLst>
                                        <p:tav tm="0">
                                          <p:val>
                                            <p:fltVal val="0"/>
                                          </p:val>
                                        </p:tav>
                                        <p:tav tm="100000">
                                          <p:val>
                                            <p:strVal val="#ppt_w"/>
                                          </p:val>
                                        </p:tav>
                                      </p:tavLst>
                                    </p:anim>
                                    <p:anim calcmode="lin" valueType="num">
                                      <p:cBhvr>
                                        <p:cTn id="8" dur="500" fill="hold"/>
                                        <p:tgtEl>
                                          <p:spTgt spid="5696518"/>
                                        </p:tgtEl>
                                        <p:attrNameLst>
                                          <p:attrName>ppt_h</p:attrName>
                                        </p:attrNameLst>
                                      </p:cBhvr>
                                      <p:tavLst>
                                        <p:tav tm="0">
                                          <p:val>
                                            <p:fltVal val="0"/>
                                          </p:val>
                                        </p:tav>
                                        <p:tav tm="100000">
                                          <p:val>
                                            <p:strVal val="#ppt_h"/>
                                          </p:val>
                                        </p:tav>
                                      </p:tavLst>
                                    </p:anim>
                                    <p:animEffect transition="in" filter="fade">
                                      <p:cBhvr>
                                        <p:cTn id="9" dur="500"/>
                                        <p:tgtEl>
                                          <p:spTgt spid="56965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696519"/>
                                        </p:tgtEl>
                                        <p:attrNameLst>
                                          <p:attrName>style.visibility</p:attrName>
                                        </p:attrNameLst>
                                      </p:cBhvr>
                                      <p:to>
                                        <p:strVal val="visible"/>
                                      </p:to>
                                    </p:set>
                                    <p:anim calcmode="lin" valueType="num">
                                      <p:cBhvr>
                                        <p:cTn id="14" dur="500" fill="hold"/>
                                        <p:tgtEl>
                                          <p:spTgt spid="5696519"/>
                                        </p:tgtEl>
                                        <p:attrNameLst>
                                          <p:attrName>ppt_w</p:attrName>
                                        </p:attrNameLst>
                                      </p:cBhvr>
                                      <p:tavLst>
                                        <p:tav tm="0">
                                          <p:val>
                                            <p:fltVal val="0"/>
                                          </p:val>
                                        </p:tav>
                                        <p:tav tm="100000">
                                          <p:val>
                                            <p:strVal val="#ppt_w"/>
                                          </p:val>
                                        </p:tav>
                                      </p:tavLst>
                                    </p:anim>
                                    <p:anim calcmode="lin" valueType="num">
                                      <p:cBhvr>
                                        <p:cTn id="15" dur="500" fill="hold"/>
                                        <p:tgtEl>
                                          <p:spTgt spid="5696519"/>
                                        </p:tgtEl>
                                        <p:attrNameLst>
                                          <p:attrName>ppt_h</p:attrName>
                                        </p:attrNameLst>
                                      </p:cBhvr>
                                      <p:tavLst>
                                        <p:tav tm="0">
                                          <p:val>
                                            <p:fltVal val="0"/>
                                          </p:val>
                                        </p:tav>
                                        <p:tav tm="100000">
                                          <p:val>
                                            <p:strVal val="#ppt_h"/>
                                          </p:val>
                                        </p:tav>
                                      </p:tavLst>
                                    </p:anim>
                                    <p:animEffect transition="in" filter="fade">
                                      <p:cBhvr>
                                        <p:cTn id="16" dur="500"/>
                                        <p:tgtEl>
                                          <p:spTgt spid="5696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6518" grpId="0" animBg="1"/>
      <p:bldP spid="56965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8562" name="Rectangle 2" hidden="1"/>
          <p:cNvSpPr>
            <a:spLocks noGrp="1" noChangeArrowheads="1"/>
          </p:cNvSpPr>
          <p:nvPr>
            <p:ph type="title"/>
          </p:nvPr>
        </p:nvSpPr>
        <p:spPr/>
        <p:txBody>
          <a:bodyPr/>
          <a:lstStyle/>
          <a:p>
            <a:pPr eaLnBrk="1" hangingPunct="1">
              <a:defRPr/>
            </a:pPr>
            <a:r>
              <a:rPr lang="en-US" smtClean="0">
                <a:cs typeface="+mj-cs"/>
              </a:rPr>
              <a:t>Blocks – Genesis/doctrine/sin grey</a:t>
            </a:r>
          </a:p>
        </p:txBody>
      </p:sp>
      <p:pic>
        <p:nvPicPr>
          <p:cNvPr id="327682"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WordArt 4"/>
          <p:cNvSpPr>
            <a:spLocks noChangeArrowheads="1" noChangeShapeType="1" noTextEdit="1"/>
          </p:cNvSpPr>
          <p:nvPr/>
        </p:nvSpPr>
        <p:spPr bwMode="auto">
          <a:xfrm>
            <a:off x="1219200" y="2362200"/>
            <a:ext cx="2516188" cy="1066800"/>
          </a:xfrm>
          <a:prstGeom prst="rect">
            <a:avLst/>
          </a:prstGeom>
        </p:spPr>
        <p:txBody>
          <a:bodyPr wrap="none" fromWordArt="1">
            <a:prstTxWarp prst="textPlain">
              <a:avLst>
                <a:gd name="adj" fmla="val 50000"/>
              </a:avLst>
            </a:prstTxWarp>
          </a:bodyPr>
          <a:lstStyle/>
          <a:p>
            <a:r>
              <a:rPr lang="zh-TW" altLang="en-US" sz="4400" b="1" kern="10">
                <a:ln w="28575">
                  <a:solidFill>
                    <a:schemeClr val="bg1"/>
                  </a:solidFill>
                  <a:round/>
                  <a:headEnd/>
                  <a:tailEnd/>
                </a:ln>
                <a:latin typeface="Arial Black"/>
                <a:ea typeface="Arial Black"/>
                <a:cs typeface="Arial Black"/>
              </a:rPr>
              <a:t>教义</a:t>
            </a:r>
            <a:endParaRPr lang="en-US" sz="4400" b="1" kern="10">
              <a:ln w="28575">
                <a:solidFill>
                  <a:schemeClr val="bg1"/>
                </a:solidFill>
                <a:round/>
                <a:headEnd/>
                <a:tailEnd/>
              </a:ln>
              <a:latin typeface="Arial Black"/>
              <a:ea typeface="Arial Black"/>
              <a:cs typeface="Arial Black"/>
            </a:endParaRPr>
          </a:p>
        </p:txBody>
      </p:sp>
      <p:sp>
        <p:nvSpPr>
          <p:cNvPr id="327684" name="WordArt 5"/>
          <p:cNvSpPr>
            <a:spLocks noChangeArrowheads="1" noChangeShapeType="1" noTextEdit="1"/>
          </p:cNvSpPr>
          <p:nvPr/>
        </p:nvSpPr>
        <p:spPr bwMode="auto">
          <a:xfrm>
            <a:off x="1143000" y="3810000"/>
            <a:ext cx="2590800" cy="838200"/>
          </a:xfrm>
          <a:prstGeom prst="rect">
            <a:avLst/>
          </a:prstGeom>
        </p:spPr>
        <p:txBody>
          <a:bodyPr wrap="none" fromWordArt="1">
            <a:prstTxWarp prst="textPlain">
              <a:avLst>
                <a:gd name="adj" fmla="val 50000"/>
              </a:avLst>
            </a:prstTxWarp>
          </a:bodyPr>
          <a:lstStyle/>
          <a:p>
            <a:r>
              <a:rPr lang="zh-TW" altLang="en-US" sz="4400" b="1" kern="10">
                <a:ln w="28575">
                  <a:solidFill>
                    <a:schemeClr val="bg1"/>
                  </a:solidFill>
                  <a:round/>
                  <a:headEnd/>
                  <a:tailEnd/>
                </a:ln>
                <a:latin typeface="Arial Black"/>
                <a:ea typeface="Arial Black"/>
                <a:cs typeface="Arial Black"/>
              </a:rPr>
              <a:t>创世记</a:t>
            </a:r>
            <a:endParaRPr lang="en-US" sz="4400" b="1" kern="10">
              <a:ln w="28575">
                <a:solidFill>
                  <a:schemeClr val="bg1"/>
                </a:solidFill>
                <a:round/>
                <a:headEnd/>
                <a:tailEnd/>
              </a:ln>
              <a:latin typeface="Arial Black"/>
              <a:ea typeface="Arial Black"/>
              <a:cs typeface="Arial Black"/>
            </a:endParaRPr>
          </a:p>
        </p:txBody>
      </p:sp>
      <p:sp>
        <p:nvSpPr>
          <p:cNvPr id="327685" name="WordArt 6"/>
          <p:cNvSpPr>
            <a:spLocks noChangeArrowheads="1" noChangeShapeType="1" noTextEdit="1"/>
          </p:cNvSpPr>
          <p:nvPr/>
        </p:nvSpPr>
        <p:spPr bwMode="auto">
          <a:xfrm>
            <a:off x="6172200" y="2362200"/>
            <a:ext cx="1066800" cy="1066800"/>
          </a:xfrm>
          <a:prstGeom prst="rect">
            <a:avLst/>
          </a:prstGeom>
        </p:spPr>
        <p:txBody>
          <a:bodyPr wrap="none" fromWordArt="1">
            <a:prstTxWarp prst="textPlain">
              <a:avLst>
                <a:gd name="adj" fmla="val 50000"/>
              </a:avLst>
            </a:prstTxWarp>
          </a:bodyPr>
          <a:lstStyle/>
          <a:p>
            <a:r>
              <a:rPr lang="en-US" sz="4400" b="1" kern="10">
                <a:ln w="28575">
                  <a:solidFill>
                    <a:schemeClr val="bg1"/>
                  </a:solidFill>
                  <a:round/>
                  <a:headEnd/>
                  <a:tailEnd/>
                </a:ln>
                <a:latin typeface="Arial Black"/>
                <a:ea typeface="Arial Black"/>
                <a:cs typeface="Arial Black"/>
              </a:rPr>
              <a:t>罪</a:t>
            </a:r>
          </a:p>
        </p:txBody>
      </p:sp>
      <p:sp>
        <p:nvSpPr>
          <p:cNvPr id="327686" name="WordArt 7"/>
          <p:cNvSpPr>
            <a:spLocks noChangeArrowheads="1" noChangeShapeType="1" noTextEdit="1"/>
          </p:cNvSpPr>
          <p:nvPr/>
        </p:nvSpPr>
        <p:spPr bwMode="auto">
          <a:xfrm>
            <a:off x="5410200" y="3810000"/>
            <a:ext cx="2590800" cy="838200"/>
          </a:xfrm>
          <a:prstGeom prst="rect">
            <a:avLst/>
          </a:prstGeom>
        </p:spPr>
        <p:txBody>
          <a:bodyPr wrap="none" fromWordArt="1">
            <a:prstTxWarp prst="textPlain">
              <a:avLst>
                <a:gd name="adj" fmla="val 50000"/>
              </a:avLst>
            </a:prstTxWarp>
          </a:bodyPr>
          <a:lstStyle/>
          <a:p>
            <a:r>
              <a:rPr lang="zh-TW" altLang="en-US" sz="4400" b="1" kern="10">
                <a:ln w="28575">
                  <a:solidFill>
                    <a:schemeClr val="bg1"/>
                  </a:solidFill>
                  <a:round/>
                  <a:headEnd/>
                  <a:tailEnd/>
                </a:ln>
                <a:latin typeface="Arial Black"/>
                <a:ea typeface="Arial Black"/>
                <a:cs typeface="Arial Black"/>
              </a:rPr>
              <a:t>创世记</a:t>
            </a:r>
            <a:endParaRPr lang="en-US" sz="4400" b="1" kern="10">
              <a:ln w="28575">
                <a:solidFill>
                  <a:schemeClr val="bg1"/>
                </a:solidFill>
                <a:round/>
                <a:headEnd/>
                <a:tailEnd/>
              </a:ln>
              <a:latin typeface="Arial Black"/>
              <a:ea typeface="Arial Black"/>
              <a:cs typeface="Arial Black"/>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794" name="Rectangle 2" hidden="1"/>
          <p:cNvSpPr>
            <a:spLocks noGrp="1" noChangeArrowheads="1"/>
          </p:cNvSpPr>
          <p:nvPr>
            <p:ph type="title"/>
          </p:nvPr>
        </p:nvSpPr>
        <p:spPr/>
        <p:txBody>
          <a:bodyPr/>
          <a:lstStyle/>
          <a:p>
            <a:pPr eaLnBrk="1" hangingPunct="1">
              <a:defRPr/>
            </a:pPr>
            <a:r>
              <a:rPr lang="en-US" smtClean="0">
                <a:cs typeface="+mj-cs"/>
              </a:rPr>
              <a:t>Blocks – Genesis/doctrine/clothing grey</a:t>
            </a:r>
          </a:p>
        </p:txBody>
      </p:sp>
      <p:pic>
        <p:nvPicPr>
          <p:cNvPr id="329730"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WordArt 4"/>
          <p:cNvSpPr>
            <a:spLocks noChangeArrowheads="1" noChangeShapeType="1" noTextEdit="1"/>
          </p:cNvSpPr>
          <p:nvPr/>
        </p:nvSpPr>
        <p:spPr bwMode="auto">
          <a:xfrm>
            <a:off x="5410200" y="2362200"/>
            <a:ext cx="2514600" cy="1066800"/>
          </a:xfrm>
          <a:prstGeom prst="rect">
            <a:avLst/>
          </a:prstGeom>
        </p:spPr>
        <p:txBody>
          <a:bodyPr wrap="none" fromWordArt="1">
            <a:prstTxWarp prst="textPlain">
              <a:avLst>
                <a:gd name="adj" fmla="val 50000"/>
              </a:avLst>
            </a:prstTxWarp>
          </a:bodyPr>
          <a:lstStyle/>
          <a:p>
            <a:r>
              <a:rPr lang="zh-CHT" altLang="en-US" sz="4400" b="1" kern="10">
                <a:ln w="19050">
                  <a:solidFill>
                    <a:schemeClr val="bg1"/>
                  </a:solidFill>
                  <a:round/>
                  <a:headEnd/>
                  <a:tailEnd/>
                </a:ln>
                <a:latin typeface="Arial Black"/>
                <a:ea typeface="Arial Black"/>
                <a:cs typeface="Arial Black"/>
              </a:rPr>
              <a:t>衣服</a:t>
            </a:r>
            <a:endParaRPr lang="en-US" sz="4400" b="1" kern="10">
              <a:ln w="19050">
                <a:solidFill>
                  <a:schemeClr val="bg1"/>
                </a:solidFill>
                <a:round/>
                <a:headEnd/>
                <a:tailEnd/>
              </a:ln>
              <a:latin typeface="Arial Black"/>
              <a:ea typeface="Arial Black"/>
              <a:cs typeface="Arial Black"/>
            </a:endParaRPr>
          </a:p>
        </p:txBody>
      </p:sp>
      <p:sp>
        <p:nvSpPr>
          <p:cNvPr id="329732" name="WordArt 5"/>
          <p:cNvSpPr>
            <a:spLocks noChangeArrowheads="1" noChangeShapeType="1" noTextEdit="1"/>
          </p:cNvSpPr>
          <p:nvPr/>
        </p:nvSpPr>
        <p:spPr bwMode="auto">
          <a:xfrm>
            <a:off x="1219200" y="2362200"/>
            <a:ext cx="2516188" cy="1066800"/>
          </a:xfrm>
          <a:prstGeom prst="rect">
            <a:avLst/>
          </a:prstGeom>
        </p:spPr>
        <p:txBody>
          <a:bodyPr wrap="none" fromWordArt="1">
            <a:prstTxWarp prst="textPlain">
              <a:avLst>
                <a:gd name="adj" fmla="val 50000"/>
              </a:avLst>
            </a:prstTxWarp>
          </a:bodyPr>
          <a:lstStyle/>
          <a:p>
            <a:r>
              <a:rPr lang="zh-TW" altLang="en-US" sz="4400" b="1" kern="10">
                <a:ln w="19050">
                  <a:solidFill>
                    <a:schemeClr val="bg1"/>
                  </a:solidFill>
                  <a:round/>
                  <a:headEnd/>
                  <a:tailEnd/>
                </a:ln>
                <a:latin typeface="Arial Black"/>
                <a:ea typeface="Arial Black"/>
                <a:cs typeface="Arial Black"/>
              </a:rPr>
              <a:t>教义</a:t>
            </a:r>
            <a:endParaRPr lang="en-US" sz="4400" b="1" kern="10">
              <a:ln w="19050">
                <a:solidFill>
                  <a:schemeClr val="bg1"/>
                </a:solidFill>
                <a:round/>
                <a:headEnd/>
                <a:tailEnd/>
              </a:ln>
              <a:latin typeface="Arial Black"/>
              <a:ea typeface="Arial Black"/>
              <a:cs typeface="Arial Black"/>
            </a:endParaRPr>
          </a:p>
        </p:txBody>
      </p:sp>
      <p:sp>
        <p:nvSpPr>
          <p:cNvPr id="329733" name="WordArt 6"/>
          <p:cNvSpPr>
            <a:spLocks noChangeArrowheads="1" noChangeShapeType="1" noTextEdit="1"/>
          </p:cNvSpPr>
          <p:nvPr/>
        </p:nvSpPr>
        <p:spPr bwMode="auto">
          <a:xfrm>
            <a:off x="1143000" y="3810000"/>
            <a:ext cx="2590800" cy="838200"/>
          </a:xfrm>
          <a:prstGeom prst="rect">
            <a:avLst/>
          </a:prstGeom>
        </p:spPr>
        <p:txBody>
          <a:bodyPr wrap="none" fromWordArt="1">
            <a:prstTxWarp prst="textPlain">
              <a:avLst>
                <a:gd name="adj" fmla="val 50000"/>
              </a:avLst>
            </a:prstTxWarp>
          </a:bodyPr>
          <a:lstStyle/>
          <a:p>
            <a:r>
              <a:rPr lang="zh-TW" altLang="en-US" sz="4400" b="1" kern="10">
                <a:ln w="19050">
                  <a:solidFill>
                    <a:schemeClr val="bg1"/>
                  </a:solidFill>
                  <a:round/>
                  <a:headEnd/>
                  <a:tailEnd/>
                </a:ln>
                <a:latin typeface="Arial Black"/>
                <a:ea typeface="Arial Black"/>
                <a:cs typeface="Arial Black"/>
              </a:rPr>
              <a:t>创世记</a:t>
            </a:r>
            <a:endParaRPr lang="en-US" sz="4400" b="1" kern="10">
              <a:ln w="19050">
                <a:solidFill>
                  <a:schemeClr val="bg1"/>
                </a:solidFill>
                <a:round/>
                <a:headEnd/>
                <a:tailEnd/>
              </a:ln>
              <a:latin typeface="Arial Black"/>
              <a:ea typeface="Arial Black"/>
              <a:cs typeface="Arial Black"/>
            </a:endParaRPr>
          </a:p>
        </p:txBody>
      </p:sp>
      <p:sp>
        <p:nvSpPr>
          <p:cNvPr id="329734" name="WordArt 7"/>
          <p:cNvSpPr>
            <a:spLocks noChangeArrowheads="1" noChangeShapeType="1" noTextEdit="1"/>
          </p:cNvSpPr>
          <p:nvPr/>
        </p:nvSpPr>
        <p:spPr bwMode="auto">
          <a:xfrm>
            <a:off x="5410200" y="3810000"/>
            <a:ext cx="2590800" cy="838200"/>
          </a:xfrm>
          <a:prstGeom prst="rect">
            <a:avLst/>
          </a:prstGeom>
        </p:spPr>
        <p:txBody>
          <a:bodyPr wrap="none" fromWordArt="1">
            <a:prstTxWarp prst="textPlain">
              <a:avLst>
                <a:gd name="adj" fmla="val 50000"/>
              </a:avLst>
            </a:prstTxWarp>
          </a:bodyPr>
          <a:lstStyle/>
          <a:p>
            <a:r>
              <a:rPr lang="zh-TW" altLang="en-US" sz="4400" b="1" kern="10">
                <a:ln w="19050">
                  <a:solidFill>
                    <a:schemeClr val="bg1"/>
                  </a:solidFill>
                  <a:round/>
                  <a:headEnd/>
                  <a:tailEnd/>
                </a:ln>
                <a:latin typeface="Arial Black"/>
                <a:ea typeface="Arial Black"/>
                <a:cs typeface="Arial Black"/>
              </a:rPr>
              <a:t>创世记</a:t>
            </a:r>
            <a:endParaRPr lang="en-US" sz="4400" b="1" kern="10">
              <a:ln w="19050">
                <a:solidFill>
                  <a:schemeClr val="bg1"/>
                </a:solidFill>
                <a:round/>
                <a:headEnd/>
                <a:tailEnd/>
              </a:ln>
              <a:latin typeface="Arial Black"/>
              <a:ea typeface="Arial Black"/>
              <a:cs typeface="Arial Black"/>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a:t>AiG web site #1</a:t>
            </a:r>
          </a:p>
        </p:txBody>
      </p:sp>
      <p:sp>
        <p:nvSpPr>
          <p:cNvPr id="404484" name="Text Box 4"/>
          <p:cNvSpPr txBox="1">
            <a:spLocks noChangeArrowheads="1"/>
          </p:cNvSpPr>
          <p:nvPr/>
        </p:nvSpPr>
        <p:spPr bwMode="auto">
          <a:xfrm>
            <a:off x="1295400" y="3886200"/>
            <a:ext cx="6781800" cy="5191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2800" b="1">
                <a:solidFill>
                  <a:schemeClr val="bg1"/>
                </a:solidFill>
                <a:ea typeface="SimSun" charset="0"/>
                <a:cs typeface="SimSun" charset="0"/>
              </a:rPr>
              <a:t>相信，防守，宣告</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p:txBody>
          <a:bodyPr/>
          <a:lstStyle/>
          <a:p>
            <a:pPr indent="0" eaLnBrk="1" hangingPunct="1"/>
            <a:r>
              <a:rPr lang="en-US">
                <a:latin typeface="Arial" charset="0"/>
              </a:rPr>
              <a:t>Blocks-Genesis Doctrine &amp; Doctrines 00405</a:t>
            </a:r>
          </a:p>
        </p:txBody>
      </p:sp>
      <p:sp>
        <p:nvSpPr>
          <p:cNvPr id="33177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341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algn="l">
              <a:defRPr/>
            </a:pPr>
            <a:endParaRPr lang="en-US" sz="1800">
              <a:solidFill>
                <a:srgbClr val="000000"/>
              </a:solidFill>
              <a:latin typeface="Arial" pitchFamily="-128" charset="0"/>
              <a:cs typeface="Geneva" charset="0"/>
            </a:endParaRPr>
          </a:p>
        </p:txBody>
      </p:sp>
      <p:sp>
        <p:nvSpPr>
          <p:cNvPr id="273413"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r>
              <a:rPr lang="zh-CN" altLang="en-US" sz="5400" b="1">
                <a:solidFill>
                  <a:srgbClr val="000000"/>
                </a:solidFill>
                <a:effectLst>
                  <a:outerShdw blurRad="38100" dist="38100" dir="2700000" algn="tl">
                    <a:srgbClr val="DDDDDD"/>
                  </a:outerShdw>
                </a:effectLst>
                <a:latin typeface="PMingLiU" charset="0"/>
                <a:ea typeface="SimSun" charset="0"/>
                <a:cs typeface="SimSun" charset="0"/>
              </a:rPr>
              <a:t>创世记</a:t>
            </a:r>
            <a:endParaRPr lang="zh-TW" altLang="en-US" sz="5400" b="1">
              <a:solidFill>
                <a:srgbClr val="000000"/>
              </a:solidFill>
            </a:endParaRPr>
          </a:p>
        </p:txBody>
      </p:sp>
      <p:sp>
        <p:nvSpPr>
          <p:cNvPr id="27341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defRPr/>
            </a:pPr>
            <a:r>
              <a:rPr lang="zh-CN" altLang="en-US" sz="6000" b="1">
                <a:solidFill>
                  <a:srgbClr val="000000"/>
                </a:solidFill>
                <a:effectLst>
                  <a:outerShdw blurRad="38100" dist="38100" dir="2700000" algn="tl">
                    <a:srgbClr val="DDDDDD"/>
                  </a:outerShdw>
                </a:effectLst>
                <a:latin typeface="Arial Black" charset="0"/>
                <a:ea typeface="SimSun" charset="0"/>
                <a:cs typeface="SimSun" charset="0"/>
              </a:rPr>
              <a:t>教义</a:t>
            </a:r>
            <a:endParaRPr lang="zh-TW" altLang="en-US" sz="6000" b="1">
              <a:solidFill>
                <a:srgbClr val="000000"/>
              </a:solidFill>
              <a:latin typeface="Arial Black" charset="0"/>
            </a:endParaRPr>
          </a:p>
        </p:txBody>
      </p:sp>
      <p:sp>
        <p:nvSpPr>
          <p:cNvPr id="273415"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r>
              <a:rPr lang="zh-CN" altLang="en-US" sz="5400" b="1">
                <a:solidFill>
                  <a:srgbClr val="000000"/>
                </a:solidFill>
                <a:effectLst>
                  <a:outerShdw blurRad="38100" dist="38100" dir="2700000" algn="tl">
                    <a:srgbClr val="DDDDDD"/>
                  </a:outerShdw>
                </a:effectLst>
                <a:latin typeface="PMingLiU" charset="0"/>
                <a:ea typeface="SimSun" charset="0"/>
                <a:cs typeface="SimSun" charset="0"/>
              </a:rPr>
              <a:t>创世记</a:t>
            </a:r>
            <a:endParaRPr lang="en-US" sz="5400" b="1">
              <a:solidFill>
                <a:srgbClr val="000000"/>
              </a:solidFill>
              <a:effectLst>
                <a:outerShdw blurRad="38100" dist="38100" dir="2700000" algn="tl">
                  <a:srgbClr val="DDDDDD"/>
                </a:outerShdw>
              </a:effectLst>
              <a:latin typeface="PMingLiU" charset="0"/>
              <a:ea typeface="SimSun" charset="0"/>
              <a:cs typeface="SimSun" charset="0"/>
            </a:endParaRPr>
          </a:p>
        </p:txBody>
      </p:sp>
      <p:sp>
        <p:nvSpPr>
          <p:cNvPr id="273416"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defRPr/>
            </a:pPr>
            <a:r>
              <a:rPr lang="zh-CN" altLang="en-US" sz="4000" b="1">
                <a:solidFill>
                  <a:srgbClr val="000000"/>
                </a:solidFill>
                <a:effectLst>
                  <a:outerShdw blurRad="38100" dist="38100" dir="2700000" algn="tl">
                    <a:srgbClr val="DDDDDD"/>
                  </a:outerShdw>
                </a:effectLst>
                <a:latin typeface="Arial Black" charset="0"/>
                <a:ea typeface="SimSun" charset="0"/>
                <a:cs typeface="SimSun" charset="0"/>
              </a:rPr>
              <a:t>七天创造</a:t>
            </a:r>
            <a:endParaRPr lang="zh-TW" altLang="en-US" sz="4000" b="1">
              <a:solidFill>
                <a:srgbClr val="000000"/>
              </a:solidFill>
              <a:latin typeface="Arial Black" charset="0"/>
            </a:endParaRPr>
          </a:p>
        </p:txBody>
      </p:sp>
      <p:sp>
        <p:nvSpPr>
          <p:cNvPr id="273417"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defRPr/>
            </a:pPr>
            <a:r>
              <a:rPr lang="zh-CN" altLang="en-US" sz="4000" b="1">
                <a:solidFill>
                  <a:srgbClr val="000000"/>
                </a:solidFill>
                <a:effectLst>
                  <a:outerShdw blurRad="38100" dist="38100" dir="2700000" algn="tl">
                    <a:srgbClr val="DDDDDD"/>
                  </a:outerShdw>
                </a:effectLst>
                <a:latin typeface="Arial Black" charset="0"/>
                <a:ea typeface="SimSun" charset="0"/>
                <a:cs typeface="SimSun" charset="0"/>
              </a:rPr>
              <a:t>工作</a:t>
            </a:r>
            <a:endParaRPr lang="zh-TW" altLang="en-US" sz="4000" b="1">
              <a:solidFill>
                <a:srgbClr val="000000"/>
              </a:solidFill>
              <a:latin typeface="Arial Black" charset="0"/>
            </a:endParaRPr>
          </a:p>
        </p:txBody>
      </p:sp>
      <p:sp>
        <p:nvSpPr>
          <p:cNvPr id="273418"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defRPr/>
            </a:pPr>
            <a:r>
              <a:rPr lang="zh-CN" altLang="en-US" sz="4000" b="1">
                <a:solidFill>
                  <a:srgbClr val="000000"/>
                </a:solidFill>
                <a:effectLst>
                  <a:outerShdw blurRad="38100" dist="38100" dir="2700000" algn="tl">
                    <a:srgbClr val="DDDDDD"/>
                  </a:outerShdw>
                </a:effectLst>
                <a:latin typeface="Arial Black" charset="0"/>
                <a:ea typeface="SimSun" charset="0"/>
                <a:cs typeface="SimSun" charset="0"/>
              </a:rPr>
              <a:t>治理</a:t>
            </a:r>
            <a:endParaRPr lang="zh-TW" altLang="en-US" sz="4000" b="1">
              <a:solidFill>
                <a:srgbClr val="000000"/>
              </a:solidFill>
              <a:latin typeface="Arial Black" charset="0"/>
            </a:endParaRPr>
          </a:p>
        </p:txBody>
      </p:sp>
      <p:sp>
        <p:nvSpPr>
          <p:cNvPr id="273419"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defRPr/>
            </a:pPr>
            <a:r>
              <a:rPr lang="zh-CN" altLang="en-US" sz="4000" b="1">
                <a:solidFill>
                  <a:srgbClr val="000000"/>
                </a:solidFill>
                <a:effectLst>
                  <a:outerShdw blurRad="38100" dist="38100" dir="2700000" algn="tl">
                    <a:srgbClr val="DDDDDD"/>
                  </a:outerShdw>
                </a:effectLst>
                <a:latin typeface="Arial Black" charset="0"/>
                <a:ea typeface="SimSun" charset="0"/>
                <a:cs typeface="SimSun" charset="0"/>
              </a:rPr>
              <a:t>咒诅</a:t>
            </a:r>
            <a:endParaRPr lang="zh-TW" altLang="en-US" sz="4000" b="1">
              <a:solidFill>
                <a:srgbClr val="000000"/>
              </a:solidFill>
              <a:latin typeface="Arial Black" charset="0"/>
            </a:endParaRPr>
          </a:p>
        </p:txBody>
      </p:sp>
      <p:sp>
        <p:nvSpPr>
          <p:cNvPr id="273420"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defRPr/>
            </a:pPr>
            <a:r>
              <a:rPr lang="zh-CN" altLang="en-US" sz="4000" b="1">
                <a:solidFill>
                  <a:srgbClr val="000000"/>
                </a:solidFill>
                <a:effectLst>
                  <a:outerShdw blurRad="38100" dist="38100" dir="2700000" algn="tl">
                    <a:srgbClr val="DDDDDD"/>
                  </a:outerShdw>
                </a:effectLst>
                <a:latin typeface="Arial Black" charset="0"/>
                <a:ea typeface="SimSun" charset="0"/>
                <a:cs typeface="SimSun" charset="0"/>
              </a:rPr>
              <a:t>末后的亚当</a:t>
            </a:r>
            <a:endParaRPr lang="zh-TW" altLang="en-US" sz="4000" b="1">
              <a:solidFill>
                <a:srgbClr val="000000"/>
              </a:solidFill>
              <a:latin typeface="Arial Black" charset="0"/>
            </a:endParaRPr>
          </a:p>
        </p:txBody>
      </p:sp>
      <p:sp>
        <p:nvSpPr>
          <p:cNvPr id="273421"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defRPr/>
            </a:pPr>
            <a:r>
              <a:rPr lang="zh-CN" altLang="en-US" sz="4000" b="1">
                <a:solidFill>
                  <a:srgbClr val="000000"/>
                </a:solidFill>
                <a:latin typeface="Arial Black" charset="0"/>
                <a:ea typeface="SimSun" charset="0"/>
                <a:cs typeface="SimSun" charset="0"/>
              </a:rPr>
              <a:t>第一次降临</a:t>
            </a:r>
            <a:endParaRPr lang="zh-TW" altLang="en-US" sz="4000" b="1">
              <a:solidFill>
                <a:srgbClr val="000000"/>
              </a:solidFill>
              <a:latin typeface="Arial Black" charset="0"/>
            </a:endParaRPr>
          </a:p>
        </p:txBody>
      </p:sp>
      <p:sp>
        <p:nvSpPr>
          <p:cNvPr id="273422"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eaLnBrk="0" hangingPunct="0">
              <a:defRPr/>
            </a:pPr>
            <a:r>
              <a:rPr lang="zh-CN" altLang="en-US" sz="4000" b="1">
                <a:solidFill>
                  <a:srgbClr val="000000"/>
                </a:solidFill>
                <a:latin typeface="Arial Black" charset="0"/>
                <a:ea typeface="SimSun" charset="0"/>
                <a:cs typeface="SimSun" charset="0"/>
              </a:rPr>
              <a:t>第二次再来</a:t>
            </a:r>
            <a:endParaRPr lang="zh-TW" altLang="en-US" sz="4000" b="1">
              <a:solidFill>
                <a:srgbClr val="000000"/>
              </a:solidFill>
              <a:latin typeface="Arial Black"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7341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7341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7341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7341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73418"/>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73419"/>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73420"/>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273421"/>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273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animBg="1" autoUpdateAnimBg="0"/>
      <p:bldP spid="273415" grpId="0" animBg="1" autoUpdateAnimBg="0"/>
      <p:bldP spid="273416" grpId="0" animBg="1" autoUpdateAnimBg="0"/>
      <p:bldP spid="273417" grpId="0" animBg="1" autoUpdateAnimBg="0"/>
      <p:bldP spid="273418" grpId="0" animBg="1" autoUpdateAnimBg="0"/>
      <p:bldP spid="273419" grpId="0" animBg="1" autoUpdateAnimBg="0"/>
      <p:bldP spid="273420" grpId="0" animBg="1" autoUpdateAnimBg="0"/>
      <p:bldP spid="273421" grpId="0" animBg="1" autoUpdateAnimBg="0"/>
      <p:bldP spid="27342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42" name="Rectangle 2" hidden="1"/>
          <p:cNvSpPr>
            <a:spLocks noGrp="1" noChangeArrowheads="1"/>
          </p:cNvSpPr>
          <p:nvPr>
            <p:ph type="title"/>
          </p:nvPr>
        </p:nvSpPr>
        <p:spPr/>
        <p:txBody>
          <a:bodyPr/>
          <a:lstStyle/>
          <a:p>
            <a:pPr eaLnBrk="1" hangingPunct="1">
              <a:defRPr/>
            </a:pPr>
            <a:r>
              <a:rPr lang="en-US" smtClean="0">
                <a:cs typeface="+mj-cs"/>
              </a:rPr>
              <a:t>Blocks – Genesis/doctrine/marriage grey</a:t>
            </a:r>
          </a:p>
        </p:txBody>
      </p:sp>
      <p:pic>
        <p:nvPicPr>
          <p:cNvPr id="333826"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7" name="WordArt 4"/>
          <p:cNvSpPr>
            <a:spLocks noChangeArrowheads="1" noChangeShapeType="1" noTextEdit="1"/>
          </p:cNvSpPr>
          <p:nvPr/>
        </p:nvSpPr>
        <p:spPr bwMode="auto">
          <a:xfrm>
            <a:off x="5410200" y="2362200"/>
            <a:ext cx="2579688" cy="1066800"/>
          </a:xfrm>
          <a:prstGeom prst="rect">
            <a:avLst/>
          </a:prstGeom>
        </p:spPr>
        <p:txBody>
          <a:bodyPr wrap="none" fromWordArt="1">
            <a:prstTxWarp prst="textPlain">
              <a:avLst>
                <a:gd name="adj" fmla="val 50000"/>
              </a:avLst>
            </a:prstTxWarp>
          </a:bodyPr>
          <a:lstStyle/>
          <a:p>
            <a:r>
              <a:rPr lang="zh-CHT" altLang="en-US" sz="4400" b="1" kern="10">
                <a:ln w="19050">
                  <a:solidFill>
                    <a:schemeClr val="bg1"/>
                  </a:solidFill>
                  <a:round/>
                  <a:headEnd/>
                  <a:tailEnd/>
                </a:ln>
                <a:latin typeface="Arial Black"/>
                <a:ea typeface="Arial Black"/>
                <a:cs typeface="Arial Black"/>
              </a:rPr>
              <a:t>婚姻</a:t>
            </a:r>
            <a:endParaRPr lang="en-US" sz="4400" b="1" kern="10">
              <a:ln w="19050">
                <a:solidFill>
                  <a:schemeClr val="bg1"/>
                </a:solidFill>
                <a:round/>
                <a:headEnd/>
                <a:tailEnd/>
              </a:ln>
              <a:latin typeface="Arial Black"/>
              <a:ea typeface="Arial Black"/>
              <a:cs typeface="Arial Black"/>
            </a:endParaRPr>
          </a:p>
        </p:txBody>
      </p:sp>
      <p:sp>
        <p:nvSpPr>
          <p:cNvPr id="333828" name="WordArt 5"/>
          <p:cNvSpPr>
            <a:spLocks noChangeArrowheads="1" noChangeShapeType="1" noTextEdit="1"/>
          </p:cNvSpPr>
          <p:nvPr/>
        </p:nvSpPr>
        <p:spPr bwMode="auto">
          <a:xfrm>
            <a:off x="1219200" y="2362200"/>
            <a:ext cx="2516188" cy="990600"/>
          </a:xfrm>
          <a:prstGeom prst="rect">
            <a:avLst/>
          </a:prstGeom>
        </p:spPr>
        <p:txBody>
          <a:bodyPr wrap="none" fromWordArt="1">
            <a:prstTxWarp prst="textPlain">
              <a:avLst>
                <a:gd name="adj" fmla="val 50000"/>
              </a:avLst>
            </a:prstTxWarp>
          </a:bodyPr>
          <a:lstStyle/>
          <a:p>
            <a:r>
              <a:rPr lang="zh-TW" altLang="en-US" sz="4400" b="1" kern="10">
                <a:ln w="19050">
                  <a:solidFill>
                    <a:schemeClr val="bg1"/>
                  </a:solidFill>
                  <a:round/>
                  <a:headEnd/>
                  <a:tailEnd/>
                </a:ln>
                <a:latin typeface="Arial Black"/>
                <a:ea typeface="Arial Black"/>
                <a:cs typeface="Arial Black"/>
              </a:rPr>
              <a:t>教义</a:t>
            </a:r>
            <a:endParaRPr lang="en-US" sz="4400" b="1" kern="10">
              <a:ln w="19050">
                <a:solidFill>
                  <a:schemeClr val="bg1"/>
                </a:solidFill>
                <a:round/>
                <a:headEnd/>
                <a:tailEnd/>
              </a:ln>
              <a:latin typeface="Arial Black"/>
              <a:ea typeface="Arial Black"/>
              <a:cs typeface="Arial Black"/>
            </a:endParaRPr>
          </a:p>
        </p:txBody>
      </p:sp>
      <p:sp>
        <p:nvSpPr>
          <p:cNvPr id="333829" name="WordArt 6"/>
          <p:cNvSpPr>
            <a:spLocks noChangeArrowheads="1" noChangeShapeType="1" noTextEdit="1"/>
          </p:cNvSpPr>
          <p:nvPr/>
        </p:nvSpPr>
        <p:spPr bwMode="auto">
          <a:xfrm>
            <a:off x="1143000" y="3886200"/>
            <a:ext cx="2590800" cy="762000"/>
          </a:xfrm>
          <a:prstGeom prst="rect">
            <a:avLst/>
          </a:prstGeom>
        </p:spPr>
        <p:txBody>
          <a:bodyPr wrap="none" fromWordArt="1">
            <a:prstTxWarp prst="textPlain">
              <a:avLst>
                <a:gd name="adj" fmla="val 50000"/>
              </a:avLst>
            </a:prstTxWarp>
          </a:bodyPr>
          <a:lstStyle/>
          <a:p>
            <a:r>
              <a:rPr lang="zh-TW" altLang="en-US" sz="4400" b="1" kern="10">
                <a:ln w="19050">
                  <a:solidFill>
                    <a:schemeClr val="bg1"/>
                  </a:solidFill>
                  <a:round/>
                  <a:headEnd/>
                  <a:tailEnd/>
                </a:ln>
                <a:latin typeface="Arial Black"/>
                <a:ea typeface="Arial Black"/>
                <a:cs typeface="Arial Black"/>
              </a:rPr>
              <a:t>创世记</a:t>
            </a:r>
            <a:endParaRPr lang="en-US" sz="4400" b="1" kern="10">
              <a:ln w="19050">
                <a:solidFill>
                  <a:schemeClr val="bg1"/>
                </a:solidFill>
                <a:round/>
                <a:headEnd/>
                <a:tailEnd/>
              </a:ln>
              <a:latin typeface="Arial Black"/>
              <a:ea typeface="Arial Black"/>
              <a:cs typeface="Arial Black"/>
            </a:endParaRPr>
          </a:p>
        </p:txBody>
      </p:sp>
      <p:sp>
        <p:nvSpPr>
          <p:cNvPr id="333830" name="WordArt 7"/>
          <p:cNvSpPr>
            <a:spLocks noChangeArrowheads="1" noChangeShapeType="1" noTextEdit="1"/>
          </p:cNvSpPr>
          <p:nvPr/>
        </p:nvSpPr>
        <p:spPr bwMode="auto">
          <a:xfrm>
            <a:off x="5410200" y="3886200"/>
            <a:ext cx="2590800" cy="762000"/>
          </a:xfrm>
          <a:prstGeom prst="rect">
            <a:avLst/>
          </a:prstGeom>
        </p:spPr>
        <p:txBody>
          <a:bodyPr wrap="none" fromWordArt="1">
            <a:prstTxWarp prst="textPlain">
              <a:avLst>
                <a:gd name="adj" fmla="val 50000"/>
              </a:avLst>
            </a:prstTxWarp>
          </a:bodyPr>
          <a:lstStyle/>
          <a:p>
            <a:r>
              <a:rPr lang="zh-TW" altLang="en-US" sz="4400" b="1" kern="10">
                <a:ln w="19050">
                  <a:solidFill>
                    <a:schemeClr val="bg1"/>
                  </a:solidFill>
                  <a:round/>
                  <a:headEnd/>
                  <a:tailEnd/>
                </a:ln>
                <a:latin typeface="Arial Black"/>
                <a:ea typeface="Arial Black"/>
                <a:cs typeface="Arial Black"/>
              </a:rPr>
              <a:t>创世记</a:t>
            </a:r>
            <a:endParaRPr lang="en-US" sz="4400" b="1" kern="10">
              <a:ln w="19050">
                <a:solidFill>
                  <a:schemeClr val="bg1"/>
                </a:solidFill>
                <a:round/>
                <a:headEnd/>
                <a:tailEnd/>
              </a:ln>
              <a:latin typeface="Arial Black"/>
              <a:ea typeface="Arial Black"/>
              <a:cs typeface="Arial Black"/>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194" name="Rectangle 2"/>
          <p:cNvSpPr>
            <a:spLocks noGrp="1" noChangeArrowheads="1"/>
          </p:cNvSpPr>
          <p:nvPr>
            <p:ph type="title"/>
          </p:nvPr>
        </p:nvSpPr>
        <p:spPr/>
        <p:txBody>
          <a:bodyPr/>
          <a:lstStyle/>
          <a:p>
            <a:pPr eaLnBrk="1" hangingPunct="1">
              <a:defRPr/>
            </a:pPr>
            <a:r>
              <a:rPr lang="en-US" sz="2400" dirty="0" smtClean="0">
                <a:solidFill>
                  <a:schemeClr val="tx1"/>
                </a:solidFill>
                <a:cs typeface="+mj-cs"/>
              </a:rPr>
              <a:t>Marriage silhouettes</a:t>
            </a:r>
          </a:p>
        </p:txBody>
      </p:sp>
      <p:pic>
        <p:nvPicPr>
          <p:cNvPr id="335874" name="Picture 3" descr="Gay Marri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0"/>
            <a:ext cx="409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5" name="Text Box 5"/>
          <p:cNvSpPr txBox="1">
            <a:spLocks noChangeArrowheads="1"/>
          </p:cNvSpPr>
          <p:nvPr/>
        </p:nvSpPr>
        <p:spPr bwMode="auto">
          <a:xfrm>
            <a:off x="6248400" y="4038600"/>
            <a:ext cx="11430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1600" b="1">
                <a:ea typeface="SimSun" charset="0"/>
                <a:cs typeface="SimSun" charset="0"/>
              </a:rPr>
              <a:t>这对不能配成一对</a:t>
            </a:r>
          </a:p>
        </p:txBody>
      </p:sp>
      <p:pic>
        <p:nvPicPr>
          <p:cNvPr id="4616196" name="Picture 4" descr="Bride &amp; Groom 10 cop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000" y="0"/>
            <a:ext cx="441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31" name="Rectangle 11"/>
          <p:cNvSpPr>
            <a:spLocks noChangeArrowheads="1"/>
          </p:cNvSpPr>
          <p:nvPr/>
        </p:nvSpPr>
        <p:spPr bwMode="auto">
          <a:xfrm>
            <a:off x="4800600" y="0"/>
            <a:ext cx="44196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1131"/>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616196"/>
                                        </p:tgtEl>
                                        <p:attrNameLst>
                                          <p:attrName>style.opacity</p:attrName>
                                        </p:attrNameLst>
                                      </p:cBhvr>
                                      <p:to>
                                        <p:strVal val="0.5"/>
                                      </p:to>
                                    </p:set>
                                    <p:animEffect filter="image" prLst="opacity: 0.5">
                                      <p:cBhvr rctx="IE">
                                        <p:cTn id="9" dur="indefinite"/>
                                        <p:tgtEl>
                                          <p:spTgt spid="461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3890" name="Rectangle 2" hidden="1"/>
          <p:cNvSpPr>
            <a:spLocks noGrp="1" noChangeArrowheads="1"/>
          </p:cNvSpPr>
          <p:nvPr>
            <p:ph type="title"/>
          </p:nvPr>
        </p:nvSpPr>
        <p:spPr/>
        <p:txBody>
          <a:bodyPr/>
          <a:lstStyle/>
          <a:p>
            <a:pPr eaLnBrk="1" hangingPunct="1">
              <a:defRPr/>
            </a:pPr>
            <a:r>
              <a:rPr lang="en-US" smtClean="0">
                <a:cs typeface="+mj-cs"/>
              </a:rPr>
              <a:t>Blocks-Genesis + Gospel 00872</a:t>
            </a:r>
          </a:p>
        </p:txBody>
      </p:sp>
      <p:pic>
        <p:nvPicPr>
          <p:cNvPr id="33792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3" name="WordArt 4"/>
          <p:cNvSpPr>
            <a:spLocks noChangeArrowheads="1" noChangeShapeType="1" noTextEdit="1"/>
          </p:cNvSpPr>
          <p:nvPr/>
        </p:nvSpPr>
        <p:spPr bwMode="auto">
          <a:xfrm>
            <a:off x="2133600" y="1371600"/>
            <a:ext cx="4887913" cy="1905000"/>
          </a:xfrm>
          <a:prstGeom prst="rect">
            <a:avLst/>
          </a:prstGeom>
        </p:spPr>
        <p:txBody>
          <a:bodyPr wrap="none" fromWordArt="1">
            <a:prstTxWarp prst="textPlain">
              <a:avLst>
                <a:gd name="adj" fmla="val 50000"/>
              </a:avLst>
            </a:prstTxWarp>
          </a:bodyPr>
          <a:lstStyle/>
          <a:p>
            <a:r>
              <a:rPr lang="en-US" sz="4400" b="1" kern="10">
                <a:ln w="38100">
                  <a:solidFill>
                    <a:schemeClr val="bg1"/>
                  </a:solidFill>
                  <a:round/>
                  <a:headEnd/>
                  <a:tailEnd/>
                </a:ln>
                <a:latin typeface="Futura XBlk BT"/>
                <a:ea typeface="Futura XBlk BT"/>
                <a:cs typeface="Futura XBlk BT"/>
              </a:rPr>
              <a:t>死亡</a:t>
            </a:r>
          </a:p>
        </p:txBody>
      </p:sp>
      <p:sp>
        <p:nvSpPr>
          <p:cNvPr id="337924" name="WordArt 5"/>
          <p:cNvSpPr>
            <a:spLocks noChangeArrowheads="1" noChangeShapeType="1" noTextEdit="1"/>
          </p:cNvSpPr>
          <p:nvPr/>
        </p:nvSpPr>
        <p:spPr bwMode="auto">
          <a:xfrm>
            <a:off x="2133600" y="4495800"/>
            <a:ext cx="4953000" cy="1447800"/>
          </a:xfrm>
          <a:prstGeom prst="rect">
            <a:avLst/>
          </a:prstGeom>
        </p:spPr>
        <p:txBody>
          <a:bodyPr wrap="none" fromWordArt="1">
            <a:prstTxWarp prst="textPlain">
              <a:avLst>
                <a:gd name="adj" fmla="val 50000"/>
              </a:avLst>
            </a:prstTxWarp>
          </a:bodyPr>
          <a:lstStyle/>
          <a:p>
            <a:r>
              <a:rPr lang="zh-TW" altLang="en-US" sz="4400" b="1" kern="10">
                <a:ln w="38100">
                  <a:solidFill>
                    <a:schemeClr val="bg1"/>
                  </a:solidFill>
                  <a:round/>
                  <a:headEnd/>
                  <a:tailEnd/>
                </a:ln>
                <a:latin typeface="Futura XBlk BT"/>
                <a:ea typeface="Futura XBlk BT"/>
                <a:cs typeface="Futura XBlk BT"/>
              </a:rPr>
              <a:t>创世记</a:t>
            </a:r>
            <a:endParaRPr lang="en-US" sz="4400" b="1" kern="10">
              <a:ln w="38100">
                <a:solidFill>
                  <a:schemeClr val="bg1"/>
                </a:solidFill>
                <a:round/>
                <a:headEnd/>
                <a:tailEnd/>
              </a:ln>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4" descr="\\.psf\Host\Volumes\PresTeam\Maria Murphy\Keynote\TM_reworked_Slides\Why Death\Why Death 008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0"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3" tIns="45687" rIns="91373" bIns="45687"/>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a:fld id="{E85FCDB6-851D-6E4A-AB2D-FBC2267DEF3A}" type="slidenum">
              <a:rPr lang="en-US" sz="1400">
                <a:ea typeface="ヒラギノ角ゴ Pro W3" charset="0"/>
                <a:cs typeface="ヒラギノ角ゴ Pro W3" charset="0"/>
              </a:rPr>
              <a:pPr algn="r"/>
              <a:t>24</a:t>
            </a:fld>
            <a:endParaRPr lang="en-US" sz="1400">
              <a:ea typeface="ヒラギノ角ゴ Pro W3" charset="0"/>
              <a:cs typeface="ヒラギノ角ゴ Pro W3" charset="0"/>
            </a:endParaRPr>
          </a:p>
        </p:txBody>
      </p:sp>
      <p:sp>
        <p:nvSpPr>
          <p:cNvPr id="2" name="Title 1"/>
          <p:cNvSpPr>
            <a:spLocks noGrp="1"/>
          </p:cNvSpPr>
          <p:nvPr>
            <p:ph type="title" idx="4294967295"/>
          </p:nvPr>
        </p:nvSpPr>
        <p:spPr>
          <a:xfrm>
            <a:off x="457200" y="2514600"/>
            <a:ext cx="8229600" cy="1143000"/>
          </a:xfrm>
        </p:spPr>
        <p:txBody>
          <a:bodyPr/>
          <a:lstStyle/>
          <a:p>
            <a:pPr eaLnBrk="1" hangingPunct="1">
              <a:defRPr/>
            </a:pPr>
            <a:r>
              <a:rPr lang="zh-CN" altLang="en-US" sz="13500" b="1">
                <a:solidFill>
                  <a:srgbClr val="C00000"/>
                </a:solidFill>
                <a:latin typeface="Arial Black" charset="0"/>
                <a:ea typeface="SimSun" charset="0"/>
                <a:cs typeface="SimSun" charset="0"/>
              </a:rPr>
              <a:t>为什么</a:t>
            </a:r>
            <a:r>
              <a:rPr lang="en-US" sz="13500" b="1">
                <a:solidFill>
                  <a:srgbClr val="C00000"/>
                </a:solidFill>
                <a:latin typeface="Arial Black" charset="0"/>
                <a:ea typeface="ＭＳ Ｐゴシック" charset="0"/>
              </a:rPr>
              <a:t>?</a:t>
            </a:r>
            <a:endParaRPr lang="en-US">
              <a:latin typeface="Arial"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938" y="6049963"/>
            <a:ext cx="9151938" cy="808037"/>
          </a:xfrm>
        </p:spPr>
        <p:txBody>
          <a:bodyPr/>
          <a:lstStyle/>
          <a:p>
            <a:pPr eaLnBrk="1" hangingPunct="1">
              <a:defRPr/>
            </a:pPr>
            <a:r>
              <a:rPr lang="zh-CN" altLang="en-US" sz="2800" b="1">
                <a:solidFill>
                  <a:srgbClr val="FFFFFF"/>
                </a:solidFill>
                <a:latin typeface="Arial" charset="0"/>
                <a:ea typeface="SimSun" charset="0"/>
                <a:cs typeface="Arial" charset="0"/>
              </a:rPr>
              <a:t>为何满有慈爱的神会容许地震？</a:t>
            </a:r>
            <a:endParaRPr lang="zh-CN" altLang="en-US">
              <a:latin typeface="Arial" charset="0"/>
              <a:ea typeface="SimSun"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p:txBody>
          <a:bodyPr/>
          <a:lstStyle/>
          <a:p>
            <a:pPr eaLnBrk="1" hangingPunct="1">
              <a:defRPr/>
            </a:pPr>
            <a:r>
              <a:rPr lang="en-US" smtClean="0">
                <a:cs typeface="+mj-cs"/>
              </a:rPr>
              <a:t>Fossil dinosaur with scientist</a:t>
            </a:r>
          </a:p>
        </p:txBody>
      </p:sp>
      <p:sp>
        <p:nvSpPr>
          <p:cNvPr id="1150979" name="Rectangle 3"/>
          <p:cNvSpPr>
            <a:spLocks noGrp="1" noChangeArrowheads="1"/>
          </p:cNvSpPr>
          <p:nvPr>
            <p:ph type="body" idx="1"/>
          </p:nvPr>
        </p:nvSpPr>
        <p:spPr/>
        <p:txBody>
          <a:bodyPr/>
          <a:lstStyle/>
          <a:p>
            <a:pPr eaLnBrk="1" hangingPunct="1">
              <a:defRPr/>
            </a:pPr>
            <a:endParaRPr lang="en-US" smtClean="0">
              <a:cs typeface="+mn-cs"/>
            </a:endParaRPr>
          </a:p>
        </p:txBody>
      </p:sp>
      <p:pic>
        <p:nvPicPr>
          <p:cNvPr id="344067"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4" name="Picture 3" descr="02375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
          <p:cNvSpPr txBox="1">
            <a:spLocks noChangeArrowheads="1"/>
          </p:cNvSpPr>
          <p:nvPr/>
        </p:nvSpPr>
        <p:spPr bwMode="auto">
          <a:xfrm>
            <a:off x="228600" y="2438400"/>
            <a:ext cx="3048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8000" b="1" kern="0" dirty="0">
                <a:solidFill>
                  <a:srgbClr val="FFFFFF"/>
                </a:solidFill>
                <a:effectLst>
                  <a:glow rad="279400">
                    <a:schemeClr val="bg2">
                      <a:alpha val="75000"/>
                    </a:schemeClr>
                  </a:glow>
                </a:effectLst>
                <a:latin typeface="Arial"/>
              </a:rPr>
              <a:t>数百万年</a:t>
            </a:r>
            <a:endParaRPr lang="en-US" sz="8000" b="1" kern="0" dirty="0" smtClean="0">
              <a:solidFill>
                <a:srgbClr val="FFFFFF"/>
              </a:solidFill>
              <a:effectLst>
                <a:glow rad="279400">
                  <a:schemeClr val="bg2">
                    <a:alpha val="75000"/>
                  </a:schemeClr>
                </a:glow>
              </a:effectLst>
              <a:latin typeface="Arial"/>
              <a:ea typeface="ＭＳ Ｐゴシック"/>
              <a:cs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FF"/>
                </a:solidFill>
                <a:effectLst>
                  <a:glow rad="279400">
                    <a:schemeClr val="bg2">
                      <a:alpha val="75000"/>
                    </a:schemeClr>
                  </a:glow>
                </a:effectLst>
                <a:latin typeface="Arial"/>
                <a:ea typeface="ＭＳ Ｐゴシック"/>
                <a:cs typeface="Arial"/>
              </a:rPr>
              <a:t>=</a:t>
            </a:r>
          </a:p>
        </p:txBody>
      </p:sp>
      <p:sp>
        <p:nvSpPr>
          <p:cNvPr id="15" name="WordArt 22"/>
          <p:cNvSpPr>
            <a:spLocks noChangeArrowheads="1" noChangeShapeType="1" noTextEdit="1"/>
          </p:cNvSpPr>
          <p:nvPr/>
        </p:nvSpPr>
        <p:spPr bwMode="auto">
          <a:xfrm>
            <a:off x="5697140" y="228600"/>
            <a:ext cx="2216944"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zh-CHT" altLang="en-US" sz="4800" b="1" kern="0" dirty="0">
                <a:solidFill>
                  <a:srgbClr val="FF0000"/>
                </a:solidFill>
                <a:effectLst>
                  <a:glow rad="241300">
                    <a:srgbClr val="000000">
                      <a:alpha val="75000"/>
                    </a:srgbClr>
                  </a:glow>
                </a:effectLst>
                <a:latin typeface="Arial Black"/>
                <a:ea typeface="ＭＳ Ｐゴシック"/>
                <a:cs typeface="Arial Black"/>
              </a:rPr>
              <a:t>痛苦</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6" name="WordArt 23"/>
          <p:cNvSpPr>
            <a:spLocks noChangeArrowheads="1" noChangeShapeType="1" noTextEdit="1"/>
          </p:cNvSpPr>
          <p:nvPr/>
        </p:nvSpPr>
        <p:spPr bwMode="auto">
          <a:xfrm>
            <a:off x="5799236" y="1180042"/>
            <a:ext cx="2012752" cy="6350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800" b="1" kern="0" dirty="0">
                <a:solidFill>
                  <a:srgbClr val="FF0000"/>
                </a:solidFill>
                <a:effectLst>
                  <a:glow rad="241300">
                    <a:srgbClr val="000000">
                      <a:alpha val="75000"/>
                    </a:srgbClr>
                  </a:glow>
                </a:effectLst>
                <a:latin typeface="Arial Black"/>
                <a:ea typeface="ＭＳ Ｐゴシック"/>
                <a:cs typeface="Arial Black"/>
              </a:rPr>
              <a:t>死亡</a:t>
            </a:r>
          </a:p>
        </p:txBody>
      </p:sp>
      <p:sp>
        <p:nvSpPr>
          <p:cNvPr id="17" name="WordArt 24"/>
          <p:cNvSpPr>
            <a:spLocks noChangeArrowheads="1" noChangeShapeType="1" noTextEdit="1"/>
          </p:cNvSpPr>
          <p:nvPr/>
        </p:nvSpPr>
        <p:spPr bwMode="auto">
          <a:xfrm>
            <a:off x="5792886" y="2212446"/>
            <a:ext cx="2012752" cy="592139"/>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杀戮</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8" name="WordArt 25"/>
          <p:cNvSpPr>
            <a:spLocks noChangeArrowheads="1" noChangeShapeType="1" noTextEdit="1"/>
          </p:cNvSpPr>
          <p:nvPr/>
        </p:nvSpPr>
        <p:spPr bwMode="auto">
          <a:xfrm>
            <a:off x="5802882" y="3243264"/>
            <a:ext cx="2005460" cy="51435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800" b="1" kern="0" dirty="0">
                <a:solidFill>
                  <a:srgbClr val="FF0000"/>
                </a:solidFill>
                <a:effectLst>
                  <a:glow rad="241300">
                    <a:srgbClr val="000000">
                      <a:alpha val="75000"/>
                    </a:srgbClr>
                  </a:glow>
                </a:effectLst>
                <a:latin typeface="Arial Black"/>
                <a:ea typeface="ＭＳ Ｐゴシック"/>
                <a:cs typeface="Arial Black"/>
              </a:rPr>
              <a:t>疫病</a:t>
            </a:r>
          </a:p>
        </p:txBody>
      </p:sp>
      <p:sp>
        <p:nvSpPr>
          <p:cNvPr id="19" name="WordArt 26"/>
          <p:cNvSpPr>
            <a:spLocks noChangeArrowheads="1" noChangeShapeType="1" noTextEdit="1"/>
          </p:cNvSpPr>
          <p:nvPr/>
        </p:nvSpPr>
        <p:spPr bwMode="auto">
          <a:xfrm>
            <a:off x="5638800" y="4175656"/>
            <a:ext cx="2333625" cy="4826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挣扎</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20" name="WordArt 27"/>
          <p:cNvSpPr>
            <a:spLocks noChangeArrowheads="1" noChangeShapeType="1" noTextEdit="1"/>
          </p:cNvSpPr>
          <p:nvPr/>
        </p:nvSpPr>
        <p:spPr bwMode="auto">
          <a:xfrm>
            <a:off x="5799236" y="5076298"/>
            <a:ext cx="2012752" cy="601663"/>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4800" b="1" kern="0" dirty="0">
                <a:solidFill>
                  <a:srgbClr val="FF0000"/>
                </a:solidFill>
                <a:effectLst>
                  <a:glow rad="241300">
                    <a:srgbClr val="000000">
                      <a:alpha val="75000"/>
                    </a:srgbClr>
                  </a:glow>
                </a:effectLst>
                <a:latin typeface="Arial Black"/>
                <a:ea typeface="ＭＳ Ｐゴシック"/>
                <a:cs typeface="Arial Black"/>
              </a:rPr>
              <a:t>受苦</a:t>
            </a:r>
          </a:p>
        </p:txBody>
      </p:sp>
      <p:sp>
        <p:nvSpPr>
          <p:cNvPr id="21" name="WordArt 28"/>
          <p:cNvSpPr>
            <a:spLocks noChangeArrowheads="1" noChangeShapeType="1" noTextEdit="1"/>
          </p:cNvSpPr>
          <p:nvPr/>
        </p:nvSpPr>
        <p:spPr bwMode="auto">
          <a:xfrm>
            <a:off x="5755481" y="6096000"/>
            <a:ext cx="2100263"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zh-TW" altLang="en-US" sz="4800" b="1" kern="0" dirty="0">
                <a:solidFill>
                  <a:srgbClr val="FF0000"/>
                </a:solidFill>
                <a:effectLst>
                  <a:glow rad="241300">
                    <a:srgbClr val="000000">
                      <a:alpha val="75000"/>
                    </a:srgbClr>
                  </a:glow>
                </a:effectLst>
                <a:latin typeface="Arial Black"/>
                <a:ea typeface="ＭＳ Ｐゴシック"/>
                <a:cs typeface="Arial Black"/>
              </a:rPr>
              <a:t>灭绝</a:t>
            </a:r>
            <a:endParaRPr lang="en-US" sz="4800"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271374" name="Text Box 14"/>
          <p:cNvSpPr txBox="1">
            <a:spLocks noChangeArrowheads="1"/>
          </p:cNvSpPr>
          <p:nvPr/>
        </p:nvSpPr>
        <p:spPr bwMode="auto">
          <a:xfrm>
            <a:off x="1295400" y="304800"/>
            <a:ext cx="2667000" cy="7620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spcBef>
                <a:spcPct val="50000"/>
              </a:spcBef>
              <a:defRPr/>
            </a:pPr>
            <a:r>
              <a:rPr lang="zh-CN" altLang="en-US" sz="4400" b="1" smtClean="0">
                <a:solidFill>
                  <a:srgbClr val="FFFFFF"/>
                </a:solidFill>
                <a:effectLst>
                  <a:outerShdw blurRad="38100" dist="38100" dir="2700000" algn="tl">
                    <a:srgbClr val="000000"/>
                  </a:outerShdw>
                </a:effectLst>
                <a:cs typeface="NSimSun" charset="0"/>
              </a:rPr>
              <a:t>化石记载</a:t>
            </a:r>
            <a:endParaRPr lang="en-US" sz="4400" b="1" smtClean="0">
              <a:solidFill>
                <a:srgbClr val="FFFFFF"/>
              </a:solidFill>
              <a:effectLst>
                <a:outerShdw blurRad="38100" dist="38100" dir="2700000" algn="tl">
                  <a:srgbClr val="000000"/>
                </a:outerShdw>
              </a:effectLst>
              <a:cs typeface="N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smtClean="0">
                <a:cs typeface="+mj-cs"/>
              </a:rPr>
              <a:t>Evolution Millions of Years + Creation 01133</a:t>
            </a:r>
          </a:p>
        </p:txBody>
      </p:sp>
      <p:pic>
        <p:nvPicPr>
          <p:cNvPr id="348162" name="Picture 5" descr="\\.psf\Host\Users\mmurphy\Desktop\Evol Mil of Yrs + Crea 0113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3" name="TextBox 1"/>
          <p:cNvSpPr txBox="1">
            <a:spLocks noChangeArrowheads="1"/>
          </p:cNvSpPr>
          <p:nvPr/>
        </p:nvSpPr>
        <p:spPr bwMode="auto">
          <a:xfrm>
            <a:off x="76200" y="65088"/>
            <a:ext cx="33528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4000" b="1" smtClean="0">
                <a:solidFill>
                  <a:srgbClr val="000033"/>
                </a:solidFill>
                <a:ea typeface="SimSun" charset="0"/>
                <a:cs typeface="SimSun" charset="0"/>
              </a:rPr>
              <a:t>进化论</a:t>
            </a:r>
            <a:endParaRPr lang="en-US" altLang="ja-JP" sz="4000" b="1" smtClean="0">
              <a:solidFill>
                <a:srgbClr val="000000"/>
              </a:solidFill>
            </a:endParaRPr>
          </a:p>
          <a:p>
            <a:pPr eaLnBrk="1" hangingPunct="1"/>
            <a:r>
              <a:rPr lang="zh-TW" altLang="en-US" sz="3200" b="1" smtClean="0">
                <a:solidFill>
                  <a:srgbClr val="000033"/>
                </a:solidFill>
              </a:rPr>
              <a:t>数百万年</a:t>
            </a:r>
            <a:endParaRPr lang="en-GB" sz="2400" b="1" smtClean="0">
              <a:solidFill>
                <a:srgbClr val="000033"/>
              </a:solidFill>
            </a:endParaRPr>
          </a:p>
        </p:txBody>
      </p:sp>
      <p:sp>
        <p:nvSpPr>
          <p:cNvPr id="348164" name="TextBox 8"/>
          <p:cNvSpPr txBox="1">
            <a:spLocks noChangeArrowheads="1"/>
          </p:cNvSpPr>
          <p:nvPr/>
        </p:nvSpPr>
        <p:spPr bwMode="auto">
          <a:xfrm>
            <a:off x="6172200" y="27432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r>
              <a:rPr lang="zh-TW" altLang="en-US" sz="2800" b="1" smtClean="0">
                <a:solidFill>
                  <a:srgbClr val="000033"/>
                </a:solidFill>
              </a:rPr>
              <a:t>人类的</a:t>
            </a:r>
            <a:endParaRPr lang="en-GB" sz="2800" b="1" smtClean="0">
              <a:solidFill>
                <a:srgbClr val="000033"/>
              </a:solidFill>
            </a:endParaRPr>
          </a:p>
        </p:txBody>
      </p:sp>
      <p:sp>
        <p:nvSpPr>
          <p:cNvPr id="348165"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6600" b="1" smtClean="0">
                <a:solidFill>
                  <a:srgbClr val="FFFFFF"/>
                </a:solidFill>
              </a:rPr>
              <a:t>死亡</a:t>
            </a:r>
          </a:p>
        </p:txBody>
      </p:sp>
      <p:sp>
        <p:nvSpPr>
          <p:cNvPr id="348166"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400" b="1" smtClean="0">
                <a:solidFill>
                  <a:srgbClr val="FFFFFF"/>
                </a:solidFill>
              </a:rPr>
              <a:t>流血 </a:t>
            </a:r>
            <a:r>
              <a:rPr lang="en-US" altLang="zh-TW" sz="2400" b="1" smtClean="0">
                <a:solidFill>
                  <a:srgbClr val="FFFFFF"/>
                </a:solidFill>
              </a:rPr>
              <a:t>  </a:t>
            </a:r>
            <a:r>
              <a:rPr lang="zh-TW" altLang="en-US" sz="2400" b="1" smtClean="0">
                <a:solidFill>
                  <a:srgbClr val="FFFFFF"/>
                </a:solidFill>
              </a:rPr>
              <a:t>苦难 </a:t>
            </a:r>
            <a:r>
              <a:rPr lang="en-US" altLang="zh-TW" sz="2400" b="1" smtClean="0">
                <a:solidFill>
                  <a:srgbClr val="FFFFFF"/>
                </a:solidFill>
              </a:rPr>
              <a:t>  </a:t>
            </a:r>
            <a:r>
              <a:rPr lang="zh-TW" altLang="en-US" sz="2400" b="1" smtClean="0">
                <a:solidFill>
                  <a:srgbClr val="FFFFFF"/>
                </a:solidFill>
              </a:rPr>
              <a:t>疾病</a:t>
            </a:r>
            <a:endParaRPr lang="en-US" sz="2400" b="1" smtClean="0">
              <a:solidFill>
                <a:srgbClr val="FFFFFF"/>
              </a:solidFill>
            </a:endParaRPr>
          </a:p>
        </p:txBody>
      </p:sp>
      <p:sp>
        <p:nvSpPr>
          <p:cNvPr id="348167" name="TextBox 11"/>
          <p:cNvSpPr txBox="1">
            <a:spLocks noChangeArrowheads="1"/>
          </p:cNvSpPr>
          <p:nvPr/>
        </p:nvSpPr>
        <p:spPr bwMode="auto">
          <a:xfrm>
            <a:off x="0" y="3505200"/>
            <a:ext cx="335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4000" b="1" smtClean="0">
                <a:solidFill>
                  <a:srgbClr val="000000"/>
                </a:solidFill>
                <a:latin typeface="Arial Black" charset="0"/>
                <a:cs typeface="NSimSun" charset="0"/>
              </a:rPr>
              <a:t>创造论</a:t>
            </a:r>
            <a:endParaRPr lang="zh-TW" altLang="en-US" sz="4000" b="1" smtClean="0">
              <a:solidFill>
                <a:srgbClr val="000000"/>
              </a:solidFill>
              <a:latin typeface="Arial Black" charset="0"/>
              <a:cs typeface="NSimSun" charset="0"/>
            </a:endParaRPr>
          </a:p>
        </p:txBody>
      </p:sp>
      <p:sp>
        <p:nvSpPr>
          <p:cNvPr id="348168" name="TextBox 12"/>
          <p:cNvSpPr txBox="1">
            <a:spLocks noChangeArrowheads="1"/>
          </p:cNvSpPr>
          <p:nvPr/>
        </p:nvSpPr>
        <p:spPr bwMode="auto">
          <a:xfrm>
            <a:off x="762000" y="4424363"/>
            <a:ext cx="1981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lnSpc>
                <a:spcPts val="2000"/>
              </a:lnSpc>
            </a:pPr>
            <a:r>
              <a:rPr lang="zh-TW" altLang="en-US" sz="2000" b="1" smtClean="0">
                <a:solidFill>
                  <a:srgbClr val="FFFFFF"/>
                </a:solidFill>
              </a:rPr>
              <a:t>人类的</a:t>
            </a:r>
            <a:r>
              <a:rPr lang="en-US" altLang="zh-TW" sz="2000" b="1" smtClean="0">
                <a:solidFill>
                  <a:srgbClr val="FFFFFF"/>
                </a:solidFill>
              </a:rPr>
              <a:t/>
            </a:r>
            <a:br>
              <a:rPr lang="en-US" altLang="zh-TW" sz="2000" b="1" smtClean="0">
                <a:solidFill>
                  <a:srgbClr val="FFFFFF"/>
                </a:solidFill>
              </a:rPr>
            </a:br>
            <a:r>
              <a:rPr lang="zh-TW" altLang="en-US" sz="2000" b="1" smtClean="0">
                <a:solidFill>
                  <a:srgbClr val="FFFFFF"/>
                </a:solidFill>
              </a:rPr>
              <a:t>行为</a:t>
            </a:r>
          </a:p>
        </p:txBody>
      </p:sp>
      <p:sp>
        <p:nvSpPr>
          <p:cNvPr id="348169"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6600" b="1" smtClean="0">
                <a:solidFill>
                  <a:srgbClr val="FFFFFF"/>
                </a:solidFill>
              </a:rPr>
              <a:t>罪</a:t>
            </a:r>
          </a:p>
        </p:txBody>
      </p:sp>
      <p:sp>
        <p:nvSpPr>
          <p:cNvPr id="348170" name="TextBox 14"/>
          <p:cNvSpPr txBox="1">
            <a:spLocks noChangeArrowheads="1"/>
          </p:cNvSpPr>
          <p:nvPr/>
        </p:nvSpPr>
        <p:spPr bwMode="auto">
          <a:xfrm>
            <a:off x="6629400" y="5405438"/>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400" b="1" smtClean="0">
                <a:solidFill>
                  <a:srgbClr val="000033"/>
                </a:solidFill>
              </a:rPr>
              <a:t>死亡</a:t>
            </a:r>
            <a:endParaRPr lang="en-US" sz="2400" b="1" smtClean="0">
              <a:solidFill>
                <a:srgbClr val="000000"/>
              </a:solidFill>
            </a:endParaRPr>
          </a:p>
        </p:txBody>
      </p:sp>
      <p:sp>
        <p:nvSpPr>
          <p:cNvPr id="2410500" name="Rectangle 4"/>
          <p:cNvSpPr>
            <a:spLocks noChangeArrowheads="1"/>
          </p:cNvSpPr>
          <p:nvPr/>
        </p:nvSpPr>
        <p:spPr bwMode="auto">
          <a:xfrm>
            <a:off x="0" y="3276600"/>
            <a:ext cx="91440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endParaRPr>
          </a:p>
        </p:txBody>
      </p:sp>
    </p:spTree>
    <p:extLst>
      <p:ext uri="{BB962C8B-B14F-4D97-AF65-F5344CB8AC3E}">
        <p14:creationId xmlns:p14="http://schemas.microsoft.com/office/powerpoint/2010/main" val="16868248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ChangeArrowheads="1"/>
          </p:cNvSpPr>
          <p:nvPr>
            <p:ph type="title"/>
          </p:nvPr>
        </p:nvSpPr>
        <p:spPr/>
        <p:txBody>
          <a:bodyPr/>
          <a:lstStyle/>
          <a:p>
            <a:pPr eaLnBrk="1" hangingPunct="1">
              <a:defRPr/>
            </a:pPr>
            <a:r>
              <a:rPr lang="en-US" smtClean="0">
                <a:cs typeface="+mj-cs"/>
              </a:rPr>
              <a:t>Gen. 1:29-30 NAS</a:t>
            </a:r>
          </a:p>
        </p:txBody>
      </p:sp>
      <p:pic>
        <p:nvPicPr>
          <p:cNvPr id="3502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6116"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smtClean="0">
                <a:solidFill>
                  <a:srgbClr val="00FF00"/>
                </a:solidFill>
                <a:ea typeface="SimSun" charset="0"/>
                <a:cs typeface="Arial" charset="0"/>
              </a:rPr>
              <a:t>创世记 </a:t>
            </a:r>
            <a:r>
              <a:rPr lang="en-US" sz="5400" b="1" smtClean="0">
                <a:solidFill>
                  <a:srgbClr val="00FF00"/>
                </a:solidFill>
                <a:ea typeface="SimSun" charset="0"/>
                <a:cs typeface="Arial" charset="0"/>
              </a:rPr>
              <a:t>1:29-30</a:t>
            </a:r>
          </a:p>
        </p:txBody>
      </p:sp>
      <p:sp>
        <p:nvSpPr>
          <p:cNvPr id="2906117" name="Text Box 5"/>
          <p:cNvSpPr txBox="1">
            <a:spLocks noChangeArrowheads="1"/>
          </p:cNvSpPr>
          <p:nvPr/>
        </p:nvSpPr>
        <p:spPr bwMode="auto">
          <a:xfrm>
            <a:off x="914400" y="1435100"/>
            <a:ext cx="7391400" cy="361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defRPr/>
            </a:pPr>
            <a:r>
              <a:rPr lang="en-US" sz="3000" b="1" dirty="0" smtClean="0">
                <a:solidFill>
                  <a:schemeClr val="bg1"/>
                </a:solidFill>
                <a:effectLst>
                  <a:outerShdw blurRad="50800" dist="76200" dir="2700000" algn="tl" rotWithShape="0">
                    <a:srgbClr val="000000"/>
                  </a:outerShdw>
                </a:effectLst>
                <a:cs typeface="Arial" charset="0"/>
              </a:rPr>
              <a:t>29. </a:t>
            </a:r>
            <a:r>
              <a:rPr lang="en-US" sz="3200" dirty="0" smtClean="0">
                <a:solidFill>
                  <a:srgbClr val="FFFFFF"/>
                </a:solidFill>
                <a:effectLst>
                  <a:outerShdw blurRad="50800" dist="76200" dir="2700000" algn="tl" rotWithShape="0">
                    <a:srgbClr val="000000"/>
                  </a:outerShdw>
                </a:effectLst>
              </a:rPr>
              <a:t>神 说 ， 看 哪 ， 我 将 遍 地 上 一 切 结 种 子 的 菜 蔬 和 一 切 树 上 所 结 有 核 的 果 子 ， </a:t>
            </a:r>
            <a:r>
              <a:rPr lang="en-US" sz="3200" dirty="0" smtClean="0">
                <a:solidFill>
                  <a:srgbClr val="FFFF00"/>
                </a:solidFill>
                <a:effectLst>
                  <a:outerShdw blurRad="50800" dist="76200" dir="2700000" algn="tl" rotWithShape="0">
                    <a:srgbClr val="000000"/>
                  </a:outerShdw>
                </a:effectLst>
              </a:rPr>
              <a:t>全 赐 给 你 们</a:t>
            </a:r>
            <a:r>
              <a:rPr lang="en-US" sz="3200" dirty="0" smtClean="0">
                <a:solidFill>
                  <a:srgbClr val="FFFFFF"/>
                </a:solidFill>
                <a:effectLst>
                  <a:outerShdw blurRad="50800" dist="76200" dir="2700000" algn="tl" rotWithShape="0">
                    <a:srgbClr val="000000"/>
                  </a:outerShdw>
                </a:effectLst>
              </a:rPr>
              <a:t> 作 食 物 。</a:t>
            </a:r>
            <a:r>
              <a:rPr lang="en-US" altLang="zh-CN" sz="3200" dirty="0" smtClean="0">
                <a:solidFill>
                  <a:srgbClr val="FFFFFF"/>
                </a:solidFill>
                <a:effectLst>
                  <a:outerShdw blurRad="50800" dist="76200" dir="2700000" algn="tl" rotWithShape="0">
                    <a:srgbClr val="000000"/>
                  </a:outerShdw>
                </a:effectLst>
              </a:rPr>
              <a:t/>
            </a:r>
            <a:br>
              <a:rPr lang="en-US" altLang="zh-CN" sz="3200" dirty="0" smtClean="0">
                <a:solidFill>
                  <a:srgbClr val="FFFFFF"/>
                </a:solidFill>
                <a:effectLst>
                  <a:outerShdw blurRad="50800" dist="76200" dir="2700000" algn="tl" rotWithShape="0">
                    <a:srgbClr val="000000"/>
                  </a:outerShdw>
                </a:effectLst>
              </a:rPr>
            </a:br>
            <a:r>
              <a:rPr lang="en-US" sz="1800" dirty="0" smtClean="0">
                <a:solidFill>
                  <a:srgbClr val="FFFFFF"/>
                </a:solidFill>
                <a:effectLst>
                  <a:outerShdw blurRad="50800" dist="76200" dir="2700000" algn="tl" rotWithShape="0">
                    <a:srgbClr val="000000"/>
                  </a:outerShdw>
                </a:effectLst>
              </a:rPr>
              <a:t> </a:t>
            </a:r>
            <a:endParaRPr lang="en-US" sz="3000" b="1" dirty="0" smtClean="0">
              <a:solidFill>
                <a:srgbClr val="FFFFFF"/>
              </a:solidFill>
              <a:effectLst>
                <a:outerShdw blurRad="50800" dist="76200" dir="2700000" algn="tl" rotWithShape="0">
                  <a:srgbClr val="000000"/>
                </a:outerShdw>
              </a:effectLst>
              <a:cs typeface="Arial" charset="0"/>
            </a:endParaRPr>
          </a:p>
          <a:p>
            <a:pPr algn="l" eaLnBrk="1" hangingPunct="1">
              <a:lnSpc>
                <a:spcPct val="90000"/>
              </a:lnSpc>
              <a:defRPr/>
            </a:pPr>
            <a:r>
              <a:rPr lang="en-US" sz="3000" b="1" dirty="0" smtClean="0">
                <a:solidFill>
                  <a:schemeClr val="bg1"/>
                </a:solidFill>
                <a:effectLst>
                  <a:outerShdw blurRad="50800" dist="76200" dir="2700000" algn="tl" rotWithShape="0">
                    <a:srgbClr val="000000"/>
                  </a:outerShdw>
                </a:effectLst>
                <a:cs typeface="Arial" charset="0"/>
              </a:rPr>
              <a:t>30. </a:t>
            </a:r>
            <a:r>
              <a:rPr lang="en-US" sz="3200" dirty="0" smtClean="0">
                <a:solidFill>
                  <a:srgbClr val="FFFFFF"/>
                </a:solidFill>
                <a:effectLst>
                  <a:outerShdw blurRad="50800" dist="76200" dir="2700000" algn="tl" rotWithShape="0">
                    <a:srgbClr val="000000"/>
                  </a:outerShdw>
                </a:effectLst>
              </a:rPr>
              <a:t>至 于 </a:t>
            </a:r>
            <a:r>
              <a:rPr lang="en-US" sz="3200" dirty="0" smtClean="0">
                <a:solidFill>
                  <a:srgbClr val="FFFF00"/>
                </a:solidFill>
                <a:effectLst>
                  <a:outerShdw blurRad="50800" dist="76200" dir="2700000" algn="tl" rotWithShape="0">
                    <a:srgbClr val="000000"/>
                  </a:outerShdw>
                </a:effectLst>
              </a:rPr>
              <a:t>地 上 的 走 兽</a:t>
            </a:r>
            <a:r>
              <a:rPr lang="en-US" sz="3200" dirty="0" smtClean="0">
                <a:solidFill>
                  <a:srgbClr val="FFFFFF"/>
                </a:solidFill>
                <a:effectLst>
                  <a:outerShdw blurRad="50800" dist="76200" dir="2700000" algn="tl" rotWithShape="0">
                    <a:srgbClr val="000000"/>
                  </a:outerShdw>
                </a:effectLst>
              </a:rPr>
              <a:t> 和 </a:t>
            </a:r>
            <a:r>
              <a:rPr lang="en-US" sz="3200" dirty="0" smtClean="0">
                <a:solidFill>
                  <a:srgbClr val="FFFF00"/>
                </a:solidFill>
                <a:effectLst>
                  <a:outerShdw blurRad="50800" dist="76200" dir="2700000" algn="tl" rotWithShape="0">
                    <a:srgbClr val="000000"/>
                  </a:outerShdw>
                </a:effectLst>
              </a:rPr>
              <a:t>空 中 的 飞 鸟</a:t>
            </a:r>
            <a:r>
              <a:rPr lang="en-US" sz="3200" dirty="0" smtClean="0">
                <a:solidFill>
                  <a:srgbClr val="FFFFFF"/>
                </a:solidFill>
                <a:effectLst>
                  <a:outerShdw blurRad="50800" dist="76200" dir="2700000" algn="tl" rotWithShape="0">
                    <a:srgbClr val="000000"/>
                  </a:outerShdw>
                </a:effectLst>
              </a:rPr>
              <a:t> ， 并 </a:t>
            </a:r>
            <a:r>
              <a:rPr lang="en-US" sz="3200" dirty="0" smtClean="0">
                <a:solidFill>
                  <a:srgbClr val="FFFF00"/>
                </a:solidFill>
                <a:effectLst>
                  <a:outerShdw blurRad="50800" dist="76200" dir="2700000" algn="tl" rotWithShape="0">
                    <a:srgbClr val="000000"/>
                  </a:outerShdw>
                </a:effectLst>
              </a:rPr>
              <a:t>各 样 爬 在 地 上 有 生 命 的 物</a:t>
            </a:r>
            <a:r>
              <a:rPr lang="en-US" sz="3200" dirty="0" smtClean="0">
                <a:solidFill>
                  <a:srgbClr val="FFFFFF"/>
                </a:solidFill>
                <a:effectLst>
                  <a:outerShdw blurRad="50800" dist="76200" dir="2700000" algn="tl" rotWithShape="0">
                    <a:srgbClr val="000000"/>
                  </a:outerShdw>
                </a:effectLst>
              </a:rPr>
              <a:t> ， 我 </a:t>
            </a:r>
            <a:r>
              <a:rPr lang="en-US" sz="3200" dirty="0" smtClean="0">
                <a:solidFill>
                  <a:srgbClr val="FFFF00"/>
                </a:solidFill>
                <a:effectLst>
                  <a:outerShdw blurRad="50800" dist="76200" dir="2700000" algn="tl" rotWithShape="0">
                    <a:srgbClr val="000000"/>
                  </a:outerShdw>
                </a:effectLst>
              </a:rPr>
              <a:t>将 青 草 赐 给 它 们 作 食 物</a:t>
            </a:r>
            <a:r>
              <a:rPr lang="en-US" sz="3200" dirty="0" smtClean="0">
                <a:solidFill>
                  <a:srgbClr val="FFFFFF"/>
                </a:solidFill>
                <a:effectLst>
                  <a:outerShdw blurRad="50800" dist="76200" dir="2700000" algn="tl" rotWithShape="0">
                    <a:srgbClr val="000000"/>
                  </a:outerShdw>
                </a:effectLst>
              </a:rPr>
              <a:t> 。 事 就 这 样 成 了 。</a:t>
            </a:r>
            <a:r>
              <a:rPr lang="en-US" sz="1800" dirty="0" smtClean="0">
                <a:solidFill>
                  <a:srgbClr val="FFFFFF"/>
                </a:solidFill>
                <a:effectLst>
                  <a:outerShdw blurRad="50800" dist="76200" dir="2700000" algn="tl" rotWithShape="0">
                    <a:srgbClr val="000000"/>
                  </a:outerShdw>
                </a:effectLst>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06117">
                                            <p:txEl>
                                              <p:pRg st="1" end="1"/>
                                            </p:txEl>
                                          </p:spTgt>
                                        </p:tgtEl>
                                        <p:attrNameLst>
                                          <p:attrName>style.visibility</p:attrName>
                                        </p:attrNameLst>
                                      </p:cBhvr>
                                      <p:to>
                                        <p:strVal val="visible"/>
                                      </p:to>
                                    </p:set>
                                    <p:animEffect transition="in" filter="wipe(up)">
                                      <p:cBhvr>
                                        <p:cTn id="7" dur="500"/>
                                        <p:tgtEl>
                                          <p:spTgt spid="29061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0370" name="Rectangle 2"/>
          <p:cNvSpPr>
            <a:spLocks noGrp="1" noChangeArrowheads="1"/>
          </p:cNvSpPr>
          <p:nvPr>
            <p:ph type="title" idx="4294967295"/>
          </p:nvPr>
        </p:nvSpPr>
        <p:spPr/>
        <p:txBody>
          <a:bodyPr/>
          <a:lstStyle/>
          <a:p>
            <a:pPr eaLnBrk="1" hangingPunct="1">
              <a:defRPr/>
            </a:pPr>
            <a:r>
              <a:rPr lang="en-US"/>
              <a:t>America—largest number of…</a:t>
            </a:r>
          </a:p>
        </p:txBody>
      </p:sp>
      <p:pic>
        <p:nvPicPr>
          <p:cNvPr id="296962" name="Picture 3" descr="America largest number o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10" name="Text Box 10"/>
          <p:cNvSpPr txBox="1">
            <a:spLocks noChangeArrowheads="1"/>
          </p:cNvSpPr>
          <p:nvPr/>
        </p:nvSpPr>
        <p:spPr bwMode="auto">
          <a:xfrm>
            <a:off x="2209800" y="0"/>
            <a:ext cx="44958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spcBef>
                <a:spcPct val="50000"/>
              </a:spcBef>
              <a:defRPr/>
            </a:pPr>
            <a:r>
              <a:rPr lang="zh-CN" altLang="en-US" sz="4000" b="1" smtClean="0">
                <a:solidFill>
                  <a:schemeClr val="bg1"/>
                </a:solidFill>
                <a:effectLst>
                  <a:outerShdw blurRad="38100" dist="38100" dir="2700000" algn="tl">
                    <a:srgbClr val="808080"/>
                  </a:outerShdw>
                </a:effectLst>
                <a:cs typeface="NSimSun" charset="0"/>
              </a:rPr>
              <a:t>美国拥有最多的：</a:t>
            </a:r>
            <a:endParaRPr lang="en-US" sz="4000" b="1" smtClean="0">
              <a:solidFill>
                <a:schemeClr val="bg1"/>
              </a:solidFill>
              <a:effectLst>
                <a:outerShdw blurRad="38100" dist="38100" dir="2700000" algn="tl">
                  <a:srgbClr val="808080"/>
                </a:outerShdw>
              </a:effectLst>
              <a:cs typeface="NSimSun" charset="0"/>
            </a:endParaRPr>
          </a:p>
        </p:txBody>
      </p:sp>
      <p:sp>
        <p:nvSpPr>
          <p:cNvPr id="409611" name="Text Box 11"/>
          <p:cNvSpPr txBox="1">
            <a:spLocks noChangeArrowheads="1"/>
          </p:cNvSpPr>
          <p:nvPr/>
        </p:nvSpPr>
        <p:spPr bwMode="auto">
          <a:xfrm>
            <a:off x="2209800" y="762000"/>
            <a:ext cx="38100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sz="4000" b="1">
                <a:solidFill>
                  <a:schemeClr val="bg1"/>
                </a:solidFill>
                <a:effectLst>
                  <a:outerShdw blurRad="38100" dist="38100" dir="2700000" algn="tl">
                    <a:srgbClr val="808080"/>
                  </a:outerShdw>
                </a:effectLst>
                <a:ea typeface="SimSun" charset="0"/>
                <a:cs typeface="SimSun" charset="0"/>
              </a:rPr>
              <a:t> 教会</a:t>
            </a:r>
            <a:r>
              <a:rPr lang="en-US" altLang="zh-CN" sz="4000" b="1">
                <a:solidFill>
                  <a:schemeClr val="bg1"/>
                </a:solidFill>
                <a:effectLst>
                  <a:outerShdw blurRad="38100" dist="38100" dir="2700000" algn="tl">
                    <a:srgbClr val="808080"/>
                  </a:outerShdw>
                </a:effectLst>
                <a:ea typeface="SimSun" charset="0"/>
                <a:cs typeface="SimSun" charset="0"/>
              </a:rPr>
              <a:t>/</a:t>
            </a:r>
            <a:r>
              <a:rPr lang="zh-CN" sz="4000" b="1">
                <a:solidFill>
                  <a:schemeClr val="bg1"/>
                </a:solidFill>
                <a:effectLst>
                  <a:outerShdw blurRad="38100" dist="38100" dir="2700000" algn="tl">
                    <a:srgbClr val="808080"/>
                  </a:outerShdw>
                </a:effectLst>
                <a:ea typeface="SimSun" charset="0"/>
                <a:cs typeface="SimSun" charset="0"/>
              </a:rPr>
              <a:t>神学院</a:t>
            </a:r>
            <a:endParaRPr lang="en-US" sz="4000" b="1">
              <a:solidFill>
                <a:schemeClr val="bg1"/>
              </a:solidFill>
              <a:effectLst>
                <a:outerShdw blurRad="38100" dist="38100" dir="2700000" algn="tl">
                  <a:srgbClr val="808080"/>
                </a:outerShdw>
              </a:effectLst>
              <a:ea typeface="SimSun" charset="0"/>
              <a:cs typeface="SimSun" charset="0"/>
            </a:endParaRPr>
          </a:p>
        </p:txBody>
      </p:sp>
      <p:sp>
        <p:nvSpPr>
          <p:cNvPr id="409612" name="Text Box 12"/>
          <p:cNvSpPr txBox="1">
            <a:spLocks noChangeArrowheads="1"/>
          </p:cNvSpPr>
          <p:nvPr/>
        </p:nvSpPr>
        <p:spPr bwMode="auto">
          <a:xfrm>
            <a:off x="2133600" y="1584325"/>
            <a:ext cx="38100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sz="4000" b="1">
                <a:solidFill>
                  <a:schemeClr val="bg1"/>
                </a:solidFill>
                <a:effectLst>
                  <a:outerShdw blurRad="38100" dist="38100" dir="2700000" algn="tl">
                    <a:srgbClr val="808080"/>
                  </a:outerShdw>
                </a:effectLst>
                <a:ea typeface="SimSun" charset="0"/>
                <a:cs typeface="SimSun" charset="0"/>
              </a:rPr>
              <a:t> 基督教学院</a:t>
            </a:r>
            <a:endParaRPr lang="en-US" sz="4000" b="1">
              <a:solidFill>
                <a:schemeClr val="bg1"/>
              </a:solidFill>
              <a:effectLst>
                <a:outerShdw blurRad="38100" dist="38100" dir="2700000" algn="tl">
                  <a:srgbClr val="808080"/>
                </a:outerShdw>
              </a:effectLst>
              <a:ea typeface="SimSun" charset="0"/>
              <a:cs typeface="SimSun" charset="0"/>
            </a:endParaRPr>
          </a:p>
        </p:txBody>
      </p:sp>
      <p:sp>
        <p:nvSpPr>
          <p:cNvPr id="409613" name="Text Box 13"/>
          <p:cNvSpPr txBox="1">
            <a:spLocks noChangeArrowheads="1"/>
          </p:cNvSpPr>
          <p:nvPr/>
        </p:nvSpPr>
        <p:spPr bwMode="auto">
          <a:xfrm>
            <a:off x="2209800" y="2422525"/>
            <a:ext cx="51816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sz="4000" b="1">
                <a:solidFill>
                  <a:schemeClr val="bg1"/>
                </a:solidFill>
                <a:effectLst>
                  <a:outerShdw blurRad="38100" dist="38100" dir="2700000" algn="tl">
                    <a:srgbClr val="808080"/>
                  </a:outerShdw>
                </a:effectLst>
                <a:ea typeface="SimSun" charset="0"/>
                <a:cs typeface="SimSun" charset="0"/>
              </a:rPr>
              <a:t> 基督教书局和资料</a:t>
            </a:r>
            <a:endParaRPr lang="en-US" sz="4000" b="1">
              <a:solidFill>
                <a:schemeClr val="bg1"/>
              </a:solidFill>
              <a:effectLst>
                <a:outerShdw blurRad="38100" dist="38100" dir="2700000" algn="tl">
                  <a:srgbClr val="808080"/>
                </a:outerShdw>
              </a:effectLst>
              <a:ea typeface="SimSun" charset="0"/>
              <a:cs typeface="SimSun" charset="0"/>
            </a:endParaRPr>
          </a:p>
        </p:txBody>
      </p:sp>
      <p:sp>
        <p:nvSpPr>
          <p:cNvPr id="409614" name="Text Box 14"/>
          <p:cNvSpPr txBox="1">
            <a:spLocks noChangeArrowheads="1"/>
          </p:cNvSpPr>
          <p:nvPr/>
        </p:nvSpPr>
        <p:spPr bwMode="auto">
          <a:xfrm>
            <a:off x="2286000" y="3336925"/>
            <a:ext cx="44958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sz="4000" b="1">
                <a:solidFill>
                  <a:schemeClr val="bg1"/>
                </a:solidFill>
                <a:effectLst>
                  <a:outerShdw blurRad="38100" dist="38100" dir="2700000" algn="tl">
                    <a:srgbClr val="808080"/>
                  </a:outerShdw>
                </a:effectLst>
                <a:ea typeface="SimSun" charset="0"/>
                <a:cs typeface="SimSun" charset="0"/>
              </a:rPr>
              <a:t> 基督教广播电台</a:t>
            </a:r>
            <a:endParaRPr lang="en-US" sz="4000" b="1">
              <a:solidFill>
                <a:schemeClr val="bg1"/>
              </a:solidFill>
              <a:effectLst>
                <a:outerShdw blurRad="38100" dist="38100" dir="2700000" algn="tl">
                  <a:srgbClr val="808080"/>
                </a:outerShdw>
              </a:effectLst>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1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6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1" grpId="0"/>
      <p:bldP spid="4096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9043" name="Picture 3" descr="Why Fossil Thorns 0046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352800" y="0"/>
            <a:ext cx="525145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 name="Rectangle 12"/>
          <p:cNvSpPr/>
          <p:nvPr/>
        </p:nvSpPr>
        <p:spPr bwMode="auto">
          <a:xfrm>
            <a:off x="3505200" y="3657600"/>
            <a:ext cx="2133600" cy="3048000"/>
          </a:xfrm>
          <a:prstGeom prst="rect">
            <a:avLst/>
          </a:prstGeom>
          <a:solidFill>
            <a:srgbClr val="00009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endParaRPr lang="en-US" sz="1800">
              <a:solidFill>
                <a:srgbClr val="000000"/>
              </a:solidFill>
              <a:latin typeface="Arial" charset="0"/>
            </a:endParaRPr>
          </a:p>
        </p:txBody>
      </p:sp>
      <p:sp>
        <p:nvSpPr>
          <p:cNvPr id="11" name="Rectangle 10"/>
          <p:cNvSpPr/>
          <p:nvPr/>
        </p:nvSpPr>
        <p:spPr bwMode="auto">
          <a:xfrm>
            <a:off x="5868144" y="0"/>
            <a:ext cx="2592288" cy="1988840"/>
          </a:xfrm>
          <a:prstGeom prst="rect">
            <a:avLst/>
          </a:prstGeom>
          <a:solidFill>
            <a:srgbClr val="00009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endParaRPr lang="en-US" sz="1800">
              <a:solidFill>
                <a:srgbClr val="000000"/>
              </a:solidFill>
              <a:latin typeface="Arial" charset="0"/>
            </a:endParaRPr>
          </a:p>
        </p:txBody>
      </p:sp>
      <p:sp>
        <p:nvSpPr>
          <p:cNvPr id="277506" name="TextBox 1"/>
          <p:cNvSpPr txBox="1">
            <a:spLocks noChangeArrowheads="1"/>
          </p:cNvSpPr>
          <p:nvPr/>
        </p:nvSpPr>
        <p:spPr bwMode="auto">
          <a:xfrm>
            <a:off x="3352800" y="0"/>
            <a:ext cx="19748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000" b="1" smtClean="0">
                <a:ea typeface="SimSun" charset="0"/>
                <a:cs typeface="SimSun" charset="0"/>
              </a:rPr>
              <a:t>如果神因亚当犯罪后诅咒地长出</a:t>
            </a:r>
            <a:r>
              <a:rPr lang="en-US" sz="3000" smtClean="0">
                <a:effectLst>
                  <a:outerShdw blurRad="38100" dist="38100" dir="2700000" algn="tl">
                    <a:srgbClr val="FFFFFF"/>
                  </a:outerShdw>
                </a:effectLst>
                <a:latin typeface="Times New Roman" charset="0"/>
                <a:cs typeface="Times New Roman" charset="0"/>
              </a:rPr>
              <a:t>荆 棘</a:t>
            </a:r>
            <a:r>
              <a:rPr lang="zh-CN" sz="3000" smtClean="0">
                <a:effectLst>
                  <a:outerShdw blurRad="38100" dist="38100" dir="2700000" algn="tl">
                    <a:srgbClr val="FFFFFF"/>
                  </a:outerShdw>
                </a:effectLst>
                <a:latin typeface="ＭＳ Ｐゴシック" charset="0"/>
                <a:cs typeface="Times New Roman" charset="0"/>
              </a:rPr>
              <a:t>。。。</a:t>
            </a:r>
            <a:r>
              <a:rPr lang="zh-CN" sz="2800" smtClean="0">
                <a:solidFill>
                  <a:srgbClr val="FF0000"/>
                </a:solidFill>
                <a:effectLst>
                  <a:outerShdw blurRad="38100" dist="38100" dir="2700000" algn="tl">
                    <a:srgbClr val="FFFFFF"/>
                  </a:outerShdw>
                </a:effectLst>
                <a:latin typeface="ＭＳ Ｐゴシック" charset="0"/>
                <a:cs typeface="Times New Roman" charset="0"/>
              </a:rPr>
              <a:t> </a:t>
            </a:r>
            <a:endParaRPr lang="zh-CN" altLang="en-US" sz="2800" smtClean="0">
              <a:solidFill>
                <a:srgbClr val="FF0000"/>
              </a:solidFill>
              <a:effectLst>
                <a:outerShdw blurRad="38100" dist="38100" dir="2700000" algn="tl">
                  <a:srgbClr val="FFFFFF"/>
                </a:outerShdw>
              </a:effectLst>
              <a:latin typeface="ＭＳ Ｐゴシック" charset="0"/>
              <a:cs typeface="Times New Roman" charset="0"/>
            </a:endParaRPr>
          </a:p>
        </p:txBody>
      </p:sp>
      <p:sp>
        <p:nvSpPr>
          <p:cNvPr id="279555" name="TextBox 5"/>
          <p:cNvSpPr txBox="1">
            <a:spLocks noChangeArrowheads="1"/>
          </p:cNvSpPr>
          <p:nvPr/>
        </p:nvSpPr>
        <p:spPr bwMode="auto">
          <a:xfrm>
            <a:off x="5943600" y="9525"/>
            <a:ext cx="2438400" cy="450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nSpc>
                <a:spcPct val="80000"/>
              </a:lnSpc>
              <a:defRPr sz="2800" b="1" i="1">
                <a:solidFill>
                  <a:srgbClr val="FFFFFF"/>
                </a:solidFill>
                <a:effectLst>
                  <a:outerShdw blurRad="50800" dist="63500" dir="2700000" algn="tl" rotWithShape="0">
                    <a:srgbClr val="000000"/>
                  </a:outerShdw>
                </a:effectLst>
                <a:latin typeface="Arial"/>
                <a:cs typeface="Arial"/>
              </a:defRPr>
            </a:lvl1pPr>
          </a:lstStyle>
          <a:p>
            <a:pPr>
              <a:defRPr/>
            </a:pPr>
            <a:r>
              <a:rPr lang="zh-CN" altLang="en-US" i="0" dirty="0" smtClean="0"/>
              <a:t>创世记 </a:t>
            </a:r>
            <a:r>
              <a:rPr lang="en-US" altLang="ja-JP" i="0" dirty="0" smtClean="0"/>
              <a:t>3:18</a:t>
            </a:r>
            <a:endParaRPr lang="en-US" i="0" dirty="0" smtClean="0"/>
          </a:p>
        </p:txBody>
      </p:sp>
      <p:sp>
        <p:nvSpPr>
          <p:cNvPr id="7" name="TextBox 6"/>
          <p:cNvSpPr txBox="1"/>
          <p:nvPr/>
        </p:nvSpPr>
        <p:spPr>
          <a:xfrm>
            <a:off x="6019800" y="611188"/>
            <a:ext cx="2286000" cy="1141412"/>
          </a:xfrm>
          <a:prstGeom prst="rect">
            <a:avLst/>
          </a:prstGeom>
          <a:noFill/>
        </p:spPr>
        <p:txBody>
          <a:bodyPr>
            <a:spAutoFit/>
          </a:bodyPr>
          <a:lstStyle>
            <a:defPPr>
              <a:defRPr lang="en-US"/>
            </a:defPPr>
            <a:lvl1pPr>
              <a:lnSpc>
                <a:spcPct val="80000"/>
              </a:lnSpc>
              <a:defRPr sz="2800" b="1" i="1">
                <a:solidFill>
                  <a:srgbClr val="FFFFFF"/>
                </a:solidFill>
                <a:effectLst>
                  <a:outerShdw blurRad="50800" dist="63500" dir="2700000" algn="tl" rotWithShape="0">
                    <a:srgbClr val="000000"/>
                  </a:outerShdw>
                </a:effectLst>
                <a:latin typeface="Arial"/>
                <a:cs typeface="Arial"/>
              </a:defRPr>
            </a:lvl1pPr>
          </a:lstStyle>
          <a:p>
            <a:pPr>
              <a:defRPr/>
            </a:pPr>
            <a:r>
              <a:rPr lang="en-US" dirty="0" smtClean="0"/>
              <a:t>"地 必 给 你 长 出 荆 棘 和 蒺 藜 来  "</a:t>
            </a:r>
          </a:p>
        </p:txBody>
      </p:sp>
      <p:sp>
        <p:nvSpPr>
          <p:cNvPr id="277509" name="TextBox 7"/>
          <p:cNvSpPr txBox="1">
            <a:spLocks noChangeArrowheads="1"/>
          </p:cNvSpPr>
          <p:nvPr/>
        </p:nvSpPr>
        <p:spPr bwMode="auto">
          <a:xfrm>
            <a:off x="3657600" y="4005263"/>
            <a:ext cx="1676400" cy="2471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nSpc>
                <a:spcPct val="80000"/>
              </a:lnSpc>
              <a:defRPr sz="2800" b="1" i="0">
                <a:solidFill>
                  <a:srgbClr val="FFFFFF"/>
                </a:solidFill>
                <a:effectLst>
                  <a:outerShdw blurRad="50800" dist="63500" dir="2700000" algn="tl" rotWithShape="0">
                    <a:srgbClr val="000000"/>
                  </a:outerShdw>
                </a:effectLst>
                <a:latin typeface="Arial"/>
                <a:cs typeface="Arial"/>
              </a:defRPr>
            </a:lvl1pPr>
          </a:lstStyle>
          <a:p>
            <a:pPr>
              <a:defRPr/>
            </a:pPr>
            <a:r>
              <a:rPr lang="zh-CN" altLang="en-US" sz="3200" dirty="0" smtClean="0"/>
              <a:t>为什么我们能找到数百万年前的荆棘化石</a:t>
            </a:r>
            <a:r>
              <a:rPr lang="zh-CN" sz="3200" dirty="0" smtClean="0"/>
              <a:t>？</a:t>
            </a:r>
            <a:endParaRPr lang="zh-CN" altLang="en-US" sz="3200" dirty="0" smtClean="0"/>
          </a:p>
        </p:txBody>
      </p:sp>
      <p:sp>
        <p:nvSpPr>
          <p:cNvPr id="352262" name="TextBox 8"/>
          <p:cNvSpPr txBox="1">
            <a:spLocks noChangeArrowheads="1"/>
          </p:cNvSpPr>
          <p:nvPr/>
        </p:nvSpPr>
        <p:spPr bwMode="auto">
          <a:xfrm>
            <a:off x="5486400" y="3429000"/>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800" b="1"/>
              <a:t>Psilophyton crenulatum</a:t>
            </a:r>
          </a:p>
        </p:txBody>
      </p:sp>
      <p:sp>
        <p:nvSpPr>
          <p:cNvPr id="352263" name="TextBox 9"/>
          <p:cNvSpPr txBox="1">
            <a:spLocks noChangeArrowheads="1"/>
          </p:cNvSpPr>
          <p:nvPr/>
        </p:nvSpPr>
        <p:spPr bwMode="auto">
          <a:xfrm>
            <a:off x="7010400" y="5486400"/>
            <a:ext cx="1524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1600" b="1">
                <a:ea typeface="SimSun" charset="0"/>
                <a:cs typeface="SimSun" charset="0"/>
              </a:rPr>
              <a:t>泥盆纪</a:t>
            </a:r>
            <a:r>
              <a:rPr lang="zh-CN" altLang="en-US" sz="1600" b="1"/>
              <a:t> </a:t>
            </a:r>
            <a:br>
              <a:rPr lang="zh-CN" altLang="en-US" sz="1600" b="1"/>
            </a:br>
            <a:r>
              <a:rPr lang="en-US" altLang="ja-JP" sz="1600" b="1"/>
              <a:t>360-408</a:t>
            </a:r>
            <a:r>
              <a:rPr lang="en-US" altLang="zh-CN" sz="1600" b="1"/>
              <a:t/>
            </a:r>
            <a:br>
              <a:rPr lang="en-US" altLang="zh-CN" sz="1600" b="1"/>
            </a:br>
            <a:r>
              <a:rPr lang="zh-CN" altLang="en-US" sz="1600" b="1">
                <a:ea typeface="SimSun" charset="0"/>
                <a:cs typeface="SimSun" charset="0"/>
              </a:rPr>
              <a:t>百万年</a:t>
            </a:r>
          </a:p>
        </p:txBody>
      </p:sp>
      <p:sp>
        <p:nvSpPr>
          <p:cNvPr id="5719042" name="Rectangle 2"/>
          <p:cNvSpPr>
            <a:spLocks noGrp="1" noChangeArrowheads="1"/>
          </p:cNvSpPr>
          <p:nvPr>
            <p:ph type="title"/>
          </p:nvPr>
        </p:nvSpPr>
        <p:spPr>
          <a:xfrm>
            <a:off x="228600" y="808038"/>
            <a:ext cx="2971800" cy="4754562"/>
          </a:xfrm>
        </p:spPr>
        <p:txBody>
          <a:bodyPr/>
          <a:lstStyle/>
          <a:p>
            <a:pPr eaLnBrk="1" hangingPunct="1">
              <a:defRPr/>
            </a:pPr>
            <a:r>
              <a:rPr lang="zh-CN" altLang="en-US" sz="5400" b="1">
                <a:solidFill>
                  <a:schemeClr val="bg1"/>
                </a:solidFill>
                <a:latin typeface="Arial" charset="0"/>
                <a:ea typeface="SimSun" charset="0"/>
                <a:cs typeface="SimSun" charset="0"/>
              </a:rPr>
              <a:t>你相信那一个呢？</a:t>
            </a:r>
          </a:p>
        </p:txBody>
      </p:sp>
      <p:sp>
        <p:nvSpPr>
          <p:cNvPr id="12" name="Right Arrow 11"/>
          <p:cNvSpPr/>
          <p:nvPr/>
        </p:nvSpPr>
        <p:spPr bwMode="auto">
          <a:xfrm>
            <a:off x="5220072" y="116632"/>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endParaRPr lang="en-US" sz="1800">
              <a:solidFill>
                <a:srgbClr val="000000"/>
              </a:solidFill>
              <a:latin typeface="Arial" charset="0"/>
            </a:endParaRPr>
          </a:p>
        </p:txBody>
      </p:sp>
      <p:sp>
        <p:nvSpPr>
          <p:cNvPr id="14" name="Right Arrow 13"/>
          <p:cNvSpPr/>
          <p:nvPr/>
        </p:nvSpPr>
        <p:spPr bwMode="auto">
          <a:xfrm>
            <a:off x="5334000" y="4267200"/>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a:endParaRPr lang="en-US" sz="1800">
              <a:solidFill>
                <a:srgbClr val="000000"/>
              </a:solidFill>
              <a:latin typeface="Arial" charset="0"/>
            </a:endParaRPr>
          </a:p>
        </p:txBody>
      </p:sp>
      <p:sp>
        <p:nvSpPr>
          <p:cNvPr id="3" name="Rectangle 2"/>
          <p:cNvSpPr>
            <a:spLocks noChangeArrowheads="1"/>
          </p:cNvSpPr>
          <p:nvPr/>
        </p:nvSpPr>
        <p:spPr bwMode="auto">
          <a:xfrm>
            <a:off x="3276600" y="3352800"/>
            <a:ext cx="5486400" cy="3657600"/>
          </a:xfrm>
          <a:prstGeom prst="rect">
            <a:avLst/>
          </a:prstGeom>
          <a:solidFill>
            <a:schemeClr val="tx1"/>
          </a:solidFill>
          <a:ln w="9525">
            <a:solidFill>
              <a:schemeClr val="tx1"/>
            </a:solidFill>
            <a:round/>
            <a:headEnd/>
            <a:tailEnd/>
          </a:ln>
        </p:spPr>
        <p:txBody>
          <a:bodyPr wrap="none" anchor="ctr"/>
          <a:lstStyle/>
          <a:p>
            <a:endParaRPr lang="en-US" sz="180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719042"/>
                                        </p:tgtEl>
                                        <p:attrNameLst>
                                          <p:attrName>style.visibility</p:attrName>
                                        </p:attrNameLst>
                                      </p:cBhvr>
                                      <p:to>
                                        <p:strVal val="visible"/>
                                      </p:to>
                                    </p:set>
                                    <p:animEffect transition="in" filter="blinds(horizontal)">
                                      <p:cBhvr>
                                        <p:cTn id="13" dur="500"/>
                                        <p:tgtEl>
                                          <p:spTgt spid="571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9042"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62" name="Rectangle 2"/>
          <p:cNvSpPr>
            <a:spLocks noGrp="1" noChangeArrowheads="1"/>
          </p:cNvSpPr>
          <p:nvPr>
            <p:ph type="title"/>
          </p:nvPr>
        </p:nvSpPr>
        <p:spPr/>
        <p:txBody>
          <a:bodyPr/>
          <a:lstStyle/>
          <a:p>
            <a:pPr eaLnBrk="1" hangingPunct="1">
              <a:defRPr/>
            </a:pPr>
            <a:r>
              <a:rPr lang="en-US" smtClean="0">
                <a:cs typeface="+mj-cs"/>
              </a:rPr>
              <a:t>Whitehead 2003—dino cancer</a:t>
            </a:r>
          </a:p>
        </p:txBody>
      </p:sp>
      <p:pic>
        <p:nvPicPr>
          <p:cNvPr id="382976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829764" name="Text Box 4"/>
          <p:cNvSpPr txBox="1">
            <a:spLocks noChangeArrowheads="1"/>
          </p:cNvSpPr>
          <p:nvPr/>
        </p:nvSpPr>
        <p:spPr bwMode="auto">
          <a:xfrm>
            <a:off x="914400" y="5638800"/>
            <a:ext cx="70866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altLang="zh-CN" sz="2200" b="1" smtClean="0">
                <a:solidFill>
                  <a:schemeClr val="bg1"/>
                </a:solidFill>
                <a:ea typeface="SimSun" charset="0"/>
                <a:cs typeface="SimSun" charset="0"/>
              </a:rPr>
              <a:t>2003</a:t>
            </a:r>
            <a:r>
              <a:rPr lang="zh-CN" altLang="en-US" sz="2200" b="1" smtClean="0">
                <a:solidFill>
                  <a:schemeClr val="bg1"/>
                </a:solidFill>
                <a:ea typeface="SimSun" charset="0"/>
                <a:cs typeface="SimSun" charset="0"/>
              </a:rPr>
              <a:t>年</a:t>
            </a:r>
            <a:r>
              <a:rPr lang="en-US" altLang="zh-CN" sz="2200" b="1" smtClean="0">
                <a:solidFill>
                  <a:schemeClr val="bg1"/>
                </a:solidFill>
                <a:ea typeface="SimSun" charset="0"/>
                <a:cs typeface="SimSun" charset="0"/>
              </a:rPr>
              <a:t>10</a:t>
            </a:r>
            <a:r>
              <a:rPr lang="zh-CN" altLang="en-US" sz="2200" b="1" smtClean="0">
                <a:solidFill>
                  <a:schemeClr val="bg1"/>
                </a:solidFill>
                <a:ea typeface="SimSun" charset="0"/>
                <a:cs typeface="SimSun" charset="0"/>
              </a:rPr>
              <a:t>月</a:t>
            </a:r>
            <a:r>
              <a:rPr lang="en-US" altLang="zh-CN" sz="2200" b="1" smtClean="0">
                <a:solidFill>
                  <a:schemeClr val="bg1"/>
                </a:solidFill>
                <a:ea typeface="SimSun" charset="0"/>
                <a:cs typeface="SimSun" charset="0"/>
              </a:rPr>
              <a:t>21</a:t>
            </a:r>
            <a:r>
              <a:rPr lang="zh-CN" altLang="en-US" sz="2200" b="1" smtClean="0">
                <a:solidFill>
                  <a:schemeClr val="bg1"/>
                </a:solidFill>
                <a:ea typeface="SimSun" charset="0"/>
                <a:cs typeface="SimSun" charset="0"/>
              </a:rPr>
              <a:t>日之</a:t>
            </a:r>
            <a:r>
              <a:rPr lang="en-US" altLang="zh-CN" sz="2200" b="1" smtClean="0">
                <a:solidFill>
                  <a:schemeClr val="bg1"/>
                </a:solidFill>
              </a:rPr>
              <a:t>John</a:t>
            </a:r>
            <a:r>
              <a:rPr lang="en-US" sz="2200" b="1" smtClean="0">
                <a:solidFill>
                  <a:schemeClr val="bg1"/>
                </a:solidFill>
              </a:rPr>
              <a:t> Whitehead</a:t>
            </a:r>
            <a:r>
              <a:rPr lang="zh-CN" altLang="en-US" sz="2200" b="1" smtClean="0">
                <a:solidFill>
                  <a:schemeClr val="bg1"/>
                </a:solidFill>
                <a:ea typeface="SimSun" charset="0"/>
                <a:cs typeface="SimSun" charset="0"/>
              </a:rPr>
              <a:t>的</a:t>
            </a:r>
            <a:r>
              <a:rPr lang="zh-CN" altLang="en-US" sz="2200" b="1" smtClean="0">
                <a:solidFill>
                  <a:schemeClr val="bg1"/>
                </a:solidFill>
              </a:rPr>
              <a:t> </a:t>
            </a:r>
            <a:r>
              <a:rPr lang="ja-JP" altLang="en-US" sz="2200" b="1" smtClean="0">
                <a:solidFill>
                  <a:schemeClr val="bg1"/>
                </a:solidFill>
              </a:rPr>
              <a:t>“</a:t>
            </a:r>
            <a:r>
              <a:rPr lang="zh-CN" altLang="en-US" sz="2200" b="1" smtClean="0">
                <a:solidFill>
                  <a:schemeClr val="bg1"/>
                </a:solidFill>
                <a:ea typeface="SimSun" charset="0"/>
                <a:cs typeface="SimSun" charset="0"/>
              </a:rPr>
              <a:t>恐龙得癌症” </a:t>
            </a:r>
            <a:r>
              <a:rPr lang="en-US" altLang="ja-JP" sz="2200" b="1" smtClean="0">
                <a:solidFill>
                  <a:schemeClr val="bg1"/>
                </a:solidFill>
              </a:rPr>
              <a:t>&lt;www.nature.com&gt;.</a:t>
            </a:r>
            <a:endParaRPr lang="en-US" sz="2200" b="1" smtClean="0">
              <a:solidFill>
                <a:schemeClr val="bg1"/>
              </a:solidFill>
            </a:endParaRPr>
          </a:p>
        </p:txBody>
      </p:sp>
      <p:sp>
        <p:nvSpPr>
          <p:cNvPr id="3829767" name="Text Box 7"/>
          <p:cNvSpPr txBox="1">
            <a:spLocks noChangeArrowheads="1"/>
          </p:cNvSpPr>
          <p:nvPr/>
        </p:nvSpPr>
        <p:spPr bwMode="auto">
          <a:xfrm>
            <a:off x="685800" y="4724400"/>
            <a:ext cx="34290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spcBef>
                <a:spcPct val="50000"/>
              </a:spcBef>
              <a:defRPr/>
            </a:pPr>
            <a:r>
              <a:rPr lang="zh-CN" altLang="en-US" sz="1800" b="1" smtClean="0">
                <a:solidFill>
                  <a:schemeClr val="bg1"/>
                </a:solidFill>
                <a:latin typeface="NSimSun" charset="0"/>
                <a:cs typeface="NSimSun" charset="0"/>
              </a:rPr>
              <a:t>在美国</a:t>
            </a:r>
            <a:r>
              <a:rPr lang="en-US" altLang="ja-JP" sz="1800" b="1" smtClean="0">
                <a:solidFill>
                  <a:schemeClr val="bg1"/>
                </a:solidFill>
                <a:latin typeface="NSimSun" charset="0"/>
                <a:cs typeface="NSimSun" charset="0"/>
              </a:rPr>
              <a:t>X-</a:t>
            </a:r>
            <a:r>
              <a:rPr lang="zh-CN" altLang="en-US" sz="1800" b="1" smtClean="0">
                <a:solidFill>
                  <a:schemeClr val="bg1"/>
                </a:solidFill>
                <a:latin typeface="NSimSun" charset="0"/>
                <a:cs typeface="NSimSun" charset="0"/>
              </a:rPr>
              <a:t>光的</a:t>
            </a:r>
            <a:r>
              <a:rPr lang="zh-CN" altLang="en-US" sz="2000" b="1" smtClean="0">
                <a:solidFill>
                  <a:schemeClr val="bg1"/>
                </a:solidFill>
                <a:latin typeface="NSimSun" charset="0"/>
                <a:cs typeface="NSimSun" charset="0"/>
              </a:rPr>
              <a:t>恐龙骨骼之一</a:t>
            </a:r>
          </a:p>
        </p:txBody>
      </p:sp>
      <p:sp>
        <p:nvSpPr>
          <p:cNvPr id="3829768" name="Text Box 8"/>
          <p:cNvSpPr txBox="1">
            <a:spLocks noChangeArrowheads="1"/>
          </p:cNvSpPr>
          <p:nvPr/>
        </p:nvSpPr>
        <p:spPr bwMode="auto">
          <a:xfrm>
            <a:off x="4114800" y="457200"/>
            <a:ext cx="4648200" cy="4478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defRPr/>
            </a:pPr>
            <a:r>
              <a:rPr lang="zh-CN" altLang="en-US" sz="3200" b="1" smtClean="0">
                <a:solidFill>
                  <a:schemeClr val="bg1"/>
                </a:solidFill>
                <a:cs typeface="NSimSun" charset="0"/>
              </a:rPr>
              <a:t>研究者已经发现</a:t>
            </a:r>
            <a:r>
              <a:rPr lang="zh-CN" altLang="en-US" sz="3200" b="1" smtClean="0">
                <a:solidFill>
                  <a:srgbClr val="FFFF00"/>
                </a:solidFill>
                <a:cs typeface="NSimSun" charset="0"/>
              </a:rPr>
              <a:t>许多恐龙得过癌症</a:t>
            </a:r>
            <a:r>
              <a:rPr lang="zh-CN" altLang="en-US" sz="3200" b="1" smtClean="0">
                <a:solidFill>
                  <a:schemeClr val="bg1"/>
                </a:solidFill>
                <a:cs typeface="NSimSun" charset="0"/>
              </a:rPr>
              <a:t>。它们的肿瘤</a:t>
            </a:r>
            <a:r>
              <a:rPr lang="zh-CN" altLang="en-US" sz="3200" b="1" smtClean="0">
                <a:solidFill>
                  <a:srgbClr val="FFFF00"/>
                </a:solidFill>
                <a:cs typeface="NSimSun" charset="0"/>
              </a:rPr>
              <a:t>与人类患者相同</a:t>
            </a:r>
            <a:r>
              <a:rPr lang="zh-CN" altLang="en-US" sz="3200" b="1" smtClean="0">
                <a:solidFill>
                  <a:schemeClr val="bg1"/>
                </a:solidFill>
                <a:cs typeface="NSimSun" charset="0"/>
              </a:rPr>
              <a:t>。这表示癌症的存在已经有很长的一段时间，而基本上保持不变</a:t>
            </a:r>
            <a:r>
              <a:rPr lang="zh-CN" altLang="en-US" sz="3200" b="1" smtClean="0">
                <a:solidFill>
                  <a:schemeClr val="bg1"/>
                </a:solidFill>
                <a:ea typeface="SimSun" charset="0"/>
                <a:cs typeface="SimSun" charset="0"/>
              </a:rPr>
              <a:t>。 </a:t>
            </a:r>
            <a:r>
              <a:rPr lang="en-US" altLang="ja-JP" sz="2800" b="1" smtClean="0">
                <a:solidFill>
                  <a:schemeClr val="bg1"/>
                </a:solidFill>
              </a:rPr>
              <a:t>Bruce Rothschild</a:t>
            </a:r>
            <a:r>
              <a:rPr lang="en-US" altLang="ja-JP" sz="3200" b="1" smtClean="0">
                <a:solidFill>
                  <a:schemeClr val="bg1"/>
                </a:solidFill>
              </a:rPr>
              <a:t> </a:t>
            </a:r>
            <a:r>
              <a:rPr lang="zh-CN" altLang="en-US" sz="3200" b="1" smtClean="0">
                <a:solidFill>
                  <a:schemeClr val="bg1"/>
                </a:solidFill>
                <a:cs typeface="NSimSun" charset="0"/>
              </a:rPr>
              <a:t>说：</a:t>
            </a:r>
            <a:r>
              <a:rPr lang="zh-CN" altLang="en-US" sz="3200" b="1" smtClean="0">
                <a:solidFill>
                  <a:schemeClr val="bg1"/>
                </a:solidFill>
                <a:latin typeface="NSimSun" charset="0"/>
                <a:cs typeface="NSimSun" charset="0"/>
              </a:rPr>
              <a:t>“</a:t>
            </a:r>
            <a:r>
              <a:rPr lang="zh-CN" altLang="en-US" sz="3200" b="1" smtClean="0">
                <a:solidFill>
                  <a:schemeClr val="bg1"/>
                </a:solidFill>
                <a:cs typeface="NSimSun" charset="0"/>
              </a:rPr>
              <a:t>疾病看起来都是同样的，无论哪一种生物受到影响。</a:t>
            </a:r>
            <a:r>
              <a:rPr lang="zh-CN" altLang="en-US" sz="3200" b="1" smtClean="0">
                <a:solidFill>
                  <a:schemeClr val="bg1"/>
                </a:solidFill>
                <a:latin typeface="NSimSun" charset="0"/>
                <a:cs typeface="NSimSun" charset="0"/>
              </a:rPr>
              <a:t>”</a:t>
            </a:r>
          </a:p>
        </p:txBody>
      </p:sp>
      <p:pic>
        <p:nvPicPr>
          <p:cNvPr id="354310" name="Picture 9" descr="dino cancer bon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762000"/>
            <a:ext cx="2744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228600"/>
            <a:ext cx="8229600" cy="685800"/>
          </a:xfrm>
        </p:spPr>
        <p:txBody>
          <a:bodyPr/>
          <a:lstStyle/>
          <a:p>
            <a:pPr eaLnBrk="1" hangingPunct="1">
              <a:defRPr/>
            </a:pPr>
            <a:r>
              <a:rPr lang="zh-CN" altLang="en-US" b="1">
                <a:solidFill>
                  <a:srgbClr val="FF0000"/>
                </a:solidFill>
                <a:latin typeface="Arial" charset="0"/>
                <a:ea typeface="ＭＳ Ｐゴシック" charset="0"/>
                <a:cs typeface="NSimSun" charset="0"/>
              </a:rPr>
              <a:t>有关死亡的两种历史观</a:t>
            </a:r>
            <a:endParaRPr lang="zh-CN" altLang="en-US" b="1">
              <a:latin typeface="Arial" charset="0"/>
              <a:ea typeface="ＭＳ Ｐゴシック" charset="0"/>
              <a:cs typeface="NSimSun" charset="0"/>
            </a:endParaRPr>
          </a:p>
        </p:txBody>
      </p:sp>
      <p:sp>
        <p:nvSpPr>
          <p:cNvPr id="5721092" name="Rectangle 4"/>
          <p:cNvSpPr>
            <a:spLocks noChangeArrowheads="1"/>
          </p:cNvSpPr>
          <p:nvPr/>
        </p:nvSpPr>
        <p:spPr bwMode="auto">
          <a:xfrm>
            <a:off x="0" y="3810000"/>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cs typeface="Arial"/>
            </a:endParaRPr>
          </a:p>
        </p:txBody>
      </p:sp>
      <p:pic>
        <p:nvPicPr>
          <p:cNvPr id="356356"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685800" y="1066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800" b="1" smtClean="0">
                <a:solidFill>
                  <a:srgbClr val="FF0000"/>
                </a:solidFill>
                <a:ea typeface="NSimSun" charset="0"/>
                <a:cs typeface="Arial" charset="0"/>
              </a:rPr>
              <a:t>起初</a:t>
            </a:r>
            <a:endParaRPr lang="zh-CN" altLang="en-US" sz="2800" b="1" smtClean="0">
              <a:solidFill>
                <a:srgbClr val="000000"/>
              </a:solidFill>
              <a:ea typeface="NSimSun" charset="0"/>
              <a:cs typeface="Arial" charset="0"/>
            </a:endParaRPr>
          </a:p>
        </p:txBody>
      </p:sp>
      <p:sp>
        <p:nvSpPr>
          <p:cNvPr id="9" name="Rectangle 3"/>
          <p:cNvSpPr txBox="1">
            <a:spLocks noChangeArrowheads="1"/>
          </p:cNvSpPr>
          <p:nvPr/>
        </p:nvSpPr>
        <p:spPr bwMode="auto">
          <a:xfrm>
            <a:off x="5943600" y="10668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800" b="1" smtClean="0">
                <a:solidFill>
                  <a:srgbClr val="0000CC"/>
                </a:solidFill>
                <a:ea typeface="NSimSun" charset="0"/>
                <a:cs typeface="Arial" charset="0"/>
              </a:rPr>
              <a:t>将来</a:t>
            </a:r>
          </a:p>
        </p:txBody>
      </p:sp>
      <p:sp>
        <p:nvSpPr>
          <p:cNvPr id="10" name="Rectangle 3"/>
          <p:cNvSpPr txBox="1">
            <a:spLocks noChangeArrowheads="1"/>
          </p:cNvSpPr>
          <p:nvPr/>
        </p:nvSpPr>
        <p:spPr bwMode="auto">
          <a:xfrm>
            <a:off x="2819400" y="11430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b="1" smtClean="0">
                <a:solidFill>
                  <a:srgbClr val="3366FF"/>
                </a:solidFill>
                <a:ea typeface="NSimSun" charset="0"/>
                <a:cs typeface="Arial" charset="0"/>
              </a:rPr>
              <a:t>死亡是敌人</a:t>
            </a:r>
          </a:p>
        </p:txBody>
      </p:sp>
      <p:sp>
        <p:nvSpPr>
          <p:cNvPr id="11" name="Rectangle 3"/>
          <p:cNvSpPr txBox="1">
            <a:spLocks noChangeArrowheads="1"/>
          </p:cNvSpPr>
          <p:nvPr/>
        </p:nvSpPr>
        <p:spPr bwMode="auto">
          <a:xfrm>
            <a:off x="2057400" y="1447800"/>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600" b="1" smtClean="0">
                <a:solidFill>
                  <a:srgbClr val="000000"/>
                </a:solidFill>
                <a:ea typeface="NSimSun" charset="0"/>
                <a:cs typeface="Arial" charset="0"/>
              </a:rPr>
              <a:t>人的罪带来死亡</a:t>
            </a:r>
          </a:p>
        </p:txBody>
      </p:sp>
      <p:sp>
        <p:nvSpPr>
          <p:cNvPr id="12" name="Rectangle 3"/>
          <p:cNvSpPr txBox="1">
            <a:spLocks noChangeArrowheads="1"/>
          </p:cNvSpPr>
          <p:nvPr/>
        </p:nvSpPr>
        <p:spPr bwMode="auto">
          <a:xfrm>
            <a:off x="4953000" y="1447800"/>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600" b="1" smtClean="0">
                <a:solidFill>
                  <a:srgbClr val="000000"/>
                </a:solidFill>
                <a:ea typeface="NSimSun" charset="0"/>
                <a:cs typeface="Arial" charset="0"/>
              </a:rPr>
              <a:t>死亡不会再存在</a:t>
            </a:r>
          </a:p>
        </p:txBody>
      </p:sp>
      <p:sp>
        <p:nvSpPr>
          <p:cNvPr id="13" name="Rectangle 3"/>
          <p:cNvSpPr txBox="1">
            <a:spLocks noChangeArrowheads="1"/>
          </p:cNvSpPr>
          <p:nvPr/>
        </p:nvSpPr>
        <p:spPr bwMode="auto">
          <a:xfrm>
            <a:off x="2286000" y="2133600"/>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600" b="1" smtClean="0">
                <a:solidFill>
                  <a:srgbClr val="FFFFFF"/>
                </a:solidFill>
                <a:ea typeface="NSimSun" charset="0"/>
                <a:cs typeface="Arial" charset="0"/>
              </a:rPr>
              <a:t>仅仅几千年</a:t>
            </a:r>
          </a:p>
        </p:txBody>
      </p:sp>
      <p:sp>
        <p:nvSpPr>
          <p:cNvPr id="14" name="Rectangle 3"/>
          <p:cNvSpPr txBox="1">
            <a:spLocks noChangeArrowheads="1"/>
          </p:cNvSpPr>
          <p:nvPr/>
        </p:nvSpPr>
        <p:spPr bwMode="auto">
          <a:xfrm>
            <a:off x="2819400" y="33528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b="1" smtClean="0">
                <a:solidFill>
                  <a:srgbClr val="3366FF"/>
                </a:solidFill>
                <a:ea typeface="NSimSun" charset="0"/>
                <a:cs typeface="Arial" charset="0"/>
              </a:rPr>
              <a:t>死亡不过是暂时的</a:t>
            </a:r>
          </a:p>
        </p:txBody>
      </p:sp>
      <p:sp>
        <p:nvSpPr>
          <p:cNvPr id="15" name="Rectangle 3"/>
          <p:cNvSpPr txBox="1">
            <a:spLocks noChangeArrowheads="1"/>
          </p:cNvSpPr>
          <p:nvPr/>
        </p:nvSpPr>
        <p:spPr bwMode="auto">
          <a:xfrm>
            <a:off x="1295400" y="2438400"/>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b="1" smtClean="0">
                <a:solidFill>
                  <a:srgbClr val="000000"/>
                </a:solidFill>
                <a:ea typeface="NSimSun" charset="0"/>
                <a:cs typeface="Arial" charset="0"/>
              </a:rPr>
              <a:t>没有死亡</a:t>
            </a:r>
          </a:p>
        </p:txBody>
      </p:sp>
      <p:sp>
        <p:nvSpPr>
          <p:cNvPr id="16" name="Rectangle 3"/>
          <p:cNvSpPr txBox="1">
            <a:spLocks noChangeArrowheads="1"/>
          </p:cNvSpPr>
          <p:nvPr/>
        </p:nvSpPr>
        <p:spPr bwMode="auto">
          <a:xfrm>
            <a:off x="6858000" y="2438400"/>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b="1" smtClean="0">
                <a:solidFill>
                  <a:srgbClr val="000000"/>
                </a:solidFill>
                <a:ea typeface="NSimSun" charset="0"/>
                <a:cs typeface="Arial" charset="0"/>
              </a:rPr>
              <a:t>没有死亡</a:t>
            </a:r>
          </a:p>
        </p:txBody>
      </p:sp>
      <p:sp>
        <p:nvSpPr>
          <p:cNvPr id="17" name="Rectangle 3"/>
          <p:cNvSpPr txBox="1">
            <a:spLocks noChangeArrowheads="1"/>
          </p:cNvSpPr>
          <p:nvPr/>
        </p:nvSpPr>
        <p:spPr bwMode="auto">
          <a:xfrm>
            <a:off x="228600" y="2514600"/>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800" b="1" smtClean="0">
                <a:solidFill>
                  <a:srgbClr val="000000"/>
                </a:solidFill>
                <a:ea typeface="NSimSun" charset="0"/>
                <a:cs typeface="Arial" charset="0"/>
              </a:rPr>
              <a:t>神的话语</a:t>
            </a:r>
          </a:p>
        </p:txBody>
      </p:sp>
      <p:sp>
        <p:nvSpPr>
          <p:cNvPr id="19" name="Rectangle 3"/>
          <p:cNvSpPr txBox="1">
            <a:spLocks noChangeArrowheads="1"/>
          </p:cNvSpPr>
          <p:nvPr/>
        </p:nvSpPr>
        <p:spPr bwMode="auto">
          <a:xfrm>
            <a:off x="0" y="4648200"/>
            <a:ext cx="1600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800" b="1" smtClean="0">
                <a:solidFill>
                  <a:srgbClr val="000000"/>
                </a:solidFill>
                <a:ea typeface="NSimSun" charset="0"/>
                <a:cs typeface="Arial" charset="0"/>
              </a:rPr>
              <a:t>人的</a:t>
            </a:r>
          </a:p>
          <a:p>
            <a:pPr eaLnBrk="1" hangingPunct="1">
              <a:defRPr/>
            </a:pPr>
            <a:r>
              <a:rPr lang="zh-CN" altLang="en-US" sz="2800" b="1" smtClean="0">
                <a:solidFill>
                  <a:srgbClr val="000000"/>
                </a:solidFill>
                <a:ea typeface="NSimSun" charset="0"/>
                <a:cs typeface="Arial" charset="0"/>
              </a:rPr>
              <a:t>想法</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400" b="1" smtClean="0">
                <a:solidFill>
                  <a:srgbClr val="000000"/>
                </a:solidFill>
                <a:ea typeface="NSimSun" charset="0"/>
                <a:cs typeface="Arial" charset="0"/>
              </a:rPr>
              <a:t>上亿年</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sz="1600" b="1" smtClean="0">
                <a:solidFill>
                  <a:srgbClr val="000000"/>
                </a:solidFill>
                <a:ea typeface="NSimSun" charset="0"/>
                <a:cs typeface="Arial" charset="0"/>
              </a:rPr>
              <a:t>生死总是密不可分的</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sz="1600" b="1" smtClean="0">
                <a:solidFill>
                  <a:srgbClr val="000000"/>
                </a:solidFill>
                <a:ea typeface="NSimSun" charset="0"/>
                <a:cs typeface="Arial" charset="0"/>
              </a:rPr>
              <a:t>只要有生命，必然有死亡</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smtClean="0">
                <a:solidFill>
                  <a:srgbClr val="3366FF"/>
                </a:solidFill>
                <a:cs typeface="Arial" charset="0"/>
              </a:rPr>
              <a:t>死亡是永恒存在的</a:t>
            </a:r>
            <a:endParaRPr lang="zh-CN" altLang="en-US" sz="2000" smtClean="0">
              <a:solidFill>
                <a:srgbClr val="3366FF"/>
              </a:solidFill>
              <a:ea typeface="NSimSun" charset="0"/>
              <a:cs typeface="Arial" charset="0"/>
            </a:endParaRPr>
          </a:p>
        </p:txBody>
      </p:sp>
      <p:sp>
        <p:nvSpPr>
          <p:cNvPr id="25" name="Rectangle 3"/>
          <p:cNvSpPr txBox="1">
            <a:spLocks noChangeArrowheads="1"/>
          </p:cNvSpPr>
          <p:nvPr/>
        </p:nvSpPr>
        <p:spPr bwMode="auto">
          <a:xfrm>
            <a:off x="-1758950" y="4953000"/>
            <a:ext cx="1752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smtClean="0">
                <a:solidFill>
                  <a:srgbClr val="000000"/>
                </a:solidFill>
                <a:latin typeface="Arial"/>
                <a:ea typeface="ＭＳ Ｐゴシック"/>
                <a:cs typeface="Arial"/>
              </a:rPr>
              <a:t>Move the black box over to translate underneath</a:t>
            </a:r>
          </a:p>
        </p:txBody>
      </p:sp>
      <p:sp>
        <p:nvSpPr>
          <p:cNvPr id="24" name="Rectangle 7"/>
          <p:cNvSpPr>
            <a:spLocks noChangeArrowheads="1"/>
          </p:cNvSpPr>
          <p:nvPr/>
        </p:nvSpPr>
        <p:spPr bwMode="auto">
          <a:xfrm>
            <a:off x="0" y="3733800"/>
            <a:ext cx="9144000" cy="3276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000000"/>
              </a:solidFil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標題 1"/>
          <p:cNvSpPr>
            <a:spLocks noGrp="1"/>
          </p:cNvSpPr>
          <p:nvPr>
            <p:ph type="title"/>
          </p:nvPr>
        </p:nvSpPr>
        <p:spPr/>
        <p:txBody>
          <a:bodyPr/>
          <a:lstStyle/>
          <a:p>
            <a:endParaRPr lang="zh-CN" altLang="en-US">
              <a:latin typeface="Arial" charset="0"/>
              <a:ea typeface="ＭＳ Ｐゴシック" charset="0"/>
              <a:cs typeface="ＭＳ Ｐゴシック" charset="0"/>
            </a:endParaRPr>
          </a:p>
        </p:txBody>
      </p:sp>
      <p:sp>
        <p:nvSpPr>
          <p:cNvPr id="358402" name="文字版面配置區 2"/>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358403" name="美工圖案版面配置區 3"/>
          <p:cNvSpPr>
            <a:spLocks noGrp="1" noTextEdit="1"/>
          </p:cNvSpPr>
          <p:nvPr>
            <p:ph type="clipArt" sz="half" idx="2"/>
          </p:nvPr>
        </p:nvSpPr>
        <p:spPr/>
      </p:sp>
      <p:sp>
        <p:nvSpPr>
          <p:cNvPr id="358404" name="矩形 33"/>
          <p:cNvSpPr>
            <a:spLocks noChangeArrowheads="1"/>
          </p:cNvSpPr>
          <p:nvPr/>
        </p:nvSpPr>
        <p:spPr bwMode="auto">
          <a:xfrm>
            <a:off x="0" y="0"/>
            <a:ext cx="8964613" cy="6524625"/>
          </a:xfrm>
          <a:prstGeom prst="rect">
            <a:avLst/>
          </a:prstGeom>
          <a:solidFill>
            <a:srgbClr val="000000"/>
          </a:solidFill>
          <a:ln w="9525">
            <a:solidFill>
              <a:srgbClr val="000000"/>
            </a:solidFill>
            <a:round/>
            <a:headEnd/>
            <a:tailEnd/>
          </a:ln>
        </p:spPr>
        <p:txBody>
          <a:bodyPr wrap="none"/>
          <a:lstStyle/>
          <a:p>
            <a:pPr algn="l"/>
            <a:endParaRPr lang="zh-CN" altLang="en-US" sz="2400">
              <a:solidFill>
                <a:srgbClr val="FFFFFF"/>
              </a:solidFill>
              <a:latin typeface="Times New Roman" charset="0"/>
              <a:ea typeface="SimSun" charset="0"/>
              <a:cs typeface="SimSun" charset="0"/>
            </a:endParaRPr>
          </a:p>
        </p:txBody>
      </p:sp>
      <p:sp>
        <p:nvSpPr>
          <p:cNvPr id="358405" name="Title 1"/>
          <p:cNvSpPr txBox="1">
            <a:spLocks/>
          </p:cNvSpPr>
          <p:nvPr/>
        </p:nvSpPr>
        <p:spPr bwMode="auto">
          <a:xfrm>
            <a:off x="0" y="-26988"/>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a:r>
              <a:rPr lang="zh-TW" altLang="en-US" sz="3600" b="1">
                <a:solidFill>
                  <a:srgbClr val="FFFFFF"/>
                </a:solidFill>
              </a:rPr>
              <a:t>死亡存在了多久</a:t>
            </a:r>
            <a:r>
              <a:rPr lang="en-US" altLang="ja-JP" sz="3600" b="1">
                <a:solidFill>
                  <a:srgbClr val="FFFFFF"/>
                </a:solidFill>
              </a:rPr>
              <a:t> (</a:t>
            </a:r>
            <a:r>
              <a:rPr lang="zh-CN" altLang="en-US" sz="3600" b="1">
                <a:solidFill>
                  <a:srgbClr val="FFFFFF"/>
                </a:solidFill>
                <a:ea typeface="SimSun" charset="0"/>
                <a:cs typeface="SimSun" charset="0"/>
              </a:rPr>
              <a:t>罗马书</a:t>
            </a:r>
            <a:r>
              <a:rPr lang="en-US" altLang="ja-JP" sz="3600" b="1">
                <a:solidFill>
                  <a:srgbClr val="FFFFFF"/>
                </a:solidFill>
              </a:rPr>
              <a:t>. 5:12)?</a:t>
            </a:r>
            <a:endParaRPr lang="en-US" sz="3600" b="1">
              <a:solidFill>
                <a:srgbClr val="FFFFFF"/>
              </a:solidFill>
            </a:endParaRPr>
          </a:p>
        </p:txBody>
      </p:sp>
      <p:grpSp>
        <p:nvGrpSpPr>
          <p:cNvPr id="358406" name="Group 46"/>
          <p:cNvGrpSpPr>
            <a:grpSpLocks/>
          </p:cNvGrpSpPr>
          <p:nvPr/>
        </p:nvGrpSpPr>
        <p:grpSpPr bwMode="auto">
          <a:xfrm>
            <a:off x="66675" y="3346450"/>
            <a:ext cx="8964613" cy="3511550"/>
            <a:chOff x="67057" y="3346704"/>
            <a:chExt cx="8963631" cy="3511296"/>
          </a:xfrm>
        </p:grpSpPr>
        <p:pic>
          <p:nvPicPr>
            <p:cNvPr id="358421" name="Picture 22" descr="death very not so g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3429000"/>
              <a:ext cx="8954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2" name="TextBox 5"/>
            <p:cNvSpPr txBox="1">
              <a:spLocks noChangeArrowheads="1"/>
            </p:cNvSpPr>
            <p:nvPr/>
          </p:nvSpPr>
          <p:spPr bwMode="auto">
            <a:xfrm>
              <a:off x="2840116" y="3505443"/>
              <a:ext cx="3311162" cy="51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rgbClr val="FF0000"/>
                  </a:solidFill>
                  <a:ea typeface="SimSun" charset="0"/>
                  <a:cs typeface="SimSun" charset="0"/>
                </a:rPr>
                <a:t>圣经的角度</a:t>
              </a:r>
            </a:p>
          </p:txBody>
        </p:sp>
        <p:sp>
          <p:nvSpPr>
            <p:cNvPr id="358423" name="TextBox 11"/>
            <p:cNvSpPr txBox="1">
              <a:spLocks noChangeArrowheads="1"/>
            </p:cNvSpPr>
            <p:nvPr/>
          </p:nvSpPr>
          <p:spPr bwMode="auto">
            <a:xfrm>
              <a:off x="7010400" y="3533001"/>
              <a:ext cx="198119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altLang="zh-CN" sz="1200" b="1" i="1">
                  <a:solidFill>
                    <a:srgbClr val="FFFFCC"/>
                  </a:solidFill>
                  <a:cs typeface="Arial" charset="0"/>
                </a:rPr>
                <a:t>Answers in Genesis</a:t>
              </a:r>
            </a:p>
          </p:txBody>
        </p:sp>
        <p:sp>
          <p:nvSpPr>
            <p:cNvPr id="358424" name="TextBox 11"/>
            <p:cNvSpPr txBox="1">
              <a:spLocks noChangeArrowheads="1"/>
            </p:cNvSpPr>
            <p:nvPr/>
          </p:nvSpPr>
          <p:spPr bwMode="auto">
            <a:xfrm>
              <a:off x="76200" y="6172200"/>
              <a:ext cx="8915400" cy="685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endParaRPr lang="zh-CN" altLang="en-US" sz="1600">
                <a:solidFill>
                  <a:srgbClr val="000066"/>
                </a:solidFill>
                <a:ea typeface="SimSun" charset="0"/>
                <a:cs typeface="SimSun" charset="0"/>
              </a:endParaRPr>
            </a:p>
          </p:txBody>
        </p:sp>
        <p:sp>
          <p:nvSpPr>
            <p:cNvPr id="358425" name="TextBox 11"/>
            <p:cNvSpPr txBox="1">
              <a:spLocks noChangeArrowheads="1"/>
            </p:cNvSpPr>
            <p:nvPr/>
          </p:nvSpPr>
          <p:spPr bwMode="auto">
            <a:xfrm>
              <a:off x="2362200" y="6172200"/>
              <a:ext cx="4495800" cy="685800"/>
            </a:xfrm>
            <a:prstGeom prst="rect">
              <a:avLst/>
            </a:prstGeom>
            <a:solidFill>
              <a:srgbClr val="D71A2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endParaRPr lang="zh-CN" altLang="en-US" sz="1600">
                <a:solidFill>
                  <a:srgbClr val="000066"/>
                </a:solidFill>
                <a:ea typeface="SimSun" charset="0"/>
                <a:cs typeface="SimSun" charset="0"/>
              </a:endParaRPr>
            </a:p>
          </p:txBody>
        </p:sp>
        <p:sp>
          <p:nvSpPr>
            <p:cNvPr id="358426" name="TextBox 11"/>
            <p:cNvSpPr txBox="1">
              <a:spLocks noChangeArrowheads="1"/>
            </p:cNvSpPr>
            <p:nvPr/>
          </p:nvSpPr>
          <p:spPr bwMode="auto">
            <a:xfrm>
              <a:off x="4811713" y="6248400"/>
              <a:ext cx="1512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400">
                  <a:solidFill>
                    <a:srgbClr val="FFFFFF"/>
                  </a:solidFill>
                  <a:ea typeface="SimSun" charset="0"/>
                  <a:cs typeface="SimSun" charset="0"/>
                </a:rPr>
                <a:t>没有死亡</a:t>
              </a:r>
              <a:endParaRPr lang="en-US" altLang="zh-CN" sz="2400">
                <a:solidFill>
                  <a:srgbClr val="FFFFFF"/>
                </a:solidFill>
                <a:cs typeface="Arial" charset="0"/>
              </a:endParaRPr>
            </a:p>
          </p:txBody>
        </p:sp>
        <p:sp>
          <p:nvSpPr>
            <p:cNvPr id="358427" name="TextBox 11"/>
            <p:cNvSpPr txBox="1">
              <a:spLocks noChangeArrowheads="1"/>
            </p:cNvSpPr>
            <p:nvPr/>
          </p:nvSpPr>
          <p:spPr bwMode="auto">
            <a:xfrm>
              <a:off x="2895600" y="6248400"/>
              <a:ext cx="1512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400" b="1">
                  <a:solidFill>
                    <a:srgbClr val="FFFFFF"/>
                  </a:solidFill>
                  <a:ea typeface="SimSun" charset="0"/>
                  <a:cs typeface="SimSun" charset="0"/>
                </a:rPr>
                <a:t>死亡</a:t>
              </a:r>
              <a:endParaRPr lang="en-US" altLang="zh-CN" sz="2400" b="1">
                <a:solidFill>
                  <a:srgbClr val="FFFFFF"/>
                </a:solidFill>
                <a:cs typeface="Arial" charset="0"/>
              </a:endParaRPr>
            </a:p>
          </p:txBody>
        </p:sp>
        <p:sp>
          <p:nvSpPr>
            <p:cNvPr id="358428" name="TextBox 11"/>
            <p:cNvSpPr txBox="1">
              <a:spLocks noChangeArrowheads="1"/>
            </p:cNvSpPr>
            <p:nvPr/>
          </p:nvSpPr>
          <p:spPr bwMode="auto">
            <a:xfrm>
              <a:off x="6944853" y="6248400"/>
              <a:ext cx="196995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400">
                  <a:solidFill>
                    <a:srgbClr val="0A0AFF"/>
                  </a:solidFill>
                  <a:ea typeface="SimSun" charset="0"/>
                  <a:cs typeface="SimSun" charset="0"/>
                </a:rPr>
                <a:t>没有死亡</a:t>
              </a:r>
              <a:endParaRPr lang="en-US" altLang="zh-CN" sz="2400">
                <a:solidFill>
                  <a:srgbClr val="0A0AFF"/>
                </a:solidFill>
                <a:cs typeface="Arial" charset="0"/>
              </a:endParaRPr>
            </a:p>
          </p:txBody>
        </p:sp>
        <p:sp>
          <p:nvSpPr>
            <p:cNvPr id="358429" name="TextBox 11"/>
            <p:cNvSpPr txBox="1">
              <a:spLocks noChangeArrowheads="1"/>
            </p:cNvSpPr>
            <p:nvPr/>
          </p:nvSpPr>
          <p:spPr bwMode="auto">
            <a:xfrm>
              <a:off x="163507" y="6248400"/>
              <a:ext cx="212234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400" b="1">
                  <a:solidFill>
                    <a:srgbClr val="0A0AFF"/>
                  </a:solidFill>
                  <a:ea typeface="SimSun" charset="0"/>
                  <a:cs typeface="SimSun" charset="0"/>
                </a:rPr>
                <a:t>没有死亡</a:t>
              </a:r>
              <a:endParaRPr lang="en-US" altLang="zh-CN" sz="2400" b="1">
                <a:solidFill>
                  <a:srgbClr val="0A0AFF"/>
                </a:solidFill>
                <a:cs typeface="Arial" charset="0"/>
              </a:endParaRPr>
            </a:p>
          </p:txBody>
        </p:sp>
        <p:sp>
          <p:nvSpPr>
            <p:cNvPr id="358430" name="TextBox 10"/>
            <p:cNvSpPr txBox="1">
              <a:spLocks noChangeArrowheads="1"/>
            </p:cNvSpPr>
            <p:nvPr/>
          </p:nvSpPr>
          <p:spPr bwMode="auto">
            <a:xfrm>
              <a:off x="76200" y="4415135"/>
              <a:ext cx="1371600" cy="523220"/>
            </a:xfrm>
            <a:prstGeom prst="rect">
              <a:avLst/>
            </a:prstGeom>
            <a:solidFill>
              <a:srgbClr val="93D1F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800" b="1">
                  <a:solidFill>
                    <a:srgbClr val="3333CC"/>
                  </a:solidFill>
                  <a:ea typeface="SimSun" charset="0"/>
                  <a:cs typeface="SimSun" charset="0"/>
                </a:rPr>
                <a:t>过去</a:t>
              </a:r>
              <a:endParaRPr lang="en-US" altLang="zh-CN" sz="2800" b="1">
                <a:solidFill>
                  <a:srgbClr val="3333CC"/>
                </a:solidFill>
                <a:cs typeface="Arial" charset="0"/>
              </a:endParaRPr>
            </a:p>
          </p:txBody>
        </p:sp>
        <p:sp>
          <p:nvSpPr>
            <p:cNvPr id="47" name="Oval Callout 39"/>
            <p:cNvSpPr/>
            <p:nvPr/>
          </p:nvSpPr>
          <p:spPr bwMode="auto">
            <a:xfrm rot="5400000">
              <a:off x="533400" y="3124200"/>
              <a:ext cx="1066800" cy="16764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algn="l">
                <a:defRPr/>
              </a:pPr>
              <a:r>
                <a:rPr lang="zh-TW" altLang="en-US" sz="2500" b="1" dirty="0">
                  <a:solidFill>
                    <a:srgbClr val="000000"/>
                  </a:solidFill>
                  <a:latin typeface="Arial"/>
                  <a:ea typeface="ＭＳ Ｐゴシック" charset="-128"/>
                  <a:cs typeface="Arial"/>
                </a:rPr>
                <a:t>很好</a:t>
              </a:r>
              <a:r>
                <a:rPr lang="en-US" altLang="zh-TW" sz="2500" b="1" dirty="0">
                  <a:solidFill>
                    <a:srgbClr val="000000"/>
                  </a:solidFill>
                  <a:latin typeface="Arial"/>
                  <a:ea typeface="ＭＳ Ｐゴシック" charset="-128"/>
                  <a:cs typeface="Arial"/>
                </a:rPr>
                <a:t>!</a:t>
              </a:r>
              <a:endParaRPr lang="en-US" sz="2500" b="1" dirty="0">
                <a:solidFill>
                  <a:srgbClr val="000000"/>
                </a:solidFill>
                <a:latin typeface="Arial"/>
                <a:ea typeface="ＭＳ Ｐゴシック" charset="-128"/>
                <a:cs typeface="Arial"/>
              </a:endParaRPr>
            </a:p>
          </p:txBody>
        </p:sp>
        <p:sp>
          <p:nvSpPr>
            <p:cNvPr id="358432" name="TextBox 10"/>
            <p:cNvSpPr txBox="1">
              <a:spLocks noChangeArrowheads="1"/>
            </p:cNvSpPr>
            <p:nvPr/>
          </p:nvSpPr>
          <p:spPr bwMode="auto">
            <a:xfrm>
              <a:off x="4648200" y="4267200"/>
              <a:ext cx="1752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rgbClr val="FFFF00"/>
                  </a:solidFill>
                  <a:cs typeface="NSimSun" charset="0"/>
                </a:rPr>
                <a:t>现在</a:t>
              </a:r>
            </a:p>
          </p:txBody>
        </p:sp>
        <p:sp>
          <p:nvSpPr>
            <p:cNvPr id="358433" name="TextBox 10"/>
            <p:cNvSpPr txBox="1">
              <a:spLocks noChangeArrowheads="1"/>
            </p:cNvSpPr>
            <p:nvPr/>
          </p:nvSpPr>
          <p:spPr bwMode="auto">
            <a:xfrm>
              <a:off x="6934200" y="4267200"/>
              <a:ext cx="1905000" cy="523220"/>
            </a:xfrm>
            <a:prstGeom prst="rect">
              <a:avLst/>
            </a:prstGeom>
            <a:solidFill>
              <a:srgbClr val="93D1F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800" b="1">
                  <a:solidFill>
                    <a:srgbClr val="3333CC"/>
                  </a:solidFill>
                  <a:ea typeface="SimSun" charset="0"/>
                  <a:cs typeface="SimSun" charset="0"/>
                </a:rPr>
                <a:t>将来</a:t>
              </a:r>
              <a:endParaRPr lang="en-US" altLang="zh-CN" sz="2800" b="1">
                <a:solidFill>
                  <a:srgbClr val="3333CC"/>
                </a:solidFill>
                <a:cs typeface="Arial" charset="0"/>
              </a:endParaRPr>
            </a:p>
          </p:txBody>
        </p:sp>
        <p:sp>
          <p:nvSpPr>
            <p:cNvPr id="358434" name="TextBox 11"/>
            <p:cNvSpPr txBox="1">
              <a:spLocks noChangeArrowheads="1"/>
            </p:cNvSpPr>
            <p:nvPr/>
          </p:nvSpPr>
          <p:spPr bwMode="auto">
            <a:xfrm>
              <a:off x="1828989" y="5619840"/>
              <a:ext cx="990492" cy="396846"/>
            </a:xfrm>
            <a:prstGeom prst="rect">
              <a:avLst/>
            </a:prstGeom>
            <a:solidFill>
              <a:srgbClr val="85C26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000" b="1">
                  <a:solidFill>
                    <a:srgbClr val="FFFFCC"/>
                  </a:solidFill>
                  <a:ea typeface="SimSun" charset="0"/>
                  <a:cs typeface="SimSun" charset="0"/>
                </a:rPr>
                <a:t>亚当</a:t>
              </a:r>
              <a:endParaRPr lang="zh-CN" altLang="en-US" sz="1200" b="1">
                <a:solidFill>
                  <a:srgbClr val="FFFFCC"/>
                </a:solidFill>
                <a:ea typeface="SimSun" charset="0"/>
                <a:cs typeface="SimSun" charset="0"/>
              </a:endParaRPr>
            </a:p>
          </p:txBody>
        </p:sp>
      </p:grpSp>
      <p:grpSp>
        <p:nvGrpSpPr>
          <p:cNvPr id="358407" name="Group 45"/>
          <p:cNvGrpSpPr>
            <a:grpSpLocks/>
          </p:cNvGrpSpPr>
          <p:nvPr/>
        </p:nvGrpSpPr>
        <p:grpSpPr bwMode="auto">
          <a:xfrm>
            <a:off x="76200" y="692150"/>
            <a:ext cx="8937625" cy="2508250"/>
            <a:chOff x="76200" y="692150"/>
            <a:chExt cx="8937845" cy="2508250"/>
          </a:xfrm>
        </p:grpSpPr>
        <p:pic>
          <p:nvPicPr>
            <p:cNvPr id="358409" name="Picture 21" descr="death very g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762000"/>
              <a:ext cx="893784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0" name="TextBox 11"/>
            <p:cNvSpPr txBox="1">
              <a:spLocks noChangeArrowheads="1"/>
            </p:cNvSpPr>
            <p:nvPr/>
          </p:nvSpPr>
          <p:spPr bwMode="auto">
            <a:xfrm>
              <a:off x="228600" y="2667000"/>
              <a:ext cx="8686800" cy="533400"/>
            </a:xfrm>
            <a:prstGeom prst="rect">
              <a:avLst/>
            </a:prstGeom>
            <a:solidFill>
              <a:srgbClr val="D71A2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endParaRPr lang="zh-CN" altLang="en-US" sz="1600">
                <a:solidFill>
                  <a:srgbClr val="000066"/>
                </a:solidFill>
                <a:ea typeface="SimSun" charset="0"/>
                <a:cs typeface="SimSun" charset="0"/>
              </a:endParaRPr>
            </a:p>
          </p:txBody>
        </p:sp>
        <p:sp>
          <p:nvSpPr>
            <p:cNvPr id="358411" name="TextBox 3"/>
            <p:cNvSpPr txBox="1">
              <a:spLocks noChangeArrowheads="1"/>
            </p:cNvSpPr>
            <p:nvPr/>
          </p:nvSpPr>
          <p:spPr bwMode="auto">
            <a:xfrm>
              <a:off x="3132213" y="692150"/>
              <a:ext cx="288773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rgbClr val="FF0000"/>
                  </a:solidFill>
                  <a:ea typeface="SimSun" charset="0"/>
                  <a:cs typeface="SimSun" charset="0"/>
                </a:rPr>
                <a:t>世界的角度</a:t>
              </a:r>
            </a:p>
          </p:txBody>
        </p:sp>
        <p:sp>
          <p:nvSpPr>
            <p:cNvPr id="358412" name="TextBox 10"/>
            <p:cNvSpPr txBox="1">
              <a:spLocks noChangeArrowheads="1"/>
            </p:cNvSpPr>
            <p:nvPr/>
          </p:nvSpPr>
          <p:spPr bwMode="auto">
            <a:xfrm>
              <a:off x="304800" y="1219200"/>
              <a:ext cx="20574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000" b="1">
                  <a:solidFill>
                    <a:srgbClr val="FFFF00"/>
                  </a:solidFill>
                  <a:ea typeface="SimSun" charset="0"/>
                  <a:cs typeface="SimSun" charset="0"/>
                </a:rPr>
                <a:t>过去</a:t>
              </a:r>
              <a:endParaRPr lang="en-US" altLang="zh-CN" sz="2000" b="1">
                <a:solidFill>
                  <a:srgbClr val="FFFF00"/>
                </a:solidFill>
                <a:cs typeface="Arial" charset="0"/>
              </a:endParaRPr>
            </a:p>
            <a:p>
              <a:pPr eaLnBrk="1" hangingPunct="1"/>
              <a:r>
                <a:rPr lang="zh-CN" altLang="en-US" sz="2000" b="1">
                  <a:solidFill>
                    <a:srgbClr val="FFFF00"/>
                  </a:solidFill>
                  <a:ea typeface="SimSun" charset="0"/>
                  <a:cs typeface="SimSun" charset="0"/>
                </a:rPr>
                <a:t> 数百万年</a:t>
              </a:r>
              <a:endParaRPr lang="en-US" altLang="zh-CN" sz="1600" b="1">
                <a:solidFill>
                  <a:srgbClr val="FFFF00"/>
                </a:solidFill>
                <a:cs typeface="Arial" charset="0"/>
              </a:endParaRPr>
            </a:p>
          </p:txBody>
        </p:sp>
        <p:sp>
          <p:nvSpPr>
            <p:cNvPr id="358413" name="TextBox 11"/>
            <p:cNvSpPr txBox="1">
              <a:spLocks noChangeArrowheads="1"/>
            </p:cNvSpPr>
            <p:nvPr/>
          </p:nvSpPr>
          <p:spPr bwMode="auto">
            <a:xfrm>
              <a:off x="5791200" y="2677180"/>
              <a:ext cx="1512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000" b="1">
                  <a:solidFill>
                    <a:srgbClr val="FFFFFF"/>
                  </a:solidFill>
                  <a:ea typeface="SimSun" charset="0"/>
                  <a:cs typeface="SimSun" charset="0"/>
                </a:rPr>
                <a:t>死亡</a:t>
              </a:r>
              <a:endParaRPr lang="en-US" altLang="zh-CN" sz="2000" b="1">
                <a:solidFill>
                  <a:srgbClr val="FFFFFF"/>
                </a:solidFill>
                <a:cs typeface="Arial" charset="0"/>
              </a:endParaRPr>
            </a:p>
          </p:txBody>
        </p:sp>
        <p:sp>
          <p:nvSpPr>
            <p:cNvPr id="57" name="Oval Callout 23"/>
            <p:cNvSpPr/>
            <p:nvPr/>
          </p:nvSpPr>
          <p:spPr bwMode="auto">
            <a:xfrm rot="5400000">
              <a:off x="2590800" y="533400"/>
              <a:ext cx="762000" cy="12192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a:defRPr/>
              </a:pPr>
              <a:r>
                <a:rPr lang="zh-TW" altLang="en-US" sz="1800" b="1" dirty="0">
                  <a:solidFill>
                    <a:srgbClr val="000000"/>
                  </a:solidFill>
                  <a:latin typeface="Arial"/>
                  <a:ea typeface="ＭＳ Ｐゴシック" charset="-128"/>
                  <a:cs typeface="Arial"/>
                </a:rPr>
                <a:t>很好</a:t>
              </a:r>
              <a:r>
                <a:rPr lang="en-US" altLang="zh-TW" sz="1800" b="1" dirty="0">
                  <a:solidFill>
                    <a:srgbClr val="000000"/>
                  </a:solidFill>
                  <a:latin typeface="Arial"/>
                  <a:ea typeface="ＭＳ Ｐゴシック" charset="-128"/>
                  <a:cs typeface="Arial"/>
                </a:rPr>
                <a:t>!</a:t>
              </a:r>
              <a:endParaRPr lang="en-US" sz="1800" b="1" dirty="0">
                <a:solidFill>
                  <a:srgbClr val="000000"/>
                </a:solidFill>
                <a:latin typeface="Arial"/>
                <a:ea typeface="ＭＳ Ｐゴシック" charset="-128"/>
                <a:cs typeface="Arial"/>
              </a:endParaRPr>
            </a:p>
          </p:txBody>
        </p:sp>
        <p:sp>
          <p:nvSpPr>
            <p:cNvPr id="358415" name="TextBox 10"/>
            <p:cNvSpPr txBox="1">
              <a:spLocks noChangeArrowheads="1"/>
            </p:cNvSpPr>
            <p:nvPr/>
          </p:nvSpPr>
          <p:spPr bwMode="auto">
            <a:xfrm>
              <a:off x="5868287" y="1196752"/>
              <a:ext cx="1371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000" b="1">
                  <a:solidFill>
                    <a:srgbClr val="FFFF00"/>
                  </a:solidFill>
                  <a:ea typeface="SimSun" charset="0"/>
                  <a:cs typeface="SimSun" charset="0"/>
                </a:rPr>
                <a:t>现在</a:t>
              </a:r>
              <a:endParaRPr lang="en-US" altLang="zh-CN" sz="2000" b="1">
                <a:solidFill>
                  <a:srgbClr val="FFFF00"/>
                </a:solidFill>
                <a:cs typeface="Arial" charset="0"/>
              </a:endParaRPr>
            </a:p>
          </p:txBody>
        </p:sp>
        <p:sp>
          <p:nvSpPr>
            <p:cNvPr id="358416" name="TextBox 10"/>
            <p:cNvSpPr txBox="1">
              <a:spLocks noChangeArrowheads="1"/>
            </p:cNvSpPr>
            <p:nvPr/>
          </p:nvSpPr>
          <p:spPr bwMode="auto">
            <a:xfrm>
              <a:off x="7391400" y="1197114"/>
              <a:ext cx="1371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000" b="1">
                  <a:solidFill>
                    <a:srgbClr val="FFFF00"/>
                  </a:solidFill>
                  <a:ea typeface="SimSun" charset="0"/>
                  <a:cs typeface="SimSun" charset="0"/>
                </a:rPr>
                <a:t>将来</a:t>
              </a:r>
              <a:endParaRPr lang="en-US" altLang="zh-CN" sz="2000" b="1">
                <a:solidFill>
                  <a:srgbClr val="FFFF00"/>
                </a:solidFill>
                <a:cs typeface="Arial" charset="0"/>
              </a:endParaRPr>
            </a:p>
          </p:txBody>
        </p:sp>
        <p:sp>
          <p:nvSpPr>
            <p:cNvPr id="358417" name="TextBox 11"/>
            <p:cNvSpPr txBox="1">
              <a:spLocks noChangeArrowheads="1"/>
            </p:cNvSpPr>
            <p:nvPr/>
          </p:nvSpPr>
          <p:spPr bwMode="auto">
            <a:xfrm>
              <a:off x="7162800" y="2677180"/>
              <a:ext cx="1512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000" b="1">
                  <a:solidFill>
                    <a:srgbClr val="FFFFFF"/>
                  </a:solidFill>
                  <a:ea typeface="SimSun" charset="0"/>
                  <a:cs typeface="SimSun" charset="0"/>
                </a:rPr>
                <a:t>死亡</a:t>
              </a:r>
              <a:endParaRPr lang="en-US" altLang="zh-CN" sz="2000" b="1">
                <a:solidFill>
                  <a:srgbClr val="FFFFFF"/>
                </a:solidFill>
                <a:cs typeface="Arial" charset="0"/>
              </a:endParaRPr>
            </a:p>
          </p:txBody>
        </p:sp>
        <p:sp>
          <p:nvSpPr>
            <p:cNvPr id="358418" name="TextBox 11"/>
            <p:cNvSpPr txBox="1">
              <a:spLocks noChangeArrowheads="1"/>
            </p:cNvSpPr>
            <p:nvPr/>
          </p:nvSpPr>
          <p:spPr bwMode="auto">
            <a:xfrm>
              <a:off x="4267200" y="2677180"/>
              <a:ext cx="1512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000" b="1">
                  <a:solidFill>
                    <a:srgbClr val="FFFFFF"/>
                  </a:solidFill>
                  <a:ea typeface="SimSun" charset="0"/>
                  <a:cs typeface="SimSun" charset="0"/>
                </a:rPr>
                <a:t>死亡</a:t>
              </a:r>
              <a:endParaRPr lang="en-US" altLang="zh-CN" sz="2000" b="1">
                <a:solidFill>
                  <a:srgbClr val="FFFFFF"/>
                </a:solidFill>
                <a:cs typeface="Arial" charset="0"/>
              </a:endParaRPr>
            </a:p>
          </p:txBody>
        </p:sp>
        <p:sp>
          <p:nvSpPr>
            <p:cNvPr id="358419" name="TextBox 11"/>
            <p:cNvSpPr txBox="1">
              <a:spLocks noChangeArrowheads="1"/>
            </p:cNvSpPr>
            <p:nvPr/>
          </p:nvSpPr>
          <p:spPr bwMode="auto">
            <a:xfrm>
              <a:off x="609600" y="2677180"/>
              <a:ext cx="1512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2000" b="1">
                  <a:solidFill>
                    <a:srgbClr val="FFFFFF"/>
                  </a:solidFill>
                  <a:ea typeface="SimSun" charset="0"/>
                  <a:cs typeface="SimSun" charset="0"/>
                </a:rPr>
                <a:t>死亡</a:t>
              </a:r>
              <a:endParaRPr lang="en-US" altLang="zh-CN" sz="2000" b="1">
                <a:solidFill>
                  <a:srgbClr val="FFFFFF"/>
                </a:solidFill>
                <a:cs typeface="Arial" charset="0"/>
              </a:endParaRPr>
            </a:p>
          </p:txBody>
        </p:sp>
        <p:sp>
          <p:nvSpPr>
            <p:cNvPr id="358420" name="TextBox 11"/>
            <p:cNvSpPr txBox="1">
              <a:spLocks noChangeArrowheads="1"/>
            </p:cNvSpPr>
            <p:nvPr/>
          </p:nvSpPr>
          <p:spPr bwMode="auto">
            <a:xfrm>
              <a:off x="3733890" y="2286000"/>
              <a:ext cx="762019" cy="400110"/>
            </a:xfrm>
            <a:prstGeom prst="rect">
              <a:avLst/>
            </a:prstGeom>
            <a:solidFill>
              <a:srgbClr val="85C26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000" b="1">
                  <a:solidFill>
                    <a:srgbClr val="111111"/>
                  </a:solidFill>
                  <a:ea typeface="SimSun" charset="0"/>
                  <a:cs typeface="SimSun" charset="0"/>
                </a:rPr>
                <a:t>亚当</a:t>
              </a:r>
              <a:endParaRPr lang="zh-CN" altLang="en-US" sz="1100" b="1">
                <a:solidFill>
                  <a:srgbClr val="111111"/>
                </a:solidFill>
                <a:cs typeface="Arial" charset="0"/>
              </a:endParaRPr>
            </a:p>
          </p:txBody>
        </p:sp>
      </p:grpSp>
      <p:sp>
        <p:nvSpPr>
          <p:cNvPr id="36" name="Rectangle 7"/>
          <p:cNvSpPr>
            <a:spLocks noChangeArrowheads="1"/>
          </p:cNvSpPr>
          <p:nvPr/>
        </p:nvSpPr>
        <p:spPr bwMode="auto">
          <a:xfrm>
            <a:off x="0" y="3276600"/>
            <a:ext cx="9144000" cy="35814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sz="1800" kern="0">
              <a:solidFill>
                <a:sysClr val="windowText" lastClr="000000"/>
              </a:solidFil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2"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6" name="Picture 3" descr="Day 6 0223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4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7" name="Picture 4" descr="Day 1 022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8" name="Picture 5" descr="Day 2 0223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50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29" name="Picture 6"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8200" y="5357813"/>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0" name="Picture 7"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9800" y="535305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8" descr="Day 3 0223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76600" y="5356225"/>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7243" name="Rectangle 11" hidden="1"/>
          <p:cNvSpPr>
            <a:spLocks noGrp="1" noChangeArrowheads="1"/>
          </p:cNvSpPr>
          <p:nvPr>
            <p:ph type="title"/>
          </p:nvPr>
        </p:nvSpPr>
        <p:spPr/>
        <p:txBody>
          <a:bodyPr/>
          <a:lstStyle/>
          <a:p>
            <a:pPr eaLnBrk="1" hangingPunct="1">
              <a:defRPr/>
            </a:pPr>
            <a:r>
              <a:rPr lang="en-US" smtClean="0">
                <a:cs typeface="+mj-cs"/>
              </a:rPr>
              <a:t>Gap Where Fit Mil of Yrs 00845</a:t>
            </a:r>
          </a:p>
        </p:txBody>
      </p:sp>
      <p:grpSp>
        <p:nvGrpSpPr>
          <p:cNvPr id="3" name="Group 2"/>
          <p:cNvGrpSpPr>
            <a:grpSpLocks/>
          </p:cNvGrpSpPr>
          <p:nvPr/>
        </p:nvGrpSpPr>
        <p:grpSpPr bwMode="auto">
          <a:xfrm>
            <a:off x="152400" y="1676400"/>
            <a:ext cx="2428875" cy="4037013"/>
            <a:chOff x="304800" y="1752600"/>
            <a:chExt cx="2428875" cy="4037013"/>
          </a:xfrm>
        </p:grpSpPr>
        <p:pic>
          <p:nvPicPr>
            <p:cNvPr id="359453" name="Picture 12" descr="Gap Where Fit Mil of Yrs 00845-blueta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4800" y="1752600"/>
              <a:ext cx="24288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457200" y="1905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b="1" smtClean="0">
                  <a:solidFill>
                    <a:srgbClr val="FFFFFF"/>
                  </a:solidFill>
                  <a:effectLst>
                    <a:outerShdw blurRad="38100" dist="38100" dir="2700000" algn="tl">
                      <a:srgbClr val="808080"/>
                    </a:outerShdw>
                  </a:effectLst>
                  <a:ea typeface="NSimSun" charset="0"/>
                  <a:cs typeface="Arial" charset="0"/>
                </a:rPr>
                <a:t>某处</a:t>
              </a:r>
            </a:p>
          </p:txBody>
        </p:sp>
      </p:grpSp>
      <p:grpSp>
        <p:nvGrpSpPr>
          <p:cNvPr id="4" name="Group 3"/>
          <p:cNvGrpSpPr>
            <a:grpSpLocks/>
          </p:cNvGrpSpPr>
          <p:nvPr/>
        </p:nvGrpSpPr>
        <p:grpSpPr bwMode="auto">
          <a:xfrm>
            <a:off x="838200" y="2362200"/>
            <a:ext cx="4500563" cy="2813050"/>
            <a:chOff x="838200" y="2368550"/>
            <a:chExt cx="4500563" cy="2813050"/>
          </a:xfrm>
        </p:grpSpPr>
        <p:pic>
          <p:nvPicPr>
            <p:cNvPr id="359451" name="Picture 10" descr="Gap Where Fit Mil of Yrs 00845-greenta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38200" y="2368550"/>
              <a:ext cx="45005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066800" y="2514600"/>
              <a:ext cx="4191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defRPr/>
              </a:pPr>
              <a:r>
                <a:rPr lang="zh-CN" altLang="en-US" sz="2000" b="1" smtClean="0">
                  <a:solidFill>
                    <a:srgbClr val="FFFFFF"/>
                  </a:solidFill>
                  <a:effectLst>
                    <a:outerShdw blurRad="38100" dist="38100" dir="2700000" algn="tl">
                      <a:srgbClr val="808080"/>
                    </a:outerShdw>
                  </a:effectLst>
                  <a:latin typeface="NSimSun" charset="0"/>
                  <a:cs typeface="NSimSun" charset="0"/>
                </a:rPr>
                <a:t>创世记 </a:t>
              </a:r>
              <a:r>
                <a:rPr lang="en-US" sz="2000" b="1" smtClean="0">
                  <a:solidFill>
                    <a:srgbClr val="FFFFFF"/>
                  </a:solidFill>
                  <a:effectLst>
                    <a:outerShdw blurRad="38100" dist="38100" dir="2700000" algn="tl">
                      <a:srgbClr val="808080"/>
                    </a:outerShdw>
                  </a:effectLst>
                  <a:latin typeface="NSimSun" charset="0"/>
                  <a:cs typeface="NSimSun" charset="0"/>
                </a:rPr>
                <a:t>1:1 </a:t>
              </a:r>
              <a:r>
                <a:rPr lang="zh-CN" altLang="en-US" sz="2000" b="1" smtClean="0">
                  <a:solidFill>
                    <a:srgbClr val="FFFFFF"/>
                  </a:solidFill>
                  <a:effectLst>
                    <a:outerShdw blurRad="38100" dist="38100" dir="2700000" algn="tl">
                      <a:srgbClr val="808080"/>
                    </a:outerShdw>
                  </a:effectLst>
                  <a:latin typeface="NSimSun" charset="0"/>
                  <a:cs typeface="NSimSun" charset="0"/>
                </a:rPr>
                <a:t>和 </a:t>
              </a:r>
              <a:r>
                <a:rPr lang="en-US" sz="2000" b="1" smtClean="0">
                  <a:solidFill>
                    <a:srgbClr val="FFFFFF"/>
                  </a:solidFill>
                  <a:effectLst>
                    <a:outerShdw blurRad="38100" dist="38100" dir="2700000" algn="tl">
                      <a:srgbClr val="808080"/>
                    </a:outerShdw>
                  </a:effectLst>
                  <a:latin typeface="NSimSun" charset="0"/>
                  <a:cs typeface="NSimSun" charset="0"/>
                </a:rPr>
                <a:t>1:2</a:t>
              </a:r>
              <a:r>
                <a:rPr lang="en-US" altLang="zh-CN" sz="2000" b="1" smtClean="0">
                  <a:solidFill>
                    <a:srgbClr val="FFFFFF"/>
                  </a:solidFill>
                  <a:effectLst>
                    <a:outerShdw blurRad="38100" dist="38100" dir="2700000" algn="tl">
                      <a:srgbClr val="808080"/>
                    </a:outerShdw>
                  </a:effectLst>
                  <a:latin typeface="NSimSun" charset="0"/>
                  <a:cs typeface="Arial" charset="0"/>
                </a:rPr>
                <a:t> </a:t>
              </a:r>
              <a:r>
                <a:rPr lang="zh-CN" altLang="en-US" sz="2000" b="1" smtClean="0">
                  <a:solidFill>
                    <a:srgbClr val="FFFFFF"/>
                  </a:solidFill>
                  <a:effectLst>
                    <a:outerShdw blurRad="38100" dist="38100" dir="2700000" algn="tl">
                      <a:srgbClr val="808080"/>
                    </a:outerShdw>
                  </a:effectLst>
                  <a:latin typeface="NSimSun" charset="0"/>
                  <a:cs typeface="NSimSun" charset="0"/>
                </a:rPr>
                <a:t>之间</a:t>
              </a:r>
              <a:br>
                <a:rPr lang="zh-CN" altLang="en-US" sz="2000" b="1" smtClean="0">
                  <a:solidFill>
                    <a:srgbClr val="FFFFFF"/>
                  </a:solidFill>
                  <a:effectLst>
                    <a:outerShdw blurRad="38100" dist="38100" dir="2700000" algn="tl">
                      <a:srgbClr val="808080"/>
                    </a:outerShdw>
                  </a:effectLst>
                  <a:latin typeface="NSimSun" charset="0"/>
                  <a:cs typeface="NSimSun" charset="0"/>
                </a:rPr>
              </a:br>
              <a:r>
                <a:rPr lang="en-US" sz="2000" b="1" smtClean="0">
                  <a:solidFill>
                    <a:srgbClr val="FFFFFF"/>
                  </a:solidFill>
                  <a:effectLst>
                    <a:outerShdw blurRad="38100" dist="38100" dir="2700000" algn="tl">
                      <a:srgbClr val="808080"/>
                    </a:outerShdw>
                  </a:effectLst>
                  <a:latin typeface="NSimSun" charset="0"/>
                  <a:cs typeface="NSimSun" charset="0"/>
                </a:rPr>
                <a:t>(</a:t>
              </a:r>
              <a:r>
                <a:rPr lang="zh-CN" altLang="en-US" sz="2000" b="1" smtClean="0">
                  <a:solidFill>
                    <a:srgbClr val="FFFFFF"/>
                  </a:solidFill>
                  <a:effectLst>
                    <a:outerShdw blurRad="38100" dist="38100" dir="2700000" algn="tl">
                      <a:srgbClr val="808080"/>
                    </a:outerShdw>
                  </a:effectLst>
                  <a:latin typeface="NSimSun" charset="0"/>
                  <a:cs typeface="NSimSun" charset="0"/>
                </a:rPr>
                <a:t>鸿沟理论家</a:t>
              </a:r>
              <a:r>
                <a:rPr lang="en-US" altLang="ja-JP" sz="2000" b="1" smtClean="0">
                  <a:solidFill>
                    <a:srgbClr val="FFFFFF"/>
                  </a:solidFill>
                  <a:effectLst>
                    <a:outerShdw blurRad="38100" dist="38100" dir="2700000" algn="tl">
                      <a:srgbClr val="808080"/>
                    </a:outerShdw>
                  </a:effectLst>
                  <a:latin typeface="NSimSun" charset="0"/>
                  <a:cs typeface="Arial" charset="0"/>
                </a:rPr>
                <a:t>)</a:t>
              </a:r>
              <a:endParaRPr lang="en-US" sz="2000" b="1" smtClean="0">
                <a:solidFill>
                  <a:srgbClr val="FFFFFF"/>
                </a:solidFill>
                <a:effectLst>
                  <a:outerShdw blurRad="38100" dist="38100" dir="2700000" algn="tl">
                    <a:srgbClr val="808080"/>
                  </a:outerShdw>
                </a:effectLst>
                <a:latin typeface="NSimSun" charset="0"/>
                <a:cs typeface="Arial" charset="0"/>
              </a:endParaRPr>
            </a:p>
          </p:txBody>
        </p:sp>
      </p:grpSp>
      <p:grpSp>
        <p:nvGrpSpPr>
          <p:cNvPr id="2" name="Group 1"/>
          <p:cNvGrpSpPr>
            <a:grpSpLocks/>
          </p:cNvGrpSpPr>
          <p:nvPr/>
        </p:nvGrpSpPr>
        <p:grpSpPr bwMode="auto">
          <a:xfrm>
            <a:off x="1447800" y="3429000"/>
            <a:ext cx="7367588" cy="1741488"/>
            <a:chOff x="1447800" y="3429000"/>
            <a:chExt cx="7367588" cy="1741488"/>
          </a:xfrm>
        </p:grpSpPr>
        <p:pic>
          <p:nvPicPr>
            <p:cNvPr id="359449" name="Picture 9" descr="Gap Where Fit Mil of Yrs 00845-yellowta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47800" y="3429000"/>
              <a:ext cx="736758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2057400" y="3505200"/>
              <a:ext cx="6629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defRPr/>
              </a:pPr>
              <a:r>
                <a:rPr lang="zh-CN" altLang="en-US" sz="2000" b="1" smtClean="0">
                  <a:solidFill>
                    <a:srgbClr val="FFFFFF"/>
                  </a:solidFill>
                  <a:effectLst>
                    <a:outerShdw blurRad="38100" dist="38100" dir="2700000" algn="tl">
                      <a:srgbClr val="808080"/>
                    </a:outerShdw>
                  </a:effectLst>
                  <a:latin typeface="NSimSun" charset="0"/>
                  <a:cs typeface="NSimSun" charset="0"/>
                </a:rPr>
                <a:t>把数百万年放进六天内</a:t>
              </a:r>
              <a:r>
                <a:rPr lang="en-US" altLang="ja-JP" sz="2000" b="1" smtClean="0">
                  <a:solidFill>
                    <a:srgbClr val="FFFFFF"/>
                  </a:solidFill>
                  <a:effectLst>
                    <a:outerShdw blurRad="38100" dist="38100" dir="2700000" algn="tl">
                      <a:srgbClr val="808080"/>
                    </a:outerShdw>
                  </a:effectLst>
                  <a:latin typeface="NSimSun" charset="0"/>
                  <a:cs typeface="Arial" charset="0"/>
                </a:rPr>
                <a:t>(</a:t>
              </a:r>
              <a:r>
                <a:rPr lang="zh-CN" altLang="en-US" sz="2000" b="1" smtClean="0">
                  <a:solidFill>
                    <a:srgbClr val="FFFFFF"/>
                  </a:solidFill>
                  <a:effectLst>
                    <a:outerShdw blurRad="38100" dist="38100" dir="2700000" algn="tl">
                      <a:srgbClr val="808080"/>
                    </a:outerShdw>
                  </a:effectLst>
                  <a:latin typeface="NSimSun" charset="0"/>
                  <a:cs typeface="NSimSun" charset="0"/>
                </a:rPr>
                <a:t>渐进创造论家与有神进化论家</a:t>
              </a:r>
              <a:r>
                <a:rPr lang="en-US" altLang="ja-JP" sz="2000" b="1" smtClean="0">
                  <a:solidFill>
                    <a:srgbClr val="FFFFFF"/>
                  </a:solidFill>
                  <a:effectLst>
                    <a:outerShdw blurRad="38100" dist="38100" dir="2700000" algn="tl">
                      <a:srgbClr val="808080"/>
                    </a:outerShdw>
                  </a:effectLst>
                  <a:latin typeface="NSimSun" charset="0"/>
                  <a:cs typeface="Arial" charset="0"/>
                </a:rPr>
                <a:t>)</a:t>
              </a:r>
              <a:endParaRPr lang="en-US" sz="2000" b="1" smtClean="0">
                <a:solidFill>
                  <a:srgbClr val="FFFFFF"/>
                </a:solidFill>
                <a:effectLst>
                  <a:outerShdw blurRad="38100" dist="38100" dir="2700000" algn="tl">
                    <a:srgbClr val="808080"/>
                  </a:outerShdw>
                </a:effectLst>
                <a:latin typeface="NSimSun" charset="0"/>
                <a:cs typeface="Arial" charset="0"/>
              </a:endParaRPr>
            </a:p>
          </p:txBody>
        </p:sp>
      </p:grpSp>
      <p:sp>
        <p:nvSpPr>
          <p:cNvPr id="23" name="Rectangle 3"/>
          <p:cNvSpPr txBox="1">
            <a:spLocks noChangeArrowheads="1"/>
          </p:cNvSpPr>
          <p:nvPr/>
        </p:nvSpPr>
        <p:spPr bwMode="auto">
          <a:xfrm>
            <a:off x="6096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zh-CN" altLang="en-US" sz="1100" b="1" smtClean="0">
                <a:effectLst>
                  <a:outerShdw blurRad="38100" dist="38100" dir="2700000" algn="tl">
                    <a:srgbClr val="FFFFFF"/>
                  </a:outerShdw>
                </a:effectLst>
                <a:ea typeface="SimSun" charset="0"/>
                <a:cs typeface="Arial" charset="0"/>
              </a:rPr>
              <a:t>日</a:t>
            </a:r>
          </a:p>
        </p:txBody>
      </p:sp>
      <p:sp>
        <p:nvSpPr>
          <p:cNvPr id="24" name="Rectangle 3"/>
          <p:cNvSpPr txBox="1">
            <a:spLocks noChangeArrowheads="1"/>
          </p:cNvSpPr>
          <p:nvPr/>
        </p:nvSpPr>
        <p:spPr bwMode="auto">
          <a:xfrm>
            <a:off x="19050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zh-CN" altLang="en-US" sz="1100" b="1" smtClean="0">
                <a:solidFill>
                  <a:schemeClr val="bg1"/>
                </a:solidFill>
                <a:effectLst>
                  <a:outerShdw blurRad="38100" dist="38100" dir="2700000" algn="tl">
                    <a:srgbClr val="808080"/>
                  </a:outerShdw>
                </a:effectLst>
                <a:ea typeface="SimSun" charset="0"/>
                <a:cs typeface="Arial" charset="0"/>
              </a:rPr>
              <a:t>日</a:t>
            </a:r>
          </a:p>
        </p:txBody>
      </p:sp>
      <p:sp>
        <p:nvSpPr>
          <p:cNvPr id="25" name="Rectangle 3"/>
          <p:cNvSpPr txBox="1">
            <a:spLocks noChangeArrowheads="1"/>
          </p:cNvSpPr>
          <p:nvPr/>
        </p:nvSpPr>
        <p:spPr bwMode="auto">
          <a:xfrm>
            <a:off x="32766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zh-CN" altLang="en-US" sz="1100" b="1" smtClean="0">
                <a:effectLst>
                  <a:outerShdw blurRad="38100" dist="38100" dir="2700000" algn="tl">
                    <a:srgbClr val="FFFFFF"/>
                  </a:outerShdw>
                </a:effectLst>
                <a:ea typeface="SimSun" charset="0"/>
                <a:cs typeface="Arial" charset="0"/>
              </a:rPr>
              <a:t>日</a:t>
            </a:r>
          </a:p>
        </p:txBody>
      </p:sp>
      <p:sp>
        <p:nvSpPr>
          <p:cNvPr id="26" name="Rectangle 3"/>
          <p:cNvSpPr txBox="1">
            <a:spLocks noChangeArrowheads="1"/>
          </p:cNvSpPr>
          <p:nvPr/>
        </p:nvSpPr>
        <p:spPr bwMode="auto">
          <a:xfrm>
            <a:off x="5334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zh-CN" altLang="en-US" sz="900" b="1" smtClean="0">
                <a:solidFill>
                  <a:schemeClr val="bg1"/>
                </a:solidFill>
                <a:effectLst>
                  <a:outerShdw blurRad="38100" dist="38100" dir="2700000" algn="tl">
                    <a:srgbClr val="808080"/>
                  </a:outerShdw>
                </a:effectLst>
                <a:ea typeface="SimSun" charset="0"/>
                <a:cs typeface="Arial" charset="0"/>
              </a:rPr>
              <a:t>地球，空间，时间 和光</a:t>
            </a:r>
          </a:p>
        </p:txBody>
      </p:sp>
      <p:sp>
        <p:nvSpPr>
          <p:cNvPr id="27" name="Rectangle 3"/>
          <p:cNvSpPr txBox="1">
            <a:spLocks noChangeArrowheads="1"/>
          </p:cNvSpPr>
          <p:nvPr/>
        </p:nvSpPr>
        <p:spPr bwMode="auto">
          <a:xfrm>
            <a:off x="19050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200" b="1" smtClean="0">
                <a:solidFill>
                  <a:schemeClr val="bg1"/>
                </a:solidFill>
                <a:effectLst>
                  <a:outerShdw blurRad="38100" dist="38100" dir="2700000" algn="tl">
                    <a:srgbClr val="808080"/>
                  </a:outerShdw>
                </a:effectLst>
                <a:ea typeface="SimSun" charset="0"/>
                <a:cs typeface="Arial" charset="0"/>
              </a:rPr>
              <a:t>大气层</a:t>
            </a:r>
          </a:p>
        </p:txBody>
      </p:sp>
      <p:sp>
        <p:nvSpPr>
          <p:cNvPr id="28" name="Rectangle 3"/>
          <p:cNvSpPr txBox="1">
            <a:spLocks noChangeArrowheads="1"/>
          </p:cNvSpPr>
          <p:nvPr/>
        </p:nvSpPr>
        <p:spPr bwMode="auto">
          <a:xfrm>
            <a:off x="32766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200" b="1" smtClean="0">
                <a:solidFill>
                  <a:schemeClr val="bg1"/>
                </a:solidFill>
                <a:effectLst>
                  <a:outerShdw blurRad="38100" dist="38100" dir="2700000" algn="tl">
                    <a:srgbClr val="808080"/>
                  </a:outerShdw>
                </a:effectLst>
                <a:cs typeface="Arial" charset="0"/>
              </a:rPr>
              <a:t>旱地</a:t>
            </a:r>
            <a:r>
              <a:rPr lang="zh-CN" altLang="en-US" sz="1200" b="1" smtClean="0">
                <a:solidFill>
                  <a:schemeClr val="bg1"/>
                </a:solidFill>
                <a:effectLst>
                  <a:outerShdw blurRad="38100" dist="38100" dir="2700000" algn="tl">
                    <a:srgbClr val="808080"/>
                  </a:outerShdw>
                </a:effectLst>
                <a:ea typeface="SimSun" charset="0"/>
                <a:cs typeface="Arial" charset="0"/>
              </a:rPr>
              <a:t>和植物</a:t>
            </a:r>
          </a:p>
        </p:txBody>
      </p:sp>
      <p:sp>
        <p:nvSpPr>
          <p:cNvPr id="29" name="Rectangle 3"/>
          <p:cNvSpPr txBox="1">
            <a:spLocks noChangeArrowheads="1"/>
          </p:cNvSpPr>
          <p:nvPr/>
        </p:nvSpPr>
        <p:spPr bwMode="auto">
          <a:xfrm>
            <a:off x="47244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zh-CN" altLang="en-US" sz="1100" b="1" smtClean="0">
                <a:solidFill>
                  <a:schemeClr val="bg1"/>
                </a:solidFill>
                <a:effectLst>
                  <a:outerShdw blurRad="38100" dist="38100" dir="2700000" algn="tl">
                    <a:srgbClr val="808080"/>
                  </a:outerShdw>
                </a:effectLst>
                <a:ea typeface="SimSun" charset="0"/>
                <a:cs typeface="Arial" charset="0"/>
              </a:rPr>
              <a:t>日</a:t>
            </a:r>
          </a:p>
        </p:txBody>
      </p:sp>
      <p:sp>
        <p:nvSpPr>
          <p:cNvPr id="30" name="Rectangle 3"/>
          <p:cNvSpPr txBox="1">
            <a:spLocks noChangeArrowheads="1"/>
          </p:cNvSpPr>
          <p:nvPr/>
        </p:nvSpPr>
        <p:spPr bwMode="auto">
          <a:xfrm>
            <a:off x="60198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zh-CN" altLang="en-US" sz="1100" b="1" smtClean="0">
                <a:effectLst>
                  <a:outerShdw blurRad="38100" dist="38100" dir="2700000" algn="tl">
                    <a:srgbClr val="FFFFFF"/>
                  </a:outerShdw>
                </a:effectLst>
                <a:ea typeface="SimSun" charset="0"/>
                <a:cs typeface="Arial" charset="0"/>
              </a:rPr>
              <a:t>日</a:t>
            </a:r>
          </a:p>
        </p:txBody>
      </p:sp>
      <p:sp>
        <p:nvSpPr>
          <p:cNvPr id="31" name="Rectangle 3"/>
          <p:cNvSpPr txBox="1">
            <a:spLocks noChangeArrowheads="1"/>
          </p:cNvSpPr>
          <p:nvPr/>
        </p:nvSpPr>
        <p:spPr bwMode="auto">
          <a:xfrm>
            <a:off x="7391400" y="5410200"/>
            <a:ext cx="381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zh-CN" altLang="en-US" sz="1100" b="1" smtClean="0">
                <a:effectLst>
                  <a:outerShdw blurRad="38100" dist="38100" dir="2700000" algn="tl">
                    <a:srgbClr val="FFFFFF"/>
                  </a:outerShdw>
                </a:effectLst>
                <a:ea typeface="SimSun" charset="0"/>
                <a:cs typeface="Arial" charset="0"/>
              </a:rPr>
              <a:t>日</a:t>
            </a:r>
          </a:p>
        </p:txBody>
      </p:sp>
      <p:sp>
        <p:nvSpPr>
          <p:cNvPr id="32" name="Rectangle 3"/>
          <p:cNvSpPr txBox="1">
            <a:spLocks noChangeArrowheads="1"/>
          </p:cNvSpPr>
          <p:nvPr/>
        </p:nvSpPr>
        <p:spPr bwMode="auto">
          <a:xfrm>
            <a:off x="46482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000" b="1" smtClean="0">
                <a:solidFill>
                  <a:schemeClr val="bg1"/>
                </a:solidFill>
                <a:effectLst>
                  <a:outerShdw blurRad="38100" dist="38100" dir="2700000" algn="tl">
                    <a:srgbClr val="808080"/>
                  </a:outerShdw>
                </a:effectLst>
                <a:ea typeface="SimSun" charset="0"/>
                <a:cs typeface="Arial" charset="0"/>
              </a:rPr>
              <a:t>太阳，月亮和星星</a:t>
            </a:r>
          </a:p>
        </p:txBody>
      </p:sp>
      <p:sp>
        <p:nvSpPr>
          <p:cNvPr id="33" name="Rectangle 3"/>
          <p:cNvSpPr txBox="1">
            <a:spLocks noChangeArrowheads="1"/>
          </p:cNvSpPr>
          <p:nvPr/>
        </p:nvSpPr>
        <p:spPr bwMode="auto">
          <a:xfrm>
            <a:off x="60198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000" b="1" smtClean="0">
                <a:solidFill>
                  <a:schemeClr val="bg1"/>
                </a:solidFill>
                <a:effectLst>
                  <a:outerShdw blurRad="38100" dist="38100" dir="2700000" algn="tl">
                    <a:srgbClr val="808080"/>
                  </a:outerShdw>
                </a:effectLst>
                <a:ea typeface="SimSun" charset="0"/>
                <a:cs typeface="Arial" charset="0"/>
              </a:rPr>
              <a:t>大海和空中的飞鸟</a:t>
            </a:r>
          </a:p>
        </p:txBody>
      </p:sp>
      <p:sp>
        <p:nvSpPr>
          <p:cNvPr id="34" name="Rectangle 3"/>
          <p:cNvSpPr txBox="1">
            <a:spLocks noChangeArrowheads="1"/>
          </p:cNvSpPr>
          <p:nvPr/>
        </p:nvSpPr>
        <p:spPr bwMode="auto">
          <a:xfrm>
            <a:off x="7391400" y="6172200"/>
            <a:ext cx="1295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000" b="1" smtClean="0">
                <a:solidFill>
                  <a:schemeClr val="bg1"/>
                </a:solidFill>
                <a:effectLst>
                  <a:outerShdw blurRad="38100" dist="38100" dir="2700000" algn="tl">
                    <a:srgbClr val="808080"/>
                  </a:outerShdw>
                </a:effectLst>
                <a:ea typeface="SimSun" charset="0"/>
                <a:cs typeface="Arial" charset="0"/>
              </a:rPr>
              <a:t>动物和人</a:t>
            </a:r>
          </a:p>
        </p:txBody>
      </p:sp>
      <p:sp>
        <p:nvSpPr>
          <p:cNvPr id="359448" name="WordArt 33"/>
          <p:cNvSpPr>
            <a:spLocks noChangeArrowheads="1" noChangeShapeType="1" noTextEdit="1"/>
          </p:cNvSpPr>
          <p:nvPr/>
        </p:nvSpPr>
        <p:spPr bwMode="auto">
          <a:xfrm>
            <a:off x="419100" y="457200"/>
            <a:ext cx="84201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zh-TW" altLang="en-US" sz="48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你会将数百万年“摆”在哪里？</a:t>
            </a:r>
            <a:endParaRPr lang="en-US" sz="48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eaLnBrk="1" hangingPunct="1">
              <a:defRPr/>
            </a:pPr>
            <a:r>
              <a:rPr lang="en-US" smtClean="0">
                <a:cs typeface="+mj-cs"/>
              </a:rPr>
              <a:t>Ex. 20:11 NAS</a:t>
            </a:r>
          </a:p>
        </p:txBody>
      </p:sp>
      <p:pic>
        <p:nvPicPr>
          <p:cNvPr id="3614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28"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6000" b="1" smtClean="0">
                <a:solidFill>
                  <a:srgbClr val="00FF00"/>
                </a:solidFill>
                <a:ea typeface="SimSun" charset="0"/>
                <a:cs typeface="Arial" charset="0"/>
              </a:rPr>
              <a:t>出埃及记 </a:t>
            </a:r>
            <a:r>
              <a:rPr lang="en-US" sz="6000" b="1" smtClean="0">
                <a:solidFill>
                  <a:srgbClr val="00FF00"/>
                </a:solidFill>
                <a:ea typeface="SimSun" charset="0"/>
                <a:cs typeface="Arial" charset="0"/>
              </a:rPr>
              <a:t>20:11</a:t>
            </a:r>
          </a:p>
        </p:txBody>
      </p:sp>
      <p:sp>
        <p:nvSpPr>
          <p:cNvPr id="2561029" name="Text Box 5"/>
          <p:cNvSpPr txBox="1">
            <a:spLocks noChangeArrowheads="1"/>
          </p:cNvSpPr>
          <p:nvPr/>
        </p:nvSpPr>
        <p:spPr bwMode="auto">
          <a:xfrm>
            <a:off x="914400" y="1828800"/>
            <a:ext cx="73152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smtClean="0">
                <a:solidFill>
                  <a:schemeClr val="bg1"/>
                </a:solidFill>
                <a:latin typeface="Times New Roman" charset="0"/>
                <a:cs typeface="Times New Roman" charset="0"/>
              </a:rPr>
              <a:t>因 为 </a:t>
            </a:r>
            <a:r>
              <a:rPr lang="en-US" sz="3600" smtClean="0">
                <a:solidFill>
                  <a:srgbClr val="FFFF00"/>
                </a:solidFill>
                <a:latin typeface="Times New Roman" charset="0"/>
                <a:cs typeface="Times New Roman" charset="0"/>
              </a:rPr>
              <a:t>六 日 之 内</a:t>
            </a:r>
            <a:r>
              <a:rPr lang="en-US" sz="3600" smtClean="0">
                <a:solidFill>
                  <a:schemeClr val="bg1"/>
                </a:solidFill>
                <a:latin typeface="Times New Roman" charset="0"/>
                <a:cs typeface="Times New Roman" charset="0"/>
              </a:rPr>
              <a:t> ， 耶 和 华 造 天 ， 地 ， 海 ， </a:t>
            </a:r>
            <a:r>
              <a:rPr lang="en-US" sz="3600" smtClean="0">
                <a:solidFill>
                  <a:srgbClr val="FFFF00"/>
                </a:solidFill>
                <a:latin typeface="Times New Roman" charset="0"/>
                <a:cs typeface="Times New Roman" charset="0"/>
              </a:rPr>
              <a:t>和 其 中 的 万 物</a:t>
            </a:r>
            <a:r>
              <a:rPr lang="en-US" sz="3600" smtClean="0">
                <a:solidFill>
                  <a:schemeClr val="bg1"/>
                </a:solidFill>
                <a:latin typeface="Times New Roman" charset="0"/>
                <a:cs typeface="Times New Roman" charset="0"/>
              </a:rPr>
              <a:t> ， 第 七 日 便 安 息 ， 所 以 耶 和 华 赐 福 与 安 息 日 ， 定 为 圣 日 。</a:t>
            </a:r>
            <a:r>
              <a:rPr lang="en-US" sz="3600" b="1" smtClean="0">
                <a:solidFill>
                  <a:schemeClr val="bg1"/>
                </a:solidFill>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9282" name="Rectangle 2" hidden="1"/>
          <p:cNvSpPr>
            <a:spLocks noGrp="1" noChangeArrowheads="1"/>
          </p:cNvSpPr>
          <p:nvPr>
            <p:ph type="title"/>
          </p:nvPr>
        </p:nvSpPr>
        <p:spPr/>
        <p:txBody>
          <a:bodyPr/>
          <a:lstStyle/>
          <a:p>
            <a:pPr eaLnBrk="1" hangingPunct="1">
              <a:defRPr/>
            </a:pPr>
            <a:r>
              <a:rPr lang="en-US" smtClean="0">
                <a:cs typeface="+mj-cs"/>
              </a:rPr>
              <a:t>Day 3 Ways 02007</a:t>
            </a:r>
          </a:p>
        </p:txBody>
      </p:sp>
      <p:pic>
        <p:nvPicPr>
          <p:cNvPr id="5729283" name="Picture 3" descr="Day 3 Ways 0200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Text Box 5"/>
          <p:cNvSpPr txBox="1">
            <a:spLocks noChangeArrowheads="1"/>
          </p:cNvSpPr>
          <p:nvPr/>
        </p:nvSpPr>
        <p:spPr bwMode="auto">
          <a:xfrm>
            <a:off x="1676400" y="457200"/>
            <a:ext cx="6629400" cy="2835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6000" b="1" smtClean="0">
                <a:ea typeface="NSimSun" charset="0"/>
                <a:cs typeface="Arial" charset="0"/>
              </a:rPr>
              <a:t>在我祖父的</a:t>
            </a:r>
            <a:r>
              <a:rPr lang="zh-CN" altLang="en-US" sz="6000" b="1" smtClean="0">
                <a:solidFill>
                  <a:srgbClr val="FF0000"/>
                </a:solidFill>
                <a:ea typeface="NSimSun" charset="0"/>
                <a:cs typeface="Arial" charset="0"/>
              </a:rPr>
              <a:t>时代</a:t>
            </a:r>
            <a:r>
              <a:rPr lang="zh-CN" altLang="en-US" sz="6000" b="1" smtClean="0">
                <a:ea typeface="NSimSun" charset="0"/>
                <a:cs typeface="Arial" charset="0"/>
              </a:rPr>
              <a:t>，开车走全国范围需要十二</a:t>
            </a:r>
            <a:r>
              <a:rPr lang="zh-CN" altLang="en-US" sz="6000" b="1" smtClean="0">
                <a:solidFill>
                  <a:srgbClr val="FF0000"/>
                </a:solidFill>
                <a:ea typeface="NSimSun" charset="0"/>
                <a:cs typeface="Arial" charset="0"/>
              </a:rPr>
              <a:t>天</a:t>
            </a:r>
            <a:r>
              <a:rPr lang="zh-CN" altLang="en-US" sz="6000" b="1" smtClean="0">
                <a:ea typeface="NSimSun" charset="0"/>
                <a:cs typeface="Arial" charset="0"/>
              </a:rPr>
              <a:t>路程。</a:t>
            </a:r>
          </a:p>
        </p:txBody>
      </p:sp>
      <p:sp>
        <p:nvSpPr>
          <p:cNvPr id="290822" name="Text Box 6"/>
          <p:cNvSpPr txBox="1">
            <a:spLocks noChangeArrowheads="1"/>
          </p:cNvSpPr>
          <p:nvPr/>
        </p:nvSpPr>
        <p:spPr bwMode="auto">
          <a:xfrm>
            <a:off x="7696200" y="4800600"/>
            <a:ext cx="1219200" cy="5810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spcBef>
                <a:spcPct val="50000"/>
              </a:spcBef>
              <a:defRPr/>
            </a:pPr>
            <a:r>
              <a:rPr lang="zh-CN" altLang="en-US" sz="1600" b="1" smtClean="0">
                <a:cs typeface="NSimSun" charset="0"/>
              </a:rPr>
              <a:t>我们到</a:t>
            </a:r>
            <a:r>
              <a:rPr lang="zh-CN" sz="1600" b="1" smtClean="0">
                <a:cs typeface="NSimSun" charset="0"/>
              </a:rPr>
              <a:t/>
            </a:r>
            <a:br>
              <a:rPr lang="zh-CN" sz="1600" b="1" smtClean="0">
                <a:cs typeface="NSimSun" charset="0"/>
              </a:rPr>
            </a:br>
            <a:r>
              <a:rPr lang="zh-CN" altLang="en-US" sz="1600" b="1" smtClean="0">
                <a:cs typeface="NSimSun" charset="0"/>
              </a:rPr>
              <a:t>了没有？</a:t>
            </a:r>
            <a:endParaRPr lang="zh-CN" sz="1600" b="1" smtClean="0">
              <a:cs typeface="N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47650" name="Rectangle 2"/>
          <p:cNvSpPr>
            <a:spLocks noGrp="1" noChangeArrowheads="1"/>
          </p:cNvSpPr>
          <p:nvPr>
            <p:ph type="title"/>
          </p:nvPr>
        </p:nvSpPr>
        <p:spPr>
          <a:xfrm>
            <a:off x="457200" y="76200"/>
            <a:ext cx="8229600" cy="838200"/>
          </a:xfrm>
        </p:spPr>
        <p:txBody>
          <a:bodyPr/>
          <a:lstStyle/>
          <a:p>
            <a:pPr eaLnBrk="1" hangingPunct="1">
              <a:defRPr/>
            </a:pPr>
            <a:r>
              <a:rPr lang="en-US" dirty="0" smtClean="0">
                <a:solidFill>
                  <a:schemeClr val="accent2"/>
                </a:solidFill>
                <a:cs typeface="+mj-cs"/>
              </a:rPr>
              <a:t>Literal Days 1-6 animated</a:t>
            </a:r>
          </a:p>
        </p:txBody>
      </p:sp>
      <p:pic>
        <p:nvPicPr>
          <p:cNvPr id="5"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47651" name="Text Box 3"/>
          <p:cNvSpPr txBox="1">
            <a:spLocks noChangeArrowheads="1"/>
          </p:cNvSpPr>
          <p:nvPr/>
        </p:nvSpPr>
        <p:spPr bwMode="auto">
          <a:xfrm>
            <a:off x="-9525" y="6096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200" b="1" smtClean="0">
                <a:solidFill>
                  <a:srgbClr val="FFFF00"/>
                </a:solidFill>
                <a:ea typeface="SimSun" charset="0"/>
                <a:cs typeface="Arial" charset="0"/>
              </a:rPr>
              <a:t>创世记 </a:t>
            </a:r>
            <a:r>
              <a:rPr lang="en-US" sz="5200" b="1" smtClean="0">
                <a:solidFill>
                  <a:srgbClr val="FFFF00"/>
                </a:solidFill>
                <a:ea typeface="SimSun" charset="0"/>
                <a:cs typeface="Arial" charset="0"/>
              </a:rPr>
              <a:t>1:</a:t>
            </a:r>
            <a:r>
              <a:rPr lang="en-US" altLang="zh-CN" sz="5200" b="1" smtClean="0">
                <a:solidFill>
                  <a:srgbClr val="FFFF00"/>
                </a:solidFill>
                <a:ea typeface="SimSun" charset="0"/>
                <a:cs typeface="Arial" charset="0"/>
              </a:rPr>
              <a:t> </a:t>
            </a:r>
            <a:r>
              <a:rPr lang="zh-CN" altLang="en-US" sz="5200" b="1" smtClean="0">
                <a:solidFill>
                  <a:srgbClr val="FFFF00"/>
                </a:solidFill>
                <a:ea typeface="SimSun" charset="0"/>
                <a:cs typeface="Arial" charset="0"/>
              </a:rPr>
              <a:t>真实的日子</a:t>
            </a:r>
          </a:p>
        </p:txBody>
      </p:sp>
      <p:sp>
        <p:nvSpPr>
          <p:cNvPr id="5147652" name="Text Box 4"/>
          <p:cNvSpPr txBox="1">
            <a:spLocks noChangeArrowheads="1"/>
          </p:cNvSpPr>
          <p:nvPr/>
        </p:nvSpPr>
        <p:spPr bwMode="auto">
          <a:xfrm>
            <a:off x="0" y="1690688"/>
            <a:ext cx="9144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800" b="1" smtClean="0">
                <a:solidFill>
                  <a:schemeClr val="bg1"/>
                </a:solidFill>
                <a:cs typeface="Arial" charset="0"/>
              </a:rPr>
              <a:t>      1. </a:t>
            </a:r>
            <a:r>
              <a:rPr lang="zh-CN" altLang="en-US" sz="3800" b="1" smtClean="0">
                <a:solidFill>
                  <a:schemeClr val="bg1"/>
                </a:solidFill>
                <a:ea typeface="SimSun" charset="0"/>
                <a:cs typeface="Arial" charset="0"/>
              </a:rPr>
              <a:t>在第五节</a:t>
            </a:r>
            <a:r>
              <a:rPr lang="en-US" altLang="zh-CN" sz="3800" b="1" smtClean="0">
                <a:solidFill>
                  <a:schemeClr val="bg1"/>
                </a:solidFill>
                <a:cs typeface="Arial" charset="0"/>
              </a:rPr>
              <a:t>‘</a:t>
            </a:r>
            <a:r>
              <a:rPr lang="en-US" sz="3800" b="1" i="1" smtClean="0">
                <a:solidFill>
                  <a:schemeClr val="accent1"/>
                </a:solidFill>
                <a:cs typeface="Arial" charset="0"/>
              </a:rPr>
              <a:t>Yom</a:t>
            </a:r>
            <a:r>
              <a:rPr lang="en-US" altLang="zh-CN" sz="3800" b="1" i="1" smtClean="0">
                <a:solidFill>
                  <a:schemeClr val="bg1"/>
                </a:solidFill>
                <a:cs typeface="Arial" charset="0"/>
              </a:rPr>
              <a:t>’</a:t>
            </a:r>
            <a:r>
              <a:rPr lang="zh-CN" altLang="en-US" sz="3800" b="1" smtClean="0">
                <a:solidFill>
                  <a:schemeClr val="bg1"/>
                </a:solidFill>
                <a:ea typeface="SimSun" charset="0"/>
                <a:cs typeface="SimSun" charset="0"/>
              </a:rPr>
              <a:t>是照字义定位。</a:t>
            </a:r>
            <a:endParaRPr lang="en-US" altLang="zh-CN" sz="3800" b="1" smtClean="0">
              <a:solidFill>
                <a:schemeClr val="bg1"/>
              </a:solidFill>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47652"/>
                                        </p:tgtEl>
                                        <p:attrNameLst>
                                          <p:attrName>style.visibility</p:attrName>
                                        </p:attrNameLst>
                                      </p:cBhvr>
                                      <p:to>
                                        <p:strVal val="visible"/>
                                      </p:to>
                                    </p:set>
                                    <p:animEffect transition="in" filter="wipe(left)">
                                      <p:cBhvr>
                                        <p:cTn id="7" dur="500"/>
                                        <p:tgtEl>
                                          <p:spTgt spid="514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6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Rectangle 2"/>
          <p:cNvSpPr>
            <a:spLocks noGrp="1" noChangeArrowheads="1"/>
          </p:cNvSpPr>
          <p:nvPr>
            <p:ph type="title"/>
          </p:nvPr>
        </p:nvSpPr>
        <p:spPr/>
        <p:txBody>
          <a:bodyPr/>
          <a:lstStyle/>
          <a:p>
            <a:pPr eaLnBrk="1" hangingPunct="1">
              <a:defRPr/>
            </a:pPr>
            <a:r>
              <a:rPr lang="en-US" smtClean="0">
                <a:cs typeface="+mj-cs"/>
              </a:rPr>
              <a:t>Genesis 1:1 NAS</a:t>
            </a:r>
          </a:p>
        </p:txBody>
      </p:sp>
      <p:pic>
        <p:nvPicPr>
          <p:cNvPr id="36761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9700" name="Text Box 4"/>
          <p:cNvSpPr txBox="1">
            <a:spLocks noChangeArrowheads="1"/>
          </p:cNvSpPr>
          <p:nvPr/>
        </p:nvSpPr>
        <p:spPr bwMode="auto">
          <a:xfrm>
            <a:off x="457200" y="4572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smtClean="0">
                <a:solidFill>
                  <a:srgbClr val="00FF00"/>
                </a:solidFill>
                <a:ea typeface="SimSun" charset="0"/>
                <a:cs typeface="Arial" charset="0"/>
              </a:rPr>
              <a:t>创世记 </a:t>
            </a:r>
            <a:r>
              <a:rPr lang="en-US" sz="5400" b="1" smtClean="0">
                <a:solidFill>
                  <a:srgbClr val="00FF00"/>
                </a:solidFill>
                <a:ea typeface="SimSun" charset="0"/>
                <a:cs typeface="Arial" charset="0"/>
              </a:rPr>
              <a:t>1:5</a:t>
            </a:r>
          </a:p>
        </p:txBody>
      </p:sp>
      <p:sp>
        <p:nvSpPr>
          <p:cNvPr id="5149701" name="Text Box 5"/>
          <p:cNvSpPr txBox="1">
            <a:spLocks noChangeArrowheads="1"/>
          </p:cNvSpPr>
          <p:nvPr/>
        </p:nvSpPr>
        <p:spPr bwMode="auto">
          <a:xfrm>
            <a:off x="1143000" y="1981200"/>
            <a:ext cx="6705600" cy="21018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spcBef>
                <a:spcPct val="50000"/>
              </a:spcBef>
              <a:defRPr/>
            </a:pPr>
            <a:r>
              <a:rPr lang="en-US" sz="4400" smtClean="0">
                <a:solidFill>
                  <a:schemeClr val="bg1"/>
                </a:solidFill>
                <a:latin typeface="NSimSun" charset="0"/>
                <a:cs typeface="NSimSun" charset="0"/>
              </a:rPr>
              <a:t>神称光为</a:t>
            </a:r>
            <a:r>
              <a:rPr lang="en-US" sz="4400" smtClean="0">
                <a:solidFill>
                  <a:srgbClr val="FFFF00"/>
                </a:solidFill>
                <a:latin typeface="NSimSun" charset="0"/>
                <a:cs typeface="NSimSun" charset="0"/>
              </a:rPr>
              <a:t>昼</a:t>
            </a:r>
            <a:r>
              <a:rPr lang="en-US" sz="4400" smtClean="0">
                <a:solidFill>
                  <a:schemeClr val="bg1"/>
                </a:solidFill>
                <a:latin typeface="ＭＳ Ｐゴシック" charset="0"/>
                <a:cs typeface="NSimSun" charset="0"/>
              </a:rPr>
              <a:t>，</a:t>
            </a:r>
            <a:r>
              <a:rPr lang="en-US" altLang="ja-JP" sz="4400" smtClean="0">
                <a:solidFill>
                  <a:schemeClr val="bg1"/>
                </a:solidFill>
                <a:latin typeface="NSimSun" charset="0"/>
                <a:cs typeface="Times New Roman" charset="0"/>
              </a:rPr>
              <a:t> </a:t>
            </a:r>
            <a:r>
              <a:rPr lang="en-US" sz="4400" smtClean="0">
                <a:solidFill>
                  <a:schemeClr val="bg1"/>
                </a:solidFill>
                <a:latin typeface="NSimSun" charset="0"/>
                <a:cs typeface="Times New Roman" charset="0"/>
              </a:rPr>
              <a:t>称暗为</a:t>
            </a:r>
            <a:r>
              <a:rPr lang="en-US" sz="4400" smtClean="0">
                <a:solidFill>
                  <a:srgbClr val="FFFF00"/>
                </a:solidFill>
                <a:latin typeface="NSimSun" charset="0"/>
                <a:cs typeface="Times New Roman" charset="0"/>
              </a:rPr>
              <a:t>夜</a:t>
            </a:r>
            <a:r>
              <a:rPr lang="en-US" sz="4400" smtClean="0">
                <a:solidFill>
                  <a:schemeClr val="bg1"/>
                </a:solidFill>
                <a:latin typeface="NSimSun" charset="0"/>
                <a:cs typeface="Times New Roman" charset="0"/>
              </a:rPr>
              <a:t>。</a:t>
            </a:r>
            <a:r>
              <a:rPr lang="en-US" altLang="ja-JP" sz="4400" smtClean="0">
                <a:solidFill>
                  <a:schemeClr val="bg1"/>
                </a:solidFill>
                <a:latin typeface="NSimSun" charset="0"/>
                <a:cs typeface="Times New Roman" charset="0"/>
              </a:rPr>
              <a:t> </a:t>
            </a:r>
            <a:r>
              <a:rPr lang="en-US" sz="4400" smtClean="0">
                <a:solidFill>
                  <a:schemeClr val="bg1"/>
                </a:solidFill>
                <a:latin typeface="NSimSun" charset="0"/>
                <a:cs typeface="Times New Roman" charset="0"/>
              </a:rPr>
              <a:t>有</a:t>
            </a:r>
            <a:r>
              <a:rPr lang="en-US" sz="4400" smtClean="0">
                <a:solidFill>
                  <a:srgbClr val="FFFF00"/>
                </a:solidFill>
                <a:latin typeface="NSimSun" charset="0"/>
                <a:cs typeface="Times New Roman" charset="0"/>
              </a:rPr>
              <a:t>晚上</a:t>
            </a:r>
            <a:r>
              <a:rPr lang="en-US" sz="4400" smtClean="0">
                <a:solidFill>
                  <a:schemeClr val="bg1"/>
                </a:solidFill>
                <a:latin typeface="ＭＳ Ｐゴシック" charset="0"/>
                <a:cs typeface="Times New Roman" charset="0"/>
              </a:rPr>
              <a:t>，</a:t>
            </a:r>
            <a:r>
              <a:rPr lang="en-US" sz="4400" smtClean="0">
                <a:solidFill>
                  <a:schemeClr val="bg1"/>
                </a:solidFill>
                <a:latin typeface="NSimSun" charset="0"/>
                <a:cs typeface="Times New Roman" charset="0"/>
              </a:rPr>
              <a:t>有</a:t>
            </a:r>
            <a:r>
              <a:rPr lang="en-US" sz="4400" smtClean="0">
                <a:solidFill>
                  <a:srgbClr val="FFFF00"/>
                </a:solidFill>
                <a:latin typeface="NSimSun" charset="0"/>
                <a:cs typeface="Times New Roman" charset="0"/>
              </a:rPr>
              <a:t>早晨</a:t>
            </a:r>
            <a:r>
              <a:rPr lang="en-US" sz="4400" smtClean="0">
                <a:solidFill>
                  <a:schemeClr val="bg1"/>
                </a:solidFill>
                <a:latin typeface="ＭＳ Ｐゴシック" charset="0"/>
                <a:cs typeface="Times New Roman" charset="0"/>
              </a:rPr>
              <a:t>，</a:t>
            </a:r>
            <a:r>
              <a:rPr lang="en-US" altLang="zh-CN" sz="4400" smtClean="0">
                <a:solidFill>
                  <a:schemeClr val="bg1"/>
                </a:solidFill>
                <a:latin typeface="ＭＳ Ｐゴシック" charset="0"/>
                <a:cs typeface="Times New Roman" charset="0"/>
              </a:rPr>
              <a:t/>
            </a:r>
            <a:br>
              <a:rPr lang="en-US" altLang="zh-CN" sz="4400" smtClean="0">
                <a:solidFill>
                  <a:schemeClr val="bg1"/>
                </a:solidFill>
                <a:latin typeface="ＭＳ Ｐゴシック" charset="0"/>
                <a:cs typeface="Times New Roman" charset="0"/>
              </a:rPr>
            </a:br>
            <a:r>
              <a:rPr lang="en-US" sz="4400" smtClean="0">
                <a:solidFill>
                  <a:schemeClr val="bg1"/>
                </a:solidFill>
                <a:latin typeface="NSimSun" charset="0"/>
                <a:cs typeface="Times New Roman" charset="0"/>
              </a:rPr>
              <a:t>这是头一</a:t>
            </a:r>
            <a:r>
              <a:rPr lang="en-US" sz="4400" smtClean="0">
                <a:solidFill>
                  <a:srgbClr val="FFFF00"/>
                </a:solidFill>
                <a:latin typeface="NSimSun" charset="0"/>
                <a:cs typeface="Times New Roman" charset="0"/>
              </a:rPr>
              <a:t>日</a:t>
            </a:r>
            <a:r>
              <a:rPr lang="en-US" sz="4400" smtClean="0">
                <a:solidFill>
                  <a:schemeClr val="bg1"/>
                </a:solidFill>
                <a:latin typeface="NSimSun" charset="0"/>
                <a:cs typeface="Times New Roman" charset="0"/>
              </a:rPr>
              <a:t>。</a:t>
            </a:r>
            <a:r>
              <a:rPr lang="en-US" altLang="ja-JP" sz="4400" b="1" smtClean="0">
                <a:solidFill>
                  <a:schemeClr val="bg1"/>
                </a:solidFill>
                <a:latin typeface="NSimSun" charset="0"/>
                <a:cs typeface="Times New Roman" charset="0"/>
              </a:rPr>
              <a:t> </a:t>
            </a:r>
            <a:endParaRPr lang="en-US" sz="4400" b="1" smtClean="0">
              <a:solidFill>
                <a:schemeClr val="bg1"/>
              </a:solidFill>
              <a:latin typeface="NSimSun" charset="0"/>
              <a:cs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57890" name="Rectangle 2"/>
          <p:cNvSpPr>
            <a:spLocks noGrp="1" noChangeArrowheads="1"/>
          </p:cNvSpPr>
          <p:nvPr>
            <p:ph type="title"/>
          </p:nvPr>
        </p:nvSpPr>
        <p:spPr>
          <a:xfrm>
            <a:off x="457200" y="-76200"/>
            <a:ext cx="8229600" cy="868363"/>
          </a:xfrm>
        </p:spPr>
        <p:txBody>
          <a:bodyPr/>
          <a:lstStyle/>
          <a:p>
            <a:pPr eaLnBrk="1" hangingPunct="1">
              <a:defRPr/>
            </a:pPr>
            <a:r>
              <a:rPr lang="en-US" dirty="0" smtClean="0">
                <a:solidFill>
                  <a:schemeClr val="accent2"/>
                </a:solidFill>
                <a:cs typeface="+mj-cs"/>
              </a:rPr>
              <a:t>Literal Days 1-6 animated</a:t>
            </a:r>
          </a:p>
        </p:txBody>
      </p:sp>
      <p:pic>
        <p:nvPicPr>
          <p:cNvPr id="8"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57891" name="Text Box 3"/>
          <p:cNvSpPr txBox="1">
            <a:spLocks noChangeArrowheads="1"/>
          </p:cNvSpPr>
          <p:nvPr/>
        </p:nvSpPr>
        <p:spPr bwMode="auto">
          <a:xfrm>
            <a:off x="0" y="5334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200" b="1" smtClean="0">
                <a:solidFill>
                  <a:srgbClr val="FFFF00"/>
                </a:solidFill>
                <a:ea typeface="SimSun" charset="0"/>
                <a:cs typeface="Arial" charset="0"/>
              </a:rPr>
              <a:t>创世记 </a:t>
            </a:r>
            <a:r>
              <a:rPr lang="en-US" sz="5200" b="1" smtClean="0">
                <a:solidFill>
                  <a:srgbClr val="FFFF00"/>
                </a:solidFill>
                <a:ea typeface="SimSun" charset="0"/>
                <a:cs typeface="Arial" charset="0"/>
              </a:rPr>
              <a:t>1:</a:t>
            </a:r>
            <a:r>
              <a:rPr lang="en-US" altLang="zh-CN" sz="5200" b="1" smtClean="0">
                <a:solidFill>
                  <a:srgbClr val="FFFF00"/>
                </a:solidFill>
                <a:ea typeface="SimSun" charset="0"/>
                <a:cs typeface="Arial" charset="0"/>
              </a:rPr>
              <a:t> </a:t>
            </a:r>
            <a:r>
              <a:rPr lang="zh-CN" altLang="en-US" sz="5200" b="1" smtClean="0">
                <a:solidFill>
                  <a:srgbClr val="FFFF00"/>
                </a:solidFill>
                <a:ea typeface="SimSun" charset="0"/>
                <a:cs typeface="Arial" charset="0"/>
              </a:rPr>
              <a:t>真实的日子</a:t>
            </a:r>
          </a:p>
        </p:txBody>
      </p:sp>
      <p:sp>
        <p:nvSpPr>
          <p:cNvPr id="5157892" name="Text Box 4"/>
          <p:cNvSpPr txBox="1">
            <a:spLocks noChangeArrowheads="1"/>
          </p:cNvSpPr>
          <p:nvPr/>
        </p:nvSpPr>
        <p:spPr bwMode="auto">
          <a:xfrm>
            <a:off x="381000" y="1690688"/>
            <a:ext cx="8763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600" b="1" smtClean="0">
                <a:solidFill>
                  <a:schemeClr val="bg1"/>
                </a:solidFill>
                <a:cs typeface="Arial" charset="0"/>
              </a:rPr>
              <a:t>1. </a:t>
            </a:r>
            <a:r>
              <a:rPr lang="zh-CN" altLang="en-US" sz="3800" b="1" smtClean="0">
                <a:solidFill>
                  <a:schemeClr val="bg1"/>
                </a:solidFill>
                <a:ea typeface="SimSun" charset="0"/>
                <a:cs typeface="Arial" charset="0"/>
              </a:rPr>
              <a:t>在第五节</a:t>
            </a:r>
            <a:r>
              <a:rPr lang="en-US" altLang="zh-CN" sz="3800" b="1" smtClean="0">
                <a:solidFill>
                  <a:schemeClr val="bg1"/>
                </a:solidFill>
                <a:cs typeface="Arial" charset="0"/>
              </a:rPr>
              <a:t>‘</a:t>
            </a:r>
            <a:r>
              <a:rPr lang="en-US" sz="3800" b="1" i="1" smtClean="0">
                <a:solidFill>
                  <a:schemeClr val="accent1"/>
                </a:solidFill>
                <a:cs typeface="Arial" charset="0"/>
              </a:rPr>
              <a:t>Yom</a:t>
            </a:r>
            <a:r>
              <a:rPr lang="en-US" altLang="zh-CN" sz="3800" b="1" i="1" smtClean="0">
                <a:solidFill>
                  <a:schemeClr val="bg1"/>
                </a:solidFill>
                <a:cs typeface="Arial" charset="0"/>
              </a:rPr>
              <a:t>’</a:t>
            </a:r>
            <a:r>
              <a:rPr lang="zh-CN" altLang="en-US" sz="3800" b="1" smtClean="0">
                <a:solidFill>
                  <a:schemeClr val="bg1"/>
                </a:solidFill>
                <a:ea typeface="SimSun" charset="0"/>
                <a:cs typeface="SimSun" charset="0"/>
              </a:rPr>
              <a:t>是照字义定位。</a:t>
            </a:r>
            <a:endParaRPr lang="en-US" sz="3800" b="1" smtClean="0">
              <a:solidFill>
                <a:schemeClr val="bg1"/>
              </a:solidFill>
              <a:ea typeface="SimSun" charset="0"/>
              <a:cs typeface="SimSun" charset="0"/>
            </a:endParaRPr>
          </a:p>
        </p:txBody>
      </p:sp>
      <p:sp>
        <p:nvSpPr>
          <p:cNvPr id="5157893" name="Text Box 5"/>
          <p:cNvSpPr txBox="1">
            <a:spLocks noChangeArrowheads="1"/>
          </p:cNvSpPr>
          <p:nvPr/>
        </p:nvSpPr>
        <p:spPr bwMode="auto">
          <a:xfrm>
            <a:off x="381000" y="2841625"/>
            <a:ext cx="8763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600" b="1" smtClean="0">
                <a:solidFill>
                  <a:schemeClr val="bg1"/>
                </a:solidFill>
                <a:cs typeface="Arial" charset="0"/>
              </a:rPr>
              <a:t>2. </a:t>
            </a:r>
            <a:r>
              <a:rPr lang="zh-CN" altLang="en-US" sz="3600" b="1" smtClean="0">
                <a:solidFill>
                  <a:schemeClr val="bg1"/>
                </a:solidFill>
                <a:ea typeface="SimSun" charset="0"/>
                <a:cs typeface="Arial" charset="0"/>
              </a:rPr>
              <a:t>与数字形容词有关。</a:t>
            </a:r>
          </a:p>
        </p:txBody>
      </p:sp>
      <p:sp>
        <p:nvSpPr>
          <p:cNvPr id="5157894" name="Text Box 6"/>
          <p:cNvSpPr txBox="1">
            <a:spLocks noChangeArrowheads="1"/>
          </p:cNvSpPr>
          <p:nvPr/>
        </p:nvSpPr>
        <p:spPr bwMode="auto">
          <a:xfrm>
            <a:off x="381000" y="3994150"/>
            <a:ext cx="8763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600" b="1" smtClean="0">
                <a:solidFill>
                  <a:schemeClr val="bg1"/>
                </a:solidFill>
                <a:cs typeface="Arial" charset="0"/>
              </a:rPr>
              <a:t>3. </a:t>
            </a:r>
            <a:r>
              <a:rPr lang="zh-CN" altLang="en-US" sz="3600" b="1" smtClean="0">
                <a:solidFill>
                  <a:schemeClr val="bg1"/>
                </a:solidFill>
                <a:ea typeface="SimSun" charset="0"/>
                <a:cs typeface="Arial" charset="0"/>
              </a:rPr>
              <a:t>与“晚上”和“早晨”有关。</a:t>
            </a:r>
          </a:p>
        </p:txBody>
      </p:sp>
      <p:sp>
        <p:nvSpPr>
          <p:cNvPr id="5157895" name="Text Box 7"/>
          <p:cNvSpPr txBox="1">
            <a:spLocks noChangeArrowheads="1"/>
          </p:cNvSpPr>
          <p:nvPr/>
        </p:nvSpPr>
        <p:spPr bwMode="auto">
          <a:xfrm>
            <a:off x="381000" y="5119688"/>
            <a:ext cx="8763000" cy="1495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600" b="1" smtClean="0">
                <a:solidFill>
                  <a:schemeClr val="bg1"/>
                </a:solidFill>
                <a:cs typeface="Arial" charset="0"/>
              </a:rPr>
              <a:t>4. </a:t>
            </a:r>
            <a:r>
              <a:rPr lang="zh-CN" altLang="en-US" sz="3800" b="1" smtClean="0">
                <a:solidFill>
                  <a:schemeClr val="bg1"/>
                </a:solidFill>
                <a:ea typeface="SimSun" charset="0"/>
                <a:cs typeface="Arial" charset="0"/>
              </a:rPr>
              <a:t>在第十四节</a:t>
            </a:r>
            <a:r>
              <a:rPr lang="en-US" altLang="zh-CN" sz="3800" b="1" smtClean="0">
                <a:solidFill>
                  <a:schemeClr val="bg1"/>
                </a:solidFill>
                <a:cs typeface="Arial" charset="0"/>
              </a:rPr>
              <a:t>‘</a:t>
            </a:r>
            <a:r>
              <a:rPr lang="en-US" sz="3800" b="1" i="1" smtClean="0">
                <a:solidFill>
                  <a:schemeClr val="accent1"/>
                </a:solidFill>
                <a:cs typeface="Arial" charset="0"/>
              </a:rPr>
              <a:t>Yom</a:t>
            </a:r>
            <a:r>
              <a:rPr lang="en-US" altLang="zh-CN" sz="3800" b="1" i="1" smtClean="0">
                <a:solidFill>
                  <a:schemeClr val="bg1"/>
                </a:solidFill>
                <a:cs typeface="Arial" charset="0"/>
              </a:rPr>
              <a:t>’</a:t>
            </a:r>
            <a:r>
              <a:rPr lang="zh-CN" altLang="en-US" sz="3800" b="1" smtClean="0">
                <a:solidFill>
                  <a:schemeClr val="bg1"/>
                </a:solidFill>
                <a:ea typeface="SimSun" charset="0"/>
                <a:cs typeface="SimSun" charset="0"/>
              </a:rPr>
              <a:t>是照字义定位。</a:t>
            </a:r>
            <a:endParaRPr lang="en-US" sz="3800" b="1" smtClean="0">
              <a:solidFill>
                <a:schemeClr val="bg1"/>
              </a:solidFill>
              <a:ea typeface="SimSun" charset="0"/>
              <a:cs typeface="SimSun" charset="0"/>
            </a:endParaRPr>
          </a:p>
          <a:p>
            <a:pPr algn="l" eaLnBrk="1" hangingPunct="1">
              <a:spcBef>
                <a:spcPct val="50000"/>
              </a:spcBef>
              <a:defRPr/>
            </a:pPr>
            <a:endParaRPr lang="en-US" sz="3600"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57893"/>
                                        </p:tgtEl>
                                        <p:attrNameLst>
                                          <p:attrName>style.visibility</p:attrName>
                                        </p:attrNameLst>
                                      </p:cBhvr>
                                      <p:to>
                                        <p:strVal val="visible"/>
                                      </p:to>
                                    </p:set>
                                    <p:animEffect transition="in" filter="wipe(left)">
                                      <p:cBhvr>
                                        <p:cTn id="7" dur="500"/>
                                        <p:tgtEl>
                                          <p:spTgt spid="515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57894"/>
                                        </p:tgtEl>
                                        <p:attrNameLst>
                                          <p:attrName>style.visibility</p:attrName>
                                        </p:attrNameLst>
                                      </p:cBhvr>
                                      <p:to>
                                        <p:strVal val="visible"/>
                                      </p:to>
                                    </p:set>
                                    <p:animEffect transition="in" filter="wipe(left)">
                                      <p:cBhvr>
                                        <p:cTn id="12" dur="500"/>
                                        <p:tgtEl>
                                          <p:spTgt spid="51578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57895"/>
                                        </p:tgtEl>
                                        <p:attrNameLst>
                                          <p:attrName>style.visibility</p:attrName>
                                        </p:attrNameLst>
                                      </p:cBhvr>
                                      <p:to>
                                        <p:strVal val="visible"/>
                                      </p:to>
                                    </p:set>
                                    <p:animEffect transition="in" filter="wipe(left)">
                                      <p:cBhvr>
                                        <p:cTn id="17" dur="500"/>
                                        <p:tgtEl>
                                          <p:spTgt spid="515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893" grpId="0"/>
      <p:bldP spid="5157894" grpId="0"/>
      <p:bldP spid="515789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2418" name="Rectangle 2"/>
          <p:cNvSpPr>
            <a:spLocks noGrp="1" noChangeArrowheads="1"/>
          </p:cNvSpPr>
          <p:nvPr>
            <p:ph type="title" idx="4294967295"/>
          </p:nvPr>
        </p:nvSpPr>
        <p:spPr/>
        <p:txBody>
          <a:bodyPr/>
          <a:lstStyle/>
          <a:p>
            <a:pPr eaLnBrk="1" hangingPunct="1">
              <a:defRPr/>
            </a:pPr>
            <a:r>
              <a:rPr lang="en-US" smtClean="0">
                <a:cs typeface="+mj-cs"/>
              </a:rPr>
              <a:t>America—less Christian</a:t>
            </a:r>
          </a:p>
        </p:txBody>
      </p:sp>
      <p:pic>
        <p:nvPicPr>
          <p:cNvPr id="299010" name="Picture 3" descr="AMERICA less xtia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6" name="Text Box 10"/>
          <p:cNvSpPr txBox="1">
            <a:spLocks noChangeArrowheads="1"/>
          </p:cNvSpPr>
          <p:nvPr/>
        </p:nvSpPr>
        <p:spPr bwMode="auto">
          <a:xfrm>
            <a:off x="2667000" y="4419600"/>
            <a:ext cx="4343400" cy="175432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5400" b="1" dirty="0">
                <a:solidFill>
                  <a:schemeClr val="bg1"/>
                </a:solidFill>
                <a:effectLst>
                  <a:glow rad="127000">
                    <a:schemeClr val="tx1"/>
                  </a:glow>
                </a:effectLst>
                <a:ea typeface="SimSun" charset="0"/>
                <a:cs typeface="SimSun" charset="0"/>
              </a:rPr>
              <a:t>但与神的关系越来越疏离</a:t>
            </a:r>
            <a:r>
              <a:rPr lang="en-US" altLang="zh-CN" sz="5400" b="1" dirty="0">
                <a:solidFill>
                  <a:schemeClr val="bg1"/>
                </a:solidFill>
                <a:effectLst>
                  <a:glow rad="127000">
                    <a:schemeClr val="tx1"/>
                  </a:glow>
                </a:effectLst>
                <a:ea typeface="SimSun" charset="0"/>
                <a:cs typeface="SimSun" charset="0"/>
              </a:rPr>
              <a:t>!</a:t>
            </a:r>
          </a:p>
        </p:txBody>
      </p:sp>
      <p:sp>
        <p:nvSpPr>
          <p:cNvPr id="224268" name="Text Box 12"/>
          <p:cNvSpPr txBox="1">
            <a:spLocks noChangeArrowheads="1"/>
          </p:cNvSpPr>
          <p:nvPr/>
        </p:nvSpPr>
        <p:spPr bwMode="auto">
          <a:xfrm>
            <a:off x="2209800" y="762000"/>
            <a:ext cx="38100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sz="4000" b="1">
                <a:solidFill>
                  <a:schemeClr val="bg1"/>
                </a:solidFill>
                <a:effectLst>
                  <a:glow rad="127000">
                    <a:schemeClr val="tx1"/>
                  </a:glow>
                </a:effectLst>
                <a:ea typeface="SimSun" charset="0"/>
                <a:cs typeface="SimSun" charset="0"/>
              </a:rPr>
              <a:t> 教会</a:t>
            </a:r>
            <a:r>
              <a:rPr lang="en-US" altLang="zh-CN" sz="4000" b="1">
                <a:solidFill>
                  <a:schemeClr val="bg1"/>
                </a:solidFill>
                <a:effectLst>
                  <a:glow rad="127000">
                    <a:schemeClr val="tx1"/>
                  </a:glow>
                </a:effectLst>
                <a:ea typeface="SimSun" charset="0"/>
                <a:cs typeface="SimSun" charset="0"/>
              </a:rPr>
              <a:t>/</a:t>
            </a:r>
            <a:r>
              <a:rPr lang="zh-CN" sz="4000" b="1">
                <a:solidFill>
                  <a:schemeClr val="bg1"/>
                </a:solidFill>
                <a:effectLst>
                  <a:glow rad="127000">
                    <a:schemeClr val="tx1"/>
                  </a:glow>
                </a:effectLst>
                <a:ea typeface="SimSun" charset="0"/>
                <a:cs typeface="SimSun" charset="0"/>
              </a:rPr>
              <a:t>神学院</a:t>
            </a:r>
            <a:endParaRPr lang="en-US" sz="4000" b="1">
              <a:solidFill>
                <a:schemeClr val="bg1"/>
              </a:solidFill>
              <a:effectLst>
                <a:glow rad="127000">
                  <a:schemeClr val="tx1"/>
                </a:glow>
              </a:effectLst>
              <a:ea typeface="SimSun" charset="0"/>
              <a:cs typeface="SimSun" charset="0"/>
            </a:endParaRPr>
          </a:p>
        </p:txBody>
      </p:sp>
      <p:sp>
        <p:nvSpPr>
          <p:cNvPr id="224269" name="Text Box 13"/>
          <p:cNvSpPr txBox="1">
            <a:spLocks noChangeArrowheads="1"/>
          </p:cNvSpPr>
          <p:nvPr/>
        </p:nvSpPr>
        <p:spPr bwMode="auto">
          <a:xfrm>
            <a:off x="2133600" y="1584325"/>
            <a:ext cx="38100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sz="4000" b="1">
                <a:solidFill>
                  <a:schemeClr val="bg1"/>
                </a:solidFill>
                <a:effectLst>
                  <a:glow rad="127000">
                    <a:schemeClr val="tx1"/>
                  </a:glow>
                </a:effectLst>
                <a:ea typeface="SimSun" charset="0"/>
                <a:cs typeface="SimSun" charset="0"/>
              </a:rPr>
              <a:t> 基督教学院</a:t>
            </a:r>
            <a:endParaRPr lang="en-US" sz="4000" b="1">
              <a:solidFill>
                <a:schemeClr val="bg1"/>
              </a:solidFill>
              <a:effectLst>
                <a:glow rad="127000">
                  <a:schemeClr val="tx1"/>
                </a:glow>
              </a:effectLst>
              <a:ea typeface="SimSun" charset="0"/>
              <a:cs typeface="SimSun" charset="0"/>
            </a:endParaRPr>
          </a:p>
        </p:txBody>
      </p:sp>
      <p:sp>
        <p:nvSpPr>
          <p:cNvPr id="224270" name="Text Box 14"/>
          <p:cNvSpPr txBox="1">
            <a:spLocks noChangeArrowheads="1"/>
          </p:cNvSpPr>
          <p:nvPr/>
        </p:nvSpPr>
        <p:spPr bwMode="auto">
          <a:xfrm>
            <a:off x="2209800" y="2422525"/>
            <a:ext cx="51816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sz="4000" b="1" dirty="0">
                <a:solidFill>
                  <a:schemeClr val="bg1"/>
                </a:solidFill>
                <a:effectLst>
                  <a:glow rad="127000">
                    <a:schemeClr val="tx1"/>
                  </a:glow>
                </a:effectLst>
                <a:ea typeface="SimSun" charset="0"/>
                <a:cs typeface="SimSun" charset="0"/>
              </a:rPr>
              <a:t> 基督教书局和资料</a:t>
            </a:r>
            <a:endParaRPr lang="en-US" sz="4000" b="1" dirty="0">
              <a:solidFill>
                <a:schemeClr val="bg1"/>
              </a:solidFill>
              <a:effectLst>
                <a:glow rad="127000">
                  <a:schemeClr val="tx1"/>
                </a:glow>
              </a:effectLst>
              <a:ea typeface="SimSun" charset="0"/>
              <a:cs typeface="SimSun" charset="0"/>
            </a:endParaRPr>
          </a:p>
        </p:txBody>
      </p:sp>
      <p:sp>
        <p:nvSpPr>
          <p:cNvPr id="224271" name="Text Box 15"/>
          <p:cNvSpPr txBox="1">
            <a:spLocks noChangeArrowheads="1"/>
          </p:cNvSpPr>
          <p:nvPr/>
        </p:nvSpPr>
        <p:spPr bwMode="auto">
          <a:xfrm>
            <a:off x="2286000" y="3336925"/>
            <a:ext cx="44958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zh-CN" sz="4000" b="1">
                <a:solidFill>
                  <a:schemeClr val="bg1"/>
                </a:solidFill>
                <a:effectLst>
                  <a:glow rad="127000">
                    <a:schemeClr val="tx1"/>
                  </a:glow>
                </a:effectLst>
                <a:ea typeface="SimSun" charset="0"/>
                <a:cs typeface="SimSun" charset="0"/>
              </a:rPr>
              <a:t> 基督教广播电台</a:t>
            </a:r>
            <a:endParaRPr lang="en-US" sz="4000" b="1">
              <a:solidFill>
                <a:schemeClr val="bg1"/>
              </a:solidFill>
              <a:effectLst>
                <a:glow rad="127000">
                  <a:schemeClr val="tx1"/>
                </a:glow>
              </a:effectLst>
              <a:ea typeface="SimSun" charset="0"/>
              <a:cs typeface="SimSun" charset="0"/>
            </a:endParaRPr>
          </a:p>
        </p:txBody>
      </p:sp>
      <p:sp>
        <p:nvSpPr>
          <p:cNvPr id="224272" name="Text Box 16"/>
          <p:cNvSpPr txBox="1">
            <a:spLocks noChangeArrowheads="1"/>
          </p:cNvSpPr>
          <p:nvPr/>
        </p:nvSpPr>
        <p:spPr bwMode="auto">
          <a:xfrm>
            <a:off x="2209800" y="0"/>
            <a:ext cx="44958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4000" b="1">
                <a:solidFill>
                  <a:schemeClr val="bg1"/>
                </a:solidFill>
                <a:effectLst>
                  <a:glow rad="127000">
                    <a:schemeClr val="tx1"/>
                  </a:glow>
                </a:effectLst>
                <a:ea typeface="NSimSun" charset="0"/>
                <a:cs typeface="NSimSun" charset="0"/>
              </a:rPr>
              <a:t>美国拥有最多的：</a:t>
            </a:r>
            <a:endParaRPr lang="en-US" sz="4000" b="1">
              <a:solidFill>
                <a:schemeClr val="bg1"/>
              </a:solidFill>
              <a:effectLst>
                <a:glow rad="127000">
                  <a:schemeClr val="tx1"/>
                </a:glow>
              </a:effectLst>
              <a:ea typeface="NSimSun" charset="0"/>
              <a:cs typeface="N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Rectangle 2"/>
          <p:cNvSpPr>
            <a:spLocks noGrp="1" noChangeArrowheads="1"/>
          </p:cNvSpPr>
          <p:nvPr>
            <p:ph type="title"/>
          </p:nvPr>
        </p:nvSpPr>
        <p:spPr/>
        <p:txBody>
          <a:bodyPr/>
          <a:lstStyle/>
          <a:p>
            <a:pPr eaLnBrk="1" hangingPunct="1">
              <a:defRPr/>
            </a:pPr>
            <a:r>
              <a:rPr lang="en-US" smtClean="0">
                <a:cs typeface="+mj-cs"/>
              </a:rPr>
              <a:t>Gen. 1:14 NAS</a:t>
            </a:r>
          </a:p>
        </p:txBody>
      </p:sp>
      <p:pic>
        <p:nvPicPr>
          <p:cNvPr id="3717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379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smtClean="0">
                <a:solidFill>
                  <a:srgbClr val="00FF00"/>
                </a:solidFill>
                <a:ea typeface="SimSun" charset="0"/>
                <a:cs typeface="Arial" charset="0"/>
              </a:rPr>
              <a:t>创世记</a:t>
            </a:r>
            <a:r>
              <a:rPr lang="en-US" sz="5400" b="1" smtClean="0">
                <a:solidFill>
                  <a:srgbClr val="00FF00"/>
                </a:solidFill>
                <a:ea typeface="SimSun" charset="0"/>
                <a:cs typeface="Arial" charset="0"/>
              </a:rPr>
              <a:t> 1:14</a:t>
            </a:r>
          </a:p>
        </p:txBody>
      </p:sp>
      <p:sp>
        <p:nvSpPr>
          <p:cNvPr id="5153797" name="Text Box 5"/>
          <p:cNvSpPr txBox="1">
            <a:spLocks noChangeArrowheads="1"/>
          </p:cNvSpPr>
          <p:nvPr/>
        </p:nvSpPr>
        <p:spPr bwMode="auto">
          <a:xfrm>
            <a:off x="914400" y="1752600"/>
            <a:ext cx="7620000" cy="1739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lnSpc>
                <a:spcPct val="90000"/>
              </a:lnSpc>
              <a:defRPr/>
            </a:pPr>
            <a:r>
              <a:rPr lang="en-US" sz="4000" b="1" smtClean="0">
                <a:solidFill>
                  <a:schemeClr val="bg1"/>
                </a:solidFill>
                <a:latin typeface="Times New Roman" charset="0"/>
                <a:ea typeface="SimSun" charset="0"/>
                <a:cs typeface="SimSun" charset="0"/>
              </a:rPr>
              <a:t>神 说 ， 天 上 要 有 光 体 ，</a:t>
            </a:r>
            <a:r>
              <a:rPr lang="en-US" altLang="zh-CN" sz="4000" b="1" smtClean="0">
                <a:solidFill>
                  <a:schemeClr val="bg1"/>
                </a:solidFill>
                <a:latin typeface="Times New Roman" charset="0"/>
                <a:cs typeface="Times New Roman" charset="0"/>
              </a:rPr>
              <a:t/>
            </a:r>
            <a:br>
              <a:rPr lang="en-US" altLang="zh-CN" sz="4000" b="1" smtClean="0">
                <a:solidFill>
                  <a:schemeClr val="bg1"/>
                </a:solidFill>
                <a:latin typeface="Times New Roman" charset="0"/>
                <a:cs typeface="Times New Roman" charset="0"/>
              </a:rPr>
            </a:b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可</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以</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分</a:t>
            </a:r>
            <a:r>
              <a:rPr lang="en-US" altLang="ja-JP" sz="4000" b="1" smtClean="0">
                <a:solidFill>
                  <a:schemeClr val="bg1"/>
                </a:solidFill>
                <a:latin typeface="Times New Roman" charset="0"/>
                <a:cs typeface="Times New Roman" charset="0"/>
              </a:rPr>
              <a:t> </a:t>
            </a:r>
            <a:r>
              <a:rPr lang="en-US" sz="4000" b="1" smtClean="0">
                <a:solidFill>
                  <a:srgbClr val="FFFF00"/>
                </a:solidFill>
                <a:latin typeface="Times New Roman" charset="0"/>
                <a:cs typeface="Times New Roman" charset="0"/>
              </a:rPr>
              <a:t>昼</a:t>
            </a:r>
            <a:r>
              <a:rPr lang="en-US" altLang="ja-JP" sz="4000" b="1" smtClean="0">
                <a:solidFill>
                  <a:srgbClr val="FFFF00"/>
                </a:solidFill>
                <a:latin typeface="Times New Roman" charset="0"/>
                <a:cs typeface="Times New Roman" charset="0"/>
              </a:rPr>
              <a:t> </a:t>
            </a:r>
            <a:r>
              <a:rPr lang="en-US" sz="4000" b="1" smtClean="0">
                <a:solidFill>
                  <a:srgbClr val="FFFF00"/>
                </a:solidFill>
                <a:latin typeface="Times New Roman" charset="0"/>
                <a:cs typeface="Times New Roman" charset="0"/>
              </a:rPr>
              <a:t>夜</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作</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记</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号</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定</a:t>
            </a:r>
            <a:r>
              <a:rPr lang="en-US" altLang="ja-JP" sz="4000" b="1" smtClean="0">
                <a:solidFill>
                  <a:schemeClr val="bg1"/>
                </a:solidFill>
                <a:latin typeface="Times New Roman" charset="0"/>
                <a:cs typeface="Times New Roman" charset="0"/>
              </a:rPr>
              <a:t> </a:t>
            </a:r>
            <a:r>
              <a:rPr lang="en-US" sz="4000" b="1" smtClean="0">
                <a:solidFill>
                  <a:srgbClr val="FFFF00"/>
                </a:solidFill>
                <a:latin typeface="Times New Roman" charset="0"/>
                <a:cs typeface="Times New Roman" charset="0"/>
              </a:rPr>
              <a:t>节</a:t>
            </a:r>
            <a:r>
              <a:rPr lang="en-US" altLang="ja-JP" sz="4000" b="1" smtClean="0">
                <a:solidFill>
                  <a:srgbClr val="FFFF00"/>
                </a:solidFill>
                <a:latin typeface="Times New Roman" charset="0"/>
                <a:cs typeface="Times New Roman" charset="0"/>
              </a:rPr>
              <a:t> </a:t>
            </a:r>
            <a:r>
              <a:rPr lang="en-US" sz="4000" b="1" smtClean="0">
                <a:solidFill>
                  <a:srgbClr val="FFFF00"/>
                </a:solidFill>
                <a:latin typeface="Times New Roman" charset="0"/>
                <a:cs typeface="Times New Roman" charset="0"/>
              </a:rPr>
              <a:t>令</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a:t>
            </a:r>
            <a:r>
              <a:rPr lang="en-US" altLang="ja-JP" sz="4000" b="1" smtClean="0">
                <a:solidFill>
                  <a:schemeClr val="bg1"/>
                </a:solidFill>
                <a:latin typeface="Times New Roman" charset="0"/>
                <a:cs typeface="Times New Roman" charset="0"/>
              </a:rPr>
              <a:t> </a:t>
            </a:r>
            <a:r>
              <a:rPr lang="en-US" sz="4000" b="1" smtClean="0">
                <a:solidFill>
                  <a:srgbClr val="FFFF00"/>
                </a:solidFill>
                <a:latin typeface="Times New Roman" charset="0"/>
                <a:cs typeface="Times New Roman" charset="0"/>
              </a:rPr>
              <a:t>日</a:t>
            </a:r>
            <a:r>
              <a:rPr lang="en-US" altLang="ja-JP" sz="4000" b="1" smtClean="0">
                <a:solidFill>
                  <a:srgbClr val="FFFF00"/>
                </a:solidFill>
                <a:latin typeface="Times New Roman" charset="0"/>
                <a:cs typeface="Times New Roman" charset="0"/>
              </a:rPr>
              <a:t> </a:t>
            </a:r>
            <a:r>
              <a:rPr lang="en-US" sz="4000" b="1" smtClean="0">
                <a:solidFill>
                  <a:srgbClr val="FFFF00"/>
                </a:solidFill>
                <a:latin typeface="Times New Roman" charset="0"/>
                <a:cs typeface="Times New Roman" charset="0"/>
              </a:rPr>
              <a:t>子</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a:t>
            </a:r>
            <a:r>
              <a:rPr lang="en-US" altLang="ja-JP" sz="4000" b="1" smtClean="0">
                <a:solidFill>
                  <a:schemeClr val="bg1"/>
                </a:solidFill>
                <a:latin typeface="Times New Roman" charset="0"/>
                <a:cs typeface="Times New Roman" charset="0"/>
              </a:rPr>
              <a:t> </a:t>
            </a:r>
            <a:r>
              <a:rPr lang="en-US" sz="4000" b="1" smtClean="0">
                <a:solidFill>
                  <a:srgbClr val="FFFF00"/>
                </a:solidFill>
                <a:latin typeface="Times New Roman" charset="0"/>
                <a:cs typeface="Times New Roman" charset="0"/>
              </a:rPr>
              <a:t>年</a:t>
            </a:r>
            <a:r>
              <a:rPr lang="en-US" altLang="ja-JP" sz="4000" b="1" smtClean="0">
                <a:solidFill>
                  <a:srgbClr val="FFFF00"/>
                </a:solidFill>
                <a:latin typeface="Times New Roman" charset="0"/>
                <a:cs typeface="Times New Roman" charset="0"/>
              </a:rPr>
              <a:t> </a:t>
            </a:r>
            <a:r>
              <a:rPr lang="en-US" sz="4000" b="1" smtClean="0">
                <a:solidFill>
                  <a:srgbClr val="FFFF00"/>
                </a:solidFill>
                <a:latin typeface="Times New Roman" charset="0"/>
                <a:cs typeface="Times New Roman" charset="0"/>
              </a:rPr>
              <a:t>岁</a:t>
            </a:r>
            <a:r>
              <a:rPr lang="en-US" altLang="ja-JP" sz="4000" b="1" smtClean="0">
                <a:solidFill>
                  <a:schemeClr val="bg1"/>
                </a:solidFill>
                <a:latin typeface="Times New Roman" charset="0"/>
                <a:cs typeface="Times New Roman" charset="0"/>
              </a:rPr>
              <a:t> </a:t>
            </a:r>
            <a:r>
              <a:rPr lang="en-US" sz="4000" b="1" smtClean="0">
                <a:solidFill>
                  <a:schemeClr val="bg1"/>
                </a:solidFill>
                <a:latin typeface="Times New Roman" charset="0"/>
                <a:cs typeface="Times New Roman" charset="0"/>
              </a:rPr>
              <a:t>。</a:t>
            </a:r>
            <a:r>
              <a:rPr lang="en-US" altLang="ja-JP" sz="3600" b="1" smtClean="0">
                <a:solidFill>
                  <a:schemeClr val="bg1"/>
                </a:solidFill>
                <a:cs typeface="Arial" charset="0"/>
              </a:rPr>
              <a:t> </a:t>
            </a:r>
            <a:endParaRPr lang="en-US" sz="3600" b="1" smtClean="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208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2083" name="Rectangle 3" hidden="1"/>
          <p:cNvSpPr>
            <a:spLocks noGrp="1" noChangeArrowheads="1"/>
          </p:cNvSpPr>
          <p:nvPr>
            <p:ph type="title"/>
          </p:nvPr>
        </p:nvSpPr>
        <p:spPr/>
        <p:txBody>
          <a:bodyPr/>
          <a:lstStyle/>
          <a:p>
            <a:pPr eaLnBrk="1" hangingPunct="1">
              <a:defRPr/>
            </a:pPr>
            <a:r>
              <a:rPr lang="en-US" smtClean="0">
                <a:cs typeface="+mj-cs"/>
              </a:rPr>
              <a:t>Template Suite 1-Blank 01362</a:t>
            </a:r>
          </a:p>
        </p:txBody>
      </p:sp>
      <p:sp>
        <p:nvSpPr>
          <p:cNvPr id="5422084" name="Text Box 4"/>
          <p:cNvSpPr txBox="1">
            <a:spLocks noChangeArrowheads="1"/>
          </p:cNvSpPr>
          <p:nvPr/>
        </p:nvSpPr>
        <p:spPr bwMode="auto">
          <a:xfrm>
            <a:off x="838200" y="1563688"/>
            <a:ext cx="7924800"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lnSpc>
                <a:spcPct val="90000"/>
              </a:lnSpc>
              <a:spcBef>
                <a:spcPct val="15000"/>
              </a:spcBef>
              <a:defRPr/>
            </a:pPr>
            <a:r>
              <a:rPr lang="zh-CN" altLang="en-US" sz="3200" b="1" smtClean="0">
                <a:solidFill>
                  <a:schemeClr val="bg1"/>
                </a:solidFill>
                <a:effectLst>
                  <a:outerShdw blurRad="38100" dist="38100" dir="2700000" algn="tl">
                    <a:srgbClr val="808080"/>
                  </a:outerShdw>
                </a:effectLst>
                <a:ea typeface="SimSun" charset="0"/>
                <a:cs typeface="SimSun" charset="0"/>
              </a:rPr>
              <a:t>造亚当五天前		</a:t>
            </a:r>
            <a:r>
              <a:rPr lang="zh-CN" altLang="en-US" sz="3200" b="1" smtClean="0">
                <a:effectLst>
                  <a:outerShdw blurRad="38100" dist="38100" dir="2700000" algn="tl">
                    <a:srgbClr val="FFFFFF"/>
                  </a:outerShdw>
                </a:effectLst>
                <a:ea typeface="SimSun" charset="0"/>
                <a:cs typeface="SimSun" charset="0"/>
              </a:rPr>
              <a:t> 	</a:t>
            </a:r>
            <a:r>
              <a:rPr lang="en-US" sz="3200" b="1" smtClean="0">
                <a:solidFill>
                  <a:schemeClr val="bg1"/>
                </a:solidFill>
                <a:effectLst>
                  <a:outerShdw blurRad="38100" dist="38100" dir="2700000" algn="tl">
                    <a:srgbClr val="808080"/>
                  </a:outerShdw>
                </a:effectLst>
                <a:ea typeface="SimSun" charset="0"/>
                <a:cs typeface="SimSun" charset="0"/>
              </a:rPr>
              <a:t>= </a:t>
            </a:r>
            <a:r>
              <a:rPr lang="zh-CN" altLang="en-US" sz="3200" b="1" smtClean="0">
                <a:solidFill>
                  <a:srgbClr val="FFFF00"/>
                </a:solidFill>
                <a:effectLst>
                  <a:outerShdw blurRad="38100" dist="38100" dir="2700000" algn="tl">
                    <a:srgbClr val="FFFFFF"/>
                  </a:outerShdw>
                </a:effectLst>
                <a:ea typeface="SimSun" charset="0"/>
                <a:cs typeface="SimSun" charset="0"/>
              </a:rPr>
              <a:t>五天</a:t>
            </a:r>
            <a:endParaRPr lang="en-US" altLang="ja-JP" sz="3200" b="1" smtClean="0">
              <a:solidFill>
                <a:srgbClr val="FFFF00"/>
              </a:solidFill>
              <a:effectLst>
                <a:outerShdw blurRad="38100" dist="38100" dir="2700000" algn="tl">
                  <a:srgbClr val="FFFFFF"/>
                </a:outerShdw>
              </a:effectLst>
              <a:cs typeface="Arial" charset="0"/>
            </a:endParaRPr>
          </a:p>
          <a:p>
            <a:pPr algn="l" eaLnBrk="1" hangingPunct="1">
              <a:lnSpc>
                <a:spcPct val="90000"/>
              </a:lnSpc>
              <a:spcBef>
                <a:spcPct val="15000"/>
              </a:spcBef>
              <a:defRPr/>
            </a:pPr>
            <a:endParaRPr lang="en-US" sz="3200" b="1" smtClean="0">
              <a:solidFill>
                <a:srgbClr val="FFFF00"/>
              </a:solidFill>
              <a:effectLst>
                <a:outerShdw blurRad="38100" dist="38100" dir="2700000" algn="tl">
                  <a:srgbClr val="FFFFFF"/>
                </a:outerShdw>
              </a:effectLst>
              <a:cs typeface="Arial" charset="0"/>
            </a:endParaRPr>
          </a:p>
          <a:p>
            <a:pPr algn="l" eaLnBrk="1" hangingPunct="1">
              <a:lnSpc>
                <a:spcPct val="90000"/>
              </a:lnSpc>
              <a:spcBef>
                <a:spcPct val="15000"/>
              </a:spcBef>
              <a:defRPr/>
            </a:pPr>
            <a:r>
              <a:rPr lang="zh-CN" altLang="en-US" sz="3200" b="1" smtClean="0">
                <a:solidFill>
                  <a:schemeClr val="bg1"/>
                </a:solidFill>
                <a:effectLst>
                  <a:outerShdw blurRad="38100" dist="38100" dir="2700000" algn="tl">
                    <a:srgbClr val="808080"/>
                  </a:outerShdw>
                </a:effectLst>
                <a:ea typeface="SimSun" charset="0"/>
                <a:cs typeface="SimSun" charset="0"/>
              </a:rPr>
              <a:t>亚当至亚伯拉罕		</a:t>
            </a:r>
            <a:r>
              <a:rPr lang="en-US" sz="3200" b="1" smtClean="0">
                <a:solidFill>
                  <a:schemeClr val="bg1"/>
                </a:solidFill>
                <a:effectLst>
                  <a:outerShdw blurRad="38100" dist="38100" dir="2700000" algn="tl">
                    <a:srgbClr val="808080"/>
                  </a:outerShdw>
                </a:effectLst>
                <a:ea typeface="SimSun" charset="0"/>
                <a:cs typeface="SimSun" charset="0"/>
              </a:rPr>
              <a:t>= </a:t>
            </a:r>
            <a:r>
              <a:rPr lang="en-US" sz="3200" b="1" smtClean="0">
                <a:solidFill>
                  <a:srgbClr val="FFFF00"/>
                </a:solidFill>
                <a:effectLst>
                  <a:outerShdw blurRad="38100" dist="38100" dir="2700000" algn="tl">
                    <a:srgbClr val="FFFFFF"/>
                  </a:outerShdw>
                </a:effectLst>
                <a:ea typeface="SimSun" charset="0"/>
                <a:cs typeface="SimSun" charset="0"/>
              </a:rPr>
              <a:t>~</a:t>
            </a:r>
            <a:r>
              <a:rPr lang="en-US" altLang="zh-CN" sz="3200" b="1" smtClean="0">
                <a:solidFill>
                  <a:srgbClr val="FFFF00"/>
                </a:solidFill>
                <a:effectLst>
                  <a:outerShdw blurRad="38100" dist="38100" dir="2700000" algn="tl">
                    <a:srgbClr val="FFFFFF"/>
                  </a:outerShdw>
                </a:effectLst>
                <a:cs typeface="Arial" charset="0"/>
              </a:rPr>
              <a:t> </a:t>
            </a:r>
            <a:r>
              <a:rPr lang="zh-CN" altLang="en-US" sz="3200" b="1" smtClean="0">
                <a:solidFill>
                  <a:srgbClr val="FFFF00"/>
                </a:solidFill>
                <a:effectLst>
                  <a:outerShdw blurRad="38100" dist="38100" dir="2700000" algn="tl">
                    <a:srgbClr val="FFFFFF"/>
                  </a:outerShdw>
                </a:effectLst>
                <a:ea typeface="SimSun" charset="0"/>
                <a:cs typeface="SimSun" charset="0"/>
              </a:rPr>
              <a:t>两千年</a:t>
            </a:r>
            <a:endParaRPr lang="en-US" altLang="ja-JP" sz="3200" b="1" smtClean="0">
              <a:solidFill>
                <a:srgbClr val="FFFF00"/>
              </a:solidFill>
              <a:effectLst>
                <a:outerShdw blurRad="38100" dist="38100" dir="2700000" algn="tl">
                  <a:srgbClr val="FFFFFF"/>
                </a:outerShdw>
              </a:effectLst>
              <a:cs typeface="Arial" charset="0"/>
            </a:endParaRPr>
          </a:p>
          <a:p>
            <a:pPr algn="l" eaLnBrk="1" hangingPunct="1">
              <a:lnSpc>
                <a:spcPct val="90000"/>
              </a:lnSpc>
              <a:spcBef>
                <a:spcPct val="15000"/>
              </a:spcBef>
              <a:defRPr/>
            </a:pPr>
            <a:endParaRPr lang="en-US" sz="3200" b="1" smtClean="0">
              <a:solidFill>
                <a:schemeClr val="bg1"/>
              </a:solidFill>
              <a:effectLst>
                <a:outerShdw blurRad="38100" dist="38100" dir="2700000" algn="tl">
                  <a:srgbClr val="808080"/>
                </a:outerShdw>
              </a:effectLst>
              <a:cs typeface="Arial" charset="0"/>
            </a:endParaRPr>
          </a:p>
          <a:p>
            <a:pPr algn="l" eaLnBrk="1" hangingPunct="1">
              <a:lnSpc>
                <a:spcPct val="90000"/>
              </a:lnSpc>
              <a:spcBef>
                <a:spcPct val="15000"/>
              </a:spcBef>
              <a:defRPr/>
            </a:pPr>
            <a:r>
              <a:rPr lang="zh-CN" altLang="en-US" sz="3200" b="1" smtClean="0">
                <a:solidFill>
                  <a:schemeClr val="bg1"/>
                </a:solidFill>
                <a:effectLst>
                  <a:outerShdw blurRad="38100" dist="38100" dir="2700000" algn="tl">
                    <a:srgbClr val="808080"/>
                  </a:outerShdw>
                </a:effectLst>
                <a:ea typeface="SimSun" charset="0"/>
                <a:cs typeface="SimSun" charset="0"/>
              </a:rPr>
              <a:t>亚伯拉罕至基督</a:t>
            </a:r>
            <a:r>
              <a:rPr lang="en-US" altLang="ja-JP" sz="3200" b="1" smtClean="0">
                <a:solidFill>
                  <a:schemeClr val="bg1"/>
                </a:solidFill>
                <a:effectLst>
                  <a:outerShdw blurRad="38100" dist="38100" dir="2700000" algn="tl">
                    <a:srgbClr val="808080"/>
                  </a:outerShdw>
                </a:effectLst>
                <a:cs typeface="Arial" charset="0"/>
              </a:rPr>
              <a:t>		= </a:t>
            </a:r>
            <a:r>
              <a:rPr lang="en-US" altLang="ja-JP" sz="3200" b="1" smtClean="0">
                <a:solidFill>
                  <a:srgbClr val="FFFF00"/>
                </a:solidFill>
                <a:effectLst>
                  <a:outerShdw blurRad="38100" dist="38100" dir="2700000" algn="tl">
                    <a:srgbClr val="FFFFFF"/>
                  </a:outerShdw>
                </a:effectLst>
                <a:cs typeface="Arial" charset="0"/>
              </a:rPr>
              <a:t>~</a:t>
            </a:r>
            <a:r>
              <a:rPr lang="en-US" altLang="zh-CN" sz="3200" b="1" smtClean="0">
                <a:solidFill>
                  <a:srgbClr val="FFFF00"/>
                </a:solidFill>
                <a:effectLst>
                  <a:outerShdw blurRad="38100" dist="38100" dir="2700000" algn="tl">
                    <a:srgbClr val="FFFFFF"/>
                  </a:outerShdw>
                </a:effectLst>
                <a:cs typeface="Arial" charset="0"/>
              </a:rPr>
              <a:t> </a:t>
            </a:r>
            <a:r>
              <a:rPr lang="zh-CN" altLang="en-US" sz="3200" b="1" smtClean="0">
                <a:solidFill>
                  <a:srgbClr val="FFFF00"/>
                </a:solidFill>
                <a:effectLst>
                  <a:outerShdw blurRad="38100" dist="38100" dir="2700000" algn="tl">
                    <a:srgbClr val="FFFFFF"/>
                  </a:outerShdw>
                </a:effectLst>
                <a:ea typeface="SimSun" charset="0"/>
                <a:cs typeface="SimSun" charset="0"/>
              </a:rPr>
              <a:t>两千年</a:t>
            </a:r>
            <a:endParaRPr lang="en-US" altLang="ja-JP" sz="3200" b="1" smtClean="0">
              <a:solidFill>
                <a:srgbClr val="FFFF00"/>
              </a:solidFill>
              <a:effectLst>
                <a:outerShdw blurRad="38100" dist="38100" dir="2700000" algn="tl">
                  <a:srgbClr val="FFFFFF"/>
                </a:outerShdw>
              </a:effectLst>
              <a:cs typeface="Arial" charset="0"/>
            </a:endParaRPr>
          </a:p>
          <a:p>
            <a:pPr algn="l" eaLnBrk="1" hangingPunct="1">
              <a:lnSpc>
                <a:spcPct val="90000"/>
              </a:lnSpc>
              <a:spcBef>
                <a:spcPct val="15000"/>
              </a:spcBef>
              <a:defRPr/>
            </a:pPr>
            <a:endParaRPr lang="en-US" sz="3200" b="1" smtClean="0">
              <a:solidFill>
                <a:schemeClr val="bg1"/>
              </a:solidFill>
              <a:effectLst>
                <a:outerShdw blurRad="38100" dist="38100" dir="2700000" algn="tl">
                  <a:srgbClr val="808080"/>
                </a:outerShdw>
              </a:effectLst>
              <a:cs typeface="Arial" charset="0"/>
            </a:endParaRPr>
          </a:p>
          <a:p>
            <a:pPr algn="l" eaLnBrk="1" hangingPunct="1">
              <a:lnSpc>
                <a:spcPct val="90000"/>
              </a:lnSpc>
              <a:spcBef>
                <a:spcPct val="15000"/>
              </a:spcBef>
              <a:defRPr/>
            </a:pPr>
            <a:r>
              <a:rPr lang="zh-CN" altLang="en-US" sz="3200" b="1" smtClean="0">
                <a:solidFill>
                  <a:schemeClr val="bg1"/>
                </a:solidFill>
                <a:effectLst>
                  <a:outerShdw blurRad="38100" dist="38100" dir="2700000" algn="tl">
                    <a:srgbClr val="808080"/>
                  </a:outerShdw>
                </a:effectLst>
                <a:ea typeface="SimSun" charset="0"/>
                <a:cs typeface="SimSun" charset="0"/>
              </a:rPr>
              <a:t>基督至现在      		</a:t>
            </a:r>
            <a:r>
              <a:rPr lang="en-US" sz="3200" b="1" smtClean="0">
                <a:solidFill>
                  <a:schemeClr val="bg1"/>
                </a:solidFill>
                <a:effectLst>
                  <a:outerShdw blurRad="38100" dist="38100" dir="2700000" algn="tl">
                    <a:srgbClr val="808080"/>
                  </a:outerShdw>
                </a:effectLst>
                <a:ea typeface="SimSun" charset="0"/>
                <a:cs typeface="SimSun" charset="0"/>
              </a:rPr>
              <a:t>= </a:t>
            </a:r>
            <a:r>
              <a:rPr lang="en-US" sz="3200" b="1" smtClean="0">
                <a:solidFill>
                  <a:srgbClr val="FFFF00"/>
                </a:solidFill>
                <a:effectLst>
                  <a:outerShdw blurRad="38100" dist="38100" dir="2700000" algn="tl">
                    <a:srgbClr val="FFFFFF"/>
                  </a:outerShdw>
                </a:effectLst>
                <a:ea typeface="SimSun" charset="0"/>
                <a:cs typeface="SimSun" charset="0"/>
              </a:rPr>
              <a:t>~ </a:t>
            </a:r>
            <a:r>
              <a:rPr lang="zh-CN" altLang="en-US" sz="3200" b="1" smtClean="0">
                <a:solidFill>
                  <a:srgbClr val="FFFF00"/>
                </a:solidFill>
                <a:effectLst>
                  <a:outerShdw blurRad="38100" dist="38100" dir="2700000" algn="tl">
                    <a:srgbClr val="FFFFFF"/>
                  </a:outerShdw>
                </a:effectLst>
                <a:ea typeface="SimSun" charset="0"/>
                <a:cs typeface="SimSun" charset="0"/>
              </a:rPr>
              <a:t>两千年</a:t>
            </a:r>
            <a:endParaRPr lang="en-US" altLang="ja-JP" sz="3200" b="1" smtClean="0">
              <a:solidFill>
                <a:srgbClr val="FFFF00"/>
              </a:solidFill>
              <a:effectLst>
                <a:outerShdw blurRad="38100" dist="38100" dir="2700000" algn="tl">
                  <a:srgbClr val="FFFFFF"/>
                </a:outerShdw>
              </a:effectLst>
              <a:cs typeface="Arial" charset="0"/>
            </a:endParaRPr>
          </a:p>
          <a:p>
            <a:pPr algn="l" eaLnBrk="1" hangingPunct="1">
              <a:lnSpc>
                <a:spcPct val="90000"/>
              </a:lnSpc>
              <a:spcBef>
                <a:spcPct val="15000"/>
              </a:spcBef>
              <a:defRPr/>
            </a:pPr>
            <a:endParaRPr lang="en-US" sz="3200" b="1" smtClean="0">
              <a:solidFill>
                <a:schemeClr val="bg1"/>
              </a:solidFill>
              <a:effectLst>
                <a:outerShdw blurRad="38100" dist="38100" dir="2700000" algn="tl">
                  <a:srgbClr val="808080"/>
                </a:outerShdw>
              </a:effectLst>
              <a:cs typeface="Arial" charset="0"/>
            </a:endParaRPr>
          </a:p>
          <a:p>
            <a:pPr algn="l" eaLnBrk="1" hangingPunct="1">
              <a:lnSpc>
                <a:spcPct val="90000"/>
              </a:lnSpc>
              <a:spcBef>
                <a:spcPct val="15000"/>
              </a:spcBef>
              <a:defRPr/>
            </a:pPr>
            <a:r>
              <a:rPr lang="zh-CN" altLang="en-US" sz="3200" b="1" smtClean="0">
                <a:solidFill>
                  <a:schemeClr val="bg1"/>
                </a:solidFill>
                <a:effectLst>
                  <a:outerShdw blurRad="38100" dist="38100" dir="2700000" algn="tl">
                    <a:srgbClr val="808080"/>
                  </a:outerShdw>
                </a:effectLst>
                <a:ea typeface="SimSun" charset="0"/>
                <a:cs typeface="SimSun" charset="0"/>
              </a:rPr>
              <a:t>总数		          	</a:t>
            </a:r>
            <a:r>
              <a:rPr lang="en-US" sz="3200" b="1" smtClean="0">
                <a:solidFill>
                  <a:schemeClr val="bg1"/>
                </a:solidFill>
                <a:effectLst>
                  <a:outerShdw blurRad="38100" dist="38100" dir="2700000" algn="tl">
                    <a:srgbClr val="808080"/>
                  </a:outerShdw>
                </a:effectLst>
                <a:ea typeface="SimSun" charset="0"/>
                <a:cs typeface="SimSun" charset="0"/>
              </a:rPr>
              <a:t>= </a:t>
            </a:r>
            <a:r>
              <a:rPr lang="en-US" sz="3200" b="1" smtClean="0">
                <a:solidFill>
                  <a:srgbClr val="FFFF00"/>
                </a:solidFill>
                <a:effectLst>
                  <a:outerShdw blurRad="38100" dist="38100" dir="2700000" algn="tl">
                    <a:srgbClr val="FFFFFF"/>
                  </a:outerShdw>
                </a:effectLst>
                <a:ea typeface="SimSun" charset="0"/>
                <a:cs typeface="SimSun" charset="0"/>
              </a:rPr>
              <a:t>~ </a:t>
            </a:r>
            <a:r>
              <a:rPr lang="zh-CN" altLang="en-US" sz="3200" b="1" smtClean="0">
                <a:solidFill>
                  <a:srgbClr val="FFFF00"/>
                </a:solidFill>
                <a:effectLst>
                  <a:outerShdw blurRad="38100" dist="38100" dir="2700000" algn="tl">
                    <a:srgbClr val="FFFFFF"/>
                  </a:outerShdw>
                </a:effectLst>
                <a:ea typeface="SimSun" charset="0"/>
                <a:cs typeface="SimSun" charset="0"/>
              </a:rPr>
              <a:t>六千年</a:t>
            </a:r>
            <a:endParaRPr lang="en-US" sz="3200" b="1" smtClean="0">
              <a:solidFill>
                <a:srgbClr val="FFFF00"/>
              </a:solidFill>
              <a:effectLst>
                <a:outerShdw blurRad="38100" dist="38100" dir="2700000" algn="tl">
                  <a:srgbClr val="FFFFFF"/>
                </a:outerShdw>
              </a:effectLst>
              <a:ea typeface="SimSun" charset="0"/>
              <a:cs typeface="SimSun" charset="0"/>
            </a:endParaRPr>
          </a:p>
        </p:txBody>
      </p:sp>
      <p:sp>
        <p:nvSpPr>
          <p:cNvPr id="5422085" name="Text Box 5"/>
          <p:cNvSpPr txBox="1">
            <a:spLocks noChangeArrowheads="1"/>
          </p:cNvSpPr>
          <p:nvPr/>
        </p:nvSpPr>
        <p:spPr bwMode="auto">
          <a:xfrm>
            <a:off x="914400" y="533400"/>
            <a:ext cx="7315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400" b="1" smtClean="0">
                <a:solidFill>
                  <a:srgbClr val="00FF00"/>
                </a:solidFill>
                <a:ea typeface="SimSun" charset="0"/>
                <a:cs typeface="Arial" charset="0"/>
              </a:rPr>
              <a:t>自从创造的第一天</a:t>
            </a:r>
          </a:p>
        </p:txBody>
      </p:sp>
      <p:sp>
        <p:nvSpPr>
          <p:cNvPr id="5422086" name="Text Box 6"/>
          <p:cNvSpPr txBox="1">
            <a:spLocks noChangeArrowheads="1"/>
          </p:cNvSpPr>
          <p:nvPr/>
        </p:nvSpPr>
        <p:spPr bwMode="auto">
          <a:xfrm>
            <a:off x="1676400" y="29718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200" b="1" smtClean="0">
                <a:solidFill>
                  <a:schemeClr val="accent1"/>
                </a:solidFill>
                <a:cs typeface="Arial" charset="0"/>
              </a:rPr>
              <a:t>(</a:t>
            </a:r>
            <a:r>
              <a:rPr lang="zh-CN" altLang="en-US" sz="3200" b="1" smtClean="0">
                <a:solidFill>
                  <a:schemeClr val="accent1"/>
                </a:solidFill>
                <a:ea typeface="SimSun" charset="0"/>
                <a:cs typeface="Arial" charset="0"/>
              </a:rPr>
              <a:t>创世记</a:t>
            </a:r>
            <a:r>
              <a:rPr lang="en-US" sz="3200" b="1" smtClean="0">
                <a:solidFill>
                  <a:schemeClr val="accent1"/>
                </a:solidFill>
                <a:cs typeface="Arial" charset="0"/>
              </a:rPr>
              <a:t> 5</a:t>
            </a:r>
            <a:r>
              <a:rPr lang="en-US" altLang="zh-CN" sz="3200" b="1" smtClean="0">
                <a:solidFill>
                  <a:schemeClr val="accent1"/>
                </a:solidFill>
                <a:ea typeface="SimSun" charset="0"/>
                <a:cs typeface="SimSun" charset="0"/>
              </a:rPr>
              <a:t> </a:t>
            </a:r>
            <a:r>
              <a:rPr lang="zh-CN" altLang="en-US" sz="3200" b="1" smtClean="0">
                <a:solidFill>
                  <a:schemeClr val="accent1"/>
                </a:solidFill>
                <a:ea typeface="SimSun" charset="0"/>
                <a:cs typeface="SimSun" charset="0"/>
              </a:rPr>
              <a:t>和 </a:t>
            </a:r>
            <a:r>
              <a:rPr lang="en-US" sz="3200" b="1" smtClean="0">
                <a:solidFill>
                  <a:schemeClr val="accent1"/>
                </a:solidFill>
                <a:cs typeface="Arial" charset="0"/>
              </a:rPr>
              <a:t>11)</a:t>
            </a:r>
          </a:p>
        </p:txBody>
      </p:sp>
      <p:sp>
        <p:nvSpPr>
          <p:cNvPr id="5422087" name="Text Box 7"/>
          <p:cNvSpPr txBox="1">
            <a:spLocks noChangeArrowheads="1"/>
          </p:cNvSpPr>
          <p:nvPr/>
        </p:nvSpPr>
        <p:spPr bwMode="auto">
          <a:xfrm>
            <a:off x="1676400" y="19685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200" b="1" smtClean="0">
                <a:solidFill>
                  <a:schemeClr val="accent1"/>
                </a:solidFill>
                <a:cs typeface="Arial" charset="0"/>
              </a:rPr>
              <a:t>(</a:t>
            </a:r>
            <a:r>
              <a:rPr lang="zh-CN" altLang="en-US" sz="3200" b="1" smtClean="0">
                <a:solidFill>
                  <a:schemeClr val="accent1"/>
                </a:solidFill>
                <a:ea typeface="SimSun" charset="0"/>
                <a:cs typeface="Arial" charset="0"/>
              </a:rPr>
              <a:t>创世记</a:t>
            </a:r>
            <a:r>
              <a:rPr lang="zh-CN" altLang="en-US" sz="3200" b="1" smtClean="0">
                <a:solidFill>
                  <a:schemeClr val="accent1"/>
                </a:solidFill>
                <a:cs typeface="Arial" charset="0"/>
              </a:rPr>
              <a:t> </a:t>
            </a:r>
            <a:r>
              <a:rPr lang="en-US" sz="3200" b="1" smtClean="0">
                <a:solidFill>
                  <a:schemeClr val="accent1"/>
                </a:solidFill>
                <a:cs typeface="Arial" charset="0"/>
              </a:rPr>
              <a:t>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1800">
              <a:cs typeface="Arial" charset="0"/>
            </a:endParaRPr>
          </a:p>
        </p:txBody>
      </p:sp>
      <p:sp>
        <p:nvSpPr>
          <p:cNvPr id="375810"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1800">
              <a:cs typeface="Arial" charset="0"/>
            </a:endParaRPr>
          </a:p>
        </p:txBody>
      </p:sp>
      <p:pic>
        <p:nvPicPr>
          <p:cNvPr id="375811"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5812"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5813"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5814"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5815"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5816"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5817"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5818"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75819" name="Rectangle 13"/>
          <p:cNvSpPr>
            <a:spLocks/>
          </p:cNvSpPr>
          <p:nvPr/>
        </p:nvSpPr>
        <p:spPr bwMode="auto">
          <a:xfrm>
            <a:off x="-177800" y="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1800">
              <a:cs typeface="Arial" charset="0"/>
            </a:endParaRPr>
          </a:p>
        </p:txBody>
      </p:sp>
      <p:sp>
        <p:nvSpPr>
          <p:cNvPr id="375820" name="Rectangle 14"/>
          <p:cNvSpPr>
            <a:spLocks/>
          </p:cNvSpPr>
          <p:nvPr/>
        </p:nvSpPr>
        <p:spPr bwMode="auto">
          <a:xfrm>
            <a:off x="1219200" y="35052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sz="1800">
              <a:cs typeface="Arial" charset="0"/>
            </a:endParaRPr>
          </a:p>
        </p:txBody>
      </p:sp>
      <p:sp>
        <p:nvSpPr>
          <p:cNvPr id="375821" name="Rectangle 15"/>
          <p:cNvSpPr>
            <a:spLocks/>
          </p:cNvSpPr>
          <p:nvPr/>
        </p:nvSpPr>
        <p:spPr bwMode="auto">
          <a:xfrm>
            <a:off x="142875" y="147638"/>
            <a:ext cx="152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zh-CN" altLang="en-US" sz="2400">
                <a:ea typeface="SimSun" charset="0"/>
                <a:cs typeface="SimSun" charset="0"/>
                <a:sym typeface="Arial" charset="0"/>
              </a:rPr>
              <a:t>宇宙大爆炸</a:t>
            </a:r>
          </a:p>
        </p:txBody>
      </p:sp>
      <p:sp>
        <p:nvSpPr>
          <p:cNvPr id="375822" name="Rectangle 16"/>
          <p:cNvSpPr>
            <a:spLocks/>
          </p:cNvSpPr>
          <p:nvPr/>
        </p:nvSpPr>
        <p:spPr bwMode="auto">
          <a:xfrm>
            <a:off x="2398713" y="153988"/>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zh-CN" altLang="en-US" sz="2400">
                <a:ea typeface="SimSun" charset="0"/>
                <a:cs typeface="SimSun" charset="0"/>
                <a:sym typeface="Arial" charset="0"/>
              </a:rPr>
              <a:t>星星</a:t>
            </a:r>
          </a:p>
        </p:txBody>
      </p:sp>
      <p:sp>
        <p:nvSpPr>
          <p:cNvPr id="375823" name="Rectangle 17"/>
          <p:cNvSpPr>
            <a:spLocks/>
          </p:cNvSpPr>
          <p:nvPr/>
        </p:nvSpPr>
        <p:spPr bwMode="auto">
          <a:xfrm>
            <a:off x="4251325" y="153988"/>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zh-CN" altLang="en-US" sz="2400">
                <a:ea typeface="SimSun" charset="0"/>
                <a:cs typeface="SimSun" charset="0"/>
                <a:sym typeface="Arial" charset="0"/>
              </a:rPr>
              <a:t>太阳</a:t>
            </a:r>
          </a:p>
        </p:txBody>
      </p:sp>
      <p:sp>
        <p:nvSpPr>
          <p:cNvPr id="375824" name="Rectangle 18"/>
          <p:cNvSpPr>
            <a:spLocks/>
          </p:cNvSpPr>
          <p:nvPr/>
        </p:nvSpPr>
        <p:spPr bwMode="auto">
          <a:xfrm>
            <a:off x="5808663" y="203200"/>
            <a:ext cx="1219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zh-CN" altLang="en-US" sz="2400">
                <a:ea typeface="SimSun" charset="0"/>
                <a:cs typeface="SimSun" charset="0"/>
                <a:sym typeface="Arial" charset="0"/>
              </a:rPr>
              <a:t>熔火地球</a:t>
            </a:r>
          </a:p>
        </p:txBody>
      </p:sp>
      <p:sp>
        <p:nvSpPr>
          <p:cNvPr id="375825" name="Rectangle 19"/>
          <p:cNvSpPr>
            <a:spLocks/>
          </p:cNvSpPr>
          <p:nvPr/>
        </p:nvSpPr>
        <p:spPr bwMode="auto">
          <a:xfrm>
            <a:off x="7515225" y="190500"/>
            <a:ext cx="1524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zh-CN" altLang="en-US" sz="2400">
                <a:ea typeface="SimSun" charset="0"/>
                <a:cs typeface="SimSun" charset="0"/>
                <a:sym typeface="Arial" charset="0"/>
              </a:rPr>
              <a:t>第一个海洋</a:t>
            </a:r>
          </a:p>
        </p:txBody>
      </p:sp>
      <p:sp>
        <p:nvSpPr>
          <p:cNvPr id="375826" name="Rectangle 20"/>
          <p:cNvSpPr>
            <a:spLocks/>
          </p:cNvSpPr>
          <p:nvPr/>
        </p:nvSpPr>
        <p:spPr bwMode="auto">
          <a:xfrm>
            <a:off x="1622425" y="3702050"/>
            <a:ext cx="1524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zh-CN" altLang="en-US" sz="2400">
                <a:ea typeface="SimSun" charset="0"/>
                <a:cs typeface="SimSun" charset="0"/>
                <a:sym typeface="Arial" charset="0"/>
              </a:rPr>
              <a:t>水覆盖地球</a:t>
            </a:r>
          </a:p>
        </p:txBody>
      </p:sp>
      <p:sp>
        <p:nvSpPr>
          <p:cNvPr id="375827" name="Rectangle 21"/>
          <p:cNvSpPr>
            <a:spLocks/>
          </p:cNvSpPr>
          <p:nvPr/>
        </p:nvSpPr>
        <p:spPr bwMode="auto">
          <a:xfrm>
            <a:off x="3778250" y="3689350"/>
            <a:ext cx="1524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zh-CN" altLang="en-US" sz="2400">
                <a:ea typeface="SimSun" charset="0"/>
                <a:cs typeface="SimSun" charset="0"/>
                <a:sym typeface="Arial" charset="0"/>
              </a:rPr>
              <a:t>旱地和植物</a:t>
            </a:r>
          </a:p>
        </p:txBody>
      </p:sp>
      <p:sp>
        <p:nvSpPr>
          <p:cNvPr id="375828" name="Rectangle 22"/>
          <p:cNvSpPr>
            <a:spLocks/>
          </p:cNvSpPr>
          <p:nvPr/>
        </p:nvSpPr>
        <p:spPr bwMode="auto">
          <a:xfrm>
            <a:off x="5486400" y="3733800"/>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nSpc>
                <a:spcPct val="80000"/>
              </a:lnSpc>
            </a:pPr>
            <a:r>
              <a:rPr lang="zh-CN" altLang="en-US" sz="2000">
                <a:ea typeface="SimSun" charset="0"/>
                <a:cs typeface="SimSun" charset="0"/>
                <a:sym typeface="Arial" charset="0"/>
              </a:rPr>
              <a:t>太阳、月亮和星星</a:t>
            </a:r>
          </a:p>
        </p:txBody>
      </p:sp>
      <p:sp>
        <p:nvSpPr>
          <p:cNvPr id="375829" name="Rectangle 23"/>
          <p:cNvSpPr>
            <a:spLocks/>
          </p:cNvSpPr>
          <p:nvPr/>
        </p:nvSpPr>
        <p:spPr bwMode="auto">
          <a:xfrm>
            <a:off x="1636713" y="6419850"/>
            <a:ext cx="1524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zh-CN" altLang="en-US" sz="2400">
                <a:ea typeface="SimSun" charset="0"/>
                <a:cs typeface="SimSun" charset="0"/>
                <a:sym typeface="Arial" charset="0"/>
              </a:rPr>
              <a:t>第一至二日</a:t>
            </a:r>
            <a:endParaRPr lang="en-US" sz="2400">
              <a:ea typeface="SimSun" charset="0"/>
              <a:cs typeface="SimSun" charset="0"/>
              <a:sym typeface="Arial" charset="0"/>
            </a:endParaRPr>
          </a:p>
        </p:txBody>
      </p:sp>
      <p:sp>
        <p:nvSpPr>
          <p:cNvPr id="375830" name="Rectangle 24"/>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w="25400">
                <a:solidFill>
                  <a:srgbClr val="000000">
                    <a:alpha val="50980"/>
                  </a:srgbClr>
                </a:solidFill>
                <a:miter lim="800000"/>
                <a:headEnd/>
                <a:tailEnd/>
              </a14:hiddenLine>
            </a:ext>
          </a:extLst>
        </p:spPr>
        <p:txBody>
          <a:bodyPr lIns="0" tIns="0" rIns="0" bIns="0"/>
          <a:lstStyle/>
          <a:p>
            <a:endParaRPr lang="en-US" sz="1800">
              <a:cs typeface="Arial" charset="0"/>
            </a:endParaRPr>
          </a:p>
        </p:txBody>
      </p:sp>
      <p:sp>
        <p:nvSpPr>
          <p:cNvPr id="375831" name="Rectangle 25"/>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w="25400">
                <a:solidFill>
                  <a:srgbClr val="000000">
                    <a:alpha val="50195"/>
                  </a:srgbClr>
                </a:solidFill>
                <a:miter lim="800000"/>
                <a:headEnd/>
                <a:tailEnd/>
              </a14:hiddenLine>
            </a:ext>
          </a:extLst>
        </p:spPr>
        <p:txBody>
          <a:bodyPr lIns="0" tIns="0" rIns="0" bIns="0"/>
          <a:lstStyle/>
          <a:p>
            <a:endParaRPr lang="en-US" sz="1800">
              <a:cs typeface="Arial" charset="0"/>
            </a:endParaRPr>
          </a:p>
        </p:txBody>
      </p:sp>
      <p:sp>
        <p:nvSpPr>
          <p:cNvPr id="375832" name="Rectangle 26"/>
          <p:cNvSpPr>
            <a:spLocks/>
          </p:cNvSpPr>
          <p:nvPr/>
        </p:nvSpPr>
        <p:spPr bwMode="auto">
          <a:xfrm>
            <a:off x="4016375" y="6477000"/>
            <a:ext cx="914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zh-CN" altLang="en-US" sz="2400">
                <a:ea typeface="SimSun" charset="0"/>
                <a:cs typeface="SimSun" charset="0"/>
                <a:sym typeface="Arial" charset="0"/>
              </a:rPr>
              <a:t>第三日</a:t>
            </a:r>
          </a:p>
        </p:txBody>
      </p:sp>
      <p:sp>
        <p:nvSpPr>
          <p:cNvPr id="375833" name="Rectangle 27"/>
          <p:cNvSpPr>
            <a:spLocks/>
          </p:cNvSpPr>
          <p:nvPr/>
        </p:nvSpPr>
        <p:spPr bwMode="auto">
          <a:xfrm>
            <a:off x="6269038" y="6426200"/>
            <a:ext cx="914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zh-CN" altLang="en-US" sz="2400">
                <a:ea typeface="SimSun" charset="0"/>
                <a:cs typeface="SimSun" charset="0"/>
                <a:sym typeface="Arial" charset="0"/>
              </a:rPr>
              <a:t>第四日</a:t>
            </a:r>
          </a:p>
        </p:txBody>
      </p:sp>
      <p:sp>
        <p:nvSpPr>
          <p:cNvPr id="5647388" name="Rectangle 28"/>
          <p:cNvSpPr>
            <a:spLocks/>
          </p:cNvSpPr>
          <p:nvPr/>
        </p:nvSpPr>
        <p:spPr bwMode="auto">
          <a:xfrm>
            <a:off x="341313" y="2984500"/>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sz="1800">
                <a:cs typeface="Arial" charset="0"/>
                <a:sym typeface="Arial" charset="0"/>
              </a:rPr>
              <a:t>15</a:t>
            </a:r>
            <a:r>
              <a:rPr lang="en-US" altLang="zh-CN" sz="1800">
                <a:ea typeface="SimSun" charset="0"/>
                <a:cs typeface="Arial" charset="0"/>
                <a:sym typeface="Arial" charset="0"/>
              </a:rPr>
              <a:t>0</a:t>
            </a:r>
            <a:r>
              <a:rPr lang="zh-CN" altLang="en-US" sz="1800">
                <a:ea typeface="SimSun" charset="0"/>
                <a:cs typeface="Arial" charset="0"/>
                <a:sym typeface="Arial" charset="0"/>
              </a:rPr>
              <a:t>亿年前</a:t>
            </a:r>
          </a:p>
        </p:txBody>
      </p:sp>
      <p:sp>
        <p:nvSpPr>
          <p:cNvPr id="5647389" name="Rectangle 29"/>
          <p:cNvSpPr>
            <a:spLocks/>
          </p:cNvSpPr>
          <p:nvPr/>
        </p:nvSpPr>
        <p:spPr bwMode="auto">
          <a:xfrm>
            <a:off x="2166938" y="2987675"/>
            <a:ext cx="1066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altLang="zh-CN" sz="1800">
                <a:ea typeface="SimSun" charset="0"/>
                <a:cs typeface="Arial" charset="0"/>
                <a:sym typeface="Arial" charset="0"/>
              </a:rPr>
              <a:t>100</a:t>
            </a:r>
            <a:r>
              <a:rPr lang="zh-CN" altLang="en-US" sz="1800">
                <a:ea typeface="SimSun" charset="0"/>
                <a:cs typeface="Arial" charset="0"/>
                <a:sym typeface="Arial" charset="0"/>
              </a:rPr>
              <a:t>亿年前</a:t>
            </a:r>
            <a:endParaRPr lang="en-US" sz="1800">
              <a:ea typeface="SimSun" charset="0"/>
              <a:cs typeface="Arial" charset="0"/>
              <a:sym typeface="Arial" charset="0"/>
            </a:endParaRPr>
          </a:p>
        </p:txBody>
      </p:sp>
      <p:sp>
        <p:nvSpPr>
          <p:cNvPr id="5647390" name="Rectangle 30"/>
          <p:cNvSpPr>
            <a:spLocks/>
          </p:cNvSpPr>
          <p:nvPr/>
        </p:nvSpPr>
        <p:spPr bwMode="auto">
          <a:xfrm>
            <a:off x="4059238" y="2974975"/>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altLang="zh-CN" sz="1800">
                <a:ea typeface="SimSun" charset="0"/>
                <a:cs typeface="Arial" charset="0"/>
                <a:sym typeface="Arial" charset="0"/>
              </a:rPr>
              <a:t>50</a:t>
            </a:r>
            <a:r>
              <a:rPr lang="zh-CN" altLang="en-US" sz="1800">
                <a:ea typeface="SimSun" charset="0"/>
                <a:cs typeface="Arial" charset="0"/>
                <a:sym typeface="Arial" charset="0"/>
              </a:rPr>
              <a:t>亿年前</a:t>
            </a:r>
          </a:p>
        </p:txBody>
      </p:sp>
      <p:sp>
        <p:nvSpPr>
          <p:cNvPr id="5647391" name="Rectangle 31"/>
          <p:cNvSpPr>
            <a:spLocks/>
          </p:cNvSpPr>
          <p:nvPr/>
        </p:nvSpPr>
        <p:spPr bwMode="auto">
          <a:xfrm>
            <a:off x="5951538" y="2967038"/>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altLang="zh-CN" sz="1800">
                <a:ea typeface="SimSun" charset="0"/>
                <a:cs typeface="Arial" charset="0"/>
                <a:sym typeface="Arial" charset="0"/>
              </a:rPr>
              <a:t>45</a:t>
            </a:r>
            <a:r>
              <a:rPr lang="zh-CN" altLang="en-US" sz="1800">
                <a:ea typeface="SimSun" charset="0"/>
                <a:cs typeface="Arial" charset="0"/>
                <a:sym typeface="Arial" charset="0"/>
              </a:rPr>
              <a:t>亿年前</a:t>
            </a:r>
          </a:p>
        </p:txBody>
      </p:sp>
      <p:sp>
        <p:nvSpPr>
          <p:cNvPr id="5647392" name="Rectangle 32"/>
          <p:cNvSpPr>
            <a:spLocks/>
          </p:cNvSpPr>
          <p:nvPr/>
        </p:nvSpPr>
        <p:spPr bwMode="auto">
          <a:xfrm>
            <a:off x="7843838" y="2963863"/>
            <a:ext cx="939800" cy="219075"/>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altLang="zh-CN" sz="1800">
                <a:ea typeface="SimSun" charset="0"/>
                <a:cs typeface="Arial" charset="0"/>
                <a:sym typeface="Arial" charset="0"/>
              </a:rPr>
              <a:t>38</a:t>
            </a:r>
            <a:r>
              <a:rPr lang="zh-CN" altLang="en-US" sz="1800">
                <a:ea typeface="SimSun" charset="0"/>
                <a:cs typeface="Arial" charset="0"/>
                <a:sym typeface="Arial" charset="0"/>
              </a:rPr>
              <a:t>亿年前</a:t>
            </a:r>
          </a:p>
        </p:txBody>
      </p:sp>
      <p:sp>
        <p:nvSpPr>
          <p:cNvPr id="5647393" name="Rectangle 33"/>
          <p:cNvSpPr>
            <a:spLocks noGrp="1" noChangeArrowheads="1"/>
          </p:cNvSpPr>
          <p:nvPr>
            <p:ph type="title"/>
          </p:nvPr>
        </p:nvSpPr>
        <p:spPr bwMode="auto">
          <a:xfrm>
            <a:off x="457200" y="-1143000"/>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smtClean="0">
                <a:solidFill>
                  <a:schemeClr val="bg1"/>
                </a:solidFill>
                <a:cs typeface="+mj-cs"/>
              </a:rPr>
              <a:t>Big Bang and Bible order compared</a:t>
            </a:r>
          </a:p>
        </p:txBody>
      </p:sp>
      <p:sp>
        <p:nvSpPr>
          <p:cNvPr id="5647394" name="Rectangle 34"/>
          <p:cNvSpPr>
            <a:spLocks noChangeArrowheads="1"/>
          </p:cNvSpPr>
          <p:nvPr/>
        </p:nvSpPr>
        <p:spPr bwMode="auto">
          <a:xfrm>
            <a:off x="7391400" y="0"/>
            <a:ext cx="2286000" cy="35052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47395" name="Rectangle 35"/>
          <p:cNvSpPr>
            <a:spLocks noChangeArrowheads="1"/>
          </p:cNvSpPr>
          <p:nvPr/>
        </p:nvSpPr>
        <p:spPr bwMode="auto">
          <a:xfrm>
            <a:off x="5486400" y="0"/>
            <a:ext cx="22860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47396" name="Rectangle 36"/>
          <p:cNvSpPr>
            <a:spLocks noChangeArrowheads="1"/>
          </p:cNvSpPr>
          <p:nvPr/>
        </p:nvSpPr>
        <p:spPr bwMode="auto">
          <a:xfrm>
            <a:off x="3657600" y="0"/>
            <a:ext cx="22860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47397" name="Rectangle 37"/>
          <p:cNvSpPr>
            <a:spLocks noChangeArrowheads="1"/>
          </p:cNvSpPr>
          <p:nvPr/>
        </p:nvSpPr>
        <p:spPr bwMode="auto">
          <a:xfrm>
            <a:off x="1828800" y="0"/>
            <a:ext cx="2133600" cy="3429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47398" name="Rectangle 38"/>
          <p:cNvSpPr>
            <a:spLocks noChangeArrowheads="1"/>
          </p:cNvSpPr>
          <p:nvPr/>
        </p:nvSpPr>
        <p:spPr bwMode="auto">
          <a:xfrm>
            <a:off x="3505200" y="3505200"/>
            <a:ext cx="22860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47399" name="Rectangle 39"/>
          <p:cNvSpPr>
            <a:spLocks noChangeArrowheads="1"/>
          </p:cNvSpPr>
          <p:nvPr/>
        </p:nvSpPr>
        <p:spPr bwMode="auto">
          <a:xfrm>
            <a:off x="5638800" y="3505200"/>
            <a:ext cx="2543175"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47400" name="Rectangle 40"/>
          <p:cNvSpPr>
            <a:spLocks noChangeArrowheads="1"/>
          </p:cNvSpPr>
          <p:nvPr/>
        </p:nvSpPr>
        <p:spPr bwMode="auto">
          <a:xfrm>
            <a:off x="1219200" y="3429000"/>
            <a:ext cx="2438400" cy="36417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26" name="Rectangle 2"/>
          <p:cNvSpPr>
            <a:spLocks noGrp="1" noChangeArrowheads="1"/>
          </p:cNvSpPr>
          <p:nvPr>
            <p:ph type="title"/>
          </p:nvPr>
        </p:nvSpPr>
        <p:spPr/>
        <p:txBody>
          <a:bodyPr/>
          <a:lstStyle/>
          <a:p>
            <a:pPr eaLnBrk="1" hangingPunct="1">
              <a:defRPr/>
            </a:pPr>
            <a:r>
              <a:rPr lang="en-US" smtClean="0">
                <a:cs typeface="+mj-cs"/>
              </a:rPr>
              <a:t>Evolution vs Bible timeline</a:t>
            </a:r>
          </a:p>
        </p:txBody>
      </p:sp>
      <p:pic>
        <p:nvPicPr>
          <p:cNvPr id="377858"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38" name="Rectangle 1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77860" name="Text Box 13"/>
          <p:cNvSpPr txBox="1">
            <a:spLocks noChangeArrowheads="1"/>
          </p:cNvSpPr>
          <p:nvPr/>
        </p:nvSpPr>
        <p:spPr bwMode="auto">
          <a:xfrm>
            <a:off x="2590800" y="-76200"/>
            <a:ext cx="396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TW" altLang="en-US" sz="4400" b="1">
                <a:solidFill>
                  <a:schemeClr val="bg1"/>
                </a:solidFill>
                <a:latin typeface="Times New Roman" charset="0"/>
                <a:ea typeface="SimSun" charset="0"/>
                <a:cs typeface="SimSun" charset="0"/>
              </a:rPr>
              <a:t>进化论</a:t>
            </a:r>
            <a:endParaRPr lang="en-GB" sz="4400" b="1">
              <a:solidFill>
                <a:schemeClr val="bg1"/>
              </a:solidFill>
              <a:latin typeface="Times New Roman" charset="0"/>
              <a:ea typeface="SimSun" charset="0"/>
              <a:cs typeface="SimSun" charset="0"/>
            </a:endParaRPr>
          </a:p>
        </p:txBody>
      </p:sp>
      <p:sp>
        <p:nvSpPr>
          <p:cNvPr id="5837839" name="Rectangle 15"/>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837840" name="Text Box 16"/>
          <p:cNvSpPr txBox="1">
            <a:spLocks noChangeArrowheads="1"/>
          </p:cNvSpPr>
          <p:nvPr/>
        </p:nvSpPr>
        <p:spPr bwMode="auto">
          <a:xfrm>
            <a:off x="2590800" y="3249613"/>
            <a:ext cx="3962400" cy="701675"/>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000" b="1" smtClean="0">
                <a:solidFill>
                  <a:schemeClr val="bg1"/>
                </a:solidFill>
                <a:ea typeface="SimSun" charset="0"/>
                <a:cs typeface="Arial" charset="0"/>
              </a:rPr>
              <a:t>圣经</a:t>
            </a:r>
          </a:p>
        </p:txBody>
      </p:sp>
      <p:sp>
        <p:nvSpPr>
          <p:cNvPr id="5837841" name="Rectangle 17"/>
          <p:cNvSpPr>
            <a:spLocks noChangeArrowheads="1"/>
          </p:cNvSpPr>
          <p:nvPr/>
        </p:nvSpPr>
        <p:spPr bwMode="auto">
          <a:xfrm>
            <a:off x="152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837842" name="Rectangle 18"/>
          <p:cNvSpPr>
            <a:spLocks noChangeArrowheads="1"/>
          </p:cNvSpPr>
          <p:nvPr/>
        </p:nvSpPr>
        <p:spPr bwMode="auto">
          <a:xfrm>
            <a:off x="8153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26" name="Rectangle 2"/>
          <p:cNvSpPr>
            <a:spLocks noGrp="1" noChangeArrowheads="1"/>
          </p:cNvSpPr>
          <p:nvPr>
            <p:ph type="title"/>
          </p:nvPr>
        </p:nvSpPr>
        <p:spPr/>
        <p:txBody>
          <a:bodyPr/>
          <a:lstStyle/>
          <a:p>
            <a:pPr eaLnBrk="1" hangingPunct="1">
              <a:spcAft>
                <a:spcPts val="13"/>
              </a:spcAft>
              <a:defRPr/>
            </a:pPr>
            <a:r>
              <a:rPr lang="en-US" dirty="0" smtClean="0">
                <a:cs typeface="+mj-cs"/>
              </a:rPr>
              <a:t>Bible Modified 00814b</a:t>
            </a:r>
          </a:p>
        </p:txBody>
      </p:sp>
      <p:pic>
        <p:nvPicPr>
          <p:cNvPr id="5735427" name="Picture 3" descr="Bible Modified 00814b"/>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304800" y="2590800"/>
            <a:ext cx="243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800" b="1" smtClean="0">
                <a:ea typeface="SimSun" charset="0"/>
                <a:cs typeface="Arial" charset="0"/>
              </a:rPr>
              <a:t>神纯正的话</a:t>
            </a:r>
          </a:p>
        </p:txBody>
      </p:sp>
      <p:sp>
        <p:nvSpPr>
          <p:cNvPr id="6" name="Rectangle 3"/>
          <p:cNvSpPr txBox="1">
            <a:spLocks noChangeArrowheads="1"/>
          </p:cNvSpPr>
          <p:nvPr/>
        </p:nvSpPr>
        <p:spPr bwMode="auto">
          <a:xfrm rot="21273653">
            <a:off x="892175" y="669925"/>
            <a:ext cx="129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800" b="1" smtClean="0">
                <a:solidFill>
                  <a:schemeClr val="bg1"/>
                </a:solidFill>
                <a:ea typeface="SimSun" charset="0"/>
                <a:cs typeface="Arial" charset="0"/>
              </a:rPr>
              <a:t>圣经</a:t>
            </a:r>
          </a:p>
        </p:txBody>
      </p:sp>
      <p:sp>
        <p:nvSpPr>
          <p:cNvPr id="8" name="Rectangle 3"/>
          <p:cNvSpPr txBox="1">
            <a:spLocks noChangeArrowheads="1"/>
          </p:cNvSpPr>
          <p:nvPr/>
        </p:nvSpPr>
        <p:spPr bwMode="auto">
          <a:xfrm>
            <a:off x="5791200" y="533400"/>
            <a:ext cx="3352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defRPr/>
            </a:pPr>
            <a:r>
              <a:rPr lang="zh-CN" altLang="en-US" sz="3600" b="1" smtClean="0">
                <a:solidFill>
                  <a:schemeClr val="bg1"/>
                </a:solidFill>
                <a:ea typeface="NSimSun" charset="0"/>
                <a:cs typeface="Arial" charset="0"/>
              </a:rPr>
              <a:t>当人们尝试把它们融入在一起，你猜哪一个被修改！</a:t>
            </a:r>
          </a:p>
        </p:txBody>
      </p:sp>
      <p:sp>
        <p:nvSpPr>
          <p:cNvPr id="11" name="Rectangle 3"/>
          <p:cNvSpPr txBox="1">
            <a:spLocks noChangeArrowheads="1"/>
          </p:cNvSpPr>
          <p:nvPr/>
        </p:nvSpPr>
        <p:spPr bwMode="auto">
          <a:xfrm>
            <a:off x="3124200" y="2590800"/>
            <a:ext cx="2438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800" b="1" smtClean="0">
                <a:ea typeface="SimSun" charset="0"/>
                <a:cs typeface="Arial" charset="0"/>
              </a:rPr>
              <a:t>人们易错的想法</a:t>
            </a:r>
          </a:p>
        </p:txBody>
      </p:sp>
      <p:sp>
        <p:nvSpPr>
          <p:cNvPr id="12" name="Rectangle 3"/>
          <p:cNvSpPr txBox="1">
            <a:spLocks noChangeArrowheads="1"/>
          </p:cNvSpPr>
          <p:nvPr/>
        </p:nvSpPr>
        <p:spPr bwMode="auto">
          <a:xfrm rot="21273653">
            <a:off x="3576638" y="584200"/>
            <a:ext cx="150653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800" b="1" smtClean="0">
                <a:ea typeface="SimSun" charset="0"/>
                <a:cs typeface="Arial" charset="0"/>
              </a:rPr>
              <a:t>进化论</a:t>
            </a:r>
          </a:p>
        </p:txBody>
      </p:sp>
      <p:sp>
        <p:nvSpPr>
          <p:cNvPr id="13" name="Rectangle 3"/>
          <p:cNvSpPr txBox="1">
            <a:spLocks noChangeArrowheads="1"/>
          </p:cNvSpPr>
          <p:nvPr/>
        </p:nvSpPr>
        <p:spPr bwMode="auto">
          <a:xfrm rot="21273653">
            <a:off x="3832225" y="4337050"/>
            <a:ext cx="15065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800" b="1" smtClean="0">
                <a:ea typeface="SimSun" charset="0"/>
                <a:cs typeface="Arial" charset="0"/>
              </a:rPr>
              <a:t>进化论</a:t>
            </a:r>
            <a:endParaRPr lang="en-US" sz="1800" b="1" smtClean="0">
              <a:ea typeface="SimSun" charset="0"/>
              <a:cs typeface="Arial" charset="0"/>
            </a:endParaRPr>
          </a:p>
        </p:txBody>
      </p:sp>
      <p:grpSp>
        <p:nvGrpSpPr>
          <p:cNvPr id="379913" name="Group 14"/>
          <p:cNvGrpSpPr>
            <a:grpSpLocks/>
          </p:cNvGrpSpPr>
          <p:nvPr/>
        </p:nvGrpSpPr>
        <p:grpSpPr bwMode="auto">
          <a:xfrm>
            <a:off x="703263" y="4572000"/>
            <a:ext cx="1185862" cy="407988"/>
            <a:chOff x="703068" y="4552316"/>
            <a:chExt cx="1185350" cy="408586"/>
          </a:xfrm>
        </p:grpSpPr>
        <p:sp>
          <p:nvSpPr>
            <p:cNvPr id="379916" name="Rectangle 15"/>
            <p:cNvSpPr>
              <a:spLocks noChangeArrowheads="1"/>
            </p:cNvSpPr>
            <p:nvPr/>
          </p:nvSpPr>
          <p:spPr bwMode="auto">
            <a:xfrm rot="-730288">
              <a:off x="703068" y="4646430"/>
              <a:ext cx="685800" cy="23693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379917" name="Rectangle 16"/>
            <p:cNvSpPr>
              <a:spLocks noChangeArrowheads="1"/>
            </p:cNvSpPr>
            <p:nvPr/>
          </p:nvSpPr>
          <p:spPr bwMode="auto">
            <a:xfrm rot="568285">
              <a:off x="1309656" y="4552316"/>
              <a:ext cx="405056" cy="206821"/>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379918" name="Rectangle 17"/>
            <p:cNvSpPr>
              <a:spLocks noChangeArrowheads="1"/>
            </p:cNvSpPr>
            <p:nvPr/>
          </p:nvSpPr>
          <p:spPr bwMode="auto">
            <a:xfrm>
              <a:off x="1309656" y="4603916"/>
              <a:ext cx="405056" cy="206821"/>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379919" name="Right Triangle 18"/>
            <p:cNvSpPr>
              <a:spLocks noChangeArrowheads="1"/>
            </p:cNvSpPr>
            <p:nvPr/>
          </p:nvSpPr>
          <p:spPr bwMode="auto">
            <a:xfrm rot="10435753">
              <a:off x="1540582" y="4628876"/>
              <a:ext cx="347836" cy="332026"/>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379920" name="Rectangle 19"/>
            <p:cNvSpPr>
              <a:spLocks noChangeArrowheads="1"/>
            </p:cNvSpPr>
            <p:nvPr/>
          </p:nvSpPr>
          <p:spPr bwMode="auto">
            <a:xfrm rot="2010625">
              <a:off x="1686836" y="4710567"/>
              <a:ext cx="141833" cy="13859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sp>
        <p:nvSpPr>
          <p:cNvPr id="379914" name="Text Box 11"/>
          <p:cNvSpPr txBox="1">
            <a:spLocks noChangeArrowheads="1"/>
          </p:cNvSpPr>
          <p:nvPr/>
        </p:nvSpPr>
        <p:spPr bwMode="auto">
          <a:xfrm rot="-533752">
            <a:off x="685800" y="4576763"/>
            <a:ext cx="114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spcBef>
                <a:spcPct val="50000"/>
              </a:spcBef>
            </a:pPr>
            <a:r>
              <a:rPr lang="zh-CN" altLang="en-US" sz="1800" b="1">
                <a:ea typeface="SimSun" charset="0"/>
                <a:cs typeface="SimSun" charset="0"/>
              </a:rPr>
              <a:t>创世记</a:t>
            </a:r>
            <a:endParaRPr lang="zh-CN" sz="1800" b="1">
              <a:ea typeface="SimSun" charset="0"/>
              <a:cs typeface="SimSun" charset="0"/>
            </a:endParaRPr>
          </a:p>
        </p:txBody>
      </p:sp>
      <p:sp>
        <p:nvSpPr>
          <p:cNvPr id="14" name="Rectangle 4"/>
          <p:cNvSpPr>
            <a:spLocks noChangeArrowheads="1"/>
          </p:cNvSpPr>
          <p:nvPr/>
        </p:nvSpPr>
        <p:spPr bwMode="auto">
          <a:xfrm>
            <a:off x="0" y="3581400"/>
            <a:ext cx="5867400" cy="32766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7474" name="Rectangle 2"/>
          <p:cNvSpPr>
            <a:spLocks noGrp="1" noChangeArrowheads="1"/>
          </p:cNvSpPr>
          <p:nvPr>
            <p:ph type="title"/>
          </p:nvPr>
        </p:nvSpPr>
        <p:spPr/>
        <p:txBody>
          <a:bodyPr/>
          <a:lstStyle/>
          <a:p>
            <a:pPr eaLnBrk="1" hangingPunct="1">
              <a:defRPr/>
            </a:pPr>
            <a:r>
              <a:rPr lang="en-US" smtClean="0">
                <a:cs typeface="+mj-cs"/>
              </a:rPr>
              <a:t>A&amp;E on bones animated</a:t>
            </a:r>
          </a:p>
        </p:txBody>
      </p:sp>
      <p:pic>
        <p:nvPicPr>
          <p:cNvPr id="5737475" name="Picture 3" descr="A+E on Bones 0074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3124200"/>
          </a:xfrm>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737476" name="Picture 4"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50" y="3048000"/>
            <a:ext cx="93297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276600" y="16002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000" b="1" smtClean="0">
                <a:ea typeface="SimSun" charset="0"/>
                <a:cs typeface="Arial" charset="0"/>
              </a:rPr>
              <a:t>伊甸园</a:t>
            </a:r>
          </a:p>
        </p:txBody>
      </p:sp>
      <p:sp>
        <p:nvSpPr>
          <p:cNvPr id="8" name="Rectangle 3"/>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b="1" smtClean="0">
                <a:solidFill>
                  <a:srgbClr val="FFFFFF"/>
                </a:solidFill>
                <a:ea typeface="NSimSun" charset="0"/>
                <a:cs typeface="Arial" charset="0"/>
              </a:rPr>
              <a:t>化石记载</a:t>
            </a:r>
            <a:endParaRPr lang="en-US" sz="2000" b="1" smtClean="0">
              <a:solidFill>
                <a:srgbClr val="FFFFFF"/>
              </a:solidFill>
              <a:ea typeface="NSimSun" charset="0"/>
              <a:cs typeface="Arial" charset="0"/>
            </a:endParaRPr>
          </a:p>
        </p:txBody>
      </p:sp>
      <p:sp>
        <p:nvSpPr>
          <p:cNvPr id="9" name="Rectangle 3"/>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TW" altLang="en-US" sz="2000" b="1" smtClean="0">
                <a:solidFill>
                  <a:srgbClr val="FFFF00"/>
                </a:solidFill>
                <a:ea typeface="NSimSun" charset="0"/>
                <a:cs typeface="Arial" charset="0"/>
              </a:rPr>
              <a:t>数百万年</a:t>
            </a:r>
            <a:endParaRPr lang="en-US" sz="2000" b="1" smtClean="0">
              <a:solidFill>
                <a:srgbClr val="FFFF00"/>
              </a:solidFill>
              <a:ea typeface="NSimSun" charset="0"/>
              <a:cs typeface="Arial" charset="0"/>
            </a:endParaRPr>
          </a:p>
        </p:txBody>
      </p:sp>
      <p:sp>
        <p:nvSpPr>
          <p:cNvPr id="10" name="Rectangle 3"/>
          <p:cNvSpPr txBox="1">
            <a:spLocks noChangeArrowheads="1"/>
          </p:cNvSpPr>
          <p:nvPr/>
        </p:nvSpPr>
        <p:spPr bwMode="auto">
          <a:xfrm>
            <a:off x="5334000" y="304800"/>
            <a:ext cx="1295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defRPr/>
            </a:pPr>
            <a:r>
              <a:rPr lang="zh-CN" altLang="en-US" sz="1100" b="1" smtClean="0">
                <a:latin typeface="acme secret agent" charset="0"/>
                <a:cs typeface="NSimSun" charset="0"/>
              </a:rPr>
              <a:t>是的夏娃！就像神所说</a:t>
            </a:r>
            <a:r>
              <a:rPr lang="zh-CN" altLang="en-US" sz="1100" b="1" smtClean="0">
                <a:latin typeface="NSimSun" charset="0"/>
                <a:cs typeface="NSimSun" charset="0"/>
              </a:rPr>
              <a:t>“</a:t>
            </a:r>
            <a:r>
              <a:rPr lang="zh-CN" altLang="en-US" sz="1100" b="1" smtClean="0">
                <a:latin typeface="acme secret agent" charset="0"/>
                <a:cs typeface="NSimSun" charset="0"/>
              </a:rPr>
              <a:t>一切所造的都甚好。</a:t>
            </a:r>
            <a:r>
              <a:rPr lang="zh-CN" altLang="en-US" sz="1100" b="1" smtClean="0">
                <a:latin typeface="NSimSun" charset="0"/>
                <a:cs typeface="NSimSun" charset="0"/>
              </a:rPr>
              <a:t>”</a:t>
            </a:r>
          </a:p>
        </p:txBody>
      </p:sp>
      <p:sp>
        <p:nvSpPr>
          <p:cNvPr id="11" name="Rectangle 3"/>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lnSpc>
                <a:spcPct val="90000"/>
              </a:lnSpc>
              <a:defRPr/>
            </a:pPr>
            <a:r>
              <a:rPr lang="zh-CN" altLang="en-US" sz="1100" b="1" smtClean="0">
                <a:latin typeface="acme secret agent" charset="0"/>
                <a:cs typeface="NSimSun" charset="0"/>
              </a:rPr>
              <a:t>亚当，这的确是个完美的世界！</a:t>
            </a:r>
          </a:p>
        </p:txBody>
      </p:sp>
      <p:sp>
        <p:nvSpPr>
          <p:cNvPr id="21" name="WordArt 22"/>
          <p:cNvSpPr>
            <a:spLocks noChangeArrowheads="1" noChangeShapeType="1" noTextEdit="1"/>
          </p:cNvSpPr>
          <p:nvPr/>
        </p:nvSpPr>
        <p:spPr bwMode="auto">
          <a:xfrm>
            <a:off x="4076700" y="2590800"/>
            <a:ext cx="990600" cy="481561"/>
          </a:xfrm>
          <a:prstGeom prst="rect">
            <a:avLst/>
          </a:prstGeom>
        </p:spPr>
        <p:txBody>
          <a:bodyPr wrap="none" fromWordArt="1">
            <a:prstTxWarp prst="textPlain">
              <a:avLst>
                <a:gd name="adj" fmla="val 50000"/>
              </a:avLst>
            </a:prstTxWarp>
          </a:bodyPr>
          <a:lstStyle/>
          <a:p>
            <a:pPr>
              <a:defRPr/>
            </a:pPr>
            <a:r>
              <a:rPr lang="zh-CHT" altLang="en-US" sz="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痛苦</a:t>
            </a:r>
            <a:endParaRPr lang="en-US" sz="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2" name="WordArt 23"/>
          <p:cNvSpPr>
            <a:spLocks noChangeArrowheads="1" noChangeShapeType="1" noTextEdit="1"/>
          </p:cNvSpPr>
          <p:nvPr/>
        </p:nvSpPr>
        <p:spPr bwMode="auto">
          <a:xfrm>
            <a:off x="4038600" y="3200400"/>
            <a:ext cx="1066800" cy="490201"/>
          </a:xfrm>
          <a:prstGeom prst="rect">
            <a:avLst/>
          </a:prstGeom>
        </p:spPr>
        <p:txBody>
          <a:bodyPr wrap="none" fromWordArt="1">
            <a:prstTxWarp prst="textPlain">
              <a:avLst>
                <a:gd name="adj" fmla="val 50000"/>
              </a:avLst>
            </a:prstTxWarp>
          </a:bodyPr>
          <a:lstStyle/>
          <a:p>
            <a:pPr>
              <a:defRPr/>
            </a:pPr>
            <a:r>
              <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死亡</a:t>
            </a:r>
          </a:p>
        </p:txBody>
      </p:sp>
      <p:sp>
        <p:nvSpPr>
          <p:cNvPr id="23" name="WordArt 24"/>
          <p:cNvSpPr>
            <a:spLocks noChangeArrowheads="1" noChangeShapeType="1" noTextEdit="1"/>
          </p:cNvSpPr>
          <p:nvPr/>
        </p:nvSpPr>
        <p:spPr bwMode="auto">
          <a:xfrm>
            <a:off x="4000500" y="3844559"/>
            <a:ext cx="1143000" cy="498841"/>
          </a:xfrm>
          <a:prstGeom prst="rect">
            <a:avLst/>
          </a:prstGeom>
        </p:spPr>
        <p:txBody>
          <a:bodyPr wrap="none" fromWordArt="1">
            <a:prstTxWarp prst="textPlain">
              <a:avLst>
                <a:gd name="adj" fmla="val 50000"/>
              </a:avLst>
            </a:prstTxWarp>
          </a:bodyPr>
          <a:lstStyle/>
          <a:p>
            <a:pPr>
              <a:defRPr/>
            </a:pPr>
            <a:r>
              <a:rPr lang="zh-TW" alt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杀戮</a:t>
            </a:r>
            <a:endPar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4" name="WordArt 25"/>
          <p:cNvSpPr>
            <a:spLocks noChangeArrowheads="1" noChangeShapeType="1" noTextEdit="1"/>
          </p:cNvSpPr>
          <p:nvPr/>
        </p:nvSpPr>
        <p:spPr bwMode="auto">
          <a:xfrm>
            <a:off x="4038600" y="4445519"/>
            <a:ext cx="1066800" cy="507481"/>
          </a:xfrm>
          <a:prstGeom prst="rect">
            <a:avLst/>
          </a:prstGeom>
        </p:spPr>
        <p:txBody>
          <a:bodyPr wrap="none" fromWordArt="1">
            <a:prstTxWarp prst="textPlain">
              <a:avLst>
                <a:gd name="adj" fmla="val 50000"/>
              </a:avLst>
            </a:prstTxWarp>
          </a:bodyPr>
          <a:lstStyle/>
          <a:p>
            <a:pPr>
              <a:defRPr/>
            </a:pPr>
            <a:r>
              <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疫病</a:t>
            </a:r>
          </a:p>
        </p:txBody>
      </p:sp>
      <p:sp>
        <p:nvSpPr>
          <p:cNvPr id="25" name="WordArt 26"/>
          <p:cNvSpPr>
            <a:spLocks noChangeArrowheads="1" noChangeShapeType="1" noTextEdit="1"/>
          </p:cNvSpPr>
          <p:nvPr/>
        </p:nvSpPr>
        <p:spPr bwMode="auto">
          <a:xfrm>
            <a:off x="4038600" y="5055119"/>
            <a:ext cx="1066800" cy="507482"/>
          </a:xfrm>
          <a:prstGeom prst="rect">
            <a:avLst/>
          </a:prstGeom>
        </p:spPr>
        <p:txBody>
          <a:bodyPr wrap="none" fromWordArt="1">
            <a:prstTxWarp prst="textPlain">
              <a:avLst>
                <a:gd name="adj" fmla="val 50000"/>
              </a:avLst>
            </a:prstTxWarp>
          </a:bodyPr>
          <a:lstStyle/>
          <a:p>
            <a:pPr>
              <a:defRPr/>
            </a:pPr>
            <a:r>
              <a:rPr lang="zh-TW" alt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挣扎</a:t>
            </a:r>
            <a:endPar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6" name="WordArt 27"/>
          <p:cNvSpPr>
            <a:spLocks noChangeArrowheads="1" noChangeShapeType="1" noTextEdit="1"/>
          </p:cNvSpPr>
          <p:nvPr/>
        </p:nvSpPr>
        <p:spPr bwMode="auto">
          <a:xfrm>
            <a:off x="4076700" y="5723639"/>
            <a:ext cx="990600" cy="524761"/>
          </a:xfrm>
          <a:prstGeom prst="rect">
            <a:avLst/>
          </a:prstGeom>
        </p:spPr>
        <p:txBody>
          <a:bodyPr wrap="none" fromWordArt="1">
            <a:prstTxWarp prst="textPlain">
              <a:avLst>
                <a:gd name="adj" fmla="val 50000"/>
              </a:avLst>
            </a:prstTxWarp>
          </a:bodyPr>
          <a:lstStyle/>
          <a:p>
            <a:pPr>
              <a:defRPr/>
            </a:pPr>
            <a:r>
              <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受苦</a:t>
            </a:r>
          </a:p>
        </p:txBody>
      </p:sp>
      <p:sp>
        <p:nvSpPr>
          <p:cNvPr id="27" name="WordArt 28"/>
          <p:cNvSpPr>
            <a:spLocks noChangeArrowheads="1" noChangeShapeType="1" noTextEdit="1"/>
          </p:cNvSpPr>
          <p:nvPr/>
        </p:nvSpPr>
        <p:spPr bwMode="auto">
          <a:xfrm>
            <a:off x="4076700" y="6315962"/>
            <a:ext cx="990600" cy="465838"/>
          </a:xfrm>
          <a:prstGeom prst="rect">
            <a:avLst/>
          </a:prstGeom>
        </p:spPr>
        <p:txBody>
          <a:bodyPr wrap="none" fromWordArt="1">
            <a:prstTxWarp prst="textPlain">
              <a:avLst>
                <a:gd name="adj" fmla="val 50000"/>
              </a:avLst>
            </a:prstTxWarp>
          </a:bodyPr>
          <a:lstStyle/>
          <a:p>
            <a:pPr>
              <a:defRPr/>
            </a:pPr>
            <a:r>
              <a:rPr lang="zh-TW" alt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灭绝</a:t>
            </a:r>
            <a:endPar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0" name="WordArt 5"/>
          <p:cNvSpPr>
            <a:spLocks noChangeArrowheads="1" noChangeShapeType="1" noTextEdit="1"/>
          </p:cNvSpPr>
          <p:nvPr/>
        </p:nvSpPr>
        <p:spPr bwMode="auto">
          <a:xfrm>
            <a:off x="1524000" y="685800"/>
            <a:ext cx="5486400" cy="6019800"/>
          </a:xfrm>
          <a:prstGeom prst="rect">
            <a:avLst/>
          </a:prstGeom>
        </p:spPr>
        <p:txBody>
          <a:bodyPr wrap="none" fromWordArt="1">
            <a:prstTxWarp prst="textPlain">
              <a:avLst>
                <a:gd name="adj" fmla="val 50000"/>
              </a:avLst>
            </a:prstTxWarp>
          </a:bodyPr>
          <a:lstStyle/>
          <a:p>
            <a:r>
              <a:rPr lang="en-US" sz="3600" kern="1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7476"/>
                                        </p:tgtEl>
                                        <p:attrNameLst>
                                          <p:attrName>style.visibility</p:attrName>
                                        </p:attrNameLst>
                                      </p:cBhvr>
                                      <p:to>
                                        <p:strVal val="visible"/>
                                      </p:to>
                                    </p:set>
                                    <p:animEffect transition="in" filter="wipe(up)">
                                      <p:cBhvr>
                                        <p:cTn id="7" dur="500"/>
                                        <p:tgtEl>
                                          <p:spTgt spid="57374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17588" y="274638"/>
            <a:ext cx="7108825" cy="1143000"/>
          </a:xfrm>
        </p:spPr>
        <p:txBody>
          <a:bodyPr/>
          <a:lstStyle/>
          <a:p>
            <a:pPr eaLnBrk="1" hangingPunct="1">
              <a:defRPr/>
            </a:pPr>
            <a:r>
              <a:rPr lang="en-US" smtClean="0">
                <a:cs typeface="+mj-cs"/>
              </a:rPr>
              <a:t>Fossils on Garden of Eden</a:t>
            </a:r>
          </a:p>
        </p:txBody>
      </p:sp>
      <p:sp>
        <p:nvSpPr>
          <p:cNvPr id="5739523" name="Rectangle 3"/>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739524" name="Rectangle 4"/>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739525" name="Rectangle 5"/>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739526" name="Rectangle 6"/>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739527" name="AutoShape 7"/>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pic>
        <p:nvPicPr>
          <p:cNvPr id="384007"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0"/>
            <a:ext cx="54324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8" name="WordArt 10"/>
          <p:cNvSpPr>
            <a:spLocks noChangeArrowheads="1" noChangeShapeType="1" noTextEdit="1"/>
          </p:cNvSpPr>
          <p:nvPr/>
        </p:nvSpPr>
        <p:spPr bwMode="auto">
          <a:xfrm>
            <a:off x="5410200" y="762000"/>
            <a:ext cx="3124200" cy="28194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r>
              <a:rPr lang="zh-TW" altLang="en-US" sz="3600" b="1" kern="10">
                <a:ln w="9525">
                  <a:round/>
                  <a:headEnd/>
                  <a:tailEnd/>
                </a:ln>
                <a:gradFill rotWithShape="1">
                  <a:gsLst>
                    <a:gs pos="0">
                      <a:srgbClr val="FFE701"/>
                    </a:gs>
                    <a:gs pos="100000">
                      <a:srgbClr val="FE3E02"/>
                    </a:gs>
                  </a:gsLst>
                  <a:lin ang="5400000" scaled="1"/>
                </a:gradFill>
                <a:latin typeface="Impact"/>
                <a:ea typeface="Impact"/>
                <a:cs typeface="Impact"/>
              </a:rPr>
              <a:t>诺亚的洪水</a:t>
            </a:r>
            <a:endParaRPr lang="en-US" sz="3600" b="1"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Rectangle 3"/>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b="1" smtClean="0">
                <a:solidFill>
                  <a:srgbClr val="FFFFFF"/>
                </a:solidFill>
                <a:ea typeface="NSimSun" charset="0"/>
                <a:cs typeface="Arial" charset="0"/>
              </a:rPr>
              <a:t>化石记载</a:t>
            </a:r>
            <a:endParaRPr lang="en-US" sz="2000" b="1" smtClean="0">
              <a:solidFill>
                <a:srgbClr val="FFFFFF"/>
              </a:solidFill>
              <a:ea typeface="NSimSun" charset="0"/>
              <a:cs typeface="Arial" charset="0"/>
            </a:endParaRPr>
          </a:p>
        </p:txBody>
      </p:sp>
      <p:pic>
        <p:nvPicPr>
          <p:cNvPr id="329735"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525" y="480060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22"/>
          <p:cNvSpPr>
            <a:spLocks noChangeArrowheads="1" noChangeShapeType="1" noTextEdit="1"/>
          </p:cNvSpPr>
          <p:nvPr/>
        </p:nvSpPr>
        <p:spPr bwMode="auto">
          <a:xfrm>
            <a:off x="2819400" y="102120"/>
            <a:ext cx="1314450" cy="638175"/>
          </a:xfrm>
          <a:prstGeom prst="rect">
            <a:avLst/>
          </a:prstGeom>
        </p:spPr>
        <p:txBody>
          <a:bodyPr wrap="none" fromWordArt="1">
            <a:prstTxWarp prst="textPlain">
              <a:avLst>
                <a:gd name="adj" fmla="val 50000"/>
              </a:avLst>
            </a:prstTxWarp>
          </a:bodyPr>
          <a:lstStyle/>
          <a:p>
            <a:pPr>
              <a:defRPr/>
            </a:pPr>
            <a:r>
              <a:rPr lang="zh-CHT" altLang="en-US" sz="105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痛苦</a:t>
            </a:r>
            <a:endParaRPr lang="en-US" sz="105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2" name="WordArt 23"/>
          <p:cNvSpPr>
            <a:spLocks noChangeArrowheads="1" noChangeShapeType="1" noTextEdit="1"/>
          </p:cNvSpPr>
          <p:nvPr/>
        </p:nvSpPr>
        <p:spPr bwMode="auto">
          <a:xfrm>
            <a:off x="2819400" y="779280"/>
            <a:ext cx="1314450" cy="638175"/>
          </a:xfrm>
          <a:prstGeom prst="rect">
            <a:avLst/>
          </a:prstGeom>
        </p:spPr>
        <p:txBody>
          <a:bodyPr wrap="none" fromWordArt="1">
            <a:prstTxWarp prst="textPlain">
              <a:avLst>
                <a:gd name="adj" fmla="val 50000"/>
              </a:avLst>
            </a:prstTxWarp>
          </a:bodyPr>
          <a:lstStyle/>
          <a:p>
            <a:pPr>
              <a:defRPr/>
            </a:pPr>
            <a:r>
              <a:rPr lang="en-US" sz="1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死亡</a:t>
            </a:r>
          </a:p>
        </p:txBody>
      </p:sp>
      <p:sp>
        <p:nvSpPr>
          <p:cNvPr id="23" name="WordArt 24"/>
          <p:cNvSpPr>
            <a:spLocks noChangeArrowheads="1" noChangeShapeType="1" noTextEdit="1"/>
          </p:cNvSpPr>
          <p:nvPr/>
        </p:nvSpPr>
        <p:spPr bwMode="auto">
          <a:xfrm>
            <a:off x="2819400" y="1456440"/>
            <a:ext cx="1314450" cy="638175"/>
          </a:xfrm>
          <a:prstGeom prst="rect">
            <a:avLst/>
          </a:prstGeom>
        </p:spPr>
        <p:txBody>
          <a:bodyPr wrap="none" fromWordArt="1">
            <a:prstTxWarp prst="textPlain">
              <a:avLst>
                <a:gd name="adj" fmla="val 50000"/>
              </a:avLst>
            </a:prstTxWarp>
          </a:bodyPr>
          <a:lstStyle/>
          <a:p>
            <a:pPr>
              <a:defRPr/>
            </a:pPr>
            <a:r>
              <a:rPr lang="zh-TW" altLang="en-US" sz="1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杀戮</a:t>
            </a:r>
            <a:endParaRPr lang="en-US" sz="1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4" name="WordArt 25"/>
          <p:cNvSpPr>
            <a:spLocks noChangeArrowheads="1" noChangeShapeType="1" noTextEdit="1"/>
          </p:cNvSpPr>
          <p:nvPr/>
        </p:nvSpPr>
        <p:spPr bwMode="auto">
          <a:xfrm>
            <a:off x="2819400" y="2133600"/>
            <a:ext cx="1314450" cy="638175"/>
          </a:xfrm>
          <a:prstGeom prst="rect">
            <a:avLst/>
          </a:prstGeom>
        </p:spPr>
        <p:txBody>
          <a:bodyPr wrap="none" fromWordArt="1">
            <a:prstTxWarp prst="textPlain">
              <a:avLst>
                <a:gd name="adj" fmla="val 50000"/>
              </a:avLst>
            </a:prstTxWarp>
          </a:bodyPr>
          <a:lstStyle/>
          <a:p>
            <a:pPr>
              <a:defRPr/>
            </a:pPr>
            <a:r>
              <a:rPr lang="en-US" sz="1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疫病</a:t>
            </a:r>
          </a:p>
        </p:txBody>
      </p:sp>
      <p:sp>
        <p:nvSpPr>
          <p:cNvPr id="25" name="WordArt 26"/>
          <p:cNvSpPr>
            <a:spLocks noChangeArrowheads="1" noChangeShapeType="1" noTextEdit="1"/>
          </p:cNvSpPr>
          <p:nvPr/>
        </p:nvSpPr>
        <p:spPr bwMode="auto">
          <a:xfrm>
            <a:off x="2819400" y="2810760"/>
            <a:ext cx="1314450" cy="638175"/>
          </a:xfrm>
          <a:prstGeom prst="rect">
            <a:avLst/>
          </a:prstGeom>
        </p:spPr>
        <p:txBody>
          <a:bodyPr wrap="none" fromWordArt="1">
            <a:prstTxWarp prst="textPlain">
              <a:avLst>
                <a:gd name="adj" fmla="val 50000"/>
              </a:avLst>
            </a:prstTxWarp>
          </a:bodyPr>
          <a:lstStyle/>
          <a:p>
            <a:pPr>
              <a:defRPr/>
            </a:pPr>
            <a:r>
              <a:rPr lang="zh-TW" altLang="en-US" sz="1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挣扎</a:t>
            </a:r>
            <a:endParaRPr lang="en-US" sz="1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6" name="WordArt 27"/>
          <p:cNvSpPr>
            <a:spLocks noChangeArrowheads="1" noChangeShapeType="1" noTextEdit="1"/>
          </p:cNvSpPr>
          <p:nvPr/>
        </p:nvSpPr>
        <p:spPr bwMode="auto">
          <a:xfrm>
            <a:off x="2819400" y="3487920"/>
            <a:ext cx="1314450" cy="638175"/>
          </a:xfrm>
          <a:prstGeom prst="rect">
            <a:avLst/>
          </a:prstGeom>
        </p:spPr>
        <p:txBody>
          <a:bodyPr wrap="none" fromWordArt="1">
            <a:prstTxWarp prst="textPlain">
              <a:avLst>
                <a:gd name="adj" fmla="val 50000"/>
              </a:avLst>
            </a:prstTxWarp>
          </a:bodyPr>
          <a:lstStyle/>
          <a:p>
            <a:pPr>
              <a:defRPr/>
            </a:pPr>
            <a:r>
              <a:rPr lang="en-US" sz="1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受苦</a:t>
            </a:r>
          </a:p>
        </p:txBody>
      </p:sp>
      <p:sp>
        <p:nvSpPr>
          <p:cNvPr id="27" name="WordArt 28"/>
          <p:cNvSpPr>
            <a:spLocks noChangeArrowheads="1" noChangeShapeType="1" noTextEdit="1"/>
          </p:cNvSpPr>
          <p:nvPr/>
        </p:nvSpPr>
        <p:spPr bwMode="auto">
          <a:xfrm>
            <a:off x="2819400" y="4165081"/>
            <a:ext cx="1314450" cy="638175"/>
          </a:xfrm>
          <a:prstGeom prst="rect">
            <a:avLst/>
          </a:prstGeom>
        </p:spPr>
        <p:txBody>
          <a:bodyPr wrap="none" fromWordArt="1">
            <a:prstTxWarp prst="textPlain">
              <a:avLst>
                <a:gd name="adj" fmla="val 50000"/>
              </a:avLst>
            </a:prstTxWarp>
          </a:bodyPr>
          <a:lstStyle/>
          <a:p>
            <a:pPr>
              <a:defRPr/>
            </a:pPr>
            <a:r>
              <a:rPr lang="zh-TW" altLang="en-US" sz="1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灭绝</a:t>
            </a:r>
            <a:endParaRPr lang="en-US" sz="1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0" name="Rectangle 3"/>
          <p:cNvSpPr txBox="1">
            <a:spLocks noChangeArrowheads="1"/>
          </p:cNvSpPr>
          <p:nvPr/>
        </p:nvSpPr>
        <p:spPr bwMode="auto">
          <a:xfrm>
            <a:off x="2133600" y="5181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200" b="1" smtClean="0">
                <a:solidFill>
                  <a:srgbClr val="000000"/>
                </a:solidFill>
                <a:ea typeface="NSimSun" charset="0"/>
                <a:cs typeface="Arial" charset="0"/>
              </a:rPr>
              <a:t>伊甸园</a:t>
            </a:r>
          </a:p>
        </p:txBody>
      </p:sp>
      <p:sp>
        <p:nvSpPr>
          <p:cNvPr id="2" name="WordArt 5"/>
          <p:cNvSpPr>
            <a:spLocks noChangeArrowheads="1" noChangeShapeType="1" noTextEdit="1"/>
          </p:cNvSpPr>
          <p:nvPr/>
        </p:nvSpPr>
        <p:spPr bwMode="auto">
          <a:xfrm>
            <a:off x="609600" y="228600"/>
            <a:ext cx="5486400" cy="6019800"/>
          </a:xfrm>
          <a:prstGeom prst="rect">
            <a:avLst/>
          </a:prstGeom>
        </p:spPr>
        <p:txBody>
          <a:bodyPr wrap="none" fromWordArt="1">
            <a:prstTxWarp prst="textPlain">
              <a:avLst>
                <a:gd name="adj" fmla="val 50000"/>
              </a:avLst>
            </a:prstTxWarp>
          </a:bodyPr>
          <a:lstStyle/>
          <a:p>
            <a:r>
              <a:rPr lang="en-US" sz="3600" kern="1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up)">
                                      <p:cBhvr>
                                        <p:cTn id="7" dur="500"/>
                                        <p:tgtEl>
                                          <p:spTgt spid="329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idx="4294967295"/>
          </p:nvPr>
        </p:nvSpPr>
        <p:spPr>
          <a:xfrm>
            <a:off x="1008063" y="2238375"/>
            <a:ext cx="7108825" cy="1143000"/>
          </a:xfrm>
        </p:spPr>
        <p:txBody>
          <a:bodyPr/>
          <a:lstStyle/>
          <a:p>
            <a:pPr eaLnBrk="1" hangingPunct="1">
              <a:defRPr/>
            </a:pPr>
            <a:r>
              <a:rPr lang="en-US">
                <a:cs typeface="+mj-cs"/>
              </a:rPr>
              <a:t>Fossils on Garden of Eden</a:t>
            </a:r>
          </a:p>
        </p:txBody>
      </p:sp>
      <p:pic>
        <p:nvPicPr>
          <p:cNvPr id="329736"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2001838"/>
            <a:ext cx="5432425"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10200" y="2743200"/>
            <a:ext cx="3124200" cy="2819400"/>
          </a:xfrm>
          <a:prstGeom prst="rect">
            <a:avLst/>
          </a:prstGeom>
        </p:spPr>
        <p:txBody>
          <a:bodyPr wrap="none" fromWordArt="1">
            <a:prstTxWarp prst="textCascadeUp">
              <a:avLst>
                <a:gd name="adj" fmla="val 44444"/>
              </a:avLst>
            </a:prstTxWarp>
            <a:scene3d>
              <a:camera prst="legacyPerspectiveFront">
                <a:rot lat="20519962" lon="1080000" rev="0"/>
              </a:camera>
              <a:lightRig rig="legacyHarsh2" dir="b"/>
            </a:scene3d>
            <a:sp3d extrusionH="430200" prstMaterial="legacyMatte">
              <a:extrusionClr>
                <a:srgbClr val="FF6600"/>
              </a:extrusionClr>
            </a:sp3d>
          </a:bodyPr>
          <a:lstStyle/>
          <a:p>
            <a:r>
              <a:rPr lang="zh-TW" altLang="en-US" sz="3600" b="1" kern="10">
                <a:ln w="9525">
                  <a:round/>
                  <a:headEnd/>
                  <a:tailEnd/>
                </a:ln>
                <a:gradFill rotWithShape="1">
                  <a:gsLst>
                    <a:gs pos="0">
                      <a:srgbClr val="FFE701"/>
                    </a:gs>
                    <a:gs pos="100000">
                      <a:srgbClr val="FE3E02"/>
                    </a:gs>
                  </a:gsLst>
                  <a:lin ang="5400000" scaled="1"/>
                </a:gradFill>
                <a:latin typeface="Impact"/>
                <a:ea typeface="Impact"/>
                <a:cs typeface="Impact"/>
              </a:rPr>
              <a:t>诺亚的洪水</a:t>
            </a:r>
            <a:endParaRPr lang="en-US" sz="3600" b="1"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2000" b="1" smtClean="0">
                <a:solidFill>
                  <a:srgbClr val="FFFFFF"/>
                </a:solidFill>
                <a:ea typeface="NSimSun" charset="0"/>
                <a:cs typeface="Arial" charset="0"/>
              </a:rPr>
              <a:t>化石记载</a:t>
            </a:r>
          </a:p>
        </p:txBody>
      </p:sp>
      <p:pic>
        <p:nvPicPr>
          <p:cNvPr id="386053"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1200" b="1" smtClean="0">
                <a:solidFill>
                  <a:srgbClr val="000000"/>
                </a:solidFill>
                <a:ea typeface="NSimSun" charset="0"/>
                <a:cs typeface="Arial" charset="0"/>
              </a:rPr>
              <a:t>伊甸园</a:t>
            </a:r>
          </a:p>
        </p:txBody>
      </p:sp>
      <p:sp>
        <p:nvSpPr>
          <p:cNvPr id="435212" name="WordArt 22"/>
          <p:cNvSpPr>
            <a:spLocks noChangeArrowheads="1" noChangeShapeType="1" noTextEdit="1"/>
          </p:cNvSpPr>
          <p:nvPr/>
        </p:nvSpPr>
        <p:spPr bwMode="auto">
          <a:xfrm>
            <a:off x="2667000" y="2133600"/>
            <a:ext cx="1314450" cy="638175"/>
          </a:xfrm>
          <a:prstGeom prst="rect">
            <a:avLst/>
          </a:prstGeom>
        </p:spPr>
        <p:txBody>
          <a:bodyPr wrap="none" fromWordArt="1">
            <a:prstTxWarp prst="textPlain">
              <a:avLst>
                <a:gd name="adj" fmla="val 50000"/>
              </a:avLst>
            </a:prstTxWarp>
          </a:bodyPr>
          <a:lstStyle/>
          <a:p>
            <a:pPr>
              <a:defRPr/>
            </a:pPr>
            <a:r>
              <a:rPr lang="zh-CHT" altLang="en-US" sz="3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痛苦</a:t>
            </a:r>
            <a:endParaRPr lang="en-US" sz="3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435213" name="WordArt 23"/>
          <p:cNvSpPr>
            <a:spLocks noChangeArrowheads="1" noChangeShapeType="1" noTextEdit="1"/>
          </p:cNvSpPr>
          <p:nvPr/>
        </p:nvSpPr>
        <p:spPr bwMode="auto">
          <a:xfrm>
            <a:off x="2667000" y="2932113"/>
            <a:ext cx="1314450" cy="638175"/>
          </a:xfrm>
          <a:prstGeom prst="rect">
            <a:avLst/>
          </a:prstGeom>
        </p:spPr>
        <p:txBody>
          <a:bodyPr wrap="none" fromWordArt="1">
            <a:prstTxWarp prst="textPlain">
              <a:avLst>
                <a:gd name="adj" fmla="val 50000"/>
              </a:avLst>
            </a:prstTxWarp>
          </a:bodyPr>
          <a:lstStyle/>
          <a:p>
            <a:pPr>
              <a:defRPr/>
            </a:pPr>
            <a:r>
              <a:rPr lang="en-US" sz="3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死亡</a:t>
            </a:r>
          </a:p>
        </p:txBody>
      </p:sp>
      <p:sp>
        <p:nvSpPr>
          <p:cNvPr id="435214" name="WordArt 24"/>
          <p:cNvSpPr>
            <a:spLocks noChangeArrowheads="1" noChangeShapeType="1" noTextEdit="1"/>
          </p:cNvSpPr>
          <p:nvPr/>
        </p:nvSpPr>
        <p:spPr bwMode="auto">
          <a:xfrm>
            <a:off x="2667000" y="3585003"/>
            <a:ext cx="1314450" cy="638175"/>
          </a:xfrm>
          <a:prstGeom prst="rect">
            <a:avLst/>
          </a:prstGeom>
        </p:spPr>
        <p:txBody>
          <a:bodyPr wrap="none" fromWordArt="1">
            <a:prstTxWarp prst="textPlain">
              <a:avLst>
                <a:gd name="adj" fmla="val 50000"/>
              </a:avLst>
            </a:prstTxWarp>
          </a:bodyPr>
          <a:lstStyle/>
          <a:p>
            <a:pPr>
              <a:defRPr/>
            </a:pPr>
            <a:r>
              <a:rPr lang="zh-TW" altLang="en-US" sz="3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杀戮</a:t>
            </a:r>
            <a:endParaRPr lang="en-US" sz="3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435215" name="WordArt 25"/>
          <p:cNvSpPr>
            <a:spLocks noChangeArrowheads="1" noChangeShapeType="1" noTextEdit="1"/>
          </p:cNvSpPr>
          <p:nvPr/>
        </p:nvSpPr>
        <p:spPr bwMode="auto">
          <a:xfrm>
            <a:off x="2662238" y="4237893"/>
            <a:ext cx="1314450" cy="638175"/>
          </a:xfrm>
          <a:prstGeom prst="rect">
            <a:avLst/>
          </a:prstGeom>
        </p:spPr>
        <p:txBody>
          <a:bodyPr wrap="none" fromWordArt="1">
            <a:prstTxWarp prst="textPlain">
              <a:avLst>
                <a:gd name="adj" fmla="val 50000"/>
              </a:avLst>
            </a:prstTxWarp>
          </a:bodyPr>
          <a:lstStyle/>
          <a:p>
            <a:pPr>
              <a:defRPr/>
            </a:pPr>
            <a:r>
              <a:rPr lang="en-US" sz="3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疫病</a:t>
            </a:r>
          </a:p>
        </p:txBody>
      </p:sp>
      <p:sp>
        <p:nvSpPr>
          <p:cNvPr id="435216" name="WordArt 26"/>
          <p:cNvSpPr>
            <a:spLocks noChangeArrowheads="1" noChangeShapeType="1" noTextEdit="1"/>
          </p:cNvSpPr>
          <p:nvPr/>
        </p:nvSpPr>
        <p:spPr bwMode="auto">
          <a:xfrm>
            <a:off x="2667000" y="4890783"/>
            <a:ext cx="1314450" cy="638175"/>
          </a:xfrm>
          <a:prstGeom prst="rect">
            <a:avLst/>
          </a:prstGeom>
        </p:spPr>
        <p:txBody>
          <a:bodyPr wrap="none" fromWordArt="1">
            <a:prstTxWarp prst="textPlain">
              <a:avLst>
                <a:gd name="adj" fmla="val 50000"/>
              </a:avLst>
            </a:prstTxWarp>
          </a:bodyPr>
          <a:lstStyle/>
          <a:p>
            <a:pPr>
              <a:defRPr/>
            </a:pPr>
            <a:r>
              <a:rPr lang="zh-TW" altLang="en-US" sz="3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挣扎</a:t>
            </a:r>
            <a:endParaRPr lang="en-US" sz="3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435217" name="WordArt 27"/>
          <p:cNvSpPr>
            <a:spLocks noChangeArrowheads="1" noChangeShapeType="1" noTextEdit="1"/>
          </p:cNvSpPr>
          <p:nvPr/>
        </p:nvSpPr>
        <p:spPr bwMode="auto">
          <a:xfrm>
            <a:off x="2667000" y="5543673"/>
            <a:ext cx="1314450" cy="638175"/>
          </a:xfrm>
          <a:prstGeom prst="rect">
            <a:avLst/>
          </a:prstGeom>
        </p:spPr>
        <p:txBody>
          <a:bodyPr wrap="none" fromWordArt="1">
            <a:prstTxWarp prst="textPlain">
              <a:avLst>
                <a:gd name="adj" fmla="val 50000"/>
              </a:avLst>
            </a:prstTxWarp>
          </a:bodyPr>
          <a:lstStyle/>
          <a:p>
            <a:pPr>
              <a:defRPr/>
            </a:pPr>
            <a:r>
              <a:rPr lang="en-US" sz="3600" kern="1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受苦</a:t>
            </a:r>
          </a:p>
        </p:txBody>
      </p:sp>
      <p:sp>
        <p:nvSpPr>
          <p:cNvPr id="435218" name="WordArt 28"/>
          <p:cNvSpPr>
            <a:spLocks noChangeArrowheads="1" noChangeShapeType="1" noTextEdit="1"/>
          </p:cNvSpPr>
          <p:nvPr/>
        </p:nvSpPr>
        <p:spPr bwMode="auto">
          <a:xfrm>
            <a:off x="2743200" y="6196561"/>
            <a:ext cx="1314450" cy="638175"/>
          </a:xfrm>
          <a:prstGeom prst="rect">
            <a:avLst/>
          </a:prstGeom>
        </p:spPr>
        <p:txBody>
          <a:bodyPr wrap="none" fromWordArt="1">
            <a:prstTxWarp prst="textPlain">
              <a:avLst>
                <a:gd name="adj" fmla="val 50000"/>
              </a:avLst>
            </a:prstTxWarp>
          </a:bodyPr>
          <a:lstStyle/>
          <a:p>
            <a:pPr>
              <a:defRPr/>
            </a:pPr>
            <a:r>
              <a:rPr lang="zh-TW" altLang="en-US" sz="3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灭绝</a:t>
            </a:r>
            <a:endParaRPr lang="en-US" sz="3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29736"/>
                                        </p:tgtEl>
                                        <p:attrNameLst>
                                          <p:attrName>style.visibility</p:attrName>
                                        </p:attrNameLst>
                                      </p:cBhvr>
                                      <p:to>
                                        <p:strVal val="visible"/>
                                      </p:to>
                                    </p:set>
                                    <p:animEffect transition="in" filter="wipe(up)">
                                      <p:cBhvr>
                                        <p:cTn id="7" dur="500"/>
                                        <p:tgtEl>
                                          <p:spTgt spid="32973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29737"/>
                                        </p:tgtEl>
                                        <p:attrNameLst>
                                          <p:attrName>style.visibility</p:attrName>
                                        </p:attrNameLst>
                                      </p:cBhvr>
                                      <p:to>
                                        <p:strVal val="visible"/>
                                      </p:to>
                                    </p:set>
                                    <p:animEffect transition="in" filter="wipe(up)">
                                      <p:cBhvr>
                                        <p:cTn id="13"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2" name="Rectangle 2"/>
          <p:cNvSpPr>
            <a:spLocks noGrp="1" noChangeArrowheads="1"/>
          </p:cNvSpPr>
          <p:nvPr>
            <p:ph type="title" idx="4294967295"/>
          </p:nvPr>
        </p:nvSpPr>
        <p:spPr/>
        <p:txBody>
          <a:bodyPr/>
          <a:lstStyle/>
          <a:p>
            <a:pPr eaLnBrk="1" hangingPunct="1">
              <a:defRPr/>
            </a:pPr>
            <a:r>
              <a:rPr lang="en-US" dirty="0" smtClean="0">
                <a:cs typeface="+mj-cs"/>
              </a:rPr>
              <a:t>Common Element 4</a:t>
            </a:r>
          </a:p>
        </p:txBody>
      </p:sp>
      <p:pic>
        <p:nvPicPr>
          <p:cNvPr id="388098"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099"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0" name="TextBox 2"/>
          <p:cNvSpPr txBox="1">
            <a:spLocks noChangeArrowheads="1"/>
          </p:cNvSpPr>
          <p:nvPr/>
        </p:nvSpPr>
        <p:spPr bwMode="auto">
          <a:xfrm>
            <a:off x="1828800" y="1828800"/>
            <a:ext cx="56388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r>
              <a:rPr lang="ja-JP" altLang="en-US" sz="8800">
                <a:cs typeface="NSimSun" charset="0"/>
              </a:rPr>
              <a:t>新理论</a:t>
            </a:r>
            <a:endParaRPr lang="en-US" sz="8800">
              <a:cs typeface="NSimSun" charset="0"/>
            </a:endParaRPr>
          </a:p>
        </p:txBody>
      </p:sp>
      <p:sp>
        <p:nvSpPr>
          <p:cNvPr id="11" name="TextBox 1"/>
          <p:cNvSpPr txBox="1">
            <a:spLocks noChangeArrowheads="1"/>
          </p:cNvSpPr>
          <p:nvPr/>
        </p:nvSpPr>
        <p:spPr bwMode="auto">
          <a:xfrm>
            <a:off x="-228600" y="814388"/>
            <a:ext cx="3352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defRPr/>
            </a:pPr>
            <a:r>
              <a:rPr lang="zh-CN" altLang="en-US" sz="3200" b="1" smtClean="0">
                <a:solidFill>
                  <a:srgbClr val="FFFFFF"/>
                </a:solidFill>
                <a:effectLst>
                  <a:outerShdw blurRad="38100" dist="38100" dir="2700000" algn="tl">
                    <a:srgbClr val="DDDDDD"/>
                  </a:outerShdw>
                </a:effectLst>
                <a:cs typeface="NSimSun" charset="0"/>
              </a:rPr>
              <a:t>渐进创造论</a:t>
            </a:r>
            <a:endParaRPr lang="zh-TW" altLang="en-US" sz="3200" b="1" smtClean="0">
              <a:solidFill>
                <a:srgbClr val="FFFFFF"/>
              </a:solidFill>
              <a:effectLst>
                <a:outerShdw blurRad="38100" dist="38100" dir="2700000" algn="tl">
                  <a:srgbClr val="DDDDDD"/>
                </a:outerShdw>
              </a:effectLst>
              <a:cs typeface="NSimSun" charset="0"/>
            </a:endParaRPr>
          </a:p>
          <a:p>
            <a:pPr>
              <a:defRPr/>
            </a:pPr>
            <a:endParaRPr lang="zh-TW" altLang="en-US" sz="3200" b="1" smtClean="0">
              <a:solidFill>
                <a:srgbClr val="FFFFFF"/>
              </a:solidFill>
              <a:effectLst>
                <a:outerShdw blurRad="38100" dist="38100" dir="2700000" algn="tl">
                  <a:srgbClr val="DDDDDD"/>
                </a:outerShdw>
              </a:effectLst>
              <a:cs typeface="NSimSun" charset="0"/>
            </a:endParaRPr>
          </a:p>
        </p:txBody>
      </p:sp>
      <p:sp>
        <p:nvSpPr>
          <p:cNvPr id="12" name="TextBox 6"/>
          <p:cNvSpPr txBox="1">
            <a:spLocks noChangeArrowheads="1"/>
          </p:cNvSpPr>
          <p:nvPr/>
        </p:nvSpPr>
        <p:spPr bwMode="auto">
          <a:xfrm>
            <a:off x="-381000" y="4114800"/>
            <a:ext cx="335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defRPr/>
            </a:pPr>
            <a:r>
              <a:rPr lang="zh-CN" altLang="en-US" sz="3200" b="1" smtClean="0">
                <a:solidFill>
                  <a:srgbClr val="FFFFFF"/>
                </a:solidFill>
                <a:effectLst>
                  <a:outerShdw blurRad="38100" dist="38100" dir="2700000" algn="tl">
                    <a:srgbClr val="DDDDDD"/>
                  </a:outerShdw>
                </a:effectLst>
                <a:cs typeface="NSimSun" charset="0"/>
              </a:rPr>
              <a:t>外框论</a:t>
            </a:r>
          </a:p>
          <a:p>
            <a:pPr>
              <a:defRPr/>
            </a:pPr>
            <a:endParaRPr lang="en-US" sz="3200" b="1" smtClean="0">
              <a:solidFill>
                <a:srgbClr val="FFFFFF"/>
              </a:solidFill>
              <a:effectLst>
                <a:outerShdw blurRad="38100" dist="38100" dir="2700000" algn="tl">
                  <a:srgbClr val="DDDDDD"/>
                </a:outerShdw>
              </a:effectLst>
            </a:endParaRPr>
          </a:p>
        </p:txBody>
      </p:sp>
      <p:sp>
        <p:nvSpPr>
          <p:cNvPr id="13" name="TextBox 7"/>
          <p:cNvSpPr txBox="1">
            <a:spLocks noChangeArrowheads="1"/>
          </p:cNvSpPr>
          <p:nvPr/>
        </p:nvSpPr>
        <p:spPr bwMode="auto">
          <a:xfrm>
            <a:off x="3581400" y="51816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defRPr/>
            </a:pPr>
            <a:r>
              <a:rPr lang="zh-CN" altLang="en-US" sz="3200" b="1" smtClean="0">
                <a:solidFill>
                  <a:srgbClr val="FFFFFF"/>
                </a:solidFill>
                <a:effectLst>
                  <a:outerShdw blurRad="38100" dist="38100" dir="2700000" algn="tl">
                    <a:srgbClr val="DDDDDD"/>
                  </a:outerShdw>
                </a:effectLst>
                <a:cs typeface="NSimSun" charset="0"/>
              </a:rPr>
              <a:t>重造论</a:t>
            </a:r>
            <a:endParaRPr lang="zh-TW" altLang="en-US" sz="3200" b="1" smtClean="0">
              <a:solidFill>
                <a:srgbClr val="FFFFFF"/>
              </a:solidFill>
              <a:effectLst>
                <a:outerShdw blurRad="38100" dist="38100" dir="2700000" algn="tl">
                  <a:srgbClr val="DDDDDD"/>
                </a:outerShdw>
              </a:effectLst>
              <a:cs typeface="NSimSun" charset="0"/>
            </a:endParaRPr>
          </a:p>
        </p:txBody>
      </p:sp>
      <p:sp>
        <p:nvSpPr>
          <p:cNvPr id="14" name="TextBox 8"/>
          <p:cNvSpPr txBox="1">
            <a:spLocks noChangeArrowheads="1"/>
          </p:cNvSpPr>
          <p:nvPr/>
        </p:nvSpPr>
        <p:spPr bwMode="auto">
          <a:xfrm>
            <a:off x="6096000" y="4343400"/>
            <a:ext cx="335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smtClean="0">
                <a:solidFill>
                  <a:schemeClr val="bg1"/>
                </a:solidFill>
                <a:effectLst>
                  <a:outerShdw blurRad="50800" dist="76200" dir="2700000" algn="tl" rotWithShape="0">
                    <a:srgbClr val="000000"/>
                  </a:outerShdw>
                </a:effectLst>
                <a:ea typeface="NSimSun" charset="0"/>
                <a:cs typeface="Arial" charset="0"/>
              </a:rPr>
              <a:t>新理</a:t>
            </a:r>
            <a:r>
              <a:rPr lang="zh-TW" altLang="en-US" sz="3200" b="1" smtClean="0">
                <a:solidFill>
                  <a:schemeClr val="bg1"/>
                </a:solidFill>
                <a:effectLst>
                  <a:outerShdw blurRad="50800" dist="76200" dir="2700000" algn="tl" rotWithShape="0">
                    <a:srgbClr val="000000"/>
                  </a:outerShdw>
                </a:effectLst>
                <a:ea typeface="NSimSun" charset="0"/>
                <a:cs typeface="Arial" charset="0"/>
              </a:rPr>
              <a:t>论</a:t>
            </a:r>
          </a:p>
          <a:p>
            <a:pPr eaLnBrk="1" hangingPunct="1">
              <a:defRPr/>
            </a:pPr>
            <a:endParaRPr lang="zh-TW" altLang="en-US" sz="3200" b="1" smtClean="0">
              <a:solidFill>
                <a:schemeClr val="bg1"/>
              </a:solidFill>
              <a:effectLst>
                <a:outerShdw blurRad="50800" dist="76200" dir="2700000" algn="tl" rotWithShape="0">
                  <a:srgbClr val="000000"/>
                </a:outerShdw>
              </a:effectLst>
              <a:ea typeface="SimSun" charset="0"/>
              <a:cs typeface="Arial" charset="0"/>
            </a:endParaRPr>
          </a:p>
        </p:txBody>
      </p:sp>
      <p:sp>
        <p:nvSpPr>
          <p:cNvPr id="15" name="TextBox 9"/>
          <p:cNvSpPr txBox="1">
            <a:spLocks noChangeArrowheads="1"/>
          </p:cNvSpPr>
          <p:nvPr/>
        </p:nvSpPr>
        <p:spPr bwMode="auto">
          <a:xfrm>
            <a:off x="6781800" y="685800"/>
            <a:ext cx="228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defRPr/>
            </a:pPr>
            <a:r>
              <a:rPr lang="zh-CN" altLang="en-US" sz="3200" b="1" smtClean="0">
                <a:solidFill>
                  <a:srgbClr val="FFFFFF"/>
                </a:solidFill>
                <a:effectLst>
                  <a:outerShdw blurRad="38100" dist="38100" dir="2700000" algn="tl">
                    <a:srgbClr val="DDDDDD"/>
                  </a:outerShdw>
                </a:effectLst>
                <a:cs typeface="NSimSun" charset="0"/>
              </a:rPr>
              <a:t>神道进化论</a:t>
            </a:r>
            <a:endParaRPr lang="zh-TW" altLang="en-US" sz="3200" b="1" smtClean="0">
              <a:solidFill>
                <a:srgbClr val="FFFFFF"/>
              </a:solidFill>
              <a:effectLst>
                <a:outerShdw blurRad="38100" dist="38100" dir="2700000" algn="tl">
                  <a:srgbClr val="DDDDDD"/>
                </a:outerShdw>
              </a:effectLst>
              <a:cs typeface="N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TextBox 2"/>
          <p:cNvSpPr txBox="1">
            <a:spLocks noChangeArrowheads="1"/>
          </p:cNvSpPr>
          <p:nvPr/>
        </p:nvSpPr>
        <p:spPr bwMode="auto">
          <a:xfrm>
            <a:off x="1828800" y="1828800"/>
            <a:ext cx="5638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r>
              <a:rPr lang="ja-JP" altLang="en-US" sz="8800"/>
              <a:t>新理</a:t>
            </a:r>
            <a:r>
              <a:rPr lang="ja-JP" altLang="en-US" sz="8800">
                <a:ea typeface="华文细黑" charset="0"/>
                <a:cs typeface="华文细黑" charset="0"/>
              </a:rPr>
              <a:t>论</a:t>
            </a:r>
            <a:endParaRPr lang="en-US" sz="8800">
              <a:ea typeface="华文细黑" charset="0"/>
              <a:cs typeface="华文细黑" charset="0"/>
            </a:endParaRPr>
          </a:p>
        </p:txBody>
      </p:sp>
      <p:sp>
        <p:nvSpPr>
          <p:cNvPr id="6103042" name="Rectangle 2"/>
          <p:cNvSpPr>
            <a:spLocks noGrp="1" noChangeArrowheads="1"/>
          </p:cNvSpPr>
          <p:nvPr>
            <p:ph type="title" idx="4294967295"/>
          </p:nvPr>
        </p:nvSpPr>
        <p:spPr/>
        <p:txBody>
          <a:bodyPr/>
          <a:lstStyle/>
          <a:p>
            <a:pPr eaLnBrk="1" hangingPunct="1">
              <a:defRPr/>
            </a:pPr>
            <a:r>
              <a:rPr lang="en-US" dirty="0" smtClean="0">
                <a:cs typeface="+mj-cs"/>
              </a:rPr>
              <a:t>Common Element 4</a:t>
            </a:r>
          </a:p>
        </p:txBody>
      </p:sp>
      <p:pic>
        <p:nvPicPr>
          <p:cNvPr id="390147"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4" name="TextBox 1"/>
          <p:cNvSpPr txBox="1">
            <a:spLocks noChangeArrowheads="1"/>
          </p:cNvSpPr>
          <p:nvPr/>
        </p:nvSpPr>
        <p:spPr bwMode="auto">
          <a:xfrm>
            <a:off x="-228600" y="814388"/>
            <a:ext cx="3352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defRPr/>
            </a:pPr>
            <a:r>
              <a:rPr lang="zh-CN" altLang="en-US" sz="3200" b="1" smtClean="0">
                <a:solidFill>
                  <a:srgbClr val="FFFFFF"/>
                </a:solidFill>
                <a:effectLst>
                  <a:outerShdw blurRad="38100" dist="38100" dir="2700000" algn="tl">
                    <a:srgbClr val="DDDDDD"/>
                  </a:outerShdw>
                </a:effectLst>
                <a:cs typeface="NSimSun" charset="0"/>
              </a:rPr>
              <a:t>渐进创造论</a:t>
            </a:r>
            <a:endParaRPr lang="zh-TW" altLang="en-US" sz="3200" b="1" smtClean="0">
              <a:solidFill>
                <a:srgbClr val="FFFFFF"/>
              </a:solidFill>
              <a:effectLst>
                <a:outerShdw blurRad="38100" dist="38100" dir="2700000" algn="tl">
                  <a:srgbClr val="DDDDDD"/>
                </a:outerShdw>
              </a:effectLst>
              <a:cs typeface="NSimSun" charset="0"/>
            </a:endParaRPr>
          </a:p>
          <a:p>
            <a:pPr>
              <a:defRPr/>
            </a:pPr>
            <a:endParaRPr lang="zh-TW" altLang="en-US" sz="3200" b="1" smtClean="0">
              <a:solidFill>
                <a:srgbClr val="FFFFFF"/>
              </a:solidFill>
              <a:effectLst>
                <a:outerShdw blurRad="38100" dist="38100" dir="2700000" algn="tl">
                  <a:srgbClr val="DDDDDD"/>
                </a:outerShdw>
              </a:effectLst>
              <a:cs typeface="NSimSun" charset="0"/>
            </a:endParaRPr>
          </a:p>
        </p:txBody>
      </p:sp>
      <p:sp>
        <p:nvSpPr>
          <p:cNvPr id="317445" name="TextBox 6"/>
          <p:cNvSpPr txBox="1">
            <a:spLocks noChangeArrowheads="1"/>
          </p:cNvSpPr>
          <p:nvPr/>
        </p:nvSpPr>
        <p:spPr bwMode="auto">
          <a:xfrm>
            <a:off x="-381000" y="4114800"/>
            <a:ext cx="335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defRPr/>
            </a:pPr>
            <a:r>
              <a:rPr lang="zh-CN" altLang="en-US" sz="3200" b="1" smtClean="0">
                <a:solidFill>
                  <a:srgbClr val="FFFFFF"/>
                </a:solidFill>
                <a:effectLst>
                  <a:outerShdw blurRad="38100" dist="38100" dir="2700000" algn="tl">
                    <a:srgbClr val="DDDDDD"/>
                  </a:outerShdw>
                </a:effectLst>
                <a:cs typeface="NSimSun" charset="0"/>
              </a:rPr>
              <a:t>外框论</a:t>
            </a:r>
          </a:p>
          <a:p>
            <a:pPr>
              <a:defRPr/>
            </a:pPr>
            <a:endParaRPr lang="en-US" sz="3200" b="1" smtClean="0">
              <a:solidFill>
                <a:srgbClr val="FFFFFF"/>
              </a:solidFill>
              <a:effectLst>
                <a:outerShdw blurRad="38100" dist="38100" dir="2700000" algn="tl">
                  <a:srgbClr val="DDDDDD"/>
                </a:outerShdw>
              </a:effectLst>
            </a:endParaRPr>
          </a:p>
        </p:txBody>
      </p:sp>
      <p:sp>
        <p:nvSpPr>
          <p:cNvPr id="317446" name="TextBox 7"/>
          <p:cNvSpPr txBox="1">
            <a:spLocks noChangeArrowheads="1"/>
          </p:cNvSpPr>
          <p:nvPr/>
        </p:nvSpPr>
        <p:spPr bwMode="auto">
          <a:xfrm>
            <a:off x="3581400" y="51816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defRPr/>
            </a:pPr>
            <a:r>
              <a:rPr lang="zh-CN" altLang="en-US" sz="3200" b="1" smtClean="0">
                <a:solidFill>
                  <a:srgbClr val="FFFFFF"/>
                </a:solidFill>
                <a:effectLst>
                  <a:outerShdw blurRad="38100" dist="38100" dir="2700000" algn="tl">
                    <a:srgbClr val="DDDDDD"/>
                  </a:outerShdw>
                </a:effectLst>
                <a:cs typeface="NSimSun" charset="0"/>
              </a:rPr>
              <a:t>重造论</a:t>
            </a:r>
            <a:endParaRPr lang="zh-TW" altLang="en-US" sz="3200" b="1" smtClean="0">
              <a:solidFill>
                <a:srgbClr val="FFFFFF"/>
              </a:solidFill>
              <a:effectLst>
                <a:outerShdw blurRad="38100" dist="38100" dir="2700000" algn="tl">
                  <a:srgbClr val="DDDDDD"/>
                </a:outerShdw>
              </a:effectLst>
              <a:cs typeface="NSimSun" charset="0"/>
            </a:endParaRPr>
          </a:p>
        </p:txBody>
      </p:sp>
      <p:sp>
        <p:nvSpPr>
          <p:cNvPr id="317447" name="TextBox 8"/>
          <p:cNvSpPr txBox="1">
            <a:spLocks noChangeArrowheads="1"/>
          </p:cNvSpPr>
          <p:nvPr/>
        </p:nvSpPr>
        <p:spPr bwMode="auto">
          <a:xfrm>
            <a:off x="6096000" y="4343400"/>
            <a:ext cx="335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smtClean="0">
                <a:solidFill>
                  <a:schemeClr val="bg1"/>
                </a:solidFill>
                <a:effectLst>
                  <a:outerShdw blurRad="50800" dist="76200" dir="2700000" algn="tl" rotWithShape="0">
                    <a:srgbClr val="000000"/>
                  </a:outerShdw>
                </a:effectLst>
                <a:ea typeface="NSimSun" charset="0"/>
                <a:cs typeface="Arial" charset="0"/>
              </a:rPr>
              <a:t>新理</a:t>
            </a:r>
            <a:r>
              <a:rPr lang="zh-TW" altLang="en-US" sz="3200" b="1" smtClean="0">
                <a:solidFill>
                  <a:schemeClr val="bg1"/>
                </a:solidFill>
                <a:effectLst>
                  <a:outerShdw blurRad="50800" dist="76200" dir="2700000" algn="tl" rotWithShape="0">
                    <a:srgbClr val="000000"/>
                  </a:outerShdw>
                </a:effectLst>
                <a:ea typeface="NSimSun" charset="0"/>
                <a:cs typeface="Arial" charset="0"/>
              </a:rPr>
              <a:t>论</a:t>
            </a:r>
          </a:p>
          <a:p>
            <a:pPr eaLnBrk="1" hangingPunct="1">
              <a:defRPr/>
            </a:pPr>
            <a:endParaRPr lang="zh-TW" altLang="en-US" sz="3200" b="1" smtClean="0">
              <a:solidFill>
                <a:schemeClr val="bg1"/>
              </a:solidFill>
              <a:effectLst>
                <a:outerShdw blurRad="50800" dist="76200" dir="2700000" algn="tl" rotWithShape="0">
                  <a:srgbClr val="000000"/>
                </a:outerShdw>
              </a:effectLst>
              <a:ea typeface="SimSun" charset="0"/>
              <a:cs typeface="Arial" charset="0"/>
            </a:endParaRPr>
          </a:p>
        </p:txBody>
      </p:sp>
      <p:sp>
        <p:nvSpPr>
          <p:cNvPr id="317448" name="TextBox 9"/>
          <p:cNvSpPr txBox="1">
            <a:spLocks noChangeArrowheads="1"/>
          </p:cNvSpPr>
          <p:nvPr/>
        </p:nvSpPr>
        <p:spPr bwMode="auto">
          <a:xfrm>
            <a:off x="6781800" y="685800"/>
            <a:ext cx="228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defRPr/>
            </a:pPr>
            <a:r>
              <a:rPr lang="zh-CN" altLang="en-US" sz="3200" b="1" smtClean="0">
                <a:solidFill>
                  <a:srgbClr val="FFFFFF"/>
                </a:solidFill>
                <a:effectLst>
                  <a:outerShdw blurRad="38100" dist="38100" dir="2700000" algn="tl">
                    <a:srgbClr val="DDDDDD"/>
                  </a:outerShdw>
                </a:effectLst>
                <a:cs typeface="NSimSun" charset="0"/>
              </a:rPr>
              <a:t>神道进化论</a:t>
            </a:r>
            <a:endParaRPr lang="zh-TW" altLang="en-US" sz="3200" b="1" smtClean="0">
              <a:solidFill>
                <a:srgbClr val="FFFFFF"/>
              </a:solidFill>
              <a:effectLst>
                <a:outerShdw blurRad="38100" dist="38100" dir="2700000" algn="tl">
                  <a:srgbClr val="DDDDDD"/>
                </a:outerShdw>
              </a:effectLst>
              <a:cs typeface="NSimSun" charset="0"/>
            </a:endParaRPr>
          </a:p>
        </p:txBody>
      </p:sp>
      <p:sp>
        <p:nvSpPr>
          <p:cNvPr id="13" name="WordArt 10"/>
          <p:cNvSpPr>
            <a:spLocks noChangeArrowheads="1" noChangeShapeType="1" noTextEdit="1"/>
          </p:cNvSpPr>
          <p:nvPr/>
        </p:nvSpPr>
        <p:spPr bwMode="auto">
          <a:xfrm>
            <a:off x="533400" y="3048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4" name="WordArt 11"/>
          <p:cNvSpPr>
            <a:spLocks noChangeArrowheads="1" noChangeShapeType="1" noTextEdit="1"/>
          </p:cNvSpPr>
          <p:nvPr/>
        </p:nvSpPr>
        <p:spPr bwMode="auto">
          <a:xfrm>
            <a:off x="609600" y="37861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5" name="WordArt 12"/>
          <p:cNvSpPr>
            <a:spLocks noChangeArrowheads="1" noChangeShapeType="1" noTextEdit="1"/>
          </p:cNvSpPr>
          <p:nvPr/>
        </p:nvSpPr>
        <p:spPr bwMode="auto">
          <a:xfrm>
            <a:off x="7239000" y="3810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6" name="WordArt 13"/>
          <p:cNvSpPr>
            <a:spLocks noChangeArrowheads="1" noChangeShapeType="1" noTextEdit="1"/>
          </p:cNvSpPr>
          <p:nvPr/>
        </p:nvSpPr>
        <p:spPr bwMode="auto">
          <a:xfrm>
            <a:off x="7086600" y="39004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7" name="WordArt 14"/>
          <p:cNvSpPr>
            <a:spLocks noChangeArrowheads="1" noChangeShapeType="1" noTextEdit="1"/>
          </p:cNvSpPr>
          <p:nvPr/>
        </p:nvSpPr>
        <p:spPr bwMode="auto">
          <a:xfrm>
            <a:off x="3886200" y="48529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27" name="Title 1"/>
          <p:cNvSpPr txBox="1">
            <a:spLocks/>
          </p:cNvSpPr>
          <p:nvPr/>
        </p:nvSpPr>
        <p:spPr bwMode="auto">
          <a:xfrm>
            <a:off x="3276600" y="152400"/>
            <a:ext cx="2743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70000"/>
              </a:lnSpc>
              <a:defRPr/>
            </a:pPr>
            <a:r>
              <a:rPr lang="zh-TW" altLang="en-US" sz="3200" b="1" dirty="0">
                <a:solidFill>
                  <a:srgbClr val="000033"/>
                </a:solidFill>
              </a:rPr>
              <a:t>数百万年</a:t>
            </a:r>
            <a:endParaRPr lang="en-US" dirty="0"/>
          </a:p>
        </p:txBody>
      </p:sp>
      <p:sp>
        <p:nvSpPr>
          <p:cNvPr id="28" name="WordArt 22"/>
          <p:cNvSpPr>
            <a:spLocks noChangeArrowheads="1" noChangeShapeType="1" noTextEdit="1"/>
          </p:cNvSpPr>
          <p:nvPr/>
        </p:nvSpPr>
        <p:spPr bwMode="auto">
          <a:xfrm>
            <a:off x="5600700" y="888481"/>
            <a:ext cx="990600" cy="481561"/>
          </a:xfrm>
          <a:prstGeom prst="rect">
            <a:avLst/>
          </a:prstGeom>
        </p:spPr>
        <p:txBody>
          <a:bodyPr wrap="none" fromWordArt="1">
            <a:prstTxWarp prst="textPlain">
              <a:avLst>
                <a:gd name="adj" fmla="val 50000"/>
              </a:avLst>
            </a:prstTxWarp>
          </a:bodyPr>
          <a:lstStyle/>
          <a:p>
            <a:pPr>
              <a:defRPr/>
            </a:pPr>
            <a:r>
              <a:rPr lang="zh-CHT" altLang="en-US" sz="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痛苦</a:t>
            </a:r>
            <a:endParaRPr lang="en-US" sz="6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29" name="WordArt 23"/>
          <p:cNvSpPr>
            <a:spLocks noChangeArrowheads="1" noChangeShapeType="1" noTextEdit="1"/>
          </p:cNvSpPr>
          <p:nvPr/>
        </p:nvSpPr>
        <p:spPr bwMode="auto">
          <a:xfrm>
            <a:off x="5562600" y="1498081"/>
            <a:ext cx="1066800" cy="490201"/>
          </a:xfrm>
          <a:prstGeom prst="rect">
            <a:avLst/>
          </a:prstGeom>
        </p:spPr>
        <p:txBody>
          <a:bodyPr wrap="none" fromWordArt="1">
            <a:prstTxWarp prst="textPlain">
              <a:avLst>
                <a:gd name="adj" fmla="val 50000"/>
              </a:avLst>
            </a:prstTxWarp>
          </a:bodyPr>
          <a:lstStyle/>
          <a:p>
            <a:pPr>
              <a:defRPr/>
            </a:pPr>
            <a:r>
              <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死亡</a:t>
            </a:r>
          </a:p>
        </p:txBody>
      </p:sp>
      <p:sp>
        <p:nvSpPr>
          <p:cNvPr id="30" name="WordArt 24"/>
          <p:cNvSpPr>
            <a:spLocks noChangeArrowheads="1" noChangeShapeType="1" noTextEdit="1"/>
          </p:cNvSpPr>
          <p:nvPr/>
        </p:nvSpPr>
        <p:spPr bwMode="auto">
          <a:xfrm>
            <a:off x="5524500" y="2142240"/>
            <a:ext cx="1143000" cy="498841"/>
          </a:xfrm>
          <a:prstGeom prst="rect">
            <a:avLst/>
          </a:prstGeom>
        </p:spPr>
        <p:txBody>
          <a:bodyPr wrap="none" fromWordArt="1">
            <a:prstTxWarp prst="textPlain">
              <a:avLst>
                <a:gd name="adj" fmla="val 50000"/>
              </a:avLst>
            </a:prstTxWarp>
          </a:bodyPr>
          <a:lstStyle/>
          <a:p>
            <a:pPr>
              <a:defRPr/>
            </a:pPr>
            <a:r>
              <a:rPr lang="zh-TW" alt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杀戮</a:t>
            </a:r>
            <a:endPar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31" name="WordArt 25"/>
          <p:cNvSpPr>
            <a:spLocks noChangeArrowheads="1" noChangeShapeType="1" noTextEdit="1"/>
          </p:cNvSpPr>
          <p:nvPr/>
        </p:nvSpPr>
        <p:spPr bwMode="auto">
          <a:xfrm>
            <a:off x="5562600" y="2743200"/>
            <a:ext cx="1066800" cy="507481"/>
          </a:xfrm>
          <a:prstGeom prst="rect">
            <a:avLst/>
          </a:prstGeom>
        </p:spPr>
        <p:txBody>
          <a:bodyPr wrap="none" fromWordArt="1">
            <a:prstTxWarp prst="textPlain">
              <a:avLst>
                <a:gd name="adj" fmla="val 50000"/>
              </a:avLst>
            </a:prstTxWarp>
          </a:bodyPr>
          <a:lstStyle/>
          <a:p>
            <a:pPr>
              <a:defRPr/>
            </a:pPr>
            <a:r>
              <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疫病</a:t>
            </a:r>
          </a:p>
        </p:txBody>
      </p:sp>
      <p:sp>
        <p:nvSpPr>
          <p:cNvPr id="32" name="WordArt 26"/>
          <p:cNvSpPr>
            <a:spLocks noChangeArrowheads="1" noChangeShapeType="1" noTextEdit="1"/>
          </p:cNvSpPr>
          <p:nvPr/>
        </p:nvSpPr>
        <p:spPr bwMode="auto">
          <a:xfrm>
            <a:off x="5562600" y="3352800"/>
            <a:ext cx="1066800" cy="507482"/>
          </a:xfrm>
          <a:prstGeom prst="rect">
            <a:avLst/>
          </a:prstGeom>
        </p:spPr>
        <p:txBody>
          <a:bodyPr wrap="none" fromWordArt="1">
            <a:prstTxWarp prst="textPlain">
              <a:avLst>
                <a:gd name="adj" fmla="val 50000"/>
              </a:avLst>
            </a:prstTxWarp>
          </a:bodyPr>
          <a:lstStyle/>
          <a:p>
            <a:pPr>
              <a:defRPr/>
            </a:pPr>
            <a:r>
              <a:rPr lang="zh-TW" alt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挣扎</a:t>
            </a:r>
            <a:endPar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33" name="WordArt 27"/>
          <p:cNvSpPr>
            <a:spLocks noChangeArrowheads="1" noChangeShapeType="1" noTextEdit="1"/>
          </p:cNvSpPr>
          <p:nvPr/>
        </p:nvSpPr>
        <p:spPr bwMode="auto">
          <a:xfrm>
            <a:off x="5600700" y="4021320"/>
            <a:ext cx="990600" cy="524761"/>
          </a:xfrm>
          <a:prstGeom prst="rect">
            <a:avLst/>
          </a:prstGeom>
        </p:spPr>
        <p:txBody>
          <a:bodyPr wrap="none" fromWordArt="1">
            <a:prstTxWarp prst="textPlain">
              <a:avLst>
                <a:gd name="adj" fmla="val 50000"/>
              </a:avLst>
            </a:prstTxWarp>
          </a:bodyPr>
          <a:lstStyle/>
          <a:p>
            <a:pPr>
              <a:defRPr/>
            </a:pPr>
            <a:r>
              <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受苦</a:t>
            </a:r>
          </a:p>
        </p:txBody>
      </p:sp>
      <p:sp>
        <p:nvSpPr>
          <p:cNvPr id="34" name="WordArt 28"/>
          <p:cNvSpPr>
            <a:spLocks noChangeArrowheads="1" noChangeShapeType="1" noTextEdit="1"/>
          </p:cNvSpPr>
          <p:nvPr/>
        </p:nvSpPr>
        <p:spPr bwMode="auto">
          <a:xfrm>
            <a:off x="5600700" y="4613643"/>
            <a:ext cx="990600" cy="465838"/>
          </a:xfrm>
          <a:prstGeom prst="rect">
            <a:avLst/>
          </a:prstGeom>
        </p:spPr>
        <p:txBody>
          <a:bodyPr wrap="none" fromWordArt="1">
            <a:prstTxWarp prst="textPlain">
              <a:avLst>
                <a:gd name="adj" fmla="val 50000"/>
              </a:avLst>
            </a:prstTxWarp>
          </a:bodyPr>
          <a:lstStyle/>
          <a:p>
            <a:pPr>
              <a:defRPr/>
            </a:pPr>
            <a:r>
              <a:rPr lang="zh-TW" alt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rPr>
              <a:t>灭绝</a:t>
            </a:r>
            <a:endParaRPr lang="en-US" sz="1000" kern="10" dirty="0">
              <a:ln w="25400">
                <a:solidFill>
                  <a:srgbClr val="FF0000"/>
                </a:solidFill>
                <a:round/>
                <a:headEnd/>
                <a:tailEnd/>
              </a:ln>
              <a:solidFill>
                <a:srgbClr val="FF0000"/>
              </a:solidFill>
              <a:effectLst>
                <a:glow rad="63500">
                  <a:schemeClr val="bg1">
                    <a:alpha val="91000"/>
                  </a:schemeClr>
                </a:glow>
                <a:outerShdw blurRad="63500" dist="38099" dir="2700000" algn="ctr" rotWithShape="0">
                  <a:srgbClr val="990000">
                    <a:alpha val="74997"/>
                  </a:srgbClr>
                </a:outerShdw>
              </a:effectLst>
              <a:latin typeface="宋体"/>
              <a:ea typeface="宋体"/>
              <a:cs typeface="宋体"/>
            </a:endParaRPr>
          </a:p>
        </p:txBody>
      </p:sp>
      <p:sp>
        <p:nvSpPr>
          <p:cNvPr id="18" name="WordArt 15"/>
          <p:cNvSpPr>
            <a:spLocks noChangeArrowheads="1" noChangeShapeType="1" noTextEdit="1"/>
          </p:cNvSpPr>
          <p:nvPr/>
        </p:nvSpPr>
        <p:spPr bwMode="auto">
          <a:xfrm>
            <a:off x="3124200" y="1119188"/>
            <a:ext cx="2971800" cy="36052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4467" name="Picture 3" descr="balloons-layered"/>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685800" y="12700"/>
            <a:ext cx="7870825" cy="68453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20867" name="TextBox 1"/>
          <p:cNvSpPr txBox="1">
            <a:spLocks noChangeArrowheads="1"/>
          </p:cNvSpPr>
          <p:nvPr/>
        </p:nvSpPr>
        <p:spPr bwMode="auto">
          <a:xfrm>
            <a:off x="1447800" y="1752600"/>
            <a:ext cx="236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dirty="0" smtClean="0">
                <a:solidFill>
                  <a:srgbClr val="FFFFFF"/>
                </a:solidFill>
                <a:effectLst>
                  <a:outerShdw blurRad="38100" dist="38100" dir="2700000" algn="tl">
                    <a:srgbClr val="808080"/>
                  </a:outerShdw>
                </a:effectLst>
                <a:latin typeface="Arial MT" charset="0"/>
                <a:ea typeface="SimSun" charset="0"/>
                <a:cs typeface="SimSun" charset="0"/>
              </a:rPr>
              <a:t>校园暴力事件</a:t>
            </a:r>
          </a:p>
        </p:txBody>
      </p:sp>
      <p:sp>
        <p:nvSpPr>
          <p:cNvPr id="420868" name="TextBox 4"/>
          <p:cNvSpPr txBox="1">
            <a:spLocks noChangeArrowheads="1"/>
          </p:cNvSpPr>
          <p:nvPr/>
        </p:nvSpPr>
        <p:spPr bwMode="auto">
          <a:xfrm>
            <a:off x="3810000" y="14478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smtClean="0">
                <a:solidFill>
                  <a:srgbClr val="FFFFFF"/>
                </a:solidFill>
                <a:effectLst>
                  <a:outerShdw blurRad="38100" dist="38100" dir="2700000" algn="tl">
                    <a:srgbClr val="808080"/>
                  </a:outerShdw>
                </a:effectLst>
                <a:latin typeface="Arial MT" charset="0"/>
                <a:ea typeface="SimSun" charset="0"/>
                <a:cs typeface="SimSun" charset="0"/>
              </a:rPr>
              <a:t>堕胎</a:t>
            </a:r>
          </a:p>
        </p:txBody>
      </p:sp>
      <p:sp>
        <p:nvSpPr>
          <p:cNvPr id="420869" name="TextBox 5"/>
          <p:cNvSpPr txBox="1">
            <a:spLocks noChangeArrowheads="1"/>
          </p:cNvSpPr>
          <p:nvPr/>
        </p:nvSpPr>
        <p:spPr bwMode="auto">
          <a:xfrm>
            <a:off x="5562600" y="25908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smtClean="0">
                <a:solidFill>
                  <a:srgbClr val="FFFFFF"/>
                </a:solidFill>
                <a:effectLst>
                  <a:outerShdw blurRad="38100" dist="38100" dir="2700000" algn="tl">
                    <a:srgbClr val="808080"/>
                  </a:outerShdw>
                </a:effectLst>
                <a:latin typeface="Arial MT" charset="0"/>
                <a:ea typeface="SimSun" charset="0"/>
                <a:cs typeface="SimSun" charset="0"/>
              </a:rPr>
              <a:t>色情</a:t>
            </a:r>
          </a:p>
        </p:txBody>
      </p:sp>
      <p:sp>
        <p:nvSpPr>
          <p:cNvPr id="420870" name="TextBox 6"/>
          <p:cNvSpPr txBox="1">
            <a:spLocks noChangeArrowheads="1"/>
          </p:cNvSpPr>
          <p:nvPr/>
        </p:nvSpPr>
        <p:spPr bwMode="auto">
          <a:xfrm>
            <a:off x="2819400" y="3962400"/>
            <a:ext cx="312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smtClean="0">
                <a:solidFill>
                  <a:srgbClr val="FFFFFF"/>
                </a:solidFill>
                <a:effectLst>
                  <a:outerShdw blurRad="38100" dist="38100" dir="2700000" algn="tl">
                    <a:srgbClr val="808080"/>
                  </a:outerShdw>
                </a:effectLst>
                <a:latin typeface="Arial MT" charset="0"/>
                <a:ea typeface="SimSun" charset="0"/>
                <a:cs typeface="SimSun" charset="0"/>
              </a:rPr>
              <a:t>同性恋行为</a:t>
            </a:r>
          </a:p>
        </p:txBody>
      </p:sp>
      <p:sp>
        <p:nvSpPr>
          <p:cNvPr id="420871" name="TextBox 7"/>
          <p:cNvSpPr txBox="1">
            <a:spLocks noChangeArrowheads="1"/>
          </p:cNvSpPr>
          <p:nvPr/>
        </p:nvSpPr>
        <p:spPr bwMode="auto">
          <a:xfrm>
            <a:off x="1143000" y="4114800"/>
            <a:ext cx="2362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smtClean="0">
                <a:solidFill>
                  <a:srgbClr val="FFFFFF"/>
                </a:solidFill>
                <a:effectLst>
                  <a:outerShdw blurRad="38100" dist="38100" dir="2700000" algn="tl">
                    <a:srgbClr val="808080"/>
                  </a:outerShdw>
                </a:effectLst>
                <a:latin typeface="Arial MT" charset="0"/>
                <a:ea typeface="SimSun" charset="0"/>
                <a:cs typeface="SimSun" charset="0"/>
              </a:rPr>
              <a:t>种族</a:t>
            </a:r>
            <a:br>
              <a:rPr lang="zh-CN" altLang="en-US" sz="4000" b="1" smtClean="0">
                <a:solidFill>
                  <a:srgbClr val="FFFFFF"/>
                </a:solidFill>
                <a:effectLst>
                  <a:outerShdw blurRad="38100" dist="38100" dir="2700000" algn="tl">
                    <a:srgbClr val="808080"/>
                  </a:outerShdw>
                </a:effectLst>
                <a:latin typeface="Arial MT" charset="0"/>
                <a:ea typeface="SimSun" charset="0"/>
                <a:cs typeface="SimSun" charset="0"/>
              </a:rPr>
            </a:br>
            <a:r>
              <a:rPr lang="zh-CN" altLang="en-US" sz="4000" b="1" smtClean="0">
                <a:solidFill>
                  <a:srgbClr val="FFFFFF"/>
                </a:solidFill>
                <a:effectLst>
                  <a:outerShdw blurRad="38100" dist="38100" dir="2700000" algn="tl">
                    <a:srgbClr val="808080"/>
                  </a:outerShdw>
                </a:effectLst>
                <a:latin typeface="Arial MT" charset="0"/>
                <a:ea typeface="SimSun" charset="0"/>
                <a:cs typeface="SimSun" charset="0"/>
              </a:rPr>
              <a:t>歧视</a:t>
            </a:r>
          </a:p>
        </p:txBody>
      </p:sp>
      <p:sp>
        <p:nvSpPr>
          <p:cNvPr id="420872" name="TextBox 8"/>
          <p:cNvSpPr txBox="1">
            <a:spLocks noChangeArrowheads="1"/>
          </p:cNvSpPr>
          <p:nvPr/>
        </p:nvSpPr>
        <p:spPr bwMode="auto">
          <a:xfrm>
            <a:off x="5486400" y="4876800"/>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smtClean="0">
                <a:solidFill>
                  <a:srgbClr val="FFFFFF"/>
                </a:solidFill>
                <a:effectLst>
                  <a:outerShdw blurRad="38100" dist="38100" dir="2700000" algn="tl">
                    <a:srgbClr val="808080"/>
                  </a:outerShdw>
                </a:effectLst>
                <a:latin typeface="Arial MT" charset="0"/>
                <a:ea typeface="SimSun" charset="0"/>
                <a:cs typeface="SimSun" charset="0"/>
              </a:rPr>
              <a:t>家庭破裂</a:t>
            </a:r>
          </a:p>
        </p:txBody>
      </p:sp>
      <p:sp>
        <p:nvSpPr>
          <p:cNvPr id="5694466" name="Rectangle 2"/>
          <p:cNvSpPr>
            <a:spLocks noGrp="1" noChangeArrowheads="1"/>
          </p:cNvSpPr>
          <p:nvPr>
            <p:ph type="title" idx="4294967295"/>
          </p:nvPr>
        </p:nvSpPr>
        <p:spPr>
          <a:xfrm>
            <a:off x="533400" y="-152400"/>
            <a:ext cx="3581400" cy="1143000"/>
          </a:xfrm>
        </p:spPr>
        <p:txBody>
          <a:bodyPr/>
          <a:lstStyle/>
          <a:p>
            <a:pPr eaLnBrk="1" hangingPunct="1">
              <a:defRPr/>
            </a:pPr>
            <a:r>
              <a:rPr lang="zh-CN" altLang="en-US" sz="4800" b="1" u="sng" smtClean="0">
                <a:ea typeface="SimSun" charset="0"/>
                <a:cs typeface="SimSun" charset="0"/>
              </a:rPr>
              <a:t>目前的问题</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hidden="1"/>
          <p:cNvSpPr>
            <a:spLocks noGrp="1" noChangeArrowheads="1"/>
          </p:cNvSpPr>
          <p:nvPr>
            <p:ph type="title"/>
          </p:nvPr>
        </p:nvSpPr>
        <p:spPr/>
        <p:txBody>
          <a:bodyPr/>
          <a:lstStyle/>
          <a:p>
            <a:pPr eaLnBrk="1" hangingPunct="1">
              <a:defRPr/>
            </a:pPr>
            <a:r>
              <a:rPr lang="en-US" smtClean="0">
                <a:cs typeface="+mj-cs"/>
              </a:rPr>
              <a:t>Blocks-Genesis + Gospel 00872</a:t>
            </a:r>
          </a:p>
        </p:txBody>
      </p:sp>
      <p:pic>
        <p:nvPicPr>
          <p:cNvPr id="392194"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WordArt 4"/>
          <p:cNvSpPr>
            <a:spLocks noChangeArrowheads="1" noChangeShapeType="1" noTextEdit="1"/>
          </p:cNvSpPr>
          <p:nvPr/>
        </p:nvSpPr>
        <p:spPr bwMode="auto">
          <a:xfrm>
            <a:off x="2133600" y="1447800"/>
            <a:ext cx="4887913" cy="1752600"/>
          </a:xfrm>
          <a:prstGeom prst="rect">
            <a:avLst/>
          </a:prstGeom>
        </p:spPr>
        <p:txBody>
          <a:bodyPr wrap="none" fromWordArt="1">
            <a:prstTxWarp prst="textPlain">
              <a:avLst>
                <a:gd name="adj" fmla="val 50000"/>
              </a:avLst>
            </a:prstTxWarp>
          </a:bodyPr>
          <a:lstStyle/>
          <a:p>
            <a:r>
              <a:rPr lang="en-US" sz="4400" b="1" kern="10">
                <a:ln w="38100">
                  <a:solidFill>
                    <a:schemeClr val="bg1"/>
                  </a:solidFill>
                  <a:round/>
                  <a:headEnd/>
                  <a:tailEnd/>
                </a:ln>
                <a:latin typeface="Futura XBlk BT"/>
                <a:ea typeface="Futura XBlk BT"/>
                <a:cs typeface="Futura XBlk BT"/>
              </a:rPr>
              <a:t>死亡</a:t>
            </a:r>
          </a:p>
        </p:txBody>
      </p:sp>
      <p:sp>
        <p:nvSpPr>
          <p:cNvPr id="392196"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r>
              <a:rPr lang="zh-TW" altLang="en-US" sz="4400" b="1" kern="10">
                <a:ln w="38100">
                  <a:solidFill>
                    <a:schemeClr val="bg1"/>
                  </a:solidFill>
                  <a:round/>
                  <a:headEnd/>
                  <a:tailEnd/>
                </a:ln>
                <a:latin typeface="Futura XBlk BT"/>
                <a:ea typeface="Futura XBlk BT"/>
                <a:cs typeface="Futura XBlk BT"/>
              </a:rPr>
              <a:t>创世记</a:t>
            </a:r>
            <a:endParaRPr lang="en-US" sz="4400" b="1" kern="10">
              <a:ln w="38100">
                <a:solidFill>
                  <a:schemeClr val="bg1"/>
                </a:solidFill>
                <a:round/>
                <a:headEnd/>
                <a:tailEnd/>
              </a:ln>
              <a:latin typeface="Futura XBlk BT"/>
              <a:ea typeface="Futura XBlk BT"/>
              <a:cs typeface="Futura XBlk BT"/>
            </a:endParaRPr>
          </a:p>
        </p:txBody>
      </p:sp>
      <p:sp>
        <p:nvSpPr>
          <p:cNvPr id="578867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5788679"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anim calcmode="lin" valueType="num">
                                      <p:cBhvr>
                                        <p:cTn id="7" dur="500" fill="hold"/>
                                        <p:tgtEl>
                                          <p:spTgt spid="5788678"/>
                                        </p:tgtEl>
                                        <p:attrNameLst>
                                          <p:attrName>ppt_w</p:attrName>
                                        </p:attrNameLst>
                                      </p:cBhvr>
                                      <p:tavLst>
                                        <p:tav tm="0">
                                          <p:val>
                                            <p:fltVal val="0"/>
                                          </p:val>
                                        </p:tav>
                                        <p:tav tm="100000">
                                          <p:val>
                                            <p:strVal val="#ppt_w"/>
                                          </p:val>
                                        </p:tav>
                                      </p:tavLst>
                                    </p:anim>
                                    <p:anim calcmode="lin" valueType="num">
                                      <p:cBhvr>
                                        <p:cTn id="8" dur="500" fill="hold"/>
                                        <p:tgtEl>
                                          <p:spTgt spid="5788678"/>
                                        </p:tgtEl>
                                        <p:attrNameLst>
                                          <p:attrName>ppt_h</p:attrName>
                                        </p:attrNameLst>
                                      </p:cBhvr>
                                      <p:tavLst>
                                        <p:tav tm="0">
                                          <p:val>
                                            <p:fltVal val="0"/>
                                          </p:val>
                                        </p:tav>
                                        <p:tav tm="100000">
                                          <p:val>
                                            <p:strVal val="#ppt_h"/>
                                          </p:val>
                                        </p:tav>
                                      </p:tavLst>
                                    </p:anim>
                                    <p:animEffect transition="in" filter="fade">
                                      <p:cBhvr>
                                        <p:cTn id="9" dur="500"/>
                                        <p:tgtEl>
                                          <p:spTgt spid="578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88679"/>
                                        </p:tgtEl>
                                        <p:attrNameLst>
                                          <p:attrName>style.visibility</p:attrName>
                                        </p:attrNameLst>
                                      </p:cBhvr>
                                      <p:to>
                                        <p:strVal val="visible"/>
                                      </p:to>
                                    </p:set>
                                    <p:anim calcmode="lin" valueType="num">
                                      <p:cBhvr>
                                        <p:cTn id="14" dur="500" fill="hold"/>
                                        <p:tgtEl>
                                          <p:spTgt spid="5788679"/>
                                        </p:tgtEl>
                                        <p:attrNameLst>
                                          <p:attrName>ppt_w</p:attrName>
                                        </p:attrNameLst>
                                      </p:cBhvr>
                                      <p:tavLst>
                                        <p:tav tm="0">
                                          <p:val>
                                            <p:fltVal val="0"/>
                                          </p:val>
                                        </p:tav>
                                        <p:tav tm="100000">
                                          <p:val>
                                            <p:strVal val="#ppt_w"/>
                                          </p:val>
                                        </p:tav>
                                      </p:tavLst>
                                    </p:anim>
                                    <p:anim calcmode="lin" valueType="num">
                                      <p:cBhvr>
                                        <p:cTn id="15" dur="500" fill="hold"/>
                                        <p:tgtEl>
                                          <p:spTgt spid="5788679"/>
                                        </p:tgtEl>
                                        <p:attrNameLst>
                                          <p:attrName>ppt_h</p:attrName>
                                        </p:attrNameLst>
                                      </p:cBhvr>
                                      <p:tavLst>
                                        <p:tav tm="0">
                                          <p:val>
                                            <p:fltVal val="0"/>
                                          </p:val>
                                        </p:tav>
                                        <p:tav tm="100000">
                                          <p:val>
                                            <p:strVal val="#ppt_h"/>
                                          </p:val>
                                        </p:tav>
                                      </p:tavLst>
                                    </p:anim>
                                    <p:animEffect transition="in" filter="fade">
                                      <p:cBhvr>
                                        <p:cTn id="16" dur="500"/>
                                        <p:tgtEl>
                                          <p:spTgt spid="578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animBg="1"/>
      <p:bldP spid="578867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82" name="Rectangle 2" hidden="1"/>
          <p:cNvSpPr>
            <a:spLocks noGrp="1" noChangeArrowheads="1"/>
          </p:cNvSpPr>
          <p:nvPr>
            <p:ph type="title"/>
          </p:nvPr>
        </p:nvSpPr>
        <p:spPr/>
        <p:txBody>
          <a:bodyPr/>
          <a:lstStyle/>
          <a:p>
            <a:pPr eaLnBrk="1" hangingPunct="1">
              <a:defRPr/>
            </a:pPr>
            <a:r>
              <a:rPr lang="en-US" smtClean="0">
                <a:cs typeface="+mj-cs"/>
              </a:rPr>
              <a:t>Blocks-Genesis + Gospel 00872</a:t>
            </a:r>
          </a:p>
        </p:txBody>
      </p:sp>
      <p:pic>
        <p:nvPicPr>
          <p:cNvPr id="39424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WordArt 4"/>
          <p:cNvSpPr>
            <a:spLocks noChangeArrowheads="1" noChangeShapeType="1" noTextEdit="1"/>
          </p:cNvSpPr>
          <p:nvPr/>
        </p:nvSpPr>
        <p:spPr bwMode="auto">
          <a:xfrm>
            <a:off x="2133600" y="1447800"/>
            <a:ext cx="4887913" cy="1752600"/>
          </a:xfrm>
          <a:prstGeom prst="rect">
            <a:avLst/>
          </a:prstGeom>
        </p:spPr>
        <p:txBody>
          <a:bodyPr wrap="none" fromWordArt="1">
            <a:prstTxWarp prst="textPlain">
              <a:avLst>
                <a:gd name="adj" fmla="val 50000"/>
              </a:avLst>
            </a:prstTxWarp>
          </a:bodyPr>
          <a:lstStyle/>
          <a:p>
            <a:r>
              <a:rPr lang="ja-JP" altLang="en-US" sz="4400" b="1" kern="10">
                <a:ln w="38100">
                  <a:solidFill>
                    <a:schemeClr val="bg1"/>
                  </a:solidFill>
                  <a:round/>
                  <a:headEnd/>
                  <a:tailEnd/>
                </a:ln>
                <a:latin typeface="Futura XBlk BT"/>
                <a:ea typeface="Futura XBlk BT"/>
                <a:cs typeface="Futura XBlk BT"/>
              </a:rPr>
              <a:t>福音</a:t>
            </a:r>
            <a:endParaRPr lang="en-US" sz="4400" b="1" kern="10">
              <a:ln w="38100">
                <a:solidFill>
                  <a:schemeClr val="bg1"/>
                </a:solidFill>
                <a:round/>
                <a:headEnd/>
                <a:tailEnd/>
              </a:ln>
              <a:latin typeface="Futura XBlk BT"/>
              <a:ea typeface="Futura XBlk BT"/>
              <a:cs typeface="Futura XBlk BT"/>
            </a:endParaRPr>
          </a:p>
        </p:txBody>
      </p:sp>
      <p:sp>
        <p:nvSpPr>
          <p:cNvPr id="394244"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r>
              <a:rPr lang="zh-TW" altLang="en-US" sz="4400" b="1" kern="10">
                <a:ln w="38100">
                  <a:solidFill>
                    <a:schemeClr val="bg1"/>
                  </a:solidFill>
                  <a:round/>
                  <a:headEnd/>
                  <a:tailEnd/>
                </a:ln>
                <a:latin typeface="Futura XBlk BT"/>
                <a:ea typeface="Futura XBlk BT"/>
                <a:cs typeface="Futura XBlk BT"/>
              </a:rPr>
              <a:t>创世记</a:t>
            </a:r>
            <a:endParaRPr lang="en-US" sz="4400" b="1" kern="10">
              <a:ln w="38100">
                <a:solidFill>
                  <a:schemeClr val="bg1"/>
                </a:solidFill>
                <a:round/>
                <a:headEnd/>
                <a:tailEnd/>
              </a:ln>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4130" name="Rectangle 2"/>
          <p:cNvSpPr>
            <a:spLocks noGrp="1" noChangeArrowheads="1"/>
          </p:cNvSpPr>
          <p:nvPr>
            <p:ph type="title"/>
          </p:nvPr>
        </p:nvSpPr>
        <p:spPr/>
        <p:txBody>
          <a:bodyPr/>
          <a:lstStyle/>
          <a:p>
            <a:pPr eaLnBrk="1" hangingPunct="1">
              <a:defRPr/>
            </a:pPr>
            <a:r>
              <a:rPr lang="en-US" smtClean="0">
                <a:cs typeface="+mj-cs"/>
              </a:rPr>
              <a:t>Gen. 3:15 NAS</a:t>
            </a:r>
          </a:p>
        </p:txBody>
      </p:sp>
      <p:pic>
        <p:nvPicPr>
          <p:cNvPr id="39629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4132" name="Text Box 4"/>
          <p:cNvSpPr txBox="1">
            <a:spLocks noChangeArrowheads="1"/>
          </p:cNvSpPr>
          <p:nvPr/>
        </p:nvSpPr>
        <p:spPr bwMode="auto">
          <a:xfrm>
            <a:off x="457200" y="441325"/>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smtClean="0">
                <a:solidFill>
                  <a:srgbClr val="00FF00"/>
                </a:solidFill>
                <a:ea typeface="SimSun" charset="0"/>
                <a:cs typeface="Arial" charset="0"/>
              </a:rPr>
              <a:t>创世记</a:t>
            </a:r>
            <a:r>
              <a:rPr lang="en-US" sz="6000" b="1" smtClean="0">
                <a:solidFill>
                  <a:srgbClr val="00FF00"/>
                </a:solidFill>
                <a:ea typeface="SimSun" charset="0"/>
                <a:cs typeface="Arial" charset="0"/>
              </a:rPr>
              <a:t> 3:15</a:t>
            </a:r>
          </a:p>
        </p:txBody>
      </p:sp>
      <p:sp>
        <p:nvSpPr>
          <p:cNvPr id="6064133" name="Text Box 5"/>
          <p:cNvSpPr txBox="1">
            <a:spLocks noChangeArrowheads="1"/>
          </p:cNvSpPr>
          <p:nvPr/>
        </p:nvSpPr>
        <p:spPr bwMode="auto">
          <a:xfrm>
            <a:off x="1066800" y="1812925"/>
            <a:ext cx="70104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600" smtClean="0">
                <a:solidFill>
                  <a:schemeClr val="bg1"/>
                </a:solidFill>
                <a:latin typeface="Times New Roman" charset="0"/>
                <a:ea typeface="SimSun" charset="0"/>
                <a:cs typeface="Times New Roman" charset="0"/>
              </a:rPr>
              <a:t>我 又 要 叫 你 和 女 人 彼 此 为 仇 。 你 的 后 裔 和 女 人 的 后 裔 也 彼 此 为 仇 。 女 人 的 后 裔 要 伤 你 的 头 ， 你 要 伤 他 的 脚 跟 。</a:t>
            </a:r>
            <a:r>
              <a:rPr lang="en-US" sz="3600" b="1" smtClean="0">
                <a:solidFill>
                  <a:schemeClr val="bg1"/>
                </a:solidFill>
                <a:ea typeface="SimSun" charset="0"/>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0002" name="Rectangle 2"/>
          <p:cNvSpPr>
            <a:spLocks noGrp="1" noChangeArrowheads="1"/>
          </p:cNvSpPr>
          <p:nvPr>
            <p:ph type="title" idx="4294967295"/>
          </p:nvPr>
        </p:nvSpPr>
        <p:spPr/>
        <p:txBody>
          <a:bodyPr/>
          <a:lstStyle/>
          <a:p>
            <a:pPr eaLnBrk="1" hangingPunct="1">
              <a:defRPr/>
            </a:pPr>
            <a:r>
              <a:rPr lang="en-US" smtClean="0">
                <a:cs typeface="+mj-cs"/>
              </a:rPr>
              <a:t>First/last Adam</a:t>
            </a:r>
            <a:endParaRPr lang="en-AU" smtClean="0">
              <a:cs typeface="+mj-cs"/>
            </a:endParaRPr>
          </a:p>
        </p:txBody>
      </p:sp>
      <p:pic>
        <p:nvPicPr>
          <p:cNvPr id="398338" name="Picture 3" descr="2 Adams Last + First 004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513" y="0"/>
            <a:ext cx="577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0004" name="Text Box 4"/>
          <p:cNvSpPr txBox="1">
            <a:spLocks noChangeArrowheads="1"/>
          </p:cNvSpPr>
          <p:nvPr/>
        </p:nvSpPr>
        <p:spPr bwMode="auto">
          <a:xfrm>
            <a:off x="1676400" y="533400"/>
            <a:ext cx="1752600" cy="14922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zh-CN" altLang="en-US" sz="2800" b="1" smtClean="0">
                <a:solidFill>
                  <a:srgbClr val="A50021"/>
                </a:solidFill>
                <a:latin typeface="Times New Roman" charset="0"/>
                <a:ea typeface="SimSun" charset="0"/>
                <a:cs typeface="Times New Roman" charset="0"/>
              </a:rPr>
              <a:t>耶稣基督是“最后的亚当”</a:t>
            </a:r>
            <a:endParaRPr lang="ja-JP" altLang="en-US" sz="2800" b="1" smtClean="0">
              <a:solidFill>
                <a:srgbClr val="A50021"/>
              </a:solidFill>
              <a:latin typeface="Times New Roman" charset="0"/>
              <a:ea typeface="SimSun" charset="0"/>
              <a:cs typeface="Times New Roman" charset="0"/>
            </a:endParaRPr>
          </a:p>
          <a:p>
            <a:pPr eaLnBrk="1" hangingPunct="1">
              <a:lnSpc>
                <a:spcPct val="90000"/>
              </a:lnSpc>
              <a:defRPr/>
            </a:pPr>
            <a:r>
              <a:rPr lang="zh-CN" altLang="en-US" sz="1800" b="1" smtClean="0">
                <a:solidFill>
                  <a:srgbClr val="A50021"/>
                </a:solidFill>
                <a:latin typeface="Times New Roman" charset="0"/>
                <a:ea typeface="SimSun" charset="0"/>
                <a:cs typeface="Times New Roman" charset="0"/>
              </a:rPr>
              <a:t>林前 </a:t>
            </a:r>
            <a:r>
              <a:rPr lang="en-US" sz="1800" b="1" smtClean="0">
                <a:solidFill>
                  <a:srgbClr val="A50021"/>
                </a:solidFill>
                <a:latin typeface="Times New Roman" charset="0"/>
                <a:ea typeface="SimSun" charset="0"/>
                <a:cs typeface="Times New Roman" charset="0"/>
              </a:rPr>
              <a:t>15:45</a:t>
            </a:r>
          </a:p>
        </p:txBody>
      </p:sp>
      <p:sp>
        <p:nvSpPr>
          <p:cNvPr id="5760005" name="Text Box 5"/>
          <p:cNvSpPr txBox="1">
            <a:spLocks noChangeArrowheads="1"/>
          </p:cNvSpPr>
          <p:nvPr/>
        </p:nvSpPr>
        <p:spPr bwMode="auto">
          <a:xfrm>
            <a:off x="5029200" y="5257800"/>
            <a:ext cx="3048000" cy="7239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ja-JP" altLang="en-US" sz="2800" b="1" smtClean="0">
                <a:solidFill>
                  <a:srgbClr val="A50021"/>
                </a:solidFill>
                <a:latin typeface="Times New Roman" charset="0"/>
                <a:cs typeface="Times New Roman" charset="0"/>
              </a:rPr>
              <a:t>“</a:t>
            </a:r>
            <a:r>
              <a:rPr lang="zh-CN" altLang="en-US" sz="2800" b="1" smtClean="0">
                <a:solidFill>
                  <a:srgbClr val="A50021"/>
                </a:solidFill>
                <a:latin typeface="Times New Roman" charset="0"/>
                <a:ea typeface="SimSun" charset="0"/>
                <a:cs typeface="Times New Roman" charset="0"/>
              </a:rPr>
              <a:t>首位亚当</a:t>
            </a:r>
            <a:r>
              <a:rPr lang="ja-JP" altLang="en-US" sz="2800" b="1" smtClean="0">
                <a:solidFill>
                  <a:srgbClr val="A50021"/>
                </a:solidFill>
                <a:latin typeface="Times New Roman" charset="0"/>
                <a:cs typeface="Times New Roman" charset="0"/>
              </a:rPr>
              <a:t>”</a:t>
            </a:r>
            <a:endParaRPr lang="en-US" altLang="ja-JP" sz="2800" b="1" smtClean="0">
              <a:solidFill>
                <a:srgbClr val="A50021"/>
              </a:solidFill>
              <a:latin typeface="Times New Roman" charset="0"/>
              <a:cs typeface="Times New Roman" charset="0"/>
            </a:endParaRPr>
          </a:p>
          <a:p>
            <a:pPr eaLnBrk="1" hangingPunct="1">
              <a:lnSpc>
                <a:spcPct val="90000"/>
              </a:lnSpc>
              <a:defRPr/>
            </a:pPr>
            <a:r>
              <a:rPr lang="zh-CN" altLang="en-US" sz="1800" b="1" smtClean="0">
                <a:solidFill>
                  <a:srgbClr val="A50021"/>
                </a:solidFill>
                <a:latin typeface="Times New Roman" charset="0"/>
                <a:ea typeface="SimSun" charset="0"/>
                <a:cs typeface="SimSun" charset="0"/>
              </a:rPr>
              <a:t>林前</a:t>
            </a:r>
            <a:r>
              <a:rPr lang="zh-CN" altLang="en-US" sz="1800" b="1" smtClean="0">
                <a:solidFill>
                  <a:srgbClr val="A50021"/>
                </a:solidFill>
                <a:latin typeface="Times New Roman" charset="0"/>
                <a:cs typeface="Times New Roman" charset="0"/>
              </a:rPr>
              <a:t> </a:t>
            </a:r>
            <a:r>
              <a:rPr lang="en-US" sz="1800" b="1" smtClean="0">
                <a:solidFill>
                  <a:srgbClr val="A50021"/>
                </a:solidFill>
                <a:latin typeface="Times New Roman" charset="0"/>
                <a:cs typeface="Times New Roman" charset="0"/>
              </a:rPr>
              <a:t>15:45</a:t>
            </a:r>
          </a:p>
        </p:txBody>
      </p:sp>
      <p:sp>
        <p:nvSpPr>
          <p:cNvPr id="5760006" name="Text Box 6"/>
          <p:cNvSpPr txBox="1">
            <a:spLocks noChangeArrowheads="1"/>
          </p:cNvSpPr>
          <p:nvPr/>
        </p:nvSpPr>
        <p:spPr bwMode="auto">
          <a:xfrm>
            <a:off x="3886200" y="0"/>
            <a:ext cx="1905000" cy="476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zh-CN" sz="2800" b="1" smtClean="0">
                <a:solidFill>
                  <a:srgbClr val="FFFF00"/>
                </a:solidFill>
                <a:ea typeface="SimSun" charset="0"/>
                <a:cs typeface="Arial" charset="0"/>
              </a:rPr>
              <a:t>祂</a:t>
            </a:r>
            <a:r>
              <a:rPr lang="zh-CN" altLang="en-US" sz="2800" b="1" smtClean="0">
                <a:solidFill>
                  <a:srgbClr val="FFFF00"/>
                </a:solidFill>
                <a:latin typeface="Times New Roman" charset="0"/>
                <a:ea typeface="SimSun" charset="0"/>
                <a:cs typeface="Times New Roman" charset="0"/>
              </a:rPr>
              <a:t>复活了</a:t>
            </a:r>
            <a:r>
              <a:rPr lang="en-US" sz="2800" b="1" smtClean="0">
                <a:solidFill>
                  <a:srgbClr val="FFFF00"/>
                </a:solidFill>
                <a:latin typeface="Times New Roman" charset="0"/>
                <a:cs typeface="Times New Roman" charset="0"/>
              </a:rPr>
              <a:t>!!</a:t>
            </a:r>
            <a:r>
              <a:rPr lang="zh-CN" altLang="en-US" sz="2800" b="1" smtClean="0">
                <a:solidFill>
                  <a:srgbClr val="FFFF00"/>
                </a:solidFill>
                <a:latin typeface="Times New Roman" charset="0"/>
                <a:ea typeface="SimSun" charset="0"/>
                <a:cs typeface="SimSun" charset="0"/>
              </a:rPr>
              <a:t> </a:t>
            </a:r>
          </a:p>
        </p:txBody>
      </p:sp>
      <p:sp>
        <p:nvSpPr>
          <p:cNvPr id="5760007" name="Text Box 7"/>
          <p:cNvSpPr txBox="1">
            <a:spLocks noChangeArrowheads="1"/>
          </p:cNvSpPr>
          <p:nvPr/>
        </p:nvSpPr>
        <p:spPr bwMode="auto">
          <a:xfrm>
            <a:off x="2057400" y="2981325"/>
            <a:ext cx="5016500" cy="660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2200" smtClean="0">
                <a:solidFill>
                  <a:schemeClr val="bg1"/>
                </a:solidFill>
                <a:latin typeface="Times New Roman" charset="0"/>
                <a:cs typeface="Times New Roman" charset="0"/>
              </a:rPr>
              <a:t>在 亚 当 里 众 人 都 死 了 。 照 样 ， 在 基 督 里 众 人 也 都 要 复 活 。</a:t>
            </a:r>
            <a:r>
              <a:rPr lang="en-US" sz="2200" b="1" smtClean="0">
                <a:solidFill>
                  <a:schemeClr val="bg1"/>
                </a:solidFill>
                <a:latin typeface="Times New Roman" charset="0"/>
                <a:cs typeface="Times New Roman" charset="0"/>
              </a:rPr>
              <a:t> </a:t>
            </a:r>
          </a:p>
        </p:txBody>
      </p:sp>
      <p:sp>
        <p:nvSpPr>
          <p:cNvPr id="5760008" name="Text Box 8"/>
          <p:cNvSpPr txBox="1">
            <a:spLocks noChangeArrowheads="1"/>
          </p:cNvSpPr>
          <p:nvPr/>
        </p:nvSpPr>
        <p:spPr bwMode="auto">
          <a:xfrm>
            <a:off x="5638800" y="3505200"/>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1600" b="1" smtClean="0">
                <a:solidFill>
                  <a:schemeClr val="bg1"/>
                </a:solidFill>
                <a:latin typeface="Times New Roman" charset="0"/>
                <a:ea typeface="SimSun" charset="0"/>
                <a:cs typeface="Times New Roman" charset="0"/>
              </a:rPr>
              <a:t>林前 </a:t>
            </a:r>
            <a:r>
              <a:rPr lang="en-US" sz="1600" b="1" smtClean="0">
                <a:solidFill>
                  <a:schemeClr val="bg1"/>
                </a:solidFill>
                <a:latin typeface="Times New Roman" charset="0"/>
                <a:ea typeface="SimSun" charset="0"/>
                <a:cs typeface="Times New Roman" charset="0"/>
              </a:rPr>
              <a:t>15:22</a:t>
            </a:r>
          </a:p>
        </p:txBody>
      </p:sp>
      <p:sp>
        <p:nvSpPr>
          <p:cNvPr id="5760009" name="WordArt 9"/>
          <p:cNvSpPr>
            <a:spLocks noChangeArrowheads="1" noChangeShapeType="1" noTextEdit="1"/>
          </p:cNvSpPr>
          <p:nvPr/>
        </p:nvSpPr>
        <p:spPr bwMode="auto">
          <a:xfrm>
            <a:off x="3709988" y="228600"/>
            <a:ext cx="1700212" cy="2516188"/>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a:ea typeface="Arial Black"/>
                <a:cs typeface="Arial Black"/>
              </a:rPr>
              <a:t>X</a:t>
            </a:r>
          </a:p>
        </p:txBody>
      </p:sp>
      <p:sp>
        <p:nvSpPr>
          <p:cNvPr id="5760010" name="WordArt 10"/>
          <p:cNvSpPr>
            <a:spLocks noChangeArrowheads="1" noChangeShapeType="1" noTextEdit="1"/>
          </p:cNvSpPr>
          <p:nvPr/>
        </p:nvSpPr>
        <p:spPr bwMode="auto">
          <a:xfrm>
            <a:off x="3709988" y="3960813"/>
            <a:ext cx="1700212" cy="2516187"/>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60010"/>
                                        </p:tgtEl>
                                        <p:attrNameLst>
                                          <p:attrName>style.visibility</p:attrName>
                                        </p:attrNameLst>
                                      </p:cBhvr>
                                      <p:to>
                                        <p:strVal val="visible"/>
                                      </p:to>
                                    </p:set>
                                    <p:anim calcmode="lin" valueType="num">
                                      <p:cBhvr>
                                        <p:cTn id="7" dur="500" fill="hold"/>
                                        <p:tgtEl>
                                          <p:spTgt spid="5760010"/>
                                        </p:tgtEl>
                                        <p:attrNameLst>
                                          <p:attrName>ppt_w</p:attrName>
                                        </p:attrNameLst>
                                      </p:cBhvr>
                                      <p:tavLst>
                                        <p:tav tm="0">
                                          <p:val>
                                            <p:fltVal val="0"/>
                                          </p:val>
                                        </p:tav>
                                        <p:tav tm="100000">
                                          <p:val>
                                            <p:strVal val="#ppt_w"/>
                                          </p:val>
                                        </p:tav>
                                      </p:tavLst>
                                    </p:anim>
                                    <p:anim calcmode="lin" valueType="num">
                                      <p:cBhvr>
                                        <p:cTn id="8" dur="500" fill="hold"/>
                                        <p:tgtEl>
                                          <p:spTgt spid="5760010"/>
                                        </p:tgtEl>
                                        <p:attrNameLst>
                                          <p:attrName>ppt_h</p:attrName>
                                        </p:attrNameLst>
                                      </p:cBhvr>
                                      <p:tavLst>
                                        <p:tav tm="0">
                                          <p:val>
                                            <p:fltVal val="0"/>
                                          </p:val>
                                        </p:tav>
                                        <p:tav tm="100000">
                                          <p:val>
                                            <p:strVal val="#ppt_h"/>
                                          </p:val>
                                        </p:tav>
                                      </p:tavLst>
                                    </p:anim>
                                    <p:animEffect transition="in" filter="fade">
                                      <p:cBhvr>
                                        <p:cTn id="9" dur="500"/>
                                        <p:tgtEl>
                                          <p:spTgt spid="57600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60009"/>
                                        </p:tgtEl>
                                        <p:attrNameLst>
                                          <p:attrName>style.visibility</p:attrName>
                                        </p:attrNameLst>
                                      </p:cBhvr>
                                      <p:to>
                                        <p:strVal val="visible"/>
                                      </p:to>
                                    </p:set>
                                    <p:anim calcmode="lin" valueType="num">
                                      <p:cBhvr>
                                        <p:cTn id="14" dur="500" fill="hold"/>
                                        <p:tgtEl>
                                          <p:spTgt spid="5760009"/>
                                        </p:tgtEl>
                                        <p:attrNameLst>
                                          <p:attrName>ppt_w</p:attrName>
                                        </p:attrNameLst>
                                      </p:cBhvr>
                                      <p:tavLst>
                                        <p:tav tm="0">
                                          <p:val>
                                            <p:fltVal val="0"/>
                                          </p:val>
                                        </p:tav>
                                        <p:tav tm="100000">
                                          <p:val>
                                            <p:strVal val="#ppt_w"/>
                                          </p:val>
                                        </p:tav>
                                      </p:tavLst>
                                    </p:anim>
                                    <p:anim calcmode="lin" valueType="num">
                                      <p:cBhvr>
                                        <p:cTn id="15" dur="500" fill="hold"/>
                                        <p:tgtEl>
                                          <p:spTgt spid="5760009"/>
                                        </p:tgtEl>
                                        <p:attrNameLst>
                                          <p:attrName>ppt_h</p:attrName>
                                        </p:attrNameLst>
                                      </p:cBhvr>
                                      <p:tavLst>
                                        <p:tav tm="0">
                                          <p:val>
                                            <p:fltVal val="0"/>
                                          </p:val>
                                        </p:tav>
                                        <p:tav tm="100000">
                                          <p:val>
                                            <p:strVal val="#ppt_h"/>
                                          </p:val>
                                        </p:tav>
                                      </p:tavLst>
                                    </p:anim>
                                    <p:animEffect transition="in" filter="fade">
                                      <p:cBhvr>
                                        <p:cTn id="16" dur="500"/>
                                        <p:tgtEl>
                                          <p:spTgt spid="5760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0009" grpId="0" animBg="1"/>
      <p:bldP spid="57600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838200" y="609600"/>
            <a:ext cx="5127625" cy="43592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CN" altLang="en-US" sz="4000" b="1">
                <a:solidFill>
                  <a:schemeClr val="bg1"/>
                </a:solidFill>
                <a:ea typeface="SimSun" charset="0"/>
                <a:cs typeface="SimSun" charset="0"/>
              </a:rPr>
              <a:t>“生物进化论对基督教有巨大负面的影响。如此，亚当和夏娃从来不存在，基督教的核心信仰就被毁灭。没有亚当和夏娃就没有原罪的存在</a:t>
            </a:r>
            <a:r>
              <a:rPr lang="en-US" altLang="ja-JP" sz="4000" b="1">
                <a:solidFill>
                  <a:schemeClr val="bg1"/>
                </a:solidFill>
                <a:cs typeface="Arial" charset="0"/>
              </a:rPr>
              <a:t>…</a:t>
            </a:r>
            <a:r>
              <a:rPr lang="en-US" altLang="zh-CN" sz="4000" b="1">
                <a:solidFill>
                  <a:schemeClr val="bg1"/>
                </a:solidFill>
                <a:cs typeface="Arial" charset="0"/>
              </a:rPr>
              <a:t>”</a:t>
            </a:r>
            <a:endParaRPr lang="zh-CN" altLang="en-US" sz="4000" b="1">
              <a:solidFill>
                <a:schemeClr val="bg1"/>
              </a:solidFill>
              <a:ea typeface="SimSun" charset="0"/>
              <a:cs typeface="SimSun" charset="0"/>
            </a:endParaRPr>
          </a:p>
        </p:txBody>
      </p:sp>
      <p:pic>
        <p:nvPicPr>
          <p:cNvPr id="400387" name="Picture 3"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685800"/>
            <a:ext cx="21732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019800" y="2667000"/>
            <a:ext cx="2514600" cy="533400"/>
          </a:xfrm>
        </p:spPr>
        <p:txBody>
          <a:bodyPr/>
          <a:lstStyle/>
          <a:p>
            <a:pPr>
              <a:defRPr/>
            </a:pPr>
            <a:r>
              <a:rPr lang="en-US" sz="2400" b="1" kern="1200" dirty="0" smtClean="0">
                <a:solidFill>
                  <a:srgbClr val="FFFF00"/>
                </a:solidFill>
                <a:latin typeface="Arial"/>
                <a:ea typeface="ＭＳ Ｐゴシック"/>
                <a:cs typeface="Arial"/>
              </a:rPr>
              <a:t>Frank </a:t>
            </a:r>
            <a:r>
              <a:rPr lang="en-US" sz="2400" b="1" kern="1200" dirty="0" err="1" smtClean="0">
                <a:solidFill>
                  <a:srgbClr val="FFFF00"/>
                </a:solidFill>
                <a:latin typeface="Arial"/>
                <a:ea typeface="ＭＳ Ｐゴシック"/>
                <a:cs typeface="Arial"/>
              </a:rPr>
              <a:t>Zindler</a:t>
            </a:r>
            <a:endParaRPr lang="en-US" dirty="0">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wipe(up)">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838200" y="609600"/>
            <a:ext cx="5410200" cy="4298950"/>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en-US" altLang="zh-CN" sz="4000" b="1">
                <a:solidFill>
                  <a:schemeClr val="bg1"/>
                </a:solidFill>
                <a:cs typeface="Arial" charset="0"/>
              </a:rPr>
              <a:t>“</a:t>
            </a:r>
            <a:r>
              <a:rPr lang="zh-CN" altLang="en-US" sz="4000" b="1">
                <a:solidFill>
                  <a:schemeClr val="bg1"/>
                </a:solidFill>
                <a:ea typeface="SimSun" charset="0"/>
                <a:cs typeface="SimSun" charset="0"/>
              </a:rPr>
              <a:t>若无原罪，就不需要救恩。若没有救恩的必要，那就没有救赎者了。因此我就把耶稣及其历史变的无意义。</a:t>
            </a:r>
            <a:r>
              <a:rPr lang="zh-CN" altLang="en-US" sz="3800" b="1">
                <a:solidFill>
                  <a:schemeClr val="bg1"/>
                </a:solidFill>
                <a:ea typeface="SimSun" charset="0"/>
                <a:cs typeface="SimSun" charset="0"/>
              </a:rPr>
              <a:t>我想进化论对基督教而言有如上中丧钟一般。</a:t>
            </a:r>
            <a:r>
              <a:rPr lang="en-US" altLang="zh-CN" sz="3800" b="1">
                <a:solidFill>
                  <a:schemeClr val="bg1"/>
                </a:solidFill>
                <a:cs typeface="Arial" charset="0"/>
              </a:rPr>
              <a:t>”</a:t>
            </a:r>
          </a:p>
        </p:txBody>
      </p:sp>
      <p:sp>
        <p:nvSpPr>
          <p:cNvPr id="402435" name="Text Box 3"/>
          <p:cNvSpPr txBox="1">
            <a:spLocks noChangeArrowheads="1"/>
          </p:cNvSpPr>
          <p:nvPr/>
        </p:nvSpPr>
        <p:spPr bwMode="auto">
          <a:xfrm>
            <a:off x="914400" y="5257800"/>
            <a:ext cx="7239000" cy="1006475"/>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spcBef>
                <a:spcPct val="50000"/>
              </a:spcBef>
            </a:pPr>
            <a:r>
              <a:rPr lang="en-US" sz="2000" b="1">
                <a:solidFill>
                  <a:schemeClr val="bg1"/>
                </a:solidFill>
                <a:cs typeface="Arial" charset="0"/>
              </a:rPr>
              <a:t>Frank Zindler (American atheist</a:t>
            </a:r>
            <a:r>
              <a:rPr lang="zh-CN" altLang="en-US" sz="2000" b="1">
                <a:solidFill>
                  <a:schemeClr val="bg1"/>
                </a:solidFill>
                <a:ea typeface="SimSun" charset="0"/>
                <a:cs typeface="SimSun" charset="0"/>
              </a:rPr>
              <a:t>美国无神论者与</a:t>
            </a:r>
            <a:r>
              <a:rPr lang="en-US" altLang="ja-JP" sz="2000" b="1">
                <a:solidFill>
                  <a:schemeClr val="bg1"/>
                </a:solidFill>
                <a:cs typeface="Arial" charset="0"/>
              </a:rPr>
              <a:t>Dr. William Lane Craig</a:t>
            </a:r>
            <a:r>
              <a:rPr lang="zh-CN" altLang="en-US" sz="2000" b="1">
                <a:solidFill>
                  <a:schemeClr val="bg1"/>
                </a:solidFill>
                <a:ea typeface="SimSun" charset="0"/>
                <a:cs typeface="SimSun" charset="0"/>
              </a:rPr>
              <a:t>的辩论</a:t>
            </a:r>
            <a:r>
              <a:rPr lang="en-US" altLang="ja-JP" sz="2000" b="1">
                <a:solidFill>
                  <a:schemeClr val="bg1"/>
                </a:solidFill>
                <a:cs typeface="Arial" charset="0"/>
              </a:rPr>
              <a:t>), </a:t>
            </a:r>
            <a:r>
              <a:rPr lang="zh-CN" altLang="en-US" sz="2000" b="1" i="1">
                <a:solidFill>
                  <a:schemeClr val="bg1"/>
                </a:solidFill>
                <a:ea typeface="SimSun" charset="0"/>
                <a:cs typeface="SimSun" charset="0"/>
              </a:rPr>
              <a:t>无神论</a:t>
            </a:r>
            <a:r>
              <a:rPr lang="zh-CN" altLang="en-US" sz="2000" b="1" i="1">
                <a:solidFill>
                  <a:schemeClr val="bg1"/>
                </a:solidFill>
                <a:cs typeface="Arial" charset="0"/>
              </a:rPr>
              <a:t> </a:t>
            </a:r>
            <a:r>
              <a:rPr lang="en-US" altLang="ja-JP" sz="2000" b="1" i="1">
                <a:solidFill>
                  <a:schemeClr val="bg1"/>
                </a:solidFill>
                <a:cs typeface="Arial" charset="0"/>
              </a:rPr>
              <a:t>vs </a:t>
            </a:r>
            <a:r>
              <a:rPr lang="zh-CN" altLang="en-US" sz="2000" b="1" i="1">
                <a:solidFill>
                  <a:schemeClr val="bg1"/>
                </a:solidFill>
                <a:ea typeface="SimSun" charset="0"/>
                <a:cs typeface="SimSun" charset="0"/>
              </a:rPr>
              <a:t>基督教</a:t>
            </a:r>
            <a:r>
              <a:rPr lang="zh-CN" altLang="en-US" sz="2000" b="1">
                <a:solidFill>
                  <a:schemeClr val="bg1"/>
                </a:solidFill>
                <a:cs typeface="Arial" charset="0"/>
              </a:rPr>
              <a:t> </a:t>
            </a:r>
            <a:r>
              <a:rPr lang="en-US" altLang="ja-JP" sz="2000" b="1">
                <a:solidFill>
                  <a:schemeClr val="bg1"/>
                </a:solidFill>
                <a:cs typeface="Arial" charset="0"/>
              </a:rPr>
              <a:t>(</a:t>
            </a:r>
            <a:r>
              <a:rPr lang="zh-CN" altLang="en-US" sz="2000" b="1">
                <a:solidFill>
                  <a:schemeClr val="bg1"/>
                </a:solidFill>
                <a:ea typeface="SimSun" charset="0"/>
                <a:cs typeface="SimSun" charset="0"/>
              </a:rPr>
              <a:t>影片</a:t>
            </a:r>
            <a:r>
              <a:rPr lang="en-US" altLang="ja-JP" sz="2000" b="1">
                <a:solidFill>
                  <a:schemeClr val="bg1"/>
                </a:solidFill>
                <a:cs typeface="Arial" charset="0"/>
              </a:rPr>
              <a:t>), Zondervan, 1996.</a:t>
            </a:r>
            <a:endParaRPr lang="en-US" sz="2000" b="1">
              <a:solidFill>
                <a:schemeClr val="bg1"/>
              </a:solidFill>
              <a:cs typeface="Arial" charset="0"/>
            </a:endParaRPr>
          </a:p>
        </p:txBody>
      </p:sp>
      <p:pic>
        <p:nvPicPr>
          <p:cNvPr id="402436" name="Picture 4"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685800"/>
            <a:ext cx="21732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6" name="Rectangle 8"/>
          <p:cNvSpPr>
            <a:spLocks noChangeArrowheads="1"/>
          </p:cNvSpPr>
          <p:nvPr/>
        </p:nvSpPr>
        <p:spPr bwMode="auto">
          <a:xfrm>
            <a:off x="6192838" y="2743200"/>
            <a:ext cx="2112962" cy="457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a:solidFill>
                  <a:srgbClr val="FFFF00"/>
                </a:solidFill>
              </a:rPr>
              <a:t>Frank Zindler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7986" name="Rectangle 2" hidden="1"/>
          <p:cNvSpPr>
            <a:spLocks noGrp="1" noChangeArrowheads="1"/>
          </p:cNvSpPr>
          <p:nvPr>
            <p:ph type="title"/>
          </p:nvPr>
        </p:nvSpPr>
        <p:spPr/>
        <p:txBody>
          <a:bodyPr/>
          <a:lstStyle/>
          <a:p>
            <a:pPr eaLnBrk="1" hangingPunct="1">
              <a:defRPr/>
            </a:pPr>
            <a:r>
              <a:rPr lang="en-US" smtClean="0">
                <a:cs typeface="+mj-cs"/>
              </a:rPr>
              <a:t>Blocks-Genesis + Gospel 00872</a:t>
            </a:r>
          </a:p>
        </p:txBody>
      </p:sp>
      <p:pic>
        <p:nvPicPr>
          <p:cNvPr id="40448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3" name="WordArt 4"/>
          <p:cNvSpPr>
            <a:spLocks noChangeArrowheads="1" noChangeShapeType="1" noTextEdit="1"/>
          </p:cNvSpPr>
          <p:nvPr/>
        </p:nvSpPr>
        <p:spPr bwMode="auto">
          <a:xfrm>
            <a:off x="2133600" y="1447800"/>
            <a:ext cx="4887913" cy="1752600"/>
          </a:xfrm>
          <a:prstGeom prst="rect">
            <a:avLst/>
          </a:prstGeom>
        </p:spPr>
        <p:txBody>
          <a:bodyPr wrap="none" fromWordArt="1">
            <a:prstTxWarp prst="textPlain">
              <a:avLst>
                <a:gd name="adj" fmla="val 50000"/>
              </a:avLst>
            </a:prstTxWarp>
          </a:bodyPr>
          <a:lstStyle/>
          <a:p>
            <a:r>
              <a:rPr lang="ja-JP" altLang="en-US" sz="4400" b="1" kern="10">
                <a:ln w="38100">
                  <a:solidFill>
                    <a:schemeClr val="bg1"/>
                  </a:solidFill>
                  <a:round/>
                  <a:headEnd/>
                  <a:tailEnd/>
                </a:ln>
                <a:latin typeface="Futura XBlk BT"/>
                <a:ea typeface="Futura XBlk BT"/>
                <a:cs typeface="Futura XBlk BT"/>
              </a:rPr>
              <a:t>福音</a:t>
            </a:r>
            <a:endParaRPr lang="en-US" sz="4400" b="1" kern="10">
              <a:ln w="38100">
                <a:solidFill>
                  <a:schemeClr val="bg1"/>
                </a:solidFill>
                <a:round/>
                <a:headEnd/>
                <a:tailEnd/>
              </a:ln>
              <a:latin typeface="Futura XBlk BT"/>
              <a:ea typeface="Futura XBlk BT"/>
              <a:cs typeface="Futura XBlk BT"/>
            </a:endParaRPr>
          </a:p>
        </p:txBody>
      </p:sp>
      <p:sp>
        <p:nvSpPr>
          <p:cNvPr id="404484"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r>
              <a:rPr lang="zh-TW" altLang="en-US" sz="4400" b="1" kern="10">
                <a:ln w="38100">
                  <a:solidFill>
                    <a:schemeClr val="bg1"/>
                  </a:solidFill>
                  <a:round/>
                  <a:headEnd/>
                  <a:tailEnd/>
                </a:ln>
                <a:latin typeface="Futura XBlk BT"/>
                <a:ea typeface="Futura XBlk BT"/>
                <a:cs typeface="Futura XBlk BT"/>
              </a:rPr>
              <a:t>创世记</a:t>
            </a:r>
            <a:endParaRPr lang="en-US" sz="4400" b="1" kern="10">
              <a:ln w="38100">
                <a:solidFill>
                  <a:schemeClr val="bg1"/>
                </a:solidFill>
                <a:round/>
                <a:headEnd/>
                <a:tailEnd/>
              </a:ln>
              <a:latin typeface="Futura XBlk BT"/>
              <a:ea typeface="Futura XBlk BT"/>
              <a:cs typeface="Futura XBlk BT"/>
            </a:endParaRPr>
          </a:p>
        </p:txBody>
      </p:sp>
      <p:sp>
        <p:nvSpPr>
          <p:cNvPr id="6057990"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57991"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57990"/>
                                        </p:tgtEl>
                                        <p:attrNameLst>
                                          <p:attrName>style.visibility</p:attrName>
                                        </p:attrNameLst>
                                      </p:cBhvr>
                                      <p:to>
                                        <p:strVal val="visible"/>
                                      </p:to>
                                    </p:set>
                                    <p:anim calcmode="lin" valueType="num">
                                      <p:cBhvr>
                                        <p:cTn id="7" dur="500" fill="hold"/>
                                        <p:tgtEl>
                                          <p:spTgt spid="6057990"/>
                                        </p:tgtEl>
                                        <p:attrNameLst>
                                          <p:attrName>ppt_w</p:attrName>
                                        </p:attrNameLst>
                                      </p:cBhvr>
                                      <p:tavLst>
                                        <p:tav tm="0">
                                          <p:val>
                                            <p:fltVal val="0"/>
                                          </p:val>
                                        </p:tav>
                                        <p:tav tm="100000">
                                          <p:val>
                                            <p:strVal val="#ppt_w"/>
                                          </p:val>
                                        </p:tav>
                                      </p:tavLst>
                                    </p:anim>
                                    <p:anim calcmode="lin" valueType="num">
                                      <p:cBhvr>
                                        <p:cTn id="8" dur="500" fill="hold"/>
                                        <p:tgtEl>
                                          <p:spTgt spid="6057990"/>
                                        </p:tgtEl>
                                        <p:attrNameLst>
                                          <p:attrName>ppt_h</p:attrName>
                                        </p:attrNameLst>
                                      </p:cBhvr>
                                      <p:tavLst>
                                        <p:tav tm="0">
                                          <p:val>
                                            <p:fltVal val="0"/>
                                          </p:val>
                                        </p:tav>
                                        <p:tav tm="100000">
                                          <p:val>
                                            <p:strVal val="#ppt_h"/>
                                          </p:val>
                                        </p:tav>
                                      </p:tavLst>
                                    </p:anim>
                                    <p:animEffect transition="in" filter="fade">
                                      <p:cBhvr>
                                        <p:cTn id="9" dur="500"/>
                                        <p:tgtEl>
                                          <p:spTgt spid="60579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57991"/>
                                        </p:tgtEl>
                                        <p:attrNameLst>
                                          <p:attrName>style.visibility</p:attrName>
                                        </p:attrNameLst>
                                      </p:cBhvr>
                                      <p:to>
                                        <p:strVal val="visible"/>
                                      </p:to>
                                    </p:set>
                                    <p:anim calcmode="lin" valueType="num">
                                      <p:cBhvr>
                                        <p:cTn id="14" dur="500" fill="hold"/>
                                        <p:tgtEl>
                                          <p:spTgt spid="6057991"/>
                                        </p:tgtEl>
                                        <p:attrNameLst>
                                          <p:attrName>ppt_w</p:attrName>
                                        </p:attrNameLst>
                                      </p:cBhvr>
                                      <p:tavLst>
                                        <p:tav tm="0">
                                          <p:val>
                                            <p:fltVal val="0"/>
                                          </p:val>
                                        </p:tav>
                                        <p:tav tm="100000">
                                          <p:val>
                                            <p:strVal val="#ppt_w"/>
                                          </p:val>
                                        </p:tav>
                                      </p:tavLst>
                                    </p:anim>
                                    <p:anim calcmode="lin" valueType="num">
                                      <p:cBhvr>
                                        <p:cTn id="15" dur="500" fill="hold"/>
                                        <p:tgtEl>
                                          <p:spTgt spid="6057991"/>
                                        </p:tgtEl>
                                        <p:attrNameLst>
                                          <p:attrName>ppt_h</p:attrName>
                                        </p:attrNameLst>
                                      </p:cBhvr>
                                      <p:tavLst>
                                        <p:tav tm="0">
                                          <p:val>
                                            <p:fltVal val="0"/>
                                          </p:val>
                                        </p:tav>
                                        <p:tav tm="100000">
                                          <p:val>
                                            <p:strVal val="#ppt_h"/>
                                          </p:val>
                                        </p:tav>
                                      </p:tavLst>
                                    </p:anim>
                                    <p:animEffect transition="in" filter="fade">
                                      <p:cBhvr>
                                        <p:cTn id="16" dur="500"/>
                                        <p:tgtEl>
                                          <p:spTgt spid="605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7990" grpId="0" animBg="1"/>
      <p:bldP spid="605799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0034" name="Rectangle 2" hidden="1"/>
          <p:cNvSpPr>
            <a:spLocks noGrp="1" noChangeArrowheads="1"/>
          </p:cNvSpPr>
          <p:nvPr>
            <p:ph type="title"/>
          </p:nvPr>
        </p:nvSpPr>
        <p:spPr/>
        <p:txBody>
          <a:bodyPr/>
          <a:lstStyle/>
          <a:p>
            <a:pPr eaLnBrk="1" hangingPunct="1">
              <a:defRPr/>
            </a:pPr>
            <a:r>
              <a:rPr lang="en-US" smtClean="0">
                <a:cs typeface="+mj-cs"/>
              </a:rPr>
              <a:t>Blocks-Genesis + Gospel 00872</a:t>
            </a:r>
          </a:p>
        </p:txBody>
      </p:sp>
      <p:pic>
        <p:nvPicPr>
          <p:cNvPr id="406530"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WordArt 4"/>
          <p:cNvSpPr>
            <a:spLocks noChangeArrowheads="1" noChangeShapeType="1" noTextEdit="1"/>
          </p:cNvSpPr>
          <p:nvPr/>
        </p:nvSpPr>
        <p:spPr bwMode="auto">
          <a:xfrm>
            <a:off x="2133600" y="1371600"/>
            <a:ext cx="4887913" cy="1752600"/>
          </a:xfrm>
          <a:prstGeom prst="rect">
            <a:avLst/>
          </a:prstGeom>
        </p:spPr>
        <p:txBody>
          <a:bodyPr wrap="none" fromWordArt="1">
            <a:prstTxWarp prst="textPlain">
              <a:avLst>
                <a:gd name="adj" fmla="val 50000"/>
              </a:avLst>
            </a:prstTxWarp>
          </a:bodyPr>
          <a:lstStyle/>
          <a:p>
            <a:r>
              <a:rPr lang="zh-TW" altLang="en-US" sz="4400" b="1" kern="10">
                <a:ln w="38100">
                  <a:solidFill>
                    <a:schemeClr val="bg1"/>
                  </a:solidFill>
                  <a:round/>
                  <a:headEnd/>
                  <a:tailEnd/>
                </a:ln>
                <a:latin typeface="Futura XBlk BT"/>
                <a:ea typeface="Futura XBlk BT"/>
                <a:cs typeface="Futura XBlk BT"/>
              </a:rPr>
              <a:t>道德</a:t>
            </a:r>
            <a:endParaRPr lang="en-US" sz="4400" b="1" kern="10">
              <a:ln w="38100">
                <a:solidFill>
                  <a:schemeClr val="bg1"/>
                </a:solidFill>
                <a:round/>
                <a:headEnd/>
                <a:tailEnd/>
              </a:ln>
              <a:latin typeface="Futura XBlk BT"/>
              <a:ea typeface="Futura XBlk BT"/>
              <a:cs typeface="Futura XBlk BT"/>
            </a:endParaRPr>
          </a:p>
        </p:txBody>
      </p:sp>
      <p:sp>
        <p:nvSpPr>
          <p:cNvPr id="406532" name="WordArt 5"/>
          <p:cNvSpPr>
            <a:spLocks noChangeArrowheads="1" noChangeShapeType="1" noTextEdit="1"/>
          </p:cNvSpPr>
          <p:nvPr/>
        </p:nvSpPr>
        <p:spPr bwMode="auto">
          <a:xfrm>
            <a:off x="2133600" y="4343400"/>
            <a:ext cx="4953000" cy="1752600"/>
          </a:xfrm>
          <a:prstGeom prst="rect">
            <a:avLst/>
          </a:prstGeom>
        </p:spPr>
        <p:txBody>
          <a:bodyPr wrap="none" fromWordArt="1">
            <a:prstTxWarp prst="textPlain">
              <a:avLst>
                <a:gd name="adj" fmla="val 50000"/>
              </a:avLst>
            </a:prstTxWarp>
          </a:bodyPr>
          <a:lstStyle/>
          <a:p>
            <a:r>
              <a:rPr lang="zh-TW" altLang="en-US" sz="4400" b="1" kern="10">
                <a:ln w="38100">
                  <a:solidFill>
                    <a:schemeClr val="bg1"/>
                  </a:solidFill>
                  <a:round/>
                  <a:headEnd/>
                  <a:tailEnd/>
                </a:ln>
                <a:latin typeface="Futura XBlk BT"/>
                <a:ea typeface="Futura XBlk BT"/>
                <a:cs typeface="Futura XBlk BT"/>
              </a:rPr>
              <a:t>创世记</a:t>
            </a:r>
            <a:endParaRPr lang="en-US" sz="4400" b="1" kern="10">
              <a:ln w="38100">
                <a:solidFill>
                  <a:schemeClr val="bg1"/>
                </a:solidFill>
                <a:round/>
                <a:headEnd/>
                <a:tailEnd/>
              </a:ln>
              <a:latin typeface="Futura XBlk BT"/>
              <a:ea typeface="Futura XBlk BT"/>
              <a:cs typeface="Futura XBlk BT"/>
            </a:endParaRPr>
          </a:p>
        </p:txBody>
      </p:sp>
      <p:sp>
        <p:nvSpPr>
          <p:cNvPr id="606003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60039" name="WordArt 7"/>
          <p:cNvSpPr>
            <a:spLocks noChangeArrowheads="1" noChangeShapeType="1" noTextEdit="1"/>
          </p:cNvSpPr>
          <p:nvPr/>
        </p:nvSpPr>
        <p:spPr bwMode="auto">
          <a:xfrm>
            <a:off x="2209800" y="1371600"/>
            <a:ext cx="4748213" cy="176053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60038"/>
                                        </p:tgtEl>
                                        <p:attrNameLst>
                                          <p:attrName>style.visibility</p:attrName>
                                        </p:attrNameLst>
                                      </p:cBhvr>
                                      <p:to>
                                        <p:strVal val="visible"/>
                                      </p:to>
                                    </p:set>
                                    <p:anim calcmode="lin" valueType="num">
                                      <p:cBhvr>
                                        <p:cTn id="7" dur="500" fill="hold"/>
                                        <p:tgtEl>
                                          <p:spTgt spid="6060038"/>
                                        </p:tgtEl>
                                        <p:attrNameLst>
                                          <p:attrName>ppt_w</p:attrName>
                                        </p:attrNameLst>
                                      </p:cBhvr>
                                      <p:tavLst>
                                        <p:tav tm="0">
                                          <p:val>
                                            <p:fltVal val="0"/>
                                          </p:val>
                                        </p:tav>
                                        <p:tav tm="100000">
                                          <p:val>
                                            <p:strVal val="#ppt_w"/>
                                          </p:val>
                                        </p:tav>
                                      </p:tavLst>
                                    </p:anim>
                                    <p:anim calcmode="lin" valueType="num">
                                      <p:cBhvr>
                                        <p:cTn id="8" dur="500" fill="hold"/>
                                        <p:tgtEl>
                                          <p:spTgt spid="6060038"/>
                                        </p:tgtEl>
                                        <p:attrNameLst>
                                          <p:attrName>ppt_h</p:attrName>
                                        </p:attrNameLst>
                                      </p:cBhvr>
                                      <p:tavLst>
                                        <p:tav tm="0">
                                          <p:val>
                                            <p:fltVal val="0"/>
                                          </p:val>
                                        </p:tav>
                                        <p:tav tm="100000">
                                          <p:val>
                                            <p:strVal val="#ppt_h"/>
                                          </p:val>
                                        </p:tav>
                                      </p:tavLst>
                                    </p:anim>
                                    <p:animEffect transition="in" filter="fade">
                                      <p:cBhvr>
                                        <p:cTn id="9" dur="500"/>
                                        <p:tgtEl>
                                          <p:spTgt spid="60600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60039"/>
                                        </p:tgtEl>
                                        <p:attrNameLst>
                                          <p:attrName>style.visibility</p:attrName>
                                        </p:attrNameLst>
                                      </p:cBhvr>
                                      <p:to>
                                        <p:strVal val="visible"/>
                                      </p:to>
                                    </p:set>
                                    <p:anim calcmode="lin" valueType="num">
                                      <p:cBhvr>
                                        <p:cTn id="14" dur="500" fill="hold"/>
                                        <p:tgtEl>
                                          <p:spTgt spid="6060039"/>
                                        </p:tgtEl>
                                        <p:attrNameLst>
                                          <p:attrName>ppt_w</p:attrName>
                                        </p:attrNameLst>
                                      </p:cBhvr>
                                      <p:tavLst>
                                        <p:tav tm="0">
                                          <p:val>
                                            <p:fltVal val="0"/>
                                          </p:val>
                                        </p:tav>
                                        <p:tav tm="100000">
                                          <p:val>
                                            <p:strVal val="#ppt_w"/>
                                          </p:val>
                                        </p:tav>
                                      </p:tavLst>
                                    </p:anim>
                                    <p:anim calcmode="lin" valueType="num">
                                      <p:cBhvr>
                                        <p:cTn id="15" dur="500" fill="hold"/>
                                        <p:tgtEl>
                                          <p:spTgt spid="6060039"/>
                                        </p:tgtEl>
                                        <p:attrNameLst>
                                          <p:attrName>ppt_h</p:attrName>
                                        </p:attrNameLst>
                                      </p:cBhvr>
                                      <p:tavLst>
                                        <p:tav tm="0">
                                          <p:val>
                                            <p:fltVal val="0"/>
                                          </p:val>
                                        </p:tav>
                                        <p:tav tm="100000">
                                          <p:val>
                                            <p:strVal val="#ppt_h"/>
                                          </p:val>
                                        </p:tav>
                                      </p:tavLst>
                                    </p:anim>
                                    <p:animEffect transition="in" filter="fade">
                                      <p:cBhvr>
                                        <p:cTn id="16" dur="500"/>
                                        <p:tgtEl>
                                          <p:spTgt spid="606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0038" grpId="0" animBg="1"/>
      <p:bldP spid="60600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0274" name="Rectangle 2"/>
          <p:cNvSpPr>
            <a:spLocks noGrp="1" noChangeArrowheads="1"/>
          </p:cNvSpPr>
          <p:nvPr>
            <p:ph type="title"/>
          </p:nvPr>
        </p:nvSpPr>
        <p:spPr/>
        <p:txBody>
          <a:bodyPr/>
          <a:lstStyle/>
          <a:p>
            <a:pPr eaLnBrk="1" hangingPunct="1">
              <a:defRPr/>
            </a:pPr>
            <a:r>
              <a:rPr lang="en-AU" sz="2400" smtClean="0">
                <a:solidFill>
                  <a:srgbClr val="000066"/>
                </a:solidFill>
                <a:cs typeface="+mj-cs"/>
              </a:rPr>
              <a:t>Evolution and Atheism, Provine</a:t>
            </a:r>
            <a:endParaRPr lang="en-AU" smtClean="0">
              <a:solidFill>
                <a:srgbClr val="000066"/>
              </a:solidFill>
              <a:cs typeface="+mj-cs"/>
            </a:endParaRPr>
          </a:p>
        </p:txBody>
      </p:sp>
      <p:sp>
        <p:nvSpPr>
          <p:cNvPr id="6070275" name="Text Box 3"/>
          <p:cNvSpPr txBox="1">
            <a:spLocks noChangeArrowheads="1"/>
          </p:cNvSpPr>
          <p:nvPr/>
        </p:nvSpPr>
        <p:spPr bwMode="auto">
          <a:xfrm>
            <a:off x="2209800" y="304800"/>
            <a:ext cx="4473575"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zh-CN" altLang="en-AU" sz="4800" b="1" smtClean="0">
                <a:solidFill>
                  <a:schemeClr val="bg1"/>
                </a:solidFill>
                <a:latin typeface="Verdana" charset="0"/>
                <a:ea typeface="SimSun" charset="0"/>
                <a:cs typeface="Arial" charset="0"/>
              </a:rPr>
              <a:t>进化论和无神论</a:t>
            </a:r>
            <a:endParaRPr lang="en-AU" sz="4800" b="1" smtClean="0">
              <a:latin typeface="Times New Roman" charset="0"/>
              <a:ea typeface="SimSun" charset="0"/>
              <a:cs typeface="Arial" charset="0"/>
            </a:endParaRPr>
          </a:p>
        </p:txBody>
      </p:sp>
      <p:sp>
        <p:nvSpPr>
          <p:cNvPr id="6070276"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AU" b="1" smtClean="0">
                <a:solidFill>
                  <a:schemeClr val="bg1"/>
                </a:solidFill>
                <a:cs typeface="Arial" charset="0"/>
              </a:rPr>
              <a:t>William B. Provine (</a:t>
            </a:r>
            <a:r>
              <a:rPr lang="zh-CN" altLang="en-AU" b="1" smtClean="0">
                <a:solidFill>
                  <a:schemeClr val="bg1"/>
                </a:solidFill>
                <a:ea typeface="SimSun" charset="0"/>
                <a:cs typeface="Arial" charset="0"/>
              </a:rPr>
              <a:t>生物博士</a:t>
            </a:r>
            <a:r>
              <a:rPr lang="en-AU" b="1" smtClean="0">
                <a:solidFill>
                  <a:schemeClr val="bg1"/>
                </a:solidFill>
                <a:cs typeface="Arial" charset="0"/>
              </a:rPr>
              <a:t>, Cornell</a:t>
            </a:r>
            <a:r>
              <a:rPr lang="zh-CN" altLang="en-AU" b="1" smtClean="0">
                <a:solidFill>
                  <a:schemeClr val="bg1"/>
                </a:solidFill>
                <a:ea typeface="SimSun" charset="0"/>
                <a:cs typeface="SimSun" charset="0"/>
              </a:rPr>
              <a:t>大学</a:t>
            </a:r>
            <a:r>
              <a:rPr lang="en-AU" b="1" smtClean="0">
                <a:solidFill>
                  <a:schemeClr val="bg1"/>
                </a:solidFill>
                <a:cs typeface="Arial" charset="0"/>
              </a:rPr>
              <a:t>), </a:t>
            </a:r>
            <a:r>
              <a:rPr lang="zh-CN" altLang="en-AU" b="1" smtClean="0">
                <a:solidFill>
                  <a:schemeClr val="bg1"/>
                </a:solidFill>
                <a:ea typeface="SimSun" charset="0"/>
                <a:cs typeface="SimSun" charset="0"/>
              </a:rPr>
              <a:t>对起源的研究</a:t>
            </a:r>
            <a:r>
              <a:rPr lang="en-AU" b="1" smtClean="0">
                <a:solidFill>
                  <a:schemeClr val="bg1"/>
                </a:solidFill>
                <a:cs typeface="Arial" charset="0"/>
              </a:rPr>
              <a:t>, 16:1/2 (1994), p. 9.</a:t>
            </a:r>
            <a:endParaRPr lang="en-US" smtClean="0">
              <a:cs typeface="Arial" charset="0"/>
            </a:endParaRPr>
          </a:p>
        </p:txBody>
      </p:sp>
      <p:sp>
        <p:nvSpPr>
          <p:cNvPr id="6070277" name="Text Box 5"/>
          <p:cNvSpPr txBox="1">
            <a:spLocks noChangeArrowheads="1"/>
          </p:cNvSpPr>
          <p:nvPr/>
        </p:nvSpPr>
        <p:spPr bwMode="auto">
          <a:xfrm>
            <a:off x="609600" y="1536700"/>
            <a:ext cx="4800600" cy="3568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AU" altLang="zh-CN" sz="3800" b="1" smtClean="0">
                <a:solidFill>
                  <a:srgbClr val="FFFF00"/>
                </a:solidFill>
                <a:ea typeface="SimSun" charset="0"/>
                <a:cs typeface="Arial" charset="0"/>
              </a:rPr>
              <a:t>“</a:t>
            </a:r>
            <a:r>
              <a:rPr lang="zh-CN" altLang="en-AU" sz="3800" b="1" smtClean="0">
                <a:solidFill>
                  <a:srgbClr val="FFFF00"/>
                </a:solidFill>
                <a:ea typeface="SimSun" charset="0"/>
                <a:cs typeface="Arial" charset="0"/>
              </a:rPr>
              <a:t>让我总结一下我个人对现代生物进化论的看法。世上没有神，没有目的，没任何目标导向的出动力。死亡后没有生命。</a:t>
            </a:r>
            <a:r>
              <a:rPr lang="en-AU" altLang="zh-CN" sz="3800" b="1" smtClean="0">
                <a:solidFill>
                  <a:srgbClr val="FFFF00"/>
                </a:solidFill>
                <a:ea typeface="SimSun" charset="0"/>
                <a:cs typeface="Arial" charset="0"/>
              </a:rPr>
              <a:t>”</a:t>
            </a:r>
            <a:endParaRPr lang="en-US" altLang="zh-CN" sz="3800" smtClean="0">
              <a:ea typeface="SimSun" charset="0"/>
              <a:cs typeface="Arial" charset="0"/>
            </a:endParaRPr>
          </a:p>
        </p:txBody>
      </p:sp>
      <p:pic>
        <p:nvPicPr>
          <p:cNvPr id="408582"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70277"/>
                                        </p:tgtEl>
                                        <p:attrNameLst>
                                          <p:attrName>style.visibility</p:attrName>
                                        </p:attrNameLst>
                                      </p:cBhvr>
                                      <p:to>
                                        <p:strVal val="visible"/>
                                      </p:to>
                                    </p:set>
                                    <p:animEffect transition="in" filter="fade">
                                      <p:cBhvr>
                                        <p:cTn id="7" dur="500"/>
                                        <p:tgtEl>
                                          <p:spTgt spid="607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027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2322" name="Rectangle 2"/>
          <p:cNvSpPr>
            <a:spLocks noGrp="1" noChangeArrowheads="1"/>
          </p:cNvSpPr>
          <p:nvPr>
            <p:ph type="title"/>
          </p:nvPr>
        </p:nvSpPr>
        <p:spPr/>
        <p:txBody>
          <a:bodyPr/>
          <a:lstStyle/>
          <a:p>
            <a:pPr eaLnBrk="1" hangingPunct="1">
              <a:defRPr/>
            </a:pPr>
            <a:r>
              <a:rPr lang="en-AU" sz="2400" smtClean="0">
                <a:solidFill>
                  <a:srgbClr val="000066"/>
                </a:solidFill>
                <a:cs typeface="+mj-cs"/>
              </a:rPr>
              <a:t>Evolution and Atheism, Provine</a:t>
            </a:r>
            <a:endParaRPr lang="en-AU" smtClean="0">
              <a:solidFill>
                <a:srgbClr val="000066"/>
              </a:solidFill>
              <a:cs typeface="+mj-cs"/>
            </a:endParaRPr>
          </a:p>
        </p:txBody>
      </p:sp>
      <p:sp>
        <p:nvSpPr>
          <p:cNvPr id="6072323" name="Text Box 3"/>
          <p:cNvSpPr txBox="1">
            <a:spLocks noChangeArrowheads="1"/>
          </p:cNvSpPr>
          <p:nvPr/>
        </p:nvSpPr>
        <p:spPr bwMode="auto">
          <a:xfrm>
            <a:off x="2209800" y="304800"/>
            <a:ext cx="4473575"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zh-CN" altLang="en-AU" sz="4800" b="1" smtClean="0">
                <a:solidFill>
                  <a:schemeClr val="bg1"/>
                </a:solidFill>
                <a:latin typeface="Verdana" charset="0"/>
                <a:ea typeface="SimSun" charset="0"/>
                <a:cs typeface="Arial" charset="0"/>
              </a:rPr>
              <a:t>进化论和无神论</a:t>
            </a:r>
            <a:endParaRPr lang="en-AU" sz="4800" b="1" smtClean="0">
              <a:solidFill>
                <a:schemeClr val="bg1"/>
              </a:solidFill>
              <a:latin typeface="Verdana" charset="0"/>
              <a:ea typeface="SimSun" charset="0"/>
              <a:cs typeface="Arial" charset="0"/>
            </a:endParaRPr>
          </a:p>
        </p:txBody>
      </p:sp>
      <p:sp>
        <p:nvSpPr>
          <p:cNvPr id="6072324"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AU" b="1" smtClean="0">
                <a:solidFill>
                  <a:schemeClr val="bg1"/>
                </a:solidFill>
                <a:cs typeface="Arial" charset="0"/>
              </a:rPr>
              <a:t>William B. Provine (</a:t>
            </a:r>
            <a:r>
              <a:rPr lang="zh-CN" altLang="en-AU" b="1" smtClean="0">
                <a:solidFill>
                  <a:schemeClr val="bg1"/>
                </a:solidFill>
                <a:ea typeface="SimSun" charset="0"/>
                <a:cs typeface="Arial" charset="0"/>
              </a:rPr>
              <a:t>生物博士</a:t>
            </a:r>
            <a:r>
              <a:rPr lang="en-AU" b="1" smtClean="0">
                <a:solidFill>
                  <a:schemeClr val="bg1"/>
                </a:solidFill>
                <a:cs typeface="Arial" charset="0"/>
              </a:rPr>
              <a:t>, Cornell</a:t>
            </a:r>
            <a:r>
              <a:rPr lang="zh-CN" altLang="en-AU" b="1" smtClean="0">
                <a:solidFill>
                  <a:schemeClr val="bg1"/>
                </a:solidFill>
                <a:ea typeface="SimSun" charset="0"/>
                <a:cs typeface="SimSun" charset="0"/>
              </a:rPr>
              <a:t>大学</a:t>
            </a:r>
            <a:r>
              <a:rPr lang="en-AU" b="1" smtClean="0">
                <a:solidFill>
                  <a:schemeClr val="bg1"/>
                </a:solidFill>
                <a:cs typeface="Arial" charset="0"/>
              </a:rPr>
              <a:t>), </a:t>
            </a:r>
            <a:r>
              <a:rPr lang="zh-CN" altLang="en-AU" b="1" smtClean="0">
                <a:solidFill>
                  <a:schemeClr val="bg1"/>
                </a:solidFill>
                <a:ea typeface="SimSun" charset="0"/>
                <a:cs typeface="SimSun" charset="0"/>
              </a:rPr>
              <a:t>对起源的研究</a:t>
            </a:r>
            <a:r>
              <a:rPr lang="en-AU" b="1" smtClean="0">
                <a:solidFill>
                  <a:schemeClr val="bg1"/>
                </a:solidFill>
                <a:cs typeface="Arial" charset="0"/>
              </a:rPr>
              <a:t>, 16:1/2 (1994), p. 9.</a:t>
            </a:r>
            <a:endParaRPr lang="en-US" b="1" smtClean="0">
              <a:solidFill>
                <a:schemeClr val="bg1"/>
              </a:solidFill>
              <a:cs typeface="Arial" charset="0"/>
            </a:endParaRPr>
          </a:p>
        </p:txBody>
      </p:sp>
      <p:sp>
        <p:nvSpPr>
          <p:cNvPr id="6072325" name="Text Box 5"/>
          <p:cNvSpPr txBox="1">
            <a:spLocks noChangeArrowheads="1"/>
          </p:cNvSpPr>
          <p:nvPr/>
        </p:nvSpPr>
        <p:spPr bwMode="auto">
          <a:xfrm>
            <a:off x="609600" y="1536700"/>
            <a:ext cx="4572000" cy="3568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en-AU" altLang="zh-CN" sz="3800" b="1" smtClean="0">
                <a:solidFill>
                  <a:srgbClr val="FFFF00"/>
                </a:solidFill>
                <a:ea typeface="SimSun" charset="0"/>
                <a:cs typeface="Arial" charset="0"/>
              </a:rPr>
              <a:t>“</a:t>
            </a:r>
            <a:r>
              <a:rPr lang="zh-CN" altLang="en-AU" sz="3800" b="1" smtClean="0">
                <a:solidFill>
                  <a:srgbClr val="FFFF00"/>
                </a:solidFill>
                <a:ea typeface="SimSun" charset="0"/>
                <a:cs typeface="Arial" charset="0"/>
              </a:rPr>
              <a:t>当我死后，我绝对肯定我将是死的。那是我的结局。没有最终的道德，生命无意义，也没有人类的自由意志。”</a:t>
            </a:r>
            <a:endParaRPr lang="zh-CN" altLang="en-US" sz="3800" smtClean="0">
              <a:solidFill>
                <a:srgbClr val="000000"/>
              </a:solidFill>
              <a:ea typeface="SimSun" charset="0"/>
              <a:cs typeface="Arial" charset="0"/>
            </a:endParaRPr>
          </a:p>
        </p:txBody>
      </p:sp>
      <p:pic>
        <p:nvPicPr>
          <p:cNvPr id="410630"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82" name="Rectangle 2"/>
          <p:cNvSpPr>
            <a:spLocks noGrp="1" noChangeArrowheads="1"/>
          </p:cNvSpPr>
          <p:nvPr>
            <p:ph type="title"/>
          </p:nvPr>
        </p:nvSpPr>
        <p:spPr/>
        <p:txBody>
          <a:bodyPr/>
          <a:lstStyle/>
          <a:p>
            <a:pPr eaLnBrk="1" hangingPunct="1">
              <a:defRPr/>
            </a:pPr>
            <a:r>
              <a:rPr lang="en-US" smtClean="0">
                <a:cs typeface="+mj-cs"/>
              </a:rPr>
              <a:t>Q 899 Barna</a:t>
            </a:r>
          </a:p>
        </p:txBody>
      </p:sp>
      <p:pic>
        <p:nvPicPr>
          <p:cNvPr id="30310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084" name="Text Box 4"/>
          <p:cNvSpPr txBox="1">
            <a:spLocks noChangeArrowheads="1"/>
          </p:cNvSpPr>
          <p:nvPr/>
        </p:nvSpPr>
        <p:spPr bwMode="auto">
          <a:xfrm>
            <a:off x="1066800" y="5181600"/>
            <a:ext cx="7315200" cy="749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spcBef>
                <a:spcPct val="50000"/>
              </a:spcBef>
              <a:defRPr/>
            </a:pPr>
            <a:r>
              <a:rPr lang="en-US" b="1" smtClean="0">
                <a:solidFill>
                  <a:schemeClr val="bg1"/>
                </a:solidFill>
                <a:effectLst>
                  <a:outerShdw blurRad="38100" dist="38100" dir="2700000" algn="tl">
                    <a:srgbClr val="808080"/>
                  </a:outerShdw>
                </a:effectLst>
                <a:cs typeface="Arial" charset="0"/>
              </a:rPr>
              <a:t>2000</a:t>
            </a:r>
            <a:r>
              <a:rPr lang="zh-CN" altLang="en-US" b="1" smtClean="0">
                <a:solidFill>
                  <a:schemeClr val="bg1"/>
                </a:solidFill>
                <a:effectLst>
                  <a:outerShdw blurRad="38100" dist="38100" dir="2700000" algn="tl">
                    <a:srgbClr val="808080"/>
                  </a:outerShdw>
                </a:effectLst>
                <a:ea typeface="SimSun" charset="0"/>
                <a:cs typeface="SimSun" charset="0"/>
              </a:rPr>
              <a:t>年</a:t>
            </a:r>
            <a:r>
              <a:rPr lang="en-US" altLang="zh-CN" b="1" smtClean="0">
                <a:solidFill>
                  <a:schemeClr val="bg1"/>
                </a:solidFill>
                <a:effectLst>
                  <a:outerShdw blurRad="38100" dist="38100" dir="2700000" algn="tl">
                    <a:srgbClr val="808080"/>
                  </a:outerShdw>
                </a:effectLst>
                <a:ea typeface="SimSun" charset="0"/>
                <a:cs typeface="SimSun" charset="0"/>
              </a:rPr>
              <a:t>12</a:t>
            </a:r>
            <a:r>
              <a:rPr lang="zh-CN" altLang="en-US" b="1" smtClean="0">
                <a:solidFill>
                  <a:schemeClr val="bg1"/>
                </a:solidFill>
                <a:effectLst>
                  <a:outerShdw blurRad="38100" dist="38100" dir="2700000" algn="tl">
                    <a:srgbClr val="808080"/>
                  </a:outerShdw>
                </a:effectLst>
                <a:ea typeface="SimSun" charset="0"/>
                <a:cs typeface="SimSun" charset="0"/>
              </a:rPr>
              <a:t>月</a:t>
            </a:r>
            <a:r>
              <a:rPr lang="en-US" altLang="zh-CN" b="1" smtClean="0">
                <a:solidFill>
                  <a:schemeClr val="bg1"/>
                </a:solidFill>
                <a:effectLst>
                  <a:outerShdw blurRad="38100" dist="38100" dir="2700000" algn="tl">
                    <a:srgbClr val="808080"/>
                  </a:outerShdw>
                </a:effectLst>
                <a:ea typeface="SimSun" charset="0"/>
                <a:cs typeface="SimSun" charset="0"/>
              </a:rPr>
              <a:t>12 </a:t>
            </a:r>
            <a:r>
              <a:rPr lang="zh-CN" altLang="en-US" b="1" smtClean="0">
                <a:solidFill>
                  <a:schemeClr val="bg1"/>
                </a:solidFill>
                <a:effectLst>
                  <a:outerShdw blurRad="38100" dist="38100" dir="2700000" algn="tl">
                    <a:srgbClr val="808080"/>
                  </a:outerShdw>
                </a:effectLst>
                <a:ea typeface="SimSun" charset="0"/>
                <a:cs typeface="SimSun" charset="0"/>
              </a:rPr>
              <a:t>日</a:t>
            </a:r>
            <a:r>
              <a:rPr lang="en-US" b="1" smtClean="0">
                <a:solidFill>
                  <a:schemeClr val="bg1"/>
                </a:solidFill>
                <a:effectLst>
                  <a:outerShdw blurRad="38100" dist="38100" dir="2700000" algn="tl">
                    <a:srgbClr val="808080"/>
                  </a:outerShdw>
                </a:effectLst>
                <a:cs typeface="Arial" charset="0"/>
              </a:rPr>
              <a:t>, </a:t>
            </a:r>
            <a:r>
              <a:rPr lang="en-US" altLang="zh-CN" b="1" smtClean="0">
                <a:solidFill>
                  <a:schemeClr val="bg1"/>
                </a:solidFill>
                <a:effectLst>
                  <a:outerShdw blurRad="38100" dist="38100" dir="2700000" algn="tl">
                    <a:srgbClr val="808080"/>
                  </a:outerShdw>
                </a:effectLst>
                <a:cs typeface="Arial" charset="0"/>
              </a:rPr>
              <a:t>Barna </a:t>
            </a:r>
            <a:r>
              <a:rPr lang="zh-CN" altLang="en-US" b="1" smtClean="0">
                <a:solidFill>
                  <a:schemeClr val="bg1"/>
                </a:solidFill>
                <a:effectLst>
                  <a:outerShdw blurRad="38100" dist="38100" dir="2700000" algn="tl">
                    <a:srgbClr val="808080"/>
                  </a:outerShdw>
                </a:effectLst>
                <a:ea typeface="SimSun" charset="0"/>
                <a:cs typeface="SimSun" charset="0"/>
              </a:rPr>
              <a:t>网（</a:t>
            </a:r>
            <a:r>
              <a:rPr lang="en-US" b="1" smtClean="0">
                <a:solidFill>
                  <a:schemeClr val="bg1"/>
                </a:solidFill>
                <a:effectLst>
                  <a:outerShdw blurRad="38100" dist="38100" dir="2700000" algn="tl">
                    <a:srgbClr val="808080"/>
                  </a:outerShdw>
                </a:effectLst>
                <a:cs typeface="Arial" charset="0"/>
              </a:rPr>
              <a:t>www.barna.org</a:t>
            </a:r>
            <a:r>
              <a:rPr lang="zh-CN" altLang="en-US" b="1" smtClean="0">
                <a:solidFill>
                  <a:schemeClr val="bg1"/>
                </a:solidFill>
                <a:effectLst>
                  <a:outerShdw blurRad="38100" dist="38100" dir="2700000" algn="tl">
                    <a:srgbClr val="808080"/>
                  </a:outerShdw>
                </a:effectLst>
                <a:ea typeface="SimSun" charset="0"/>
                <a:cs typeface="SimSun" charset="0"/>
              </a:rPr>
              <a:t>）的研究报告“今年最有趣的发现</a:t>
            </a:r>
            <a:r>
              <a:rPr lang="zh-CN" altLang="en-US" b="1" smtClean="0">
                <a:solidFill>
                  <a:schemeClr val="bg1"/>
                </a:solidFill>
                <a:effectLst>
                  <a:outerShdw blurRad="38100" dist="38100" dir="2700000" algn="tl">
                    <a:srgbClr val="808080"/>
                  </a:outerShdw>
                </a:effectLst>
                <a:cs typeface="Arial" charset="0"/>
              </a:rPr>
              <a:t> </a:t>
            </a:r>
            <a:r>
              <a:rPr lang="zh-CN" altLang="en-US" b="1" smtClean="0">
                <a:solidFill>
                  <a:schemeClr val="bg1"/>
                </a:solidFill>
                <a:effectLst>
                  <a:outerShdw blurRad="38100" dist="38100" dir="2700000" algn="tl">
                    <a:srgbClr val="808080"/>
                  </a:outerShdw>
                </a:effectLst>
                <a:ea typeface="SimSun" charset="0"/>
                <a:cs typeface="SimSun" charset="0"/>
              </a:rPr>
              <a:t>”</a:t>
            </a:r>
          </a:p>
        </p:txBody>
      </p:sp>
      <p:sp>
        <p:nvSpPr>
          <p:cNvPr id="4526085" name="Text Box 5"/>
          <p:cNvSpPr txBox="1">
            <a:spLocks noChangeArrowheads="1"/>
          </p:cNvSpPr>
          <p:nvPr/>
        </p:nvSpPr>
        <p:spPr bwMode="auto">
          <a:xfrm>
            <a:off x="0" y="762000"/>
            <a:ext cx="9144000" cy="19875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en-US" altLang="ja-JP" sz="4600" b="1" smtClean="0">
                <a:solidFill>
                  <a:schemeClr val="bg1"/>
                </a:solidFill>
                <a:cs typeface="Arial" charset="0"/>
              </a:rPr>
              <a:t>“</a:t>
            </a:r>
            <a:r>
              <a:rPr lang="zh-CN" altLang="en-US" sz="4600" b="1" smtClean="0">
                <a:solidFill>
                  <a:schemeClr val="bg1"/>
                </a:solidFill>
                <a:ea typeface="SimSun" charset="0"/>
                <a:cs typeface="Arial" charset="0"/>
              </a:rPr>
              <a:t>少数重生</a:t>
            </a:r>
            <a:r>
              <a:rPr lang="zh-CN" altLang="en-US" sz="4600" b="1" smtClean="0">
                <a:solidFill>
                  <a:srgbClr val="FFFF00"/>
                </a:solidFill>
                <a:ea typeface="SimSun" charset="0"/>
                <a:cs typeface="Arial" charset="0"/>
              </a:rPr>
              <a:t>成年人</a:t>
            </a:r>
            <a:r>
              <a:rPr lang="en-US" altLang="zh-CN" sz="4600" b="1" smtClean="0">
                <a:solidFill>
                  <a:srgbClr val="FFFF00"/>
                </a:solidFill>
                <a:ea typeface="SimSun" charset="0"/>
                <a:cs typeface="Arial" charset="0"/>
              </a:rPr>
              <a:t>(44%)</a:t>
            </a:r>
            <a:br>
              <a:rPr lang="en-US" altLang="zh-CN" sz="4600" b="1" smtClean="0">
                <a:solidFill>
                  <a:srgbClr val="FFFF00"/>
                </a:solidFill>
                <a:ea typeface="SimSun" charset="0"/>
                <a:cs typeface="Arial" charset="0"/>
              </a:rPr>
            </a:br>
            <a:r>
              <a:rPr lang="zh-CN" altLang="en-US" sz="4600" b="1" smtClean="0">
                <a:solidFill>
                  <a:schemeClr val="bg1"/>
                </a:solidFill>
                <a:ea typeface="SimSun" charset="0"/>
                <a:cs typeface="Arial" charset="0"/>
              </a:rPr>
              <a:t>与</a:t>
            </a:r>
            <a:r>
              <a:rPr lang="zh-CN" altLang="en-US" sz="4600" b="1" smtClean="0">
                <a:solidFill>
                  <a:srgbClr val="FFFF00"/>
                </a:solidFill>
                <a:ea typeface="SimSun" charset="0"/>
                <a:cs typeface="Arial" charset="0"/>
              </a:rPr>
              <a:t>青少年人</a:t>
            </a:r>
            <a:r>
              <a:rPr lang="en-US" altLang="zh-CN" sz="4600" b="1" smtClean="0">
                <a:solidFill>
                  <a:srgbClr val="FFFF00"/>
                </a:solidFill>
                <a:ea typeface="SimSun" charset="0"/>
                <a:cs typeface="Arial" charset="0"/>
              </a:rPr>
              <a:t>(9%)</a:t>
            </a:r>
            <a:r>
              <a:rPr lang="zh-CN" altLang="en-US" sz="4600" b="1" smtClean="0">
                <a:solidFill>
                  <a:schemeClr val="bg1"/>
                </a:solidFill>
                <a:ea typeface="SimSun" charset="0"/>
                <a:cs typeface="Arial" charset="0"/>
              </a:rPr>
              <a:t>对道德真理</a:t>
            </a:r>
            <a:br>
              <a:rPr lang="zh-CN" altLang="en-US" sz="4600" b="1" smtClean="0">
                <a:solidFill>
                  <a:schemeClr val="bg1"/>
                </a:solidFill>
                <a:ea typeface="SimSun" charset="0"/>
                <a:cs typeface="Arial" charset="0"/>
              </a:rPr>
            </a:br>
            <a:r>
              <a:rPr lang="zh-CN" altLang="en-US" sz="4600" b="1" smtClean="0">
                <a:solidFill>
                  <a:schemeClr val="bg1"/>
                </a:solidFill>
                <a:ea typeface="SimSun" charset="0"/>
                <a:cs typeface="Arial" charset="0"/>
              </a:rPr>
              <a:t>有正确的认识。</a:t>
            </a:r>
            <a:r>
              <a:rPr lang="en-US" altLang="zh-CN" sz="4600" b="1" smtClean="0">
                <a:solidFill>
                  <a:schemeClr val="bg1"/>
                </a:solidFill>
                <a:ea typeface="SimSun" charset="0"/>
                <a:cs typeface="Arial" charset="0"/>
              </a:rPr>
              <a:t>”</a:t>
            </a:r>
          </a:p>
        </p:txBody>
      </p:sp>
    </p:spTree>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5698" name="Rectangle 2"/>
          <p:cNvSpPr>
            <a:spLocks noGrp="1" noChangeArrowheads="1"/>
          </p:cNvSpPr>
          <p:nvPr>
            <p:ph type="ctrTitle"/>
          </p:nvPr>
        </p:nvSpPr>
        <p:spPr>
          <a:xfrm>
            <a:off x="838200" y="5181600"/>
            <a:ext cx="7772400" cy="1470025"/>
          </a:xfrm>
        </p:spPr>
        <p:txBody>
          <a:bodyPr/>
          <a:lstStyle/>
          <a:p>
            <a:pPr eaLnBrk="1" hangingPunct="1">
              <a:defRPr/>
            </a:pPr>
            <a:r>
              <a:rPr lang="en-US" smtClean="0">
                <a:cs typeface="+mj-cs"/>
              </a:rPr>
              <a:t>6 Days or Millions of Years in Your Past 00087—layered.</a:t>
            </a:r>
          </a:p>
        </p:txBody>
      </p:sp>
      <p:pic>
        <p:nvPicPr>
          <p:cNvPr id="412674" name="Picture 3" descr="6 Days or Mil of Yrs in Past 00087-midd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3214688"/>
            <a:ext cx="651668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5" name="Picture 4" descr="6 Days or Mil of Yrs in Past 00087-bottom copyNE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0100" y="3838575"/>
            <a:ext cx="48768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6" name="Picture 5" descr="6 Days or Mil of Yrs in Past 00087-topN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2000" y="76200"/>
            <a:ext cx="5029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702" name="AutoShape 6"/>
          <p:cNvSpPr>
            <a:spLocks noChangeArrowheads="1"/>
          </p:cNvSpPr>
          <p:nvPr/>
        </p:nvSpPr>
        <p:spPr bwMode="auto">
          <a:xfrm>
            <a:off x="5029200" y="152400"/>
            <a:ext cx="2133600" cy="838200"/>
          </a:xfrm>
          <a:prstGeom prst="wedgeEllipseCallout">
            <a:avLst>
              <a:gd name="adj1" fmla="val -70833"/>
              <a:gd name="adj2" fmla="val -13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6045703" name="AutoShape 7"/>
          <p:cNvSpPr>
            <a:spLocks noChangeArrowheads="1"/>
          </p:cNvSpPr>
          <p:nvPr/>
        </p:nvSpPr>
        <p:spPr bwMode="auto">
          <a:xfrm>
            <a:off x="4267200" y="5867400"/>
            <a:ext cx="1905000" cy="838200"/>
          </a:xfrm>
          <a:prstGeom prst="wedgeEllipseCallout">
            <a:avLst>
              <a:gd name="adj1" fmla="val -42417"/>
              <a:gd name="adj2" fmla="val -886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Arial" charset="0"/>
            </a:endParaRPr>
          </a:p>
        </p:txBody>
      </p:sp>
      <p:sp>
        <p:nvSpPr>
          <p:cNvPr id="6045704" name="TextBox 20"/>
          <p:cNvSpPr txBox="1">
            <a:spLocks noChangeArrowheads="1"/>
          </p:cNvSpPr>
          <p:nvPr/>
        </p:nvSpPr>
        <p:spPr bwMode="auto">
          <a:xfrm>
            <a:off x="5562600" y="2286000"/>
            <a:ext cx="1104900" cy="777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800"/>
              </a:lnSpc>
              <a:defRPr/>
            </a:pPr>
            <a:r>
              <a:rPr lang="zh-CN" altLang="en-US" b="1" smtClean="0">
                <a:solidFill>
                  <a:schemeClr val="bg1"/>
                </a:solidFill>
                <a:effectLst>
                  <a:outerShdw blurRad="38100" dist="38100" dir="2700000" algn="tl">
                    <a:srgbClr val="808080"/>
                  </a:outerShdw>
                </a:effectLst>
                <a:latin typeface="Arial Black" charset="0"/>
                <a:ea typeface="SimSun" charset="0"/>
                <a:cs typeface="Arial" charset="0"/>
              </a:rPr>
              <a:t>神制定</a:t>
            </a:r>
          </a:p>
          <a:p>
            <a:pPr eaLnBrk="1" hangingPunct="1">
              <a:lnSpc>
                <a:spcPts val="1800"/>
              </a:lnSpc>
              <a:defRPr/>
            </a:pPr>
            <a:endParaRPr lang="zh-CN" altLang="en-US" b="1" smtClean="0">
              <a:solidFill>
                <a:schemeClr val="bg1"/>
              </a:solidFill>
              <a:effectLst>
                <a:outerShdw blurRad="38100" dist="38100" dir="2700000" algn="tl">
                  <a:srgbClr val="808080"/>
                </a:outerShdw>
              </a:effectLst>
              <a:latin typeface="Arial Black" charset="0"/>
              <a:ea typeface="SimSun" charset="0"/>
              <a:cs typeface="Arial" charset="0"/>
            </a:endParaRPr>
          </a:p>
          <a:p>
            <a:pPr eaLnBrk="1" hangingPunct="1">
              <a:lnSpc>
                <a:spcPts val="1800"/>
              </a:lnSpc>
              <a:defRPr/>
            </a:pPr>
            <a:r>
              <a:rPr lang="zh-CN" altLang="en-US" b="1" smtClean="0">
                <a:solidFill>
                  <a:schemeClr val="bg1"/>
                </a:solidFill>
                <a:effectLst>
                  <a:outerShdw blurRad="38100" dist="38100" dir="2700000" algn="tl">
                    <a:srgbClr val="808080"/>
                  </a:outerShdw>
                </a:effectLst>
                <a:latin typeface="Arial Black" charset="0"/>
                <a:ea typeface="SimSun" charset="0"/>
                <a:cs typeface="Arial" charset="0"/>
              </a:rPr>
              <a:t>规则</a:t>
            </a:r>
          </a:p>
        </p:txBody>
      </p:sp>
      <p:sp>
        <p:nvSpPr>
          <p:cNvPr id="22" name="TextBox 21"/>
          <p:cNvSpPr txBox="1">
            <a:spLocks noChangeArrowheads="1"/>
          </p:cNvSpPr>
          <p:nvPr/>
        </p:nvSpPr>
        <p:spPr bwMode="auto">
          <a:xfrm>
            <a:off x="5083175" y="1317625"/>
            <a:ext cx="2162175" cy="4206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defRPr/>
            </a:pPr>
            <a:r>
              <a:rPr lang="zh-CN" altLang="en-US" b="1" smtClean="0">
                <a:solidFill>
                  <a:schemeClr val="bg1"/>
                </a:solidFill>
                <a:effectLst>
                  <a:outerShdw blurRad="38100" dist="38100" dir="2700000" algn="tl">
                    <a:srgbClr val="808080"/>
                  </a:outerShdw>
                </a:effectLst>
                <a:latin typeface="Arial Black" charset="0"/>
                <a:ea typeface="SimSun" charset="0"/>
                <a:cs typeface="Arial" charset="0"/>
              </a:rPr>
              <a:t>神是权威</a:t>
            </a:r>
          </a:p>
        </p:txBody>
      </p:sp>
      <p:sp>
        <p:nvSpPr>
          <p:cNvPr id="6045715" name="Text Box 19"/>
          <p:cNvSpPr txBox="1">
            <a:spLocks noChangeArrowheads="1"/>
          </p:cNvSpPr>
          <p:nvPr/>
        </p:nvSpPr>
        <p:spPr bwMode="auto">
          <a:xfrm>
            <a:off x="5105400" y="4038600"/>
            <a:ext cx="2133600" cy="10683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2000" b="1" smtClean="0">
                <a:latin typeface="Arial Black" charset="0"/>
                <a:ea typeface="SimSun" charset="0"/>
                <a:cs typeface="Arial" charset="0"/>
              </a:rPr>
              <a:t>人是有</a:t>
            </a:r>
            <a:br>
              <a:rPr lang="zh-CN" altLang="en-US" sz="2000" b="1" smtClean="0">
                <a:latin typeface="Arial Black" charset="0"/>
                <a:ea typeface="SimSun" charset="0"/>
                <a:cs typeface="Arial" charset="0"/>
              </a:rPr>
            </a:br>
            <a:r>
              <a:rPr lang="zh-CN" altLang="en-US" sz="2000" b="1" smtClean="0">
                <a:latin typeface="Arial Black" charset="0"/>
                <a:ea typeface="SimSun" charset="0"/>
                <a:cs typeface="Arial" charset="0"/>
              </a:rPr>
              <a:t>权威</a:t>
            </a:r>
          </a:p>
          <a:p>
            <a:pPr eaLnBrk="1" hangingPunct="1">
              <a:lnSpc>
                <a:spcPct val="90000"/>
              </a:lnSpc>
              <a:spcBef>
                <a:spcPct val="50000"/>
              </a:spcBef>
              <a:defRPr/>
            </a:pPr>
            <a:endParaRPr lang="en-US" sz="2000" b="1" smtClean="0">
              <a:ea typeface="SimSun" charset="0"/>
              <a:cs typeface="Arial" charset="0"/>
            </a:endParaRPr>
          </a:p>
        </p:txBody>
      </p:sp>
      <p:sp>
        <p:nvSpPr>
          <p:cNvPr id="6045716" name="Text Box 20"/>
          <p:cNvSpPr txBox="1">
            <a:spLocks noChangeArrowheads="1"/>
          </p:cNvSpPr>
          <p:nvPr/>
        </p:nvSpPr>
        <p:spPr bwMode="auto">
          <a:xfrm>
            <a:off x="5105400" y="4616450"/>
            <a:ext cx="2133600" cy="3508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spcBef>
                <a:spcPct val="50000"/>
              </a:spcBef>
              <a:defRPr/>
            </a:pPr>
            <a:r>
              <a:rPr lang="zh-CN" altLang="en-US" sz="2000" b="1" smtClean="0">
                <a:ea typeface="SimSun" charset="0"/>
                <a:cs typeface="Arial" charset="0"/>
              </a:rPr>
              <a:t>道德观薄弱</a:t>
            </a:r>
          </a:p>
        </p:txBody>
      </p:sp>
      <p:sp>
        <p:nvSpPr>
          <p:cNvPr id="6045717" name="Text Box 21"/>
          <p:cNvSpPr txBox="1">
            <a:spLocks noChangeArrowheads="1"/>
          </p:cNvSpPr>
          <p:nvPr/>
        </p:nvSpPr>
        <p:spPr bwMode="auto">
          <a:xfrm>
            <a:off x="2590800" y="4953000"/>
            <a:ext cx="990600" cy="7921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1400" b="1" smtClean="0">
                <a:ea typeface="SimSun" charset="0"/>
                <a:cs typeface="Arial" charset="0"/>
              </a:rPr>
              <a:t>人们易错的知识</a:t>
            </a:r>
          </a:p>
          <a:p>
            <a:pPr eaLnBrk="1" hangingPunct="1">
              <a:spcBef>
                <a:spcPct val="50000"/>
              </a:spcBef>
              <a:defRPr/>
            </a:pPr>
            <a:endParaRPr lang="en-US" sz="1200" b="1" smtClean="0">
              <a:ea typeface="SimSun" charset="0"/>
              <a:cs typeface="Arial" charset="0"/>
            </a:endParaRPr>
          </a:p>
        </p:txBody>
      </p:sp>
      <p:sp>
        <p:nvSpPr>
          <p:cNvPr id="6045718" name="Text Box 22"/>
          <p:cNvSpPr txBox="1">
            <a:spLocks noChangeArrowheads="1"/>
          </p:cNvSpPr>
          <p:nvPr/>
        </p:nvSpPr>
        <p:spPr bwMode="auto">
          <a:xfrm>
            <a:off x="2133600" y="4114800"/>
            <a:ext cx="2209800" cy="4333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lnSpc>
                <a:spcPct val="80000"/>
              </a:lnSpc>
              <a:spcBef>
                <a:spcPct val="50000"/>
              </a:spcBef>
              <a:defRPr/>
            </a:pPr>
            <a:r>
              <a:rPr lang="zh-CN" altLang="en-US" sz="2800" b="1" smtClean="0">
                <a:ea typeface="SimSun" charset="0"/>
                <a:cs typeface="SimSun" charset="0"/>
              </a:rPr>
              <a:t>数百万年</a:t>
            </a:r>
            <a:endParaRPr lang="en-US" altLang="zh-CN" sz="2800" b="1" smtClean="0">
              <a:cs typeface="Arial" charset="0"/>
            </a:endParaRPr>
          </a:p>
        </p:txBody>
      </p:sp>
      <p:sp>
        <p:nvSpPr>
          <p:cNvPr id="6045719" name="Text Box 23"/>
          <p:cNvSpPr txBox="1">
            <a:spLocks noChangeArrowheads="1"/>
          </p:cNvSpPr>
          <p:nvPr/>
        </p:nvSpPr>
        <p:spPr bwMode="auto">
          <a:xfrm>
            <a:off x="2133600" y="2438400"/>
            <a:ext cx="2354263" cy="4333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80000"/>
              </a:lnSpc>
              <a:spcBef>
                <a:spcPct val="50000"/>
              </a:spcBef>
              <a:defRPr/>
            </a:pPr>
            <a:r>
              <a:rPr lang="zh-CN" altLang="en-US" sz="2800" b="1" smtClean="0">
                <a:ea typeface="SimSun" charset="0"/>
                <a:cs typeface="Arial" charset="0"/>
              </a:rPr>
              <a:t>六天的创造</a:t>
            </a:r>
          </a:p>
        </p:txBody>
      </p:sp>
      <p:sp>
        <p:nvSpPr>
          <p:cNvPr id="6045720" name="Text Box 24"/>
          <p:cNvSpPr txBox="1">
            <a:spLocks noChangeArrowheads="1"/>
          </p:cNvSpPr>
          <p:nvPr/>
        </p:nvSpPr>
        <p:spPr bwMode="auto">
          <a:xfrm>
            <a:off x="4343400" y="2438400"/>
            <a:ext cx="914400" cy="9302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spcBef>
                <a:spcPct val="50000"/>
              </a:spcBef>
              <a:defRPr/>
            </a:pPr>
            <a:r>
              <a:rPr lang="zh-CN" altLang="en-US" sz="1800" b="1" smtClean="0">
                <a:solidFill>
                  <a:schemeClr val="bg1"/>
                </a:solidFill>
                <a:ea typeface="SimSun" charset="0"/>
                <a:cs typeface="Arial" charset="0"/>
              </a:rPr>
              <a:t>你的过去</a:t>
            </a:r>
          </a:p>
          <a:p>
            <a:pPr eaLnBrk="1" hangingPunct="1">
              <a:lnSpc>
                <a:spcPct val="85000"/>
              </a:lnSpc>
              <a:spcBef>
                <a:spcPct val="50000"/>
              </a:spcBef>
              <a:defRPr/>
            </a:pPr>
            <a:endParaRPr lang="en-US" sz="1800" b="1" smtClean="0">
              <a:solidFill>
                <a:schemeClr val="bg1"/>
              </a:solidFill>
              <a:ea typeface="SimSun" charset="0"/>
              <a:cs typeface="Arial" charset="0"/>
            </a:endParaRPr>
          </a:p>
        </p:txBody>
      </p:sp>
      <p:sp>
        <p:nvSpPr>
          <p:cNvPr id="6045721" name="Text Box 25"/>
          <p:cNvSpPr txBox="1">
            <a:spLocks noChangeArrowheads="1"/>
          </p:cNvSpPr>
          <p:nvPr/>
        </p:nvSpPr>
        <p:spPr bwMode="auto">
          <a:xfrm>
            <a:off x="4343400" y="4114800"/>
            <a:ext cx="914400" cy="558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spcBef>
                <a:spcPct val="50000"/>
              </a:spcBef>
              <a:defRPr/>
            </a:pPr>
            <a:r>
              <a:rPr lang="zh-CN" altLang="en-US" sz="1800" b="1" smtClean="0">
                <a:solidFill>
                  <a:schemeClr val="bg1"/>
                </a:solidFill>
                <a:ea typeface="SimSun" charset="0"/>
                <a:cs typeface="Arial" charset="0"/>
              </a:rPr>
              <a:t>你的过去</a:t>
            </a:r>
          </a:p>
        </p:txBody>
      </p:sp>
      <p:sp>
        <p:nvSpPr>
          <p:cNvPr id="6045722" name="Text Box 26"/>
          <p:cNvSpPr txBox="1">
            <a:spLocks noChangeArrowheads="1"/>
          </p:cNvSpPr>
          <p:nvPr/>
        </p:nvSpPr>
        <p:spPr bwMode="auto">
          <a:xfrm>
            <a:off x="5029200" y="304800"/>
            <a:ext cx="2133600" cy="609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spcBef>
                <a:spcPct val="50000"/>
              </a:spcBef>
              <a:defRPr/>
            </a:pPr>
            <a:r>
              <a:rPr lang="zh-CN" altLang="en-US" sz="2000" b="1" smtClean="0">
                <a:ea typeface="SimSun" charset="0"/>
                <a:cs typeface="Arial" charset="0"/>
              </a:rPr>
              <a:t>我对每件事的想法</a:t>
            </a:r>
          </a:p>
        </p:txBody>
      </p:sp>
      <p:sp>
        <p:nvSpPr>
          <p:cNvPr id="6045723" name="Text Box 27"/>
          <p:cNvSpPr txBox="1">
            <a:spLocks noChangeArrowheads="1"/>
          </p:cNvSpPr>
          <p:nvPr/>
        </p:nvSpPr>
        <p:spPr bwMode="auto">
          <a:xfrm>
            <a:off x="4114800" y="6096000"/>
            <a:ext cx="2133600" cy="5810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sz="2000" b="1" smtClean="0">
                <a:ea typeface="SimSun" charset="0"/>
                <a:cs typeface="Arial" charset="0"/>
              </a:rPr>
              <a:t>我对每件事的想法</a:t>
            </a:r>
            <a:endParaRPr lang="en-US" sz="2000" b="1" smtClean="0">
              <a:ea typeface="SimSun" charset="0"/>
              <a:cs typeface="Arial" charset="0"/>
            </a:endParaRPr>
          </a:p>
        </p:txBody>
      </p:sp>
      <p:sp>
        <p:nvSpPr>
          <p:cNvPr id="6045724" name="Text Box 28"/>
          <p:cNvSpPr txBox="1">
            <a:spLocks noChangeArrowheads="1"/>
          </p:cNvSpPr>
          <p:nvPr/>
        </p:nvSpPr>
        <p:spPr bwMode="auto">
          <a:xfrm>
            <a:off x="2057400" y="3341688"/>
            <a:ext cx="1066800" cy="5794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3200" b="1" smtClean="0">
                <a:ea typeface="SimSun" charset="0"/>
                <a:cs typeface="Arial" charset="0"/>
              </a:rPr>
              <a:t>或</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0" name="Rectangle 3"/>
          <p:cNvSpPr>
            <a:spLocks/>
          </p:cNvSpPr>
          <p:nvPr/>
        </p:nvSpPr>
        <p:spPr bwMode="auto">
          <a:xfrm>
            <a:off x="2001838" y="1252538"/>
            <a:ext cx="66992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defTabSz="642938">
              <a:defRPr/>
            </a:pPr>
            <a:r>
              <a:rPr lang="zh-TW" altLang="en-US" sz="2400" b="1" dirty="0">
                <a:solidFill>
                  <a:srgbClr val="FFFFFF"/>
                </a:solidFill>
                <a:effectLst>
                  <a:outerShdw blurRad="50800" dist="63500" dir="2700000" algn="tl" rotWithShape="0">
                    <a:srgbClr val="000000"/>
                  </a:outerShdw>
                </a:effectLst>
                <a:cs typeface="Arial" charset="0"/>
              </a:rPr>
              <a:t>色情</a:t>
            </a:r>
            <a:endParaRPr lang="en-US" sz="2400" b="1" dirty="0">
              <a:solidFill>
                <a:srgbClr val="FFFFFF"/>
              </a:solidFill>
              <a:effectLst>
                <a:outerShdw blurRad="50800" dist="63500" dir="2700000" algn="tl" rotWithShape="0">
                  <a:srgbClr val="000000"/>
                </a:outerShdw>
              </a:effectLst>
              <a:cs typeface="Arial" charset="0"/>
              <a:sym typeface="Arial" charset="0"/>
            </a:endParaRPr>
          </a:p>
        </p:txBody>
      </p:sp>
      <p:sp>
        <p:nvSpPr>
          <p:cNvPr id="339971" name="Rectangle 4"/>
          <p:cNvSpPr>
            <a:spLocks/>
          </p:cNvSpPr>
          <p:nvPr/>
        </p:nvSpPr>
        <p:spPr bwMode="auto">
          <a:xfrm>
            <a:off x="1524000" y="228600"/>
            <a:ext cx="914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defTabSz="642938">
              <a:defRPr/>
            </a:pPr>
            <a:r>
              <a:rPr lang="zh-CN" altLang="en-US" sz="2400" b="1" dirty="0">
                <a:solidFill>
                  <a:srgbClr val="FFFFFF"/>
                </a:solidFill>
                <a:effectLst>
                  <a:outerShdw blurRad="50800" dist="63500" dir="2700000" algn="tl" rotWithShape="0">
                    <a:srgbClr val="000000"/>
                  </a:outerShdw>
                </a:effectLst>
                <a:cs typeface="Arial" charset="0"/>
              </a:rPr>
              <a:t>家庭破裂</a:t>
            </a:r>
            <a:endParaRPr lang="zh-TW" altLang="en-US" sz="2400" b="1" dirty="0">
              <a:solidFill>
                <a:srgbClr val="FFFFFF"/>
              </a:solidFill>
              <a:effectLst>
                <a:outerShdw blurRad="50800" dist="63500" dir="2700000" algn="tl" rotWithShape="0">
                  <a:srgbClr val="000000"/>
                </a:outerShdw>
              </a:effectLst>
              <a:cs typeface="Arial" charset="0"/>
            </a:endParaRPr>
          </a:p>
        </p:txBody>
      </p:sp>
      <p:sp>
        <p:nvSpPr>
          <p:cNvPr id="339972" name="Rectangle 5"/>
          <p:cNvSpPr>
            <a:spLocks/>
          </p:cNvSpPr>
          <p:nvPr/>
        </p:nvSpPr>
        <p:spPr bwMode="auto">
          <a:xfrm>
            <a:off x="381000" y="338138"/>
            <a:ext cx="9144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defTabSz="642938">
              <a:defRPr/>
            </a:pPr>
            <a:r>
              <a:rPr lang="en-US" sz="2400" b="1" dirty="0">
                <a:solidFill>
                  <a:srgbClr val="FFFFFF"/>
                </a:solidFill>
                <a:effectLst>
                  <a:outerShdw blurRad="50800" dist="63500" dir="2700000" algn="tl" rotWithShape="0">
                    <a:srgbClr val="000000"/>
                  </a:outerShdw>
                </a:effectLst>
                <a:cs typeface="Arial" charset="0"/>
                <a:sym typeface="Arial" charset="0"/>
              </a:rPr>
              <a:t>堕胎</a:t>
            </a:r>
          </a:p>
        </p:txBody>
      </p:sp>
      <p:sp>
        <p:nvSpPr>
          <p:cNvPr id="339973" name="Rectangle 6"/>
          <p:cNvSpPr>
            <a:spLocks/>
          </p:cNvSpPr>
          <p:nvPr/>
        </p:nvSpPr>
        <p:spPr bwMode="auto">
          <a:xfrm>
            <a:off x="762000" y="1066800"/>
            <a:ext cx="10112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defTabSz="642938">
              <a:defRPr/>
            </a:pPr>
            <a:r>
              <a:rPr lang="zh-CN" altLang="en-US" sz="2400" b="1" dirty="0">
                <a:solidFill>
                  <a:srgbClr val="FFFFFF"/>
                </a:solidFill>
                <a:effectLst>
                  <a:outerShdw blurRad="50800" dist="63500" dir="2700000" algn="tl" rotWithShape="0">
                    <a:srgbClr val="000000"/>
                  </a:outerShdw>
                </a:effectLst>
                <a:cs typeface="Arial" charset="0"/>
              </a:rPr>
              <a:t>校园暴力事件</a:t>
            </a:r>
            <a:endParaRPr lang="zh-TW" altLang="en-US" sz="2400" b="1" dirty="0">
              <a:solidFill>
                <a:srgbClr val="FFFFFF"/>
              </a:solidFill>
              <a:effectLst>
                <a:outerShdw blurRad="50800" dist="63500" dir="2700000" algn="tl" rotWithShape="0">
                  <a:srgbClr val="000000"/>
                </a:outerShdw>
              </a:effectLst>
              <a:cs typeface="Arial" charset="0"/>
            </a:endParaRP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smtClean="0">
                <a:solidFill>
                  <a:schemeClr val="bg1"/>
                </a:solidFill>
              </a:rPr>
              <a:t>Balloons problem—</a:t>
            </a:r>
            <a:r>
              <a:rPr lang="en-US" sz="1800" dirty="0" err="1" smtClean="0">
                <a:solidFill>
                  <a:schemeClr val="bg1"/>
                </a:solidFill>
              </a:rPr>
              <a:t>evol</a:t>
            </a:r>
            <a:r>
              <a:rPr lang="en-US" sz="1800" dirty="0" smtClean="0">
                <a:solidFill>
                  <a:schemeClr val="bg1"/>
                </a:solidFill>
              </a:rPr>
              <a:t> </a:t>
            </a:r>
            <a:r>
              <a:rPr lang="en-US" sz="1800" dirty="0" err="1" smtClean="0">
                <a:solidFill>
                  <a:schemeClr val="bg1"/>
                </a:solidFill>
              </a:rPr>
              <a:t>vs</a:t>
            </a:r>
            <a:r>
              <a:rPr lang="en-US" sz="1800" dirty="0" smtClean="0">
                <a:solidFill>
                  <a:schemeClr val="bg1"/>
                </a:solidFill>
              </a:rPr>
              <a:t> </a:t>
            </a:r>
            <a:r>
              <a:rPr lang="en-US" sz="1800" dirty="0" err="1" smtClean="0">
                <a:solidFill>
                  <a:schemeClr val="bg1"/>
                </a:solidFill>
              </a:rPr>
              <a:t>creat</a:t>
            </a:r>
            <a:endParaRPr lang="en-US" sz="1800" dirty="0" smtClean="0">
              <a:solidFill>
                <a:schemeClr val="bg1"/>
              </a:solidFill>
            </a:endParaRPr>
          </a:p>
        </p:txBody>
      </p:sp>
      <p:sp>
        <p:nvSpPr>
          <p:cNvPr id="6090760" name="Rectangle 6"/>
          <p:cNvSpPr>
            <a:spLocks/>
          </p:cNvSpPr>
          <p:nvPr/>
        </p:nvSpPr>
        <p:spPr bwMode="auto">
          <a:xfrm>
            <a:off x="685800" y="5334000"/>
            <a:ext cx="3048000" cy="731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defTabSz="642938">
              <a:defRPr/>
            </a:pPr>
            <a:r>
              <a:rPr lang="zh-TW" altLang="en-US" sz="4400" b="1" dirty="0">
                <a:solidFill>
                  <a:srgbClr val="FFFFFF"/>
                </a:solidFill>
                <a:cs typeface="Arial" charset="0"/>
                <a:sym typeface="Arial" charset="0"/>
              </a:rPr>
              <a:t>进化论</a:t>
            </a:r>
            <a:endParaRPr lang="en-US" sz="4400" b="1" dirty="0">
              <a:solidFill>
                <a:srgbClr val="FFFFFF"/>
              </a:solidFill>
              <a:cs typeface="Arial" charset="0"/>
              <a:sym typeface="Arial" charset="0"/>
            </a:endParaRPr>
          </a:p>
        </p:txBody>
      </p:sp>
      <p:sp>
        <p:nvSpPr>
          <p:cNvPr id="6090761" name="Rectangle 5"/>
          <p:cNvSpPr>
            <a:spLocks/>
          </p:cNvSpPr>
          <p:nvPr/>
        </p:nvSpPr>
        <p:spPr bwMode="auto">
          <a:xfrm>
            <a:off x="5942013" y="5334000"/>
            <a:ext cx="2363787" cy="731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defTabSz="642938">
              <a:defRPr/>
            </a:pPr>
            <a:r>
              <a:rPr lang="zh-CN" altLang="en-US" sz="4400" b="1" dirty="0">
                <a:solidFill>
                  <a:srgbClr val="FFFFFF"/>
                </a:solidFill>
                <a:cs typeface="Arial" charset="0"/>
              </a:rPr>
              <a:t>创造论</a:t>
            </a:r>
            <a:endParaRPr lang="en-US" sz="4400" b="1" dirty="0">
              <a:solidFill>
                <a:srgbClr val="FFFFFF"/>
              </a:solidFill>
              <a:cs typeface="Arial" charset="0"/>
              <a:sym typeface="Arial" charset="0"/>
            </a:endParaRPr>
          </a:p>
        </p:txBody>
      </p:sp>
      <p:sp>
        <p:nvSpPr>
          <p:cNvPr id="6090763" name="TextBox 10"/>
          <p:cNvSpPr txBox="1">
            <a:spLocks noChangeArrowheads="1"/>
          </p:cNvSpPr>
          <p:nvPr/>
        </p:nvSpPr>
        <p:spPr bwMode="auto">
          <a:xfrm>
            <a:off x="4572000" y="76200"/>
            <a:ext cx="41148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zh-TW" altLang="en-US" sz="4000" b="1" dirty="0">
                <a:solidFill>
                  <a:srgbClr val="FFFFFF"/>
                </a:solidFill>
                <a:cs typeface="Arial" charset="0"/>
              </a:rPr>
              <a:t>问题的所在 </a:t>
            </a:r>
            <a:endParaRPr lang="en-US" sz="4000" b="1" dirty="0" smtClean="0">
              <a:solidFill>
                <a:srgbClr val="FFFFFF"/>
              </a:solidFill>
              <a:cs typeface="Arial" charset="0"/>
            </a:endParaRPr>
          </a:p>
        </p:txBody>
      </p:sp>
      <p:sp>
        <p:nvSpPr>
          <p:cNvPr id="6090764" name="TextBox 11"/>
          <p:cNvSpPr txBox="1">
            <a:spLocks noChangeArrowheads="1"/>
          </p:cNvSpPr>
          <p:nvPr/>
        </p:nvSpPr>
        <p:spPr bwMode="auto">
          <a:xfrm>
            <a:off x="6970713" y="641350"/>
            <a:ext cx="1716087"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zh-TW" altLang="en-US" sz="2400" b="1" dirty="0">
                <a:solidFill>
                  <a:srgbClr val="FFFFFF"/>
                </a:solidFill>
                <a:cs typeface="Arial" charset="0"/>
              </a:rPr>
              <a:t>诗篇</a:t>
            </a:r>
            <a:r>
              <a:rPr lang="en-US" altLang="zh-TW" sz="2400" b="1" dirty="0">
                <a:solidFill>
                  <a:srgbClr val="FFFFFF"/>
                </a:solidFill>
                <a:cs typeface="Arial" charset="0"/>
              </a:rPr>
              <a:t>11:3</a:t>
            </a:r>
            <a:endParaRPr lang="en-US" sz="2400" b="1" dirty="0" smtClean="0">
              <a:solidFill>
                <a:srgbClr val="FFFFFF"/>
              </a:solidFill>
              <a:cs typeface="Arial" charset="0"/>
            </a:endParaRPr>
          </a:p>
        </p:txBody>
      </p:sp>
      <p:sp>
        <p:nvSpPr>
          <p:cNvPr id="414731" name="TextBox 2"/>
          <p:cNvSpPr txBox="1">
            <a:spLocks noChangeArrowheads="1"/>
          </p:cNvSpPr>
          <p:nvPr/>
        </p:nvSpPr>
        <p:spPr bwMode="auto">
          <a:xfrm>
            <a:off x="7924800" y="16002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2000" b="1">
                <a:solidFill>
                  <a:srgbClr val="FFFFFF"/>
                </a:solidFill>
                <a:cs typeface="Arial" charset="0"/>
              </a:rPr>
              <a:t>基督教</a:t>
            </a:r>
          </a:p>
        </p:txBody>
      </p:sp>
      <p:sp>
        <p:nvSpPr>
          <p:cNvPr id="414732" name="TextBox 14"/>
          <p:cNvSpPr txBox="1">
            <a:spLocks noChangeArrowheads="1"/>
          </p:cNvSpPr>
          <p:nvPr/>
        </p:nvSpPr>
        <p:spPr bwMode="auto">
          <a:xfrm>
            <a:off x="457200" y="24384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TW" altLang="en-US" sz="1400" b="1">
                <a:solidFill>
                  <a:srgbClr val="FFFFFF"/>
                </a:solidFill>
                <a:cs typeface="Arial" charset="0"/>
              </a:rPr>
              <a:t>人道主义</a:t>
            </a:r>
          </a:p>
        </p:txBody>
      </p:sp>
      <p:sp>
        <p:nvSpPr>
          <p:cNvPr id="15" name="Rectangle 3"/>
          <p:cNvSpPr>
            <a:spLocks/>
          </p:cNvSpPr>
          <p:nvPr/>
        </p:nvSpPr>
        <p:spPr bwMode="auto">
          <a:xfrm>
            <a:off x="2740025" y="990600"/>
            <a:ext cx="917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a:defRPr/>
            </a:pPr>
            <a:r>
              <a:rPr lang="zh-CN" altLang="en-US" sz="2400" b="1" dirty="0">
                <a:solidFill>
                  <a:srgbClr val="FFFFFF"/>
                </a:solidFill>
                <a:effectLst>
                  <a:outerShdw blurRad="50800" dist="63500" dir="2700000" algn="tl" rotWithShape="0">
                    <a:srgbClr val="000000"/>
                  </a:outerShdw>
                </a:effectLst>
                <a:cs typeface="Arial" charset="0"/>
              </a:rPr>
              <a:t>种族歧视</a:t>
            </a:r>
            <a:endParaRPr lang="zh-TW" altLang="en-US" sz="2400" b="1" dirty="0">
              <a:solidFill>
                <a:srgbClr val="FFFFFF"/>
              </a:solidFill>
              <a:effectLst>
                <a:outerShdw blurRad="50800" dist="63500" dir="2700000" algn="tl" rotWithShape="0">
                  <a:srgbClr val="000000"/>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9213" y="490538"/>
            <a:ext cx="1519237" cy="220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9113" y="523875"/>
            <a:ext cx="1492250" cy="214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8350" y="571500"/>
            <a:ext cx="1714500" cy="2251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3413" y="2020888"/>
            <a:ext cx="1517650" cy="216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12963" y="2339975"/>
            <a:ext cx="1430337"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60775" y="3938588"/>
            <a:ext cx="1438275" cy="197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2"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4375" y="3571875"/>
            <a:ext cx="1562100" cy="205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3"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43375" y="517525"/>
            <a:ext cx="1446213" cy="190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4"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29438" y="3917950"/>
            <a:ext cx="1633537" cy="2376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7950" y="3829050"/>
            <a:ext cx="1651000" cy="218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6"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54850" y="471488"/>
            <a:ext cx="1387475" cy="182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7"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91350" y="2071688"/>
            <a:ext cx="1509713" cy="181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8" name="Picture 1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473450" y="1900238"/>
            <a:ext cx="1822450" cy="240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39"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30450" y="3949700"/>
            <a:ext cx="1311275" cy="175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0" name="Picture 1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23825" y="-93663"/>
            <a:ext cx="9267825" cy="695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1" name="Picture 17"/>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57800" y="2108200"/>
            <a:ext cx="1519238" cy="199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81842" name="Picture 1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29400" y="2571750"/>
            <a:ext cx="1463675" cy="192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6200" y="-76200"/>
            <a:ext cx="9296400" cy="609600"/>
          </a:xfrm>
          <a:solidFill>
            <a:schemeClr val="tx1"/>
          </a:solidFill>
        </p:spPr>
        <p:txBody>
          <a:bodyPr/>
          <a:lstStyle/>
          <a:p>
            <a:pPr>
              <a:defRPr/>
            </a:pPr>
            <a:r>
              <a:rPr lang="zh-CN" altLang="en-US" sz="3600">
                <a:solidFill>
                  <a:srgbClr val="FFFFFF"/>
                </a:solidFill>
                <a:latin typeface="Arial" charset="0"/>
                <a:ea typeface="SimSun" charset="0"/>
                <a:cs typeface="SimSun" charset="0"/>
              </a:rPr>
              <a:t>媒体假设进化论是真的</a:t>
            </a:r>
          </a:p>
        </p:txBody>
      </p:sp>
      <p:sp>
        <p:nvSpPr>
          <p:cNvPr id="344085" name="Rectangle 21"/>
          <p:cNvSpPr>
            <a:spLocks noChangeArrowheads="1"/>
          </p:cNvSpPr>
          <p:nvPr/>
        </p:nvSpPr>
        <p:spPr bwMode="auto">
          <a:xfrm>
            <a:off x="2286000" y="5943600"/>
            <a:ext cx="4267200" cy="609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6788" name="WordArt 20"/>
          <p:cNvSpPr>
            <a:spLocks noChangeArrowheads="1" noChangeShapeType="1" noTextEdit="1"/>
          </p:cNvSpPr>
          <p:nvPr/>
        </p:nvSpPr>
        <p:spPr bwMode="auto">
          <a:xfrm>
            <a:off x="3429000" y="5562600"/>
            <a:ext cx="1905000" cy="1066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r>
              <a:rPr lang="en-US" sz="3600" b="1"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ea typeface="Times New Roman"/>
                <a:cs typeface="Times New Roman"/>
              </a:rPr>
              <a:t>世界</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7026" name="Rectangle 2"/>
          <p:cNvSpPr>
            <a:spLocks noGrp="1" noChangeArrowheads="1"/>
          </p:cNvSpPr>
          <p:nvPr>
            <p:ph type="ctrTitle"/>
          </p:nvPr>
        </p:nvSpPr>
        <p:spPr/>
        <p:txBody>
          <a:bodyPr/>
          <a:lstStyle/>
          <a:p>
            <a:pPr eaLnBrk="1" hangingPunct="1">
              <a:defRPr/>
            </a:pPr>
            <a:r>
              <a:rPr lang="en-US" smtClean="0">
                <a:cs typeface="+mj-cs"/>
              </a:rPr>
              <a:t>Dinosaurs &amp; Kids - 3</a:t>
            </a:r>
          </a:p>
        </p:txBody>
      </p:sp>
      <p:pic>
        <p:nvPicPr>
          <p:cNvPr id="418818" name="Picture 3" desc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6" name="Text Box 4"/>
          <p:cNvSpPr txBox="1">
            <a:spLocks noChangeArrowheads="1"/>
          </p:cNvSpPr>
          <p:nvPr/>
        </p:nvSpPr>
        <p:spPr bwMode="auto">
          <a:xfrm>
            <a:off x="3505200" y="-76200"/>
            <a:ext cx="1676400" cy="7620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4400" b="1" u="sng">
                <a:ea typeface="SimSun" charset="0"/>
                <a:cs typeface="SimSun" charset="0"/>
              </a:rPr>
              <a:t>恐龙</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p:txBody>
          <a:bodyPr/>
          <a:lstStyle/>
          <a:p>
            <a:pPr eaLnBrk="1" hangingPunct="1">
              <a:defRPr/>
            </a:pPr>
            <a:r>
              <a:rPr lang="en-US" smtClean="0">
                <a:cs typeface="+mj-cs"/>
              </a:rPr>
              <a:t>Grand Canyon--yellowish</a:t>
            </a:r>
          </a:p>
        </p:txBody>
      </p:sp>
      <p:pic>
        <p:nvPicPr>
          <p:cNvPr id="420866" name="Picture 3" descr="Grand Canyon strat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0738"/>
            <a:ext cx="914400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2244" name="Text Box 4"/>
          <p:cNvSpPr txBox="1">
            <a:spLocks noChangeArrowheads="1"/>
          </p:cNvSpPr>
          <p:nvPr/>
        </p:nvSpPr>
        <p:spPr bwMode="auto">
          <a:xfrm>
            <a:off x="914400" y="152400"/>
            <a:ext cx="73152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4000" b="1" smtClean="0">
                <a:solidFill>
                  <a:srgbClr val="FFFF00"/>
                </a:solidFill>
                <a:ea typeface="SimSun" charset="0"/>
                <a:cs typeface="Arial" charset="0"/>
              </a:rPr>
              <a:t>大峡谷国家公园</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4290" name="Rectangle 2"/>
          <p:cNvSpPr>
            <a:spLocks noGrp="1" noChangeArrowheads="1"/>
          </p:cNvSpPr>
          <p:nvPr>
            <p:ph type="ctrTitle"/>
          </p:nvPr>
        </p:nvSpPr>
        <p:spPr/>
        <p:txBody>
          <a:bodyPr/>
          <a:lstStyle/>
          <a:p>
            <a:pPr eaLnBrk="1" hangingPunct="1">
              <a:defRPr/>
            </a:pPr>
            <a:r>
              <a:rPr lang="en-US" smtClean="0">
                <a:cs typeface="+mj-cs"/>
              </a:rPr>
              <a:t>UK – British Museum on Natural History</a:t>
            </a:r>
          </a:p>
        </p:txBody>
      </p:sp>
      <p:sp>
        <p:nvSpPr>
          <p:cNvPr id="3724291" name="Rectangle 3"/>
          <p:cNvSpPr>
            <a:spLocks noGrp="1" noChangeArrowheads="1"/>
          </p:cNvSpPr>
          <p:nvPr>
            <p:ph type="subTitle" idx="1"/>
          </p:nvPr>
        </p:nvSpPr>
        <p:spPr/>
        <p:txBody>
          <a:bodyPr/>
          <a:lstStyle/>
          <a:p>
            <a:pPr eaLnBrk="1" hangingPunct="1">
              <a:defRPr/>
            </a:pPr>
            <a:endParaRPr lang="en-US" smtClean="0">
              <a:cs typeface="+mn-cs"/>
            </a:endParaRPr>
          </a:p>
        </p:txBody>
      </p:sp>
      <p:pic>
        <p:nvPicPr>
          <p:cNvPr id="422915" name="Picture 4" descr="137-3796_IM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4293" name="Text Box 5"/>
          <p:cNvSpPr txBox="1">
            <a:spLocks noChangeArrowheads="1"/>
          </p:cNvSpPr>
          <p:nvPr/>
        </p:nvSpPr>
        <p:spPr bwMode="auto">
          <a:xfrm>
            <a:off x="0" y="6400800"/>
            <a:ext cx="52578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b="1" smtClean="0">
                <a:solidFill>
                  <a:srgbClr val="FFFF00"/>
                </a:solidFill>
                <a:ea typeface="SimSun" charset="0"/>
                <a:cs typeface="Arial" charset="0"/>
              </a:rPr>
              <a:t>伦敦历史博物馆</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22" name="Rectangle 2"/>
          <p:cNvSpPr>
            <a:spLocks noGrp="1" noChangeArrowheads="1"/>
          </p:cNvSpPr>
          <p:nvPr>
            <p:ph type="title"/>
          </p:nvPr>
        </p:nvSpPr>
        <p:spPr/>
        <p:txBody>
          <a:bodyPr/>
          <a:lstStyle/>
          <a:p>
            <a:pPr eaLnBrk="1" hangingPunct="1">
              <a:defRPr/>
            </a:pPr>
            <a:r>
              <a:rPr lang="en-US" smtClean="0">
                <a:cs typeface="+mj-cs"/>
              </a:rPr>
              <a:t>High School biology textbooks 2006</a:t>
            </a:r>
          </a:p>
        </p:txBody>
      </p:sp>
      <p:pic>
        <p:nvPicPr>
          <p:cNvPr id="424962" name="Picture 3" descr="HS textbook--Glencoe Science Biolo#1186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963" y="685800"/>
            <a:ext cx="2098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963" name="Picture 4" descr="HS Textbook--Prentice Hall Biology#1186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581400"/>
            <a:ext cx="21240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964" name="Picture 5" descr="HS textbook--Holt Biology Textboo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3775" y="685800"/>
            <a:ext cx="2120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26" name="Text Box 6"/>
          <p:cNvSpPr txBox="1">
            <a:spLocks noChangeArrowheads="1"/>
          </p:cNvSpPr>
          <p:nvPr/>
        </p:nvSpPr>
        <p:spPr bwMode="auto">
          <a:xfrm>
            <a:off x="6934200" y="35814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2800" b="1">
                <a:solidFill>
                  <a:srgbClr val="FFFF00"/>
                </a:solidFill>
                <a:cs typeface="+mn-cs"/>
              </a:rPr>
              <a:t>Prentice Hall</a:t>
            </a:r>
          </a:p>
        </p:txBody>
      </p:sp>
      <p:sp>
        <p:nvSpPr>
          <p:cNvPr id="4382727" name="Text Box 7"/>
          <p:cNvSpPr txBox="1">
            <a:spLocks noChangeArrowheads="1"/>
          </p:cNvSpPr>
          <p:nvPr/>
        </p:nvSpPr>
        <p:spPr bwMode="auto">
          <a:xfrm>
            <a:off x="6096000" y="6858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00"/>
                </a:solidFill>
                <a:cs typeface="+mn-cs"/>
              </a:rPr>
              <a:t>Holt</a:t>
            </a:r>
          </a:p>
        </p:txBody>
      </p:sp>
      <p:sp>
        <p:nvSpPr>
          <p:cNvPr id="4382728" name="Text Box 8"/>
          <p:cNvSpPr txBox="1">
            <a:spLocks noChangeArrowheads="1"/>
          </p:cNvSpPr>
          <p:nvPr/>
        </p:nvSpPr>
        <p:spPr bwMode="auto">
          <a:xfrm>
            <a:off x="2514600" y="6858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00"/>
                </a:solidFill>
                <a:cs typeface="+mn-cs"/>
              </a:rPr>
              <a:t>Glencoe</a:t>
            </a:r>
          </a:p>
        </p:txBody>
      </p:sp>
      <p:pic>
        <p:nvPicPr>
          <p:cNvPr id="424968" name="Picture 9" descr="Biology Boo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200" y="3586163"/>
            <a:ext cx="211772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30" name="Text Box 10"/>
          <p:cNvSpPr txBox="1">
            <a:spLocks noChangeArrowheads="1"/>
          </p:cNvSpPr>
          <p:nvPr/>
        </p:nvSpPr>
        <p:spPr bwMode="auto">
          <a:xfrm>
            <a:off x="2971800" y="35814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800" b="1">
                <a:solidFill>
                  <a:srgbClr val="FFFF00"/>
                </a:solidFill>
                <a:cs typeface="+mn-cs"/>
              </a:rPr>
              <a:t>Miller-</a:t>
            </a:r>
          </a:p>
          <a:p>
            <a:pPr algn="l">
              <a:defRPr/>
            </a:pPr>
            <a:r>
              <a:rPr lang="en-US" sz="2800" b="1">
                <a:solidFill>
                  <a:srgbClr val="FFFF00"/>
                </a:solidFill>
                <a:cs typeface="+mn-cs"/>
              </a:rPr>
              <a:t>Levine</a:t>
            </a:r>
          </a:p>
        </p:txBody>
      </p:sp>
      <p:sp>
        <p:nvSpPr>
          <p:cNvPr id="352268" name="Text Box 12"/>
          <p:cNvSpPr txBox="1">
            <a:spLocks noChangeArrowheads="1"/>
          </p:cNvSpPr>
          <p:nvPr/>
        </p:nvSpPr>
        <p:spPr bwMode="auto">
          <a:xfrm>
            <a:off x="914400" y="990600"/>
            <a:ext cx="1828800" cy="42703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2200" b="1">
                <a:solidFill>
                  <a:srgbClr val="FFFF00"/>
                </a:solidFill>
                <a:ea typeface="SimSun" charset="0"/>
                <a:cs typeface="SimSun" charset="0"/>
              </a:rPr>
              <a:t>生物学</a:t>
            </a:r>
          </a:p>
        </p:txBody>
      </p:sp>
      <p:sp>
        <p:nvSpPr>
          <p:cNvPr id="352269" name="Text Box 13"/>
          <p:cNvSpPr txBox="1">
            <a:spLocks noChangeArrowheads="1"/>
          </p:cNvSpPr>
          <p:nvPr/>
        </p:nvSpPr>
        <p:spPr bwMode="auto">
          <a:xfrm>
            <a:off x="1219200" y="4038600"/>
            <a:ext cx="1447800" cy="427038"/>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2200" b="1">
                <a:solidFill>
                  <a:schemeClr val="bg1"/>
                </a:solidFill>
                <a:ea typeface="SimSun" charset="0"/>
                <a:cs typeface="SimSun" charset="0"/>
              </a:rPr>
              <a:t>生物学</a:t>
            </a:r>
          </a:p>
        </p:txBody>
      </p:sp>
      <p:sp>
        <p:nvSpPr>
          <p:cNvPr id="352270" name="Text Box 14"/>
          <p:cNvSpPr txBox="1">
            <a:spLocks noChangeArrowheads="1"/>
          </p:cNvSpPr>
          <p:nvPr/>
        </p:nvSpPr>
        <p:spPr bwMode="auto">
          <a:xfrm>
            <a:off x="5105400" y="1219200"/>
            <a:ext cx="1447800" cy="427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2200" b="1">
                <a:solidFill>
                  <a:schemeClr val="accent2"/>
                </a:solidFill>
                <a:ea typeface="SimSun" charset="0"/>
                <a:cs typeface="SimSun" charset="0"/>
              </a:rPr>
              <a:t>生物学</a:t>
            </a:r>
          </a:p>
        </p:txBody>
      </p:sp>
      <p:sp>
        <p:nvSpPr>
          <p:cNvPr id="352271" name="Text Box 15"/>
          <p:cNvSpPr txBox="1">
            <a:spLocks noChangeArrowheads="1"/>
          </p:cNvSpPr>
          <p:nvPr/>
        </p:nvSpPr>
        <p:spPr bwMode="auto">
          <a:xfrm>
            <a:off x="5257800" y="3962400"/>
            <a:ext cx="1524000" cy="42703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2200" b="1">
                <a:solidFill>
                  <a:srgbClr val="FF0000"/>
                </a:solidFill>
                <a:ea typeface="SimSun" charset="0"/>
                <a:cs typeface="SimSun" charset="0"/>
              </a:rPr>
              <a:t>生物学</a:t>
            </a:r>
          </a:p>
        </p:txBody>
      </p:sp>
      <p:pic>
        <p:nvPicPr>
          <p:cNvPr id="2" name="Picture 1" descr="evolutionexposed_lg.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86142">
            <a:off x="2590800" y="685800"/>
            <a:ext cx="3711575" cy="5595938"/>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2272" name="Text Box 16"/>
          <p:cNvSpPr txBox="1">
            <a:spLocks noChangeArrowheads="1"/>
          </p:cNvSpPr>
          <p:nvPr/>
        </p:nvSpPr>
        <p:spPr bwMode="auto">
          <a:xfrm rot="-1060077">
            <a:off x="2165350" y="1177925"/>
            <a:ext cx="3540125" cy="1570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spcBef>
                <a:spcPct val="50000"/>
              </a:spcBef>
            </a:pPr>
            <a:r>
              <a:rPr lang="zh-CN" altLang="en-US" sz="4800" b="1">
                <a:solidFill>
                  <a:schemeClr val="bg1"/>
                </a:solidFill>
                <a:ea typeface="SimSun" charset="0"/>
                <a:cs typeface="SimSun" charset="0"/>
              </a:rPr>
              <a:t>进化论</a:t>
            </a:r>
            <a:r>
              <a:rPr lang="zh-CN" sz="4800" b="1">
                <a:solidFill>
                  <a:schemeClr val="bg1"/>
                </a:solidFill>
                <a:ea typeface="SimSun" charset="0"/>
                <a:cs typeface="SimSun" charset="0"/>
              </a:rPr>
              <a:t/>
            </a:r>
            <a:br>
              <a:rPr lang="zh-CN" sz="4800" b="1">
                <a:solidFill>
                  <a:schemeClr val="bg1"/>
                </a:solidFill>
                <a:ea typeface="SimSun" charset="0"/>
                <a:cs typeface="SimSun" charset="0"/>
              </a:rPr>
            </a:br>
            <a:r>
              <a:rPr lang="zh-CN" altLang="en-US" sz="4800" b="1">
                <a:solidFill>
                  <a:schemeClr val="bg1"/>
                </a:solidFill>
                <a:ea typeface="SimSun" charset="0"/>
                <a:cs typeface="SimSun" charset="0"/>
              </a:rPr>
              <a:t>解开</a:t>
            </a:r>
            <a:endParaRPr lang="zh-CN" sz="4800" b="1">
              <a:solidFill>
                <a:schemeClr val="bg1"/>
              </a:solidFill>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52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7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36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534400" cy="6845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idx="4294967295"/>
          </p:nvPr>
        </p:nvSpPr>
        <p:spPr>
          <a:xfrm>
            <a:off x="3733800" y="76200"/>
            <a:ext cx="3124200" cy="304800"/>
          </a:xfrm>
        </p:spPr>
        <p:txBody>
          <a:bodyPr/>
          <a:lstStyle/>
          <a:p>
            <a:pPr>
              <a:defRPr/>
            </a:pPr>
            <a:r>
              <a:rPr lang="zh-CN" altLang="en-US" sz="2000">
                <a:solidFill>
                  <a:schemeClr val="bg1"/>
                </a:solidFill>
                <a:latin typeface="Arial" charset="0"/>
                <a:ea typeface="SimSun" charset="0"/>
                <a:cs typeface="SimSun" charset="0"/>
              </a:rPr>
              <a:t>明尼苏达德卢斯大学</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650" name="Rectangle 2"/>
          <p:cNvSpPr>
            <a:spLocks noGrp="1" noChangeArrowheads="1"/>
          </p:cNvSpPr>
          <p:nvPr>
            <p:ph type="title" idx="4294967295"/>
          </p:nvPr>
        </p:nvSpPr>
        <p:spPr/>
        <p:txBody>
          <a:bodyPr/>
          <a:lstStyle/>
          <a:p>
            <a:pPr eaLnBrk="1" hangingPunct="1">
              <a:defRPr/>
            </a:pPr>
            <a:r>
              <a:rPr lang="en-US" dirty="0" smtClean="0">
                <a:cs typeface="+mj-cs"/>
              </a:rPr>
              <a:t>Turning </a:t>
            </a:r>
            <a:r>
              <a:rPr lang="ja-JP" altLang="en-US" dirty="0" smtClean="0">
                <a:cs typeface="+mj-cs"/>
              </a:rPr>
              <a:t>“</a:t>
            </a:r>
            <a:r>
              <a:rPr lang="en-US" dirty="0" smtClean="0">
                <a:cs typeface="+mj-cs"/>
              </a:rPr>
              <a:t>Jews</a:t>
            </a:r>
            <a:r>
              <a:rPr lang="ja-JP" altLang="en-US" dirty="0" smtClean="0">
                <a:cs typeface="+mj-cs"/>
              </a:rPr>
              <a:t>”</a:t>
            </a:r>
            <a:r>
              <a:rPr lang="en-US" dirty="0" smtClean="0">
                <a:cs typeface="+mj-cs"/>
              </a:rPr>
              <a:t> into </a:t>
            </a:r>
            <a:r>
              <a:rPr lang="ja-JP" altLang="en-US" dirty="0" smtClean="0">
                <a:cs typeface="+mj-cs"/>
              </a:rPr>
              <a:t>“</a:t>
            </a:r>
            <a:r>
              <a:rPr lang="en-US" dirty="0" smtClean="0">
                <a:cs typeface="+mj-cs"/>
              </a:rPr>
              <a:t>Greeks</a:t>
            </a:r>
            <a:r>
              <a:rPr lang="ja-JP" altLang="en-US" dirty="0" smtClean="0">
                <a:cs typeface="+mj-cs"/>
              </a:rPr>
              <a:t>”</a:t>
            </a:r>
            <a:r>
              <a:rPr lang="en-US" dirty="0" smtClean="0">
                <a:cs typeface="+mj-cs"/>
              </a:rPr>
              <a:t> 02027</a:t>
            </a:r>
          </a:p>
        </p:txBody>
      </p:sp>
      <p:pic>
        <p:nvPicPr>
          <p:cNvPr id="429058"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59"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55" name="Text Box 7"/>
          <p:cNvSpPr txBox="1">
            <a:spLocks noChangeArrowheads="1"/>
          </p:cNvSpPr>
          <p:nvPr/>
        </p:nvSpPr>
        <p:spPr bwMode="auto">
          <a:xfrm>
            <a:off x="914400" y="304800"/>
            <a:ext cx="7315200" cy="1571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5400" b="1" smtClean="0">
                <a:solidFill>
                  <a:srgbClr val="FFFF00"/>
                </a:solidFill>
                <a:ea typeface="SimSun" charset="0"/>
                <a:cs typeface="Arial" charset="0"/>
              </a:rPr>
              <a:t>教会的孩子</a:t>
            </a:r>
            <a:br>
              <a:rPr lang="zh-CN" altLang="en-US" sz="5400" b="1" smtClean="0">
                <a:solidFill>
                  <a:srgbClr val="FFFF00"/>
                </a:solidFill>
                <a:ea typeface="SimSun" charset="0"/>
                <a:cs typeface="Arial" charset="0"/>
              </a:rPr>
            </a:br>
            <a:r>
              <a:rPr lang="zh-CN" altLang="en-US" sz="5400" b="1" smtClean="0">
                <a:solidFill>
                  <a:srgbClr val="FFFF00"/>
                </a:solidFill>
                <a:ea typeface="SimSun" charset="0"/>
                <a:cs typeface="Arial" charset="0"/>
              </a:rPr>
              <a:t>变成怀疑者</a:t>
            </a:r>
          </a:p>
        </p:txBody>
      </p:sp>
      <p:grpSp>
        <p:nvGrpSpPr>
          <p:cNvPr id="2056" name="Group 3"/>
          <p:cNvGrpSpPr>
            <a:grpSpLocks/>
          </p:cNvGrpSpPr>
          <p:nvPr/>
        </p:nvGrpSpPr>
        <p:grpSpPr bwMode="auto">
          <a:xfrm>
            <a:off x="6934200" y="4470400"/>
            <a:ext cx="2052638" cy="1835150"/>
            <a:chOff x="6929780" y="4495800"/>
            <a:chExt cx="2052295" cy="1834610"/>
          </a:xfrm>
        </p:grpSpPr>
        <p:pic>
          <p:nvPicPr>
            <p:cNvPr id="429066" name="Picture 10" descr="\\.psf\Host\Volumes\PresTeam\Maria Murphy\Keynote\TM_reworked_Slides\Greeks into Jews\Ape_Woma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7" name="Picture 11" descr="\\.psf\Host\Volumes\PresTeam\Maria Murphy\Keynote\TM_reworked_Slides\Greeks into Jews\Ape_Ma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8" name="Picture 12" descr="\\.psf\Host\Volumes\PresTeam\Maria Murphy\Keynote\TM_reworked_Slides\Greeks into Jews\Ape_boy.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defRPr/>
            </a:pPr>
            <a:endParaRPr lang="en-US" sz="1800">
              <a:solidFill>
                <a:schemeClr val="lt1"/>
              </a:solidFill>
              <a:latin typeface="+mn-lt"/>
              <a:ea typeface="+mn-ea"/>
              <a:cs typeface="+mn-cs"/>
            </a:endParaRPr>
          </a:p>
        </p:txBody>
      </p:sp>
      <p:sp>
        <p:nvSpPr>
          <p:cNvPr id="429063" name="WordArt 17"/>
          <p:cNvSpPr>
            <a:spLocks noChangeArrowheads="1" noChangeShapeType="1" noTextEdit="1"/>
          </p:cNvSpPr>
          <p:nvPr/>
        </p:nvSpPr>
        <p:spPr bwMode="auto">
          <a:xfrm>
            <a:off x="228600" y="2438400"/>
            <a:ext cx="1676400" cy="495300"/>
          </a:xfrm>
          <a:prstGeom prst="rect">
            <a:avLst/>
          </a:prstGeom>
        </p:spPr>
        <p:txBody>
          <a:bodyPr wrap="none" fromWordArt="1">
            <a:prstTxWarp prst="textPlain">
              <a:avLst>
                <a:gd name="adj" fmla="val 50000"/>
              </a:avLst>
            </a:prstTxWarp>
          </a:bodyPr>
          <a:lstStyle/>
          <a:p>
            <a:r>
              <a:rPr lang="zh-TW" altLang="en-US" sz="2800" b="1" kern="10">
                <a:ln w="9525">
                  <a:solidFill>
                    <a:srgbClr val="000000"/>
                  </a:solidFill>
                  <a:round/>
                  <a:headEnd/>
                  <a:tailEnd/>
                </a:ln>
                <a:solidFill>
                  <a:srgbClr val="FFFFFF"/>
                </a:solidFill>
                <a:latin typeface="Arial Black"/>
                <a:ea typeface="Arial Black"/>
                <a:cs typeface="Arial Black"/>
              </a:rPr>
              <a:t>相信圣经</a:t>
            </a:r>
            <a:endParaRPr lang="en-US" sz="2800" b="1" kern="10">
              <a:ln w="9525">
                <a:solidFill>
                  <a:srgbClr val="000000"/>
                </a:solidFill>
                <a:round/>
                <a:headEnd/>
                <a:tailEnd/>
              </a:ln>
              <a:solidFill>
                <a:srgbClr val="FFFFFF"/>
              </a:solidFill>
              <a:latin typeface="Arial Black"/>
              <a:ea typeface="Arial Black"/>
              <a:cs typeface="Arial Black"/>
            </a:endParaRPr>
          </a:p>
        </p:txBody>
      </p:sp>
      <p:sp>
        <p:nvSpPr>
          <p:cNvPr id="356370" name="WordArt 18"/>
          <p:cNvSpPr>
            <a:spLocks noChangeArrowheads="1" noChangeShapeType="1" noTextEdit="1"/>
          </p:cNvSpPr>
          <p:nvPr/>
        </p:nvSpPr>
        <p:spPr bwMode="auto">
          <a:xfrm>
            <a:off x="7239000" y="2438400"/>
            <a:ext cx="1676400" cy="495300"/>
          </a:xfrm>
          <a:prstGeom prst="rect">
            <a:avLst/>
          </a:prstGeom>
        </p:spPr>
        <p:txBody>
          <a:bodyPr wrap="none" fromWordArt="1">
            <a:prstTxWarp prst="textPlain">
              <a:avLst>
                <a:gd name="adj" fmla="val 50000"/>
              </a:avLst>
            </a:prstTxWarp>
          </a:bodyPr>
          <a:lstStyle/>
          <a:p>
            <a:r>
              <a:rPr lang="zh-TW" altLang="en-US" sz="2800" b="1" kern="10">
                <a:ln w="9525">
                  <a:solidFill>
                    <a:srgbClr val="000000"/>
                  </a:solidFill>
                  <a:round/>
                  <a:headEnd/>
                  <a:tailEnd/>
                </a:ln>
                <a:solidFill>
                  <a:srgbClr val="FFFFFF"/>
                </a:solidFill>
                <a:latin typeface="Arial Black"/>
                <a:ea typeface="Arial Black"/>
                <a:cs typeface="Arial Black"/>
              </a:rPr>
              <a:t>进化论</a:t>
            </a:r>
            <a:endParaRPr lang="en-US" sz="2800" b="1" kern="10">
              <a:ln w="9525">
                <a:solidFill>
                  <a:srgbClr val="000000"/>
                </a:solidFill>
                <a:round/>
                <a:headEnd/>
                <a:tailEnd/>
              </a:ln>
              <a:solidFill>
                <a:srgbClr val="FFFFFF"/>
              </a:solidFill>
              <a:latin typeface="Arial Black"/>
              <a:ea typeface="Arial Black"/>
              <a:cs typeface="Arial Black"/>
            </a:endParaRPr>
          </a:p>
        </p:txBody>
      </p:sp>
      <p:sp>
        <p:nvSpPr>
          <p:cNvPr id="429065" name="WordArt 19"/>
          <p:cNvSpPr>
            <a:spLocks noChangeArrowheads="1" noChangeShapeType="1" noTextEdit="1"/>
          </p:cNvSpPr>
          <p:nvPr/>
        </p:nvSpPr>
        <p:spPr bwMode="auto">
          <a:xfrm>
            <a:off x="2971800" y="3886200"/>
            <a:ext cx="3429000" cy="990600"/>
          </a:xfrm>
          <a:prstGeom prst="rect">
            <a:avLst/>
          </a:prstGeom>
        </p:spPr>
        <p:txBody>
          <a:bodyPr wrap="none" fromWordArt="1">
            <a:prstTxWarp prst="textPlain">
              <a:avLst>
                <a:gd name="adj" fmla="val 50000"/>
              </a:avLst>
            </a:prstTxWarp>
          </a:bodyPr>
          <a:lstStyle/>
          <a:p>
            <a:r>
              <a:rPr lang="zh-TW" altLang="en-US" sz="2800" b="1" kern="10">
                <a:ln w="9525">
                  <a:solidFill>
                    <a:srgbClr val="000000"/>
                  </a:solidFill>
                  <a:round/>
                  <a:headEnd/>
                  <a:tailEnd/>
                </a:ln>
                <a:solidFill>
                  <a:srgbClr val="FFFFFF"/>
                </a:solidFill>
                <a:latin typeface="Arial Black"/>
                <a:ea typeface="Arial Black"/>
                <a:cs typeface="Arial Black"/>
              </a:rPr>
              <a:t>世俗媒体与教育</a:t>
            </a:r>
            <a:endParaRPr lang="en-US" sz="2800" b="1" kern="10">
              <a:ln w="9525">
                <a:solidFill>
                  <a:srgbClr val="000000"/>
                </a:solidFill>
                <a:round/>
                <a:headEnd/>
                <a:tailEnd/>
              </a:ln>
              <a:solidFill>
                <a:srgbClr val="FFFFFF"/>
              </a:solidFill>
              <a:latin typeface="Arial Black"/>
              <a:ea typeface="Arial Black"/>
              <a:cs typeface="Arial Blac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356370"/>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anim calcmode="lin" valueType="num">
                                      <p:cBhvr>
                                        <p:cTn id="9" dur="500" fill="hold"/>
                                        <p:tgtEl>
                                          <p:spTgt spid="2056"/>
                                        </p:tgtEl>
                                        <p:attrNameLst>
                                          <p:attrName>ppt_w</p:attrName>
                                        </p:attrNameLst>
                                      </p:cBhvr>
                                      <p:tavLst>
                                        <p:tav tm="0">
                                          <p:val>
                                            <p:fltVal val="0"/>
                                          </p:val>
                                        </p:tav>
                                        <p:tav tm="100000">
                                          <p:val>
                                            <p:strVal val="#ppt_w"/>
                                          </p:val>
                                        </p:tav>
                                      </p:tavLst>
                                    </p:anim>
                                    <p:anim calcmode="lin" valueType="num">
                                      <p:cBhvr>
                                        <p:cTn id="10" dur="500" fill="hold"/>
                                        <p:tgtEl>
                                          <p:spTgt spid="2056"/>
                                        </p:tgtEl>
                                        <p:attrNameLst>
                                          <p:attrName>ppt_h</p:attrName>
                                        </p:attrNameLst>
                                      </p:cBhvr>
                                      <p:tavLst>
                                        <p:tav tm="0">
                                          <p:val>
                                            <p:fltVal val="0"/>
                                          </p:val>
                                        </p:tav>
                                        <p:tav tm="100000">
                                          <p:val>
                                            <p:strVal val="#ppt_h"/>
                                          </p:val>
                                        </p:tav>
                                      </p:tavLst>
                                    </p:anim>
                                    <p:animEffect transition="in" filter="fade">
                                      <p:cBhvr>
                                        <p:cTn id="11"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7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6898" name="Rectangle 2"/>
          <p:cNvSpPr>
            <a:spLocks noGrp="1" noChangeArrowheads="1"/>
          </p:cNvSpPr>
          <p:nvPr>
            <p:ph type="title" idx="4294967295"/>
          </p:nvPr>
        </p:nvSpPr>
        <p:spPr/>
        <p:txBody>
          <a:bodyPr/>
          <a:lstStyle/>
          <a:p>
            <a:pPr eaLnBrk="1" hangingPunct="1">
              <a:defRPr/>
            </a:pPr>
            <a:r>
              <a:rPr lang="en-US" smtClean="0">
                <a:cs typeface="+mj-cs"/>
              </a:rPr>
              <a:t>Christian College 1</a:t>
            </a:r>
          </a:p>
        </p:txBody>
      </p:sp>
      <p:pic>
        <p:nvPicPr>
          <p:cNvPr id="431106" name="Picture 4" descr="\\.psf\Host\Users\mmurphy\Desktop\000 For Maria to layer for Russia.007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TextBox 1"/>
          <p:cNvSpPr txBox="1">
            <a:spLocks noChangeArrowheads="1"/>
          </p:cNvSpPr>
          <p:nvPr/>
        </p:nvSpPr>
        <p:spPr bwMode="auto">
          <a:xfrm>
            <a:off x="2819400" y="457200"/>
            <a:ext cx="2057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400" b="1">
                <a:ea typeface="SimSun" charset="0"/>
                <a:cs typeface="SimSun" charset="0"/>
              </a:rPr>
              <a:t>我来了！预备好来学习神的话语。</a:t>
            </a:r>
          </a:p>
        </p:txBody>
      </p:sp>
      <p:sp>
        <p:nvSpPr>
          <p:cNvPr id="431108" name="TextBox 4"/>
          <p:cNvSpPr txBox="1">
            <a:spLocks noChangeArrowheads="1"/>
          </p:cNvSpPr>
          <p:nvPr/>
        </p:nvSpPr>
        <p:spPr bwMode="auto">
          <a:xfrm>
            <a:off x="5715000" y="609600"/>
            <a:ext cx="2057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400" b="1">
                <a:ea typeface="SimSun" charset="0"/>
                <a:cs typeface="SimSun" charset="0"/>
              </a:rPr>
              <a:t>欢迎你来到基督教学院！</a:t>
            </a:r>
          </a:p>
        </p:txBody>
      </p:sp>
      <p:sp>
        <p:nvSpPr>
          <p:cNvPr id="431109" name="TextBox 5"/>
          <p:cNvSpPr txBox="1">
            <a:spLocks noChangeArrowheads="1"/>
          </p:cNvSpPr>
          <p:nvPr/>
        </p:nvSpPr>
        <p:spPr bwMode="auto">
          <a:xfrm>
            <a:off x="228600" y="2209800"/>
            <a:ext cx="99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CN" altLang="en-US" sz="2000" b="1">
                <a:ea typeface="SimSun" charset="0"/>
                <a:cs typeface="SimSun" charset="0"/>
              </a:rPr>
              <a:t>圣经</a:t>
            </a:r>
            <a:br>
              <a:rPr lang="zh-CN" altLang="en-US" sz="2000" b="1">
                <a:ea typeface="SimSun" charset="0"/>
                <a:cs typeface="SimSun" charset="0"/>
              </a:rPr>
            </a:br>
            <a:r>
              <a:rPr lang="zh-CN" altLang="en-US" sz="2000" b="1">
                <a:ea typeface="SimSun" charset="0"/>
                <a:cs typeface="SimSun" charset="0"/>
              </a:rPr>
              <a:t>引言</a:t>
            </a:r>
          </a:p>
        </p:txBody>
      </p:sp>
      <p:sp>
        <p:nvSpPr>
          <p:cNvPr id="431110" name="TextBox 2"/>
          <p:cNvSpPr txBox="1">
            <a:spLocks noChangeArrowheads="1"/>
          </p:cNvSpPr>
          <p:nvPr/>
        </p:nvSpPr>
        <p:spPr bwMode="auto">
          <a:xfrm>
            <a:off x="3581400" y="4953000"/>
            <a:ext cx="2400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CN" altLang="en-US" sz="4400" b="1">
                <a:solidFill>
                  <a:schemeClr val="bg1"/>
                </a:solidFill>
                <a:ea typeface="SimSun" charset="0"/>
                <a:cs typeface="SimSun" charset="0"/>
              </a:rPr>
              <a:t>创世记</a:t>
            </a:r>
          </a:p>
        </p:txBody>
      </p:sp>
      <p:sp>
        <p:nvSpPr>
          <p:cNvPr id="431111" name="TextBox 6"/>
          <p:cNvSpPr txBox="1">
            <a:spLocks noChangeArrowheads="1"/>
          </p:cNvSpPr>
          <p:nvPr/>
        </p:nvSpPr>
        <p:spPr bwMode="auto">
          <a:xfrm rot="-2259387">
            <a:off x="5219700" y="3657600"/>
            <a:ext cx="4457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en-US" sz="4400" b="1">
                <a:solidFill>
                  <a:schemeClr val="bg1"/>
                </a:solidFill>
                <a:cs typeface="Arial" charset="0"/>
              </a:rPr>
              <a:t>I-II</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smtClean="0">
                <a:cs typeface="+mj-cs"/>
              </a:rPr>
              <a:t>Foster Letter 2002</a:t>
            </a:r>
          </a:p>
        </p:txBody>
      </p:sp>
      <p:pic>
        <p:nvPicPr>
          <p:cNvPr id="30515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914400" y="803275"/>
            <a:ext cx="7467600" cy="2397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spcBef>
                <a:spcPct val="50000"/>
              </a:spcBef>
              <a:defRPr/>
            </a:pPr>
            <a:r>
              <a:rPr lang="zh-CN" altLang="en-US" sz="4200" b="1" smtClean="0">
                <a:solidFill>
                  <a:schemeClr val="bg1"/>
                </a:solidFill>
                <a:ea typeface="SimSun" charset="0"/>
                <a:cs typeface="Arial" charset="0"/>
              </a:rPr>
              <a:t>“在‘美国家庭危机的研究’发觉一些令人不安的事实。</a:t>
            </a:r>
            <a:r>
              <a:rPr lang="zh-CN" altLang="en-US" sz="4200" b="1" smtClean="0">
                <a:solidFill>
                  <a:srgbClr val="FFFF00"/>
                </a:solidFill>
                <a:ea typeface="SimSun" charset="0"/>
                <a:cs typeface="Arial" charset="0"/>
              </a:rPr>
              <a:t>在福音派家庭中长大的孩子，</a:t>
            </a:r>
            <a:r>
              <a:rPr lang="en-US" altLang="zh-CN" sz="4200" b="1" smtClean="0">
                <a:solidFill>
                  <a:srgbClr val="FFFF00"/>
                </a:solidFill>
                <a:ea typeface="SimSun" charset="0"/>
                <a:cs typeface="Arial" charset="0"/>
              </a:rPr>
              <a:t>88%</a:t>
            </a:r>
            <a:r>
              <a:rPr lang="zh-CN" altLang="en-US" sz="4200" b="1" smtClean="0">
                <a:solidFill>
                  <a:srgbClr val="FFFF00"/>
                </a:solidFill>
                <a:ea typeface="SimSun" charset="0"/>
                <a:cs typeface="Arial" charset="0"/>
              </a:rPr>
              <a:t>在</a:t>
            </a:r>
            <a:r>
              <a:rPr lang="en-US" altLang="zh-CN" sz="4200" b="1" smtClean="0">
                <a:solidFill>
                  <a:srgbClr val="FFFF00"/>
                </a:solidFill>
                <a:ea typeface="SimSun" charset="0"/>
                <a:cs typeface="Arial" charset="0"/>
              </a:rPr>
              <a:t>18</a:t>
            </a:r>
            <a:r>
              <a:rPr lang="zh-CN" altLang="en-US" sz="4200" b="1" smtClean="0">
                <a:solidFill>
                  <a:srgbClr val="FFFF00"/>
                </a:solidFill>
                <a:ea typeface="SimSun" charset="0"/>
                <a:cs typeface="Arial" charset="0"/>
              </a:rPr>
              <a:t>岁离开教会，再也不回头。</a:t>
            </a:r>
            <a:r>
              <a:rPr lang="zh-CN" altLang="en-US" sz="4200" b="1" smtClean="0">
                <a:solidFill>
                  <a:schemeClr val="bg1"/>
                </a:solidFill>
                <a:ea typeface="SimSun" charset="0"/>
                <a:cs typeface="Arial" charset="0"/>
              </a:rPr>
              <a:t>”</a:t>
            </a:r>
          </a:p>
        </p:txBody>
      </p:sp>
      <p:sp>
        <p:nvSpPr>
          <p:cNvPr id="4913157" name="Text Box 5"/>
          <p:cNvSpPr txBox="1">
            <a:spLocks noChangeArrowheads="1"/>
          </p:cNvSpPr>
          <p:nvPr/>
        </p:nvSpPr>
        <p:spPr bwMode="auto">
          <a:xfrm>
            <a:off x="914400" y="5181600"/>
            <a:ext cx="7086600" cy="985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cs typeface="ＭＳ Ｐゴシック" charset="0"/>
              </a:defRPr>
            </a:lvl1pPr>
            <a:lvl2pPr marL="742950" indent="-28575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2pPr>
            <a:lvl3pPr marL="11430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3pPr>
            <a:lvl4pPr marL="16002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4pPr>
            <a:lvl5pPr marL="20574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5pPr>
            <a:lvl6pPr marL="25146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6pPr>
            <a:lvl7pPr marL="29718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7pPr>
            <a:lvl8pPr marL="34290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8pPr>
            <a:lvl9pPr marL="38862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9pPr>
          </a:lstStyle>
          <a:p>
            <a:pPr algn="l" eaLnBrk="1" hangingPunct="1">
              <a:lnSpc>
                <a:spcPct val="90000"/>
              </a:lnSpc>
              <a:defRPr/>
            </a:pPr>
            <a:r>
              <a:rPr lang="en-US" b="1" smtClean="0">
                <a:solidFill>
                  <a:srgbClr val="FFFFFF"/>
                </a:solidFill>
                <a:cs typeface="Arial" charset="0"/>
              </a:rPr>
              <a:t>2002</a:t>
            </a:r>
            <a:r>
              <a:rPr lang="zh-CN" altLang="en-US" b="1" smtClean="0">
                <a:solidFill>
                  <a:srgbClr val="FFFFFF"/>
                </a:solidFill>
                <a:ea typeface="SimSun" charset="0"/>
                <a:cs typeface="Arial" charset="0"/>
              </a:rPr>
              <a:t>年</a:t>
            </a:r>
            <a:r>
              <a:rPr lang="en-US" altLang="zh-CN" b="1" smtClean="0">
                <a:solidFill>
                  <a:srgbClr val="FFFFFF"/>
                </a:solidFill>
                <a:ea typeface="SimSun" charset="0"/>
                <a:cs typeface="Arial" charset="0"/>
              </a:rPr>
              <a:t>7</a:t>
            </a:r>
            <a:r>
              <a:rPr lang="zh-CN" altLang="en-US" b="1" smtClean="0">
                <a:solidFill>
                  <a:srgbClr val="FFFFFF"/>
                </a:solidFill>
                <a:ea typeface="SimSun" charset="0"/>
                <a:cs typeface="Arial" charset="0"/>
              </a:rPr>
              <a:t>月</a:t>
            </a:r>
            <a:r>
              <a:rPr lang="en-US" altLang="zh-CN" b="1" smtClean="0">
                <a:solidFill>
                  <a:srgbClr val="FFFFFF"/>
                </a:solidFill>
                <a:ea typeface="SimSun" charset="0"/>
                <a:cs typeface="Arial" charset="0"/>
              </a:rPr>
              <a:t>26</a:t>
            </a:r>
            <a:r>
              <a:rPr lang="zh-CN" altLang="en-US" b="1" smtClean="0">
                <a:solidFill>
                  <a:srgbClr val="FFFFFF"/>
                </a:solidFill>
                <a:ea typeface="SimSun" charset="0"/>
                <a:cs typeface="Arial" charset="0"/>
              </a:rPr>
              <a:t>日</a:t>
            </a:r>
            <a:r>
              <a:rPr lang="zh-CN" altLang="en-US" b="1" i="1" smtClean="0">
                <a:solidFill>
                  <a:srgbClr val="FFFFFF"/>
                </a:solidFill>
                <a:ea typeface="SimSun" charset="0"/>
                <a:cs typeface="Arial" charset="0"/>
              </a:rPr>
              <a:t>牧师每周简报的</a:t>
            </a:r>
            <a:r>
              <a:rPr lang="zh-CN" altLang="en-US" b="1" smtClean="0">
                <a:solidFill>
                  <a:srgbClr val="FFFFFF"/>
                </a:solidFill>
                <a:ea typeface="SimSun" charset="0"/>
                <a:cs typeface="Arial" charset="0"/>
              </a:rPr>
              <a:t>专注于家庭</a:t>
            </a:r>
            <a:r>
              <a:rPr lang="en-US" b="1" smtClean="0">
                <a:solidFill>
                  <a:srgbClr val="FFFFFF"/>
                </a:solidFill>
                <a:cs typeface="Arial" charset="0"/>
              </a:rPr>
              <a:t>, </a:t>
            </a:r>
            <a:r>
              <a:rPr lang="zh-CN" altLang="en-US" b="1" smtClean="0">
                <a:solidFill>
                  <a:srgbClr val="FFFFFF"/>
                </a:solidFill>
                <a:ea typeface="SimSun" charset="0"/>
                <a:cs typeface="SimSun" charset="0"/>
              </a:rPr>
              <a:t>引用了</a:t>
            </a:r>
            <a:r>
              <a:rPr lang="zh-CN" altLang="en-US" b="1" smtClean="0">
                <a:solidFill>
                  <a:srgbClr val="FFFFFF"/>
                </a:solidFill>
                <a:cs typeface="Arial" charset="0"/>
              </a:rPr>
              <a:t> </a:t>
            </a:r>
            <a:r>
              <a:rPr lang="en-US" b="1" smtClean="0">
                <a:solidFill>
                  <a:srgbClr val="FFFFFF"/>
                </a:solidFill>
                <a:cs typeface="Arial" charset="0"/>
              </a:rPr>
              <a:t>Gary Foster, 2002</a:t>
            </a:r>
            <a:r>
              <a:rPr lang="zh-CN" altLang="en-US" b="1" smtClean="0">
                <a:solidFill>
                  <a:srgbClr val="FFFFFF"/>
                </a:solidFill>
                <a:ea typeface="SimSun" charset="0"/>
                <a:cs typeface="SimSun" charset="0"/>
              </a:rPr>
              <a:t>年</a:t>
            </a:r>
            <a:r>
              <a:rPr lang="en-US" altLang="zh-CN" b="1" smtClean="0">
                <a:solidFill>
                  <a:srgbClr val="FFFFFF"/>
                </a:solidFill>
                <a:ea typeface="SimSun" charset="0"/>
                <a:cs typeface="SimSun" charset="0"/>
              </a:rPr>
              <a:t>08</a:t>
            </a:r>
            <a:r>
              <a:rPr lang="zh-CN" altLang="en-US" b="1" smtClean="0">
                <a:solidFill>
                  <a:srgbClr val="FFFFFF"/>
                </a:solidFill>
                <a:ea typeface="SimSun" charset="0"/>
                <a:cs typeface="SimSun" charset="0"/>
              </a:rPr>
              <a:t>月</a:t>
            </a:r>
            <a:r>
              <a:rPr lang="en-US" altLang="zh-CN" b="1" smtClean="0">
                <a:solidFill>
                  <a:srgbClr val="FFFFFF"/>
                </a:solidFill>
                <a:ea typeface="SimSun" charset="0"/>
                <a:cs typeface="SimSun" charset="0"/>
              </a:rPr>
              <a:t>10</a:t>
            </a:r>
            <a:r>
              <a:rPr lang="zh-CN" altLang="en-US" b="1" smtClean="0">
                <a:solidFill>
                  <a:srgbClr val="FFFFFF"/>
                </a:solidFill>
                <a:ea typeface="SimSun" charset="0"/>
                <a:cs typeface="SimSun" charset="0"/>
              </a:rPr>
              <a:t>日</a:t>
            </a:r>
            <a:r>
              <a:rPr lang="en-US" b="1" smtClean="0">
                <a:solidFill>
                  <a:srgbClr val="FFFFFF"/>
                </a:solidFill>
                <a:cs typeface="Arial" charset="0"/>
              </a:rPr>
              <a:t>, </a:t>
            </a:r>
            <a:r>
              <a:rPr lang="zh-CN" altLang="en-US" b="1" smtClean="0">
                <a:solidFill>
                  <a:srgbClr val="FFFFFF"/>
                </a:solidFill>
                <a:ea typeface="SimSun" charset="0"/>
                <a:cs typeface="SimSun" charset="0"/>
              </a:rPr>
              <a:t>第</a:t>
            </a:r>
            <a:r>
              <a:rPr lang="en-US" b="1" smtClean="0">
                <a:solidFill>
                  <a:srgbClr val="FFFFFF"/>
                </a:solidFill>
                <a:cs typeface="Arial" charset="0"/>
              </a:rPr>
              <a:t>1</a:t>
            </a:r>
            <a:r>
              <a:rPr lang="zh-CN" altLang="en-US" b="1" smtClean="0">
                <a:solidFill>
                  <a:srgbClr val="FFFFFF"/>
                </a:solidFill>
                <a:ea typeface="SimSun" charset="0"/>
                <a:cs typeface="SimSun" charset="0"/>
              </a:rPr>
              <a:t>页</a:t>
            </a:r>
            <a:r>
              <a:rPr lang="en-US" altLang="zh-CN" b="1" smtClean="0">
                <a:solidFill>
                  <a:srgbClr val="FFFFFF"/>
                </a:solidFill>
                <a:ea typeface="SimSun" charset="0"/>
                <a:cs typeface="SimSun" charset="0"/>
              </a:rPr>
              <a:t>《</a:t>
            </a:r>
            <a:r>
              <a:rPr lang="en-US" b="1" i="1" smtClean="0">
                <a:solidFill>
                  <a:srgbClr val="FFFFFF"/>
                </a:solidFill>
                <a:cs typeface="Arial" charset="0"/>
              </a:rPr>
              <a:t>The Foster Letter</a:t>
            </a:r>
            <a:r>
              <a:rPr lang="en-US" altLang="zh-CN" b="1" i="1" smtClean="0">
                <a:solidFill>
                  <a:srgbClr val="FFFFFF"/>
                </a:solidFill>
                <a:ea typeface="SimSun" charset="0"/>
                <a:cs typeface="SimSun" charset="0"/>
              </a:rPr>
              <a:t>》</a:t>
            </a:r>
            <a:r>
              <a:rPr lang="zh-CN" altLang="en-US" b="1" smtClean="0">
                <a:solidFill>
                  <a:srgbClr val="FFFFFF"/>
                </a:solidFill>
                <a:ea typeface="SimSun" charset="0"/>
                <a:cs typeface="SimSun" charset="0"/>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7922" name="Rectangle 2"/>
          <p:cNvSpPr>
            <a:spLocks noGrp="1" noChangeArrowheads="1"/>
          </p:cNvSpPr>
          <p:nvPr>
            <p:ph type="title" idx="4294967295"/>
          </p:nvPr>
        </p:nvSpPr>
        <p:spPr/>
        <p:txBody>
          <a:bodyPr/>
          <a:lstStyle/>
          <a:p>
            <a:pPr eaLnBrk="1" hangingPunct="1">
              <a:defRPr/>
            </a:pPr>
            <a:r>
              <a:rPr lang="en-US" smtClean="0">
                <a:cs typeface="+mj-cs"/>
              </a:rPr>
              <a:t>Christian College 2</a:t>
            </a:r>
          </a:p>
        </p:txBody>
      </p:sp>
      <p:pic>
        <p:nvPicPr>
          <p:cNvPr id="433154" name="Picture 4" descr="\\.psf\Host\Users\mmurphy\Desktop\000 For Maria to layer for Russia.008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TextBox 3"/>
          <p:cNvSpPr txBox="1">
            <a:spLocks noChangeArrowheads="1"/>
          </p:cNvSpPr>
          <p:nvPr/>
        </p:nvSpPr>
        <p:spPr bwMode="auto">
          <a:xfrm>
            <a:off x="3962400" y="609600"/>
            <a:ext cx="487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3200" b="1">
                <a:ea typeface="SimSun" charset="0"/>
                <a:cs typeface="SimSun" charset="0"/>
              </a:rPr>
              <a:t>第一课：别相信这部分！</a:t>
            </a:r>
          </a:p>
        </p:txBody>
      </p:sp>
      <p:sp>
        <p:nvSpPr>
          <p:cNvPr id="433156" name="TextBox 4"/>
          <p:cNvSpPr txBox="1">
            <a:spLocks noChangeArrowheads="1"/>
          </p:cNvSpPr>
          <p:nvPr/>
        </p:nvSpPr>
        <p:spPr bwMode="auto">
          <a:xfrm>
            <a:off x="228600" y="22098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CN" altLang="en-US" sz="2000" b="1">
                <a:ea typeface="SimSun" charset="0"/>
                <a:cs typeface="SimSun" charset="0"/>
              </a:rPr>
              <a:t>圣经</a:t>
            </a:r>
            <a:br>
              <a:rPr lang="zh-CN" altLang="en-US" sz="2000" b="1">
                <a:ea typeface="SimSun" charset="0"/>
                <a:cs typeface="SimSun" charset="0"/>
              </a:rPr>
            </a:br>
            <a:r>
              <a:rPr lang="zh-CN" altLang="en-US" sz="2000" b="1">
                <a:ea typeface="SimSun" charset="0"/>
                <a:cs typeface="SimSun" charset="0"/>
              </a:rPr>
              <a:t>引言</a:t>
            </a:r>
            <a:endParaRPr lang="en-US" sz="2000" b="1">
              <a:ea typeface="SimSun" charset="0"/>
              <a:cs typeface="SimSun" charset="0"/>
            </a:endParaRPr>
          </a:p>
        </p:txBody>
      </p:sp>
      <p:sp>
        <p:nvSpPr>
          <p:cNvPr id="433157" name="TextBox 6"/>
          <p:cNvSpPr txBox="1">
            <a:spLocks noChangeArrowheads="1"/>
          </p:cNvSpPr>
          <p:nvPr/>
        </p:nvSpPr>
        <p:spPr bwMode="auto">
          <a:xfrm rot="-1771581">
            <a:off x="7920038" y="776288"/>
            <a:ext cx="4457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en-US" sz="6000" b="1">
                <a:solidFill>
                  <a:schemeClr val="bg1"/>
                </a:solidFill>
                <a:cs typeface="Arial" charset="0"/>
              </a:rPr>
              <a:t>II-I</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92805" name="Rectangle 5"/>
          <p:cNvSpPr>
            <a:spLocks/>
          </p:cNvSpPr>
          <p:nvPr/>
        </p:nvSpPr>
        <p:spPr bwMode="auto">
          <a:xfrm>
            <a:off x="5562600" y="5465763"/>
            <a:ext cx="2566988" cy="485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zh-TW" altLang="en-US" sz="2800" b="1" dirty="0">
                <a:solidFill>
                  <a:srgbClr val="FFFFFF"/>
                </a:solidFill>
                <a:cs typeface="Arial" charset="0"/>
                <a:sym typeface="Arial" charset="0"/>
              </a:rPr>
              <a:t>上帝话语的真理</a:t>
            </a:r>
            <a:endParaRPr lang="en-US" sz="2800" b="1" dirty="0">
              <a:solidFill>
                <a:srgbClr val="FFFFFF"/>
              </a:solidFill>
              <a:cs typeface="Arial" charset="0"/>
              <a:sym typeface="Arial" charset="0"/>
            </a:endParaRPr>
          </a:p>
        </p:txBody>
      </p:sp>
      <p:sp>
        <p:nvSpPr>
          <p:cNvPr id="6092806" name="Rectangle 6"/>
          <p:cNvSpPr>
            <a:spLocks/>
          </p:cNvSpPr>
          <p:nvPr/>
        </p:nvSpPr>
        <p:spPr bwMode="auto">
          <a:xfrm>
            <a:off x="1116013" y="5462588"/>
            <a:ext cx="2516187"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zh-TW" altLang="en-US" sz="3200" b="1" dirty="0">
                <a:solidFill>
                  <a:srgbClr val="FFFFFF"/>
                </a:solidFill>
                <a:cs typeface="Arial" charset="0"/>
                <a:sym typeface="Arial" charset="0"/>
              </a:rPr>
              <a:t>人真理的准则</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smtClean="0">
                <a:solidFill>
                  <a:schemeClr val="tx1"/>
                </a:solidFill>
              </a:rPr>
              <a:t>Balloons problem—man</a:t>
            </a:r>
            <a:r>
              <a:rPr lang="fr-FR" altLang="ja-JP" sz="1800" dirty="0" smtClean="0">
                <a:solidFill>
                  <a:schemeClr val="tx1"/>
                </a:solidFill>
              </a:rPr>
              <a:t>'</a:t>
            </a:r>
            <a:r>
              <a:rPr lang="en-US" sz="1800" dirty="0" smtClean="0">
                <a:solidFill>
                  <a:schemeClr val="tx1"/>
                </a:solidFill>
              </a:rPr>
              <a:t>s </a:t>
            </a:r>
            <a:r>
              <a:rPr lang="en-US" sz="1800" dirty="0" err="1" smtClean="0">
                <a:solidFill>
                  <a:schemeClr val="tx1"/>
                </a:solidFill>
              </a:rPr>
              <a:t>vs</a:t>
            </a:r>
            <a:r>
              <a:rPr lang="en-US" sz="1800" dirty="0" smtClean="0">
                <a:solidFill>
                  <a:schemeClr val="tx1"/>
                </a:solidFill>
              </a:rPr>
              <a:t> God</a:t>
            </a:r>
            <a:r>
              <a:rPr lang="fr-FR" altLang="ja-JP" sz="1800" dirty="0" smtClean="0">
                <a:solidFill>
                  <a:schemeClr val="tx1"/>
                </a:solidFill>
              </a:rPr>
              <a:t>'</a:t>
            </a:r>
            <a:r>
              <a:rPr lang="en-US" sz="1800" dirty="0" smtClean="0">
                <a:solidFill>
                  <a:schemeClr val="tx1"/>
                </a:solidFill>
              </a:rPr>
              <a:t>s word</a:t>
            </a:r>
          </a:p>
        </p:txBody>
      </p:sp>
      <p:sp>
        <p:nvSpPr>
          <p:cNvPr id="6092811" name="TextBox 10"/>
          <p:cNvSpPr txBox="1">
            <a:spLocks noChangeArrowheads="1"/>
          </p:cNvSpPr>
          <p:nvPr/>
        </p:nvSpPr>
        <p:spPr bwMode="auto">
          <a:xfrm>
            <a:off x="4648200" y="152400"/>
            <a:ext cx="4114800" cy="646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zh-TW" altLang="en-US" sz="3600" b="1" dirty="0">
                <a:solidFill>
                  <a:srgbClr val="FFFFFF"/>
                </a:solidFill>
                <a:cs typeface="Arial" charset="0"/>
              </a:rPr>
              <a:t>解决办法</a:t>
            </a:r>
            <a:endParaRPr lang="en-US" sz="3600" b="1" dirty="0" smtClean="0">
              <a:solidFill>
                <a:srgbClr val="FFFFFF"/>
              </a:solidFill>
              <a:cs typeface="Arial" charset="0"/>
            </a:endParaRPr>
          </a:p>
        </p:txBody>
      </p:sp>
      <p:sp>
        <p:nvSpPr>
          <p:cNvPr id="6092812" name="TextBox 11"/>
          <p:cNvSpPr txBox="1">
            <a:spLocks noChangeArrowheads="1"/>
          </p:cNvSpPr>
          <p:nvPr/>
        </p:nvSpPr>
        <p:spPr bwMode="auto">
          <a:xfrm>
            <a:off x="7046913" y="660400"/>
            <a:ext cx="1716087" cy="523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zh-CN" altLang="en-US" sz="2800" b="1" dirty="0">
                <a:solidFill>
                  <a:srgbClr val="FFFFFF"/>
                </a:solidFill>
                <a:cs typeface="Arial" charset="0"/>
              </a:rPr>
              <a:t>亚</a:t>
            </a:r>
            <a:r>
              <a:rPr lang="en-US" altLang="zh-TW" sz="2800" b="1" dirty="0" smtClean="0">
                <a:solidFill>
                  <a:srgbClr val="FFFFFF"/>
                </a:solidFill>
                <a:cs typeface="Arial" charset="0"/>
              </a:rPr>
              <a:t>58</a:t>
            </a:r>
            <a:r>
              <a:rPr lang="en-US" altLang="zh-TW" sz="2800" b="1" dirty="0">
                <a:solidFill>
                  <a:srgbClr val="FFFFFF"/>
                </a:solidFill>
                <a:cs typeface="Arial" charset="0"/>
              </a:rPr>
              <a:t>:12</a:t>
            </a:r>
            <a:endParaRPr lang="en-US" sz="2800" b="1" dirty="0" smtClean="0">
              <a:solidFill>
                <a:srgbClr val="FFFFFF"/>
              </a:solidFill>
              <a:cs typeface="Arial" charset="0"/>
            </a:endParaRPr>
          </a:p>
        </p:txBody>
      </p:sp>
      <p:sp>
        <p:nvSpPr>
          <p:cNvPr id="435207" name="TextBox 2"/>
          <p:cNvSpPr txBox="1">
            <a:spLocks noChangeArrowheads="1"/>
          </p:cNvSpPr>
          <p:nvPr/>
        </p:nvSpPr>
        <p:spPr bwMode="auto">
          <a:xfrm>
            <a:off x="7924800" y="16002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2000" b="1">
                <a:solidFill>
                  <a:srgbClr val="FFFFFF"/>
                </a:solidFill>
                <a:cs typeface="Arial" charset="0"/>
              </a:rPr>
              <a:t>基督教</a:t>
            </a:r>
          </a:p>
        </p:txBody>
      </p:sp>
      <p:sp>
        <p:nvSpPr>
          <p:cNvPr id="435208" name="TextBox 14"/>
          <p:cNvSpPr txBox="1">
            <a:spLocks noChangeArrowheads="1"/>
          </p:cNvSpPr>
          <p:nvPr/>
        </p:nvSpPr>
        <p:spPr bwMode="auto">
          <a:xfrm>
            <a:off x="457200" y="24384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TW" altLang="en-US" sz="1400" b="1">
                <a:solidFill>
                  <a:srgbClr val="FFFFFF"/>
                </a:solidFill>
                <a:cs typeface="Arial" charset="0"/>
              </a:rPr>
              <a:t>人道主义</a:t>
            </a:r>
          </a:p>
        </p:txBody>
      </p:sp>
      <p:sp>
        <p:nvSpPr>
          <p:cNvPr id="15" name="Rectangle 3"/>
          <p:cNvSpPr>
            <a:spLocks/>
          </p:cNvSpPr>
          <p:nvPr/>
        </p:nvSpPr>
        <p:spPr bwMode="auto">
          <a:xfrm>
            <a:off x="2001838" y="1252538"/>
            <a:ext cx="66992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defTabSz="642938">
              <a:defRPr/>
            </a:pPr>
            <a:r>
              <a:rPr lang="zh-TW" altLang="en-US" sz="2400" b="1" dirty="0">
                <a:solidFill>
                  <a:srgbClr val="FFFFFF"/>
                </a:solidFill>
                <a:effectLst>
                  <a:outerShdw blurRad="50800" dist="63500" dir="2700000" algn="tl" rotWithShape="0">
                    <a:srgbClr val="000000"/>
                  </a:outerShdw>
                </a:effectLst>
                <a:cs typeface="Arial" charset="0"/>
              </a:rPr>
              <a:t>色情</a:t>
            </a:r>
            <a:endParaRPr lang="en-US" sz="2400" b="1" dirty="0">
              <a:solidFill>
                <a:srgbClr val="FFFFFF"/>
              </a:solidFill>
              <a:effectLst>
                <a:outerShdw blurRad="50800" dist="63500" dir="2700000" algn="tl" rotWithShape="0">
                  <a:srgbClr val="000000"/>
                </a:outerShdw>
              </a:effectLst>
              <a:cs typeface="Arial" charset="0"/>
              <a:sym typeface="Arial" charset="0"/>
            </a:endParaRPr>
          </a:p>
        </p:txBody>
      </p:sp>
      <p:sp>
        <p:nvSpPr>
          <p:cNvPr id="16" name="Rectangle 5"/>
          <p:cNvSpPr>
            <a:spLocks/>
          </p:cNvSpPr>
          <p:nvPr/>
        </p:nvSpPr>
        <p:spPr bwMode="auto">
          <a:xfrm>
            <a:off x="838200" y="1176338"/>
            <a:ext cx="9144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defTabSz="642938">
              <a:defRPr/>
            </a:pPr>
            <a:r>
              <a:rPr lang="en-US" sz="2400" b="1" dirty="0">
                <a:solidFill>
                  <a:srgbClr val="FFFFFF"/>
                </a:solidFill>
                <a:effectLst>
                  <a:outerShdw blurRad="50800" dist="63500" dir="2700000" algn="tl" rotWithShape="0">
                    <a:srgbClr val="000000"/>
                  </a:outerShdw>
                </a:effectLst>
                <a:cs typeface="Arial" charset="0"/>
                <a:sym typeface="Arial" charset="0"/>
              </a:rPr>
              <a:t>堕胎</a:t>
            </a:r>
          </a:p>
        </p:txBody>
      </p:sp>
      <p:sp>
        <p:nvSpPr>
          <p:cNvPr id="17" name="Rectangle 3"/>
          <p:cNvSpPr>
            <a:spLocks/>
          </p:cNvSpPr>
          <p:nvPr/>
        </p:nvSpPr>
        <p:spPr bwMode="auto">
          <a:xfrm>
            <a:off x="2740025" y="990600"/>
            <a:ext cx="917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6788" tIns="26788" rIns="26788" bIns="26788">
            <a:spAutoFit/>
          </a:bodyPr>
          <a:lstStyle/>
          <a:p>
            <a:pPr>
              <a:defRPr/>
            </a:pPr>
            <a:r>
              <a:rPr lang="zh-CN" altLang="en-US" sz="2400" b="1" dirty="0">
                <a:solidFill>
                  <a:srgbClr val="FFFFFF"/>
                </a:solidFill>
                <a:effectLst>
                  <a:outerShdw blurRad="50800" dist="63500" dir="2700000" algn="tl" rotWithShape="0">
                    <a:srgbClr val="000000"/>
                  </a:outerShdw>
                </a:effectLst>
                <a:cs typeface="Arial" charset="0"/>
              </a:rPr>
              <a:t>种族歧视</a:t>
            </a:r>
            <a:endParaRPr lang="zh-TW" altLang="en-US" sz="2400" b="1" dirty="0">
              <a:solidFill>
                <a:srgbClr val="FFFFFF"/>
              </a:solidFill>
              <a:effectLst>
                <a:outerShdw blurRad="50800" dist="63500" dir="2700000" algn="tl" rotWithShape="0">
                  <a:srgbClr val="000000"/>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8466" name="Rectangle 2"/>
          <p:cNvSpPr>
            <a:spLocks noGrp="1" noChangeArrowheads="1"/>
          </p:cNvSpPr>
          <p:nvPr>
            <p:ph type="title"/>
          </p:nvPr>
        </p:nvSpPr>
        <p:spPr/>
        <p:txBody>
          <a:bodyPr/>
          <a:lstStyle/>
          <a:p>
            <a:pPr eaLnBrk="1" hangingPunct="1">
              <a:defRPr/>
            </a:pPr>
            <a:r>
              <a:rPr lang="en-US" dirty="0" smtClean="0">
                <a:cs typeface="+mj-cs"/>
              </a:rPr>
              <a:t>I Peter 3:15 NAS</a:t>
            </a:r>
          </a:p>
        </p:txBody>
      </p:sp>
      <p:pic>
        <p:nvPicPr>
          <p:cNvPr id="4372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846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5400" b="1" smtClean="0">
                <a:solidFill>
                  <a:srgbClr val="00FF00"/>
                </a:solidFill>
                <a:ea typeface="SimSun" charset="0"/>
                <a:cs typeface="Arial" charset="0"/>
              </a:rPr>
              <a:t>彼得前书 </a:t>
            </a:r>
            <a:r>
              <a:rPr lang="en-US" sz="5400" b="1" smtClean="0">
                <a:solidFill>
                  <a:srgbClr val="00FF00"/>
                </a:solidFill>
                <a:ea typeface="SimSun" charset="0"/>
                <a:cs typeface="Arial" charset="0"/>
              </a:rPr>
              <a:t>3:15</a:t>
            </a:r>
          </a:p>
        </p:txBody>
      </p:sp>
      <p:sp>
        <p:nvSpPr>
          <p:cNvPr id="6078469" name="Text Box 5"/>
          <p:cNvSpPr txBox="1">
            <a:spLocks noChangeArrowheads="1"/>
          </p:cNvSpPr>
          <p:nvPr/>
        </p:nvSpPr>
        <p:spPr bwMode="auto">
          <a:xfrm>
            <a:off x="914400" y="1670050"/>
            <a:ext cx="7391400" cy="1952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defRPr/>
            </a:pPr>
            <a:r>
              <a:rPr lang="en-US" sz="3400" smtClean="0">
                <a:solidFill>
                  <a:schemeClr val="bg1"/>
                </a:solidFill>
                <a:latin typeface="Times New Roman" charset="0"/>
                <a:cs typeface="Times New Roman" charset="0"/>
              </a:rPr>
              <a:t>只 要 心 里 尊 主 基 督 为 圣 。 有 人 问 你 们 心 中 盼 望 的 缘 由 ， 就 </a:t>
            </a:r>
            <a:r>
              <a:rPr lang="en-US" sz="3400" smtClean="0">
                <a:solidFill>
                  <a:srgbClr val="FFFF00"/>
                </a:solidFill>
                <a:latin typeface="Times New Roman" charset="0"/>
                <a:cs typeface="Times New Roman" charset="0"/>
              </a:rPr>
              <a:t>要 常 作 准 备</a:t>
            </a:r>
            <a:r>
              <a:rPr lang="en-US" sz="3400" smtClean="0">
                <a:solidFill>
                  <a:schemeClr val="bg1"/>
                </a:solidFill>
                <a:latin typeface="Times New Roman" charset="0"/>
                <a:cs typeface="Times New Roman" charset="0"/>
              </a:rPr>
              <a:t> ，  以 温 柔 敬 畏 的 心 回 答 各 人 。</a:t>
            </a:r>
            <a:r>
              <a:rPr lang="en-US" sz="3400" b="1" smtClean="0">
                <a:solidFill>
                  <a:schemeClr val="bg1"/>
                </a:solidFill>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a:t>AiG web site #1</a:t>
            </a:r>
          </a:p>
        </p:txBody>
      </p:sp>
      <p:sp>
        <p:nvSpPr>
          <p:cNvPr id="451588" name="Text Box 4"/>
          <p:cNvSpPr txBox="1">
            <a:spLocks noChangeArrowheads="1"/>
          </p:cNvSpPr>
          <p:nvPr/>
        </p:nvSpPr>
        <p:spPr bwMode="auto">
          <a:xfrm>
            <a:off x="1295400" y="3886200"/>
            <a:ext cx="6781800" cy="5191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2800" b="1">
                <a:solidFill>
                  <a:schemeClr val="bg1"/>
                </a:solidFill>
                <a:ea typeface="SimSun" charset="0"/>
                <a:cs typeface="SimSun" charset="0"/>
              </a:rPr>
              <a:t>相信，防守，宣告</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63202" name="Rectangle 2"/>
          <p:cNvSpPr>
            <a:spLocks noGrp="1" noChangeArrowheads="1"/>
          </p:cNvSpPr>
          <p:nvPr>
            <p:ph type="title"/>
          </p:nvPr>
        </p:nvSpPr>
        <p:spPr>
          <a:xfrm>
            <a:off x="457200" y="471488"/>
            <a:ext cx="8229600" cy="1206500"/>
          </a:xfrm>
        </p:spPr>
        <p:txBody>
          <a:bodyPr>
            <a:spAutoFit/>
          </a:bodyPr>
          <a:lstStyle/>
          <a:p>
            <a:pPr>
              <a:lnSpc>
                <a:spcPct val="85000"/>
              </a:lnSpc>
              <a:spcBef>
                <a:spcPct val="50000"/>
              </a:spcBef>
              <a:defRPr/>
            </a:pPr>
            <a:r>
              <a:rPr lang="zh-CN" altLang="en-US" sz="4200" b="1">
                <a:solidFill>
                  <a:schemeClr val="accent1"/>
                </a:solidFill>
                <a:effectLst>
                  <a:outerShdw blurRad="50800" dist="50800" dir="2700000" algn="tl" rotWithShape="0">
                    <a:srgbClr val="000000"/>
                  </a:outerShdw>
                </a:effectLst>
                <a:latin typeface="Arial" charset="0"/>
                <a:ea typeface="SimSun" charset="0"/>
                <a:cs typeface="SimSun" charset="0"/>
              </a:rPr>
              <a:t>进化论和百万数年：它们是否得到我们的注意？</a:t>
            </a:r>
          </a:p>
        </p:txBody>
      </p:sp>
      <p:sp>
        <p:nvSpPr>
          <p:cNvPr id="3763203" name="Text Box 3"/>
          <p:cNvSpPr txBox="1">
            <a:spLocks noChangeArrowheads="1"/>
          </p:cNvSpPr>
          <p:nvPr/>
        </p:nvSpPr>
        <p:spPr bwMode="auto">
          <a:xfrm>
            <a:off x="685800" y="5026025"/>
            <a:ext cx="7772400" cy="14335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lnSpc>
                <a:spcPct val="90000"/>
              </a:lnSpc>
              <a:defRPr/>
            </a:pPr>
            <a:r>
              <a:rPr lang="zh-CN" altLang="en-US" sz="4800" b="1" smtClean="0">
                <a:solidFill>
                  <a:srgbClr val="FFFF00"/>
                </a:solidFill>
                <a:effectLst>
                  <a:outerShdw blurRad="38100" dist="38100" dir="2700000" algn="tl">
                    <a:srgbClr val="000000"/>
                  </a:outerShdw>
                </a:effectLst>
                <a:ea typeface="SimSun" charset="0"/>
                <a:cs typeface="SimSun" charset="0"/>
              </a:rPr>
              <a:t>进化论和百万数年</a:t>
            </a:r>
            <a:br>
              <a:rPr lang="zh-CN" altLang="en-US" sz="4800" b="1" smtClean="0">
                <a:solidFill>
                  <a:srgbClr val="FFFF00"/>
                </a:solidFill>
                <a:effectLst>
                  <a:outerShdw blurRad="38100" dist="38100" dir="2700000" algn="tl">
                    <a:srgbClr val="000000"/>
                  </a:outerShdw>
                </a:effectLst>
                <a:ea typeface="SimSun" charset="0"/>
                <a:cs typeface="SimSun" charset="0"/>
              </a:rPr>
            </a:br>
            <a:r>
              <a:rPr lang="zh-CN" altLang="en-US" sz="4800" b="1" smtClean="0">
                <a:solidFill>
                  <a:srgbClr val="FFFF00"/>
                </a:solidFill>
                <a:effectLst>
                  <a:outerShdw blurRad="38100" dist="38100" dir="2700000" algn="tl">
                    <a:srgbClr val="000000"/>
                  </a:outerShdw>
                </a:effectLst>
                <a:ea typeface="SimSun" charset="0"/>
                <a:cs typeface="SimSun" charset="0"/>
              </a:rPr>
              <a:t>是致命的谎言！</a:t>
            </a:r>
            <a:endParaRPr lang="en-US" altLang="zh-CN" sz="4800" b="1" smtClean="0">
              <a:solidFill>
                <a:srgbClr val="FFFF00"/>
              </a:solidFill>
              <a:effectLst>
                <a:outerShdw blurRad="38100" dist="38100" dir="2700000" algn="tl">
                  <a:srgbClr val="000000"/>
                </a:outerShdw>
              </a:effectLst>
              <a:cs typeface="Arial" charset="0"/>
            </a:endParaRPr>
          </a:p>
        </p:txBody>
      </p:sp>
      <p:sp>
        <p:nvSpPr>
          <p:cNvPr id="3763205" name="Text Box 5"/>
          <p:cNvSpPr txBox="1">
            <a:spLocks noChangeArrowheads="1"/>
          </p:cNvSpPr>
          <p:nvPr/>
        </p:nvSpPr>
        <p:spPr bwMode="auto">
          <a:xfrm>
            <a:off x="381000" y="1905000"/>
            <a:ext cx="8610600" cy="25384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spcAft>
                <a:spcPct val="40000"/>
              </a:spcAft>
              <a:buFontTx/>
              <a:buChar char="•"/>
              <a:defRPr/>
            </a:pPr>
            <a:r>
              <a:rPr lang="zh-CN" altLang="en-US" sz="3300" b="1" dirty="0" smtClean="0">
                <a:solidFill>
                  <a:schemeClr val="bg1"/>
                </a:solidFill>
                <a:effectLst>
                  <a:outerShdw blurRad="50800" dist="50800" dir="2700000" algn="tl" rotWithShape="0">
                    <a:srgbClr val="000000"/>
                  </a:outerShdw>
                </a:effectLst>
                <a:ea typeface="SimSun" charset="0"/>
                <a:cs typeface="Arial" charset="0"/>
              </a:rPr>
              <a:t>消灭任何道德的基础</a:t>
            </a:r>
          </a:p>
          <a:p>
            <a:pPr algn="l" eaLnBrk="1" hangingPunct="1">
              <a:lnSpc>
                <a:spcPct val="90000"/>
              </a:lnSpc>
              <a:spcAft>
                <a:spcPct val="40000"/>
              </a:spcAft>
              <a:buFontTx/>
              <a:buChar char="•"/>
              <a:defRPr/>
            </a:pPr>
            <a:r>
              <a:rPr lang="zh-CN" altLang="en-US" sz="3300" b="1" dirty="0" smtClean="0">
                <a:solidFill>
                  <a:schemeClr val="bg1"/>
                </a:solidFill>
                <a:effectLst>
                  <a:outerShdw blurRad="50800" dist="50800" dir="2700000" algn="tl" rotWithShape="0">
                    <a:srgbClr val="000000"/>
                  </a:outerShdw>
                </a:effectLst>
                <a:ea typeface="SimSun" charset="0"/>
                <a:cs typeface="Arial" charset="0"/>
              </a:rPr>
              <a:t>否认圣经对死亡教导</a:t>
            </a:r>
          </a:p>
          <a:p>
            <a:pPr algn="l" eaLnBrk="1" hangingPunct="1">
              <a:lnSpc>
                <a:spcPct val="90000"/>
              </a:lnSpc>
              <a:spcAft>
                <a:spcPct val="40000"/>
              </a:spcAft>
              <a:buFontTx/>
              <a:buChar char="•"/>
              <a:defRPr/>
            </a:pPr>
            <a:r>
              <a:rPr lang="zh-CN" altLang="en-US" sz="3300" b="1" dirty="0" smtClean="0">
                <a:solidFill>
                  <a:schemeClr val="bg1"/>
                </a:solidFill>
                <a:effectLst>
                  <a:outerShdw blurRad="50800" dist="50800" dir="2700000" algn="tl" rotWithShape="0">
                    <a:srgbClr val="000000"/>
                  </a:outerShdw>
                </a:effectLst>
                <a:ea typeface="SimSun" charset="0"/>
                <a:cs typeface="Arial" charset="0"/>
              </a:rPr>
              <a:t>使福音无法叫人相信（难以置信）</a:t>
            </a:r>
          </a:p>
          <a:p>
            <a:pPr algn="l" eaLnBrk="1" hangingPunct="1">
              <a:lnSpc>
                <a:spcPct val="90000"/>
              </a:lnSpc>
              <a:spcAft>
                <a:spcPct val="40000"/>
              </a:spcAft>
              <a:buFontTx/>
              <a:buChar char="•"/>
              <a:defRPr/>
            </a:pPr>
            <a:r>
              <a:rPr lang="zh-CN" altLang="en-US" sz="3300" b="1" dirty="0" smtClean="0">
                <a:solidFill>
                  <a:schemeClr val="bg1"/>
                </a:solidFill>
                <a:effectLst>
                  <a:outerShdw blurRad="50800" dist="50800" dir="2700000" algn="tl" rotWithShape="0">
                    <a:srgbClr val="000000"/>
                  </a:outerShdw>
                </a:effectLst>
                <a:ea typeface="SimSun" charset="0"/>
                <a:cs typeface="Arial" charset="0"/>
              </a:rPr>
              <a:t>破坏圣经的可靠性与权威性</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63205">
                                            <p:txEl>
                                              <p:pRg st="0" end="0"/>
                                            </p:txEl>
                                          </p:spTgt>
                                        </p:tgtEl>
                                        <p:attrNameLst>
                                          <p:attrName>style.visibility</p:attrName>
                                        </p:attrNameLst>
                                      </p:cBhvr>
                                      <p:to>
                                        <p:strVal val="visible"/>
                                      </p:to>
                                    </p:set>
                                    <p:animEffect transition="in" filter="wipe(left)">
                                      <p:cBhvr>
                                        <p:cTn id="7" dur="500"/>
                                        <p:tgtEl>
                                          <p:spTgt spid="37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63205">
                                            <p:txEl>
                                              <p:pRg st="1" end="1"/>
                                            </p:txEl>
                                          </p:spTgt>
                                        </p:tgtEl>
                                        <p:attrNameLst>
                                          <p:attrName>style.visibility</p:attrName>
                                        </p:attrNameLst>
                                      </p:cBhvr>
                                      <p:to>
                                        <p:strVal val="visible"/>
                                      </p:to>
                                    </p:set>
                                    <p:animEffect transition="in" filter="wipe(left)">
                                      <p:cBhvr>
                                        <p:cTn id="12" dur="500"/>
                                        <p:tgtEl>
                                          <p:spTgt spid="37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63205">
                                            <p:txEl>
                                              <p:pRg st="2" end="2"/>
                                            </p:txEl>
                                          </p:spTgt>
                                        </p:tgtEl>
                                        <p:attrNameLst>
                                          <p:attrName>style.visibility</p:attrName>
                                        </p:attrNameLst>
                                      </p:cBhvr>
                                      <p:to>
                                        <p:strVal val="visible"/>
                                      </p:to>
                                    </p:set>
                                    <p:animEffect transition="in" filter="wipe(left)">
                                      <p:cBhvr>
                                        <p:cTn id="17" dur="500"/>
                                        <p:tgtEl>
                                          <p:spTgt spid="37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63205">
                                            <p:txEl>
                                              <p:pRg st="3" end="3"/>
                                            </p:txEl>
                                          </p:spTgt>
                                        </p:tgtEl>
                                        <p:attrNameLst>
                                          <p:attrName>style.visibility</p:attrName>
                                        </p:attrNameLst>
                                      </p:cBhvr>
                                      <p:to>
                                        <p:strVal val="visible"/>
                                      </p:to>
                                    </p:set>
                                    <p:animEffect transition="in" filter="wipe(left)">
                                      <p:cBhvr>
                                        <p:cTn id="22" dur="500"/>
                                        <p:tgtEl>
                                          <p:spTgt spid="3763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63203"/>
                                        </p:tgtEl>
                                        <p:attrNameLst>
                                          <p:attrName>style.visibility</p:attrName>
                                        </p:attrNameLst>
                                      </p:cBhvr>
                                      <p:to>
                                        <p:strVal val="visible"/>
                                      </p:to>
                                    </p:set>
                                    <p:animEffect transition="in" filter="wipe(up)">
                                      <p:cBhvr>
                                        <p:cTn id="27" dur="500"/>
                                        <p:tgtEl>
                                          <p:spTgt spid="37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320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dirty="0" smtClean="0">
                <a:cs typeface="+mj-cs"/>
              </a:rPr>
              <a:t>Nailing Genesis 1-11 to church</a:t>
            </a:r>
          </a:p>
        </p:txBody>
      </p:sp>
      <p:pic>
        <p:nvPicPr>
          <p:cNvPr id="443394"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3395" name="Group 6"/>
          <p:cNvGrpSpPr>
            <a:grpSpLocks/>
          </p:cNvGrpSpPr>
          <p:nvPr/>
        </p:nvGrpSpPr>
        <p:grpSpPr bwMode="auto">
          <a:xfrm>
            <a:off x="4278313" y="5370513"/>
            <a:ext cx="3378200" cy="801687"/>
            <a:chOff x="4278088" y="5381416"/>
            <a:chExt cx="3378550" cy="802164"/>
          </a:xfrm>
        </p:grpSpPr>
        <p:sp>
          <p:nvSpPr>
            <p:cNvPr id="443402" name="Parallelogram 7"/>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443403" name="Parallelogram 8"/>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sp>
        <p:nvSpPr>
          <p:cNvPr id="10" name="Trapezoid 9"/>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sz="1800"/>
          </a:p>
        </p:txBody>
      </p:sp>
      <p:grpSp>
        <p:nvGrpSpPr>
          <p:cNvPr id="443397" name="Group 10"/>
          <p:cNvGrpSpPr>
            <a:grpSpLocks/>
          </p:cNvGrpSpPr>
          <p:nvPr/>
        </p:nvGrpSpPr>
        <p:grpSpPr bwMode="auto">
          <a:xfrm>
            <a:off x="2913063" y="3311525"/>
            <a:ext cx="914400" cy="461963"/>
            <a:chOff x="2912838" y="3311807"/>
            <a:chExt cx="915413" cy="461849"/>
          </a:xfrm>
        </p:grpSpPr>
        <p:sp>
          <p:nvSpPr>
            <p:cNvPr id="12" name="Trapezoid 11"/>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sz="1800"/>
            </a:p>
          </p:txBody>
        </p:sp>
        <p:sp>
          <p:nvSpPr>
            <p:cNvPr id="13" name="Trapezoid 12"/>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a:extLst/>
          </p:spPr>
          <p:txBody>
            <a:bodyPr wrap="none" anchor="ctr"/>
            <a:lstStyle/>
            <a:p>
              <a:pPr>
                <a:defRPr/>
              </a:pPr>
              <a:endParaRPr lang="en-US" sz="1800"/>
            </a:p>
          </p:txBody>
        </p:sp>
      </p:grpSp>
      <p:sp>
        <p:nvSpPr>
          <p:cNvPr id="2" name="TextBox 1"/>
          <p:cNvSpPr txBox="1"/>
          <p:nvPr/>
        </p:nvSpPr>
        <p:spPr>
          <a:xfrm rot="20842648">
            <a:off x="4230688" y="5562600"/>
            <a:ext cx="3513137" cy="444500"/>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zh-CN" altLang="en-US" sz="2900" b="1" dirty="0" smtClean="0">
                <a:solidFill>
                  <a:schemeClr val="bg1"/>
                </a:solidFill>
                <a:effectLst>
                  <a:outerShdw blurRad="38100" dist="38100" dir="2700000" algn="tl">
                    <a:srgbClr val="000000"/>
                  </a:outerShdw>
                </a:effectLst>
                <a:ea typeface="SimSun" charset="0"/>
                <a:cs typeface="SimSun" charset="0"/>
              </a:rPr>
              <a:t>人们数百万年的看法</a:t>
            </a:r>
          </a:p>
        </p:txBody>
      </p:sp>
      <p:sp>
        <p:nvSpPr>
          <p:cNvPr id="443399" name="TextBox 2"/>
          <p:cNvSpPr txBox="1">
            <a:spLocks noChangeArrowheads="1"/>
          </p:cNvSpPr>
          <p:nvPr/>
        </p:nvSpPr>
        <p:spPr bwMode="auto">
          <a:xfrm>
            <a:off x="2895600" y="3352800"/>
            <a:ext cx="914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lnSpc>
                <a:spcPct val="80000"/>
              </a:lnSpc>
            </a:pPr>
            <a:r>
              <a:rPr lang="zh-CN" altLang="en-US" sz="1600" b="1">
                <a:latin typeface="Times" charset="0"/>
                <a:ea typeface="SimSun" charset="0"/>
                <a:cs typeface="SimSun" charset="0"/>
              </a:rPr>
              <a:t>创世记</a:t>
            </a:r>
            <a:r>
              <a:rPr lang="zh-CN" altLang="en-US" sz="1600" b="1">
                <a:latin typeface="Times" charset="0"/>
              </a:rPr>
              <a:t/>
            </a:r>
            <a:br>
              <a:rPr lang="zh-CN" altLang="en-US" sz="1600" b="1">
                <a:latin typeface="Times" charset="0"/>
              </a:rPr>
            </a:br>
            <a:r>
              <a:rPr lang="en-US" altLang="ja-JP" sz="1600" b="1">
                <a:latin typeface="Times" charset="0"/>
              </a:rPr>
              <a:t>1-11</a:t>
            </a:r>
            <a:endParaRPr lang="en-US" sz="1600" b="1">
              <a:latin typeface="Times"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l">
              <a:spcBef>
                <a:spcPct val="50000"/>
              </a:spcBef>
              <a:defRPr/>
            </a:pPr>
            <a:r>
              <a:rPr lang="zh-CN" altLang="en-US" sz="9600" b="1">
                <a:solidFill>
                  <a:srgbClr val="FFFFFF"/>
                </a:solidFill>
                <a:cs typeface="Arial"/>
              </a:rPr>
              <a:t>终结</a:t>
            </a:r>
            <a:endParaRPr lang="en-US" sz="9600" b="1" dirty="0">
              <a:solidFill>
                <a:srgbClr val="FFFFFF"/>
              </a:solidFil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6708067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02" name="Rectangle 2"/>
          <p:cNvSpPr>
            <a:spLocks noGrp="1" noChangeArrowheads="1"/>
          </p:cNvSpPr>
          <p:nvPr>
            <p:ph type="title"/>
          </p:nvPr>
        </p:nvSpPr>
        <p:spPr/>
        <p:txBody>
          <a:bodyPr/>
          <a:lstStyle/>
          <a:p>
            <a:pPr eaLnBrk="1" hangingPunct="1">
              <a:defRPr/>
            </a:pPr>
            <a:r>
              <a:rPr lang="en-US" dirty="0" smtClean="0">
                <a:solidFill>
                  <a:schemeClr val="tx1"/>
                </a:solidFill>
                <a:cs typeface="+mj-cs"/>
              </a:rPr>
              <a:t>Blank</a:t>
            </a:r>
          </a:p>
        </p:txBody>
      </p:sp>
      <p:sp>
        <p:nvSpPr>
          <p:cNvPr id="5939203" name="Text Box 3"/>
          <p:cNvSpPr txBox="1">
            <a:spLocks noChangeArrowheads="1"/>
          </p:cNvSpPr>
          <p:nvPr/>
        </p:nvSpPr>
        <p:spPr bwMode="auto">
          <a:xfrm>
            <a:off x="914400" y="2590800"/>
            <a:ext cx="7467600" cy="2057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zh-CN" altLang="en-US" sz="12900" b="1" smtClean="0">
                <a:solidFill>
                  <a:schemeClr val="bg1"/>
                </a:solidFill>
                <a:ea typeface="SimSun" charset="0"/>
                <a:cs typeface="Arial" charset="0"/>
              </a:rPr>
              <a:t>结束</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117"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586" name="Picture 118"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0772" name="Rectangle 3" hidden="1"/>
          <p:cNvSpPr>
            <a:spLocks noGrp="1" noChangeArrowheads="1"/>
          </p:cNvSpPr>
          <p:nvPr>
            <p:ph type="title" idx="4294967295"/>
          </p:nvPr>
        </p:nvSpPr>
        <p:spPr/>
        <p:txBody>
          <a:bodyPr/>
          <a:lstStyle/>
          <a:p>
            <a:pPr eaLnBrk="1" hangingPunct="1">
              <a:defRPr/>
            </a:pPr>
            <a:r>
              <a:rPr lang="en-US" smtClean="0">
                <a:cs typeface="+mj-cs"/>
              </a:rPr>
              <a:t>Adam to Christ</a:t>
            </a:r>
          </a:p>
        </p:txBody>
      </p:sp>
      <p:sp>
        <p:nvSpPr>
          <p:cNvPr id="5920773"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1800" b="1" smtClean="0">
                <a:cs typeface="+mn-cs"/>
              </a:rPr>
              <a:t>Line of Joseph</a:t>
            </a:r>
          </a:p>
        </p:txBody>
      </p:sp>
      <p:sp>
        <p:nvSpPr>
          <p:cNvPr id="5920774"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1800" b="1" smtClean="0">
                <a:cs typeface="+mn-cs"/>
              </a:rPr>
              <a:t>Line of Mary</a:t>
            </a:r>
          </a:p>
        </p:txBody>
      </p:sp>
      <p:sp>
        <p:nvSpPr>
          <p:cNvPr id="5920775"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000" b="1" smtClean="0">
                <a:cs typeface="+mn-cs"/>
              </a:rPr>
              <a:t>David</a:t>
            </a:r>
          </a:p>
        </p:txBody>
      </p:sp>
      <p:sp>
        <p:nvSpPr>
          <p:cNvPr id="5920776"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000" b="1" smtClean="0">
                <a:cs typeface="+mn-cs"/>
              </a:rPr>
              <a:t>Abraham</a:t>
            </a:r>
          </a:p>
        </p:txBody>
      </p:sp>
      <p:pic>
        <p:nvPicPr>
          <p:cNvPr id="451592" name="Picture 8" descr="\\.psf\Host\Volumes\PresTeam\Maria Murphy\Keynote\TM_reworked_Slides\Adam to Christ 0002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93"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Adam</a:t>
            </a:r>
          </a:p>
        </p:txBody>
      </p:sp>
      <p:sp>
        <p:nvSpPr>
          <p:cNvPr id="451594"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Seth</a:t>
            </a:r>
          </a:p>
        </p:txBody>
      </p:sp>
      <p:sp>
        <p:nvSpPr>
          <p:cNvPr id="451595"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Enos</a:t>
            </a:r>
          </a:p>
        </p:txBody>
      </p:sp>
      <p:sp>
        <p:nvSpPr>
          <p:cNvPr id="451596"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Cainan</a:t>
            </a:r>
          </a:p>
        </p:txBody>
      </p:sp>
      <p:sp>
        <p:nvSpPr>
          <p:cNvPr id="451597"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Mahalaleel</a:t>
            </a:r>
          </a:p>
        </p:txBody>
      </p:sp>
      <p:sp>
        <p:nvSpPr>
          <p:cNvPr id="451598"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Jared</a:t>
            </a:r>
          </a:p>
        </p:txBody>
      </p:sp>
      <p:sp>
        <p:nvSpPr>
          <p:cNvPr id="451599"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Enoch</a:t>
            </a:r>
          </a:p>
        </p:txBody>
      </p:sp>
      <p:sp>
        <p:nvSpPr>
          <p:cNvPr id="451600"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Methuselah</a:t>
            </a:r>
          </a:p>
        </p:txBody>
      </p:sp>
      <p:sp>
        <p:nvSpPr>
          <p:cNvPr id="451601"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Lamech</a:t>
            </a:r>
          </a:p>
        </p:txBody>
      </p:sp>
      <p:sp>
        <p:nvSpPr>
          <p:cNvPr id="451602"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chemeClr val="bg1"/>
                </a:solidFill>
                <a:cs typeface="Arial" charset="0"/>
              </a:rPr>
              <a:t>Noah</a:t>
            </a:r>
          </a:p>
        </p:txBody>
      </p:sp>
      <p:sp>
        <p:nvSpPr>
          <p:cNvPr id="451603"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Shem</a:t>
            </a:r>
          </a:p>
        </p:txBody>
      </p:sp>
      <p:sp>
        <p:nvSpPr>
          <p:cNvPr id="451604"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Arphaxed</a:t>
            </a:r>
          </a:p>
        </p:txBody>
      </p:sp>
      <p:sp>
        <p:nvSpPr>
          <p:cNvPr id="451605"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Salah</a:t>
            </a:r>
          </a:p>
        </p:txBody>
      </p:sp>
      <p:sp>
        <p:nvSpPr>
          <p:cNvPr id="451606"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Eber</a:t>
            </a:r>
          </a:p>
        </p:txBody>
      </p:sp>
      <p:sp>
        <p:nvSpPr>
          <p:cNvPr id="451607"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Peleg</a:t>
            </a:r>
          </a:p>
        </p:txBody>
      </p:sp>
      <p:sp>
        <p:nvSpPr>
          <p:cNvPr id="451608"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Reu</a:t>
            </a:r>
          </a:p>
        </p:txBody>
      </p:sp>
      <p:sp>
        <p:nvSpPr>
          <p:cNvPr id="451609"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Serug</a:t>
            </a:r>
          </a:p>
        </p:txBody>
      </p:sp>
      <p:sp>
        <p:nvSpPr>
          <p:cNvPr id="451610"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Nahor</a:t>
            </a:r>
          </a:p>
        </p:txBody>
      </p:sp>
      <p:sp>
        <p:nvSpPr>
          <p:cNvPr id="451611"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Terah</a:t>
            </a:r>
          </a:p>
        </p:txBody>
      </p:sp>
      <p:sp>
        <p:nvSpPr>
          <p:cNvPr id="451612"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chemeClr val="bg1"/>
                </a:solidFill>
                <a:cs typeface="Arial" charset="0"/>
              </a:rPr>
              <a:t>Abraham</a:t>
            </a:r>
          </a:p>
        </p:txBody>
      </p:sp>
      <p:sp>
        <p:nvSpPr>
          <p:cNvPr id="451613"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Isaac</a:t>
            </a:r>
          </a:p>
        </p:txBody>
      </p:sp>
      <p:sp>
        <p:nvSpPr>
          <p:cNvPr id="451614"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451615"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451616"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Perez</a:t>
            </a:r>
          </a:p>
        </p:txBody>
      </p:sp>
      <p:sp>
        <p:nvSpPr>
          <p:cNvPr id="451617"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Hezron</a:t>
            </a:r>
          </a:p>
        </p:txBody>
      </p:sp>
      <p:sp>
        <p:nvSpPr>
          <p:cNvPr id="451618"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Ram</a:t>
            </a:r>
          </a:p>
        </p:txBody>
      </p:sp>
      <p:sp>
        <p:nvSpPr>
          <p:cNvPr id="451619"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Amminadab</a:t>
            </a:r>
          </a:p>
        </p:txBody>
      </p:sp>
      <p:sp>
        <p:nvSpPr>
          <p:cNvPr id="451620"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Nahshon</a:t>
            </a:r>
          </a:p>
        </p:txBody>
      </p:sp>
      <p:sp>
        <p:nvSpPr>
          <p:cNvPr id="451621"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Salmon</a:t>
            </a:r>
          </a:p>
        </p:txBody>
      </p:sp>
      <p:sp>
        <p:nvSpPr>
          <p:cNvPr id="451622"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Boaz</a:t>
            </a:r>
          </a:p>
        </p:txBody>
      </p:sp>
      <p:sp>
        <p:nvSpPr>
          <p:cNvPr id="451623"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Obed</a:t>
            </a:r>
          </a:p>
        </p:txBody>
      </p:sp>
      <p:sp>
        <p:nvSpPr>
          <p:cNvPr id="451624"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Jesse</a:t>
            </a:r>
          </a:p>
        </p:txBody>
      </p:sp>
      <p:sp>
        <p:nvSpPr>
          <p:cNvPr id="451625"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David</a:t>
            </a:r>
          </a:p>
          <a:p>
            <a:pPr eaLnBrk="1" hangingPunct="1"/>
            <a:r>
              <a:rPr lang="en-US" sz="1100" b="1">
                <a:solidFill>
                  <a:schemeClr val="bg1"/>
                </a:solidFill>
                <a:cs typeface="Arial" charset="0"/>
              </a:rPr>
              <a:t>c. 1085 BC</a:t>
            </a:r>
          </a:p>
        </p:txBody>
      </p:sp>
      <p:sp>
        <p:nvSpPr>
          <p:cNvPr id="451626"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Solomon</a:t>
            </a:r>
          </a:p>
        </p:txBody>
      </p:sp>
      <p:sp>
        <p:nvSpPr>
          <p:cNvPr id="451627"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Rehoboam</a:t>
            </a:r>
          </a:p>
        </p:txBody>
      </p:sp>
      <p:sp>
        <p:nvSpPr>
          <p:cNvPr id="451628"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Abijah</a:t>
            </a:r>
          </a:p>
        </p:txBody>
      </p:sp>
      <p:sp>
        <p:nvSpPr>
          <p:cNvPr id="451629"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Asa</a:t>
            </a:r>
          </a:p>
        </p:txBody>
      </p:sp>
      <p:sp>
        <p:nvSpPr>
          <p:cNvPr id="451630"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Jehoshaphat</a:t>
            </a:r>
          </a:p>
        </p:txBody>
      </p:sp>
      <p:sp>
        <p:nvSpPr>
          <p:cNvPr id="451631"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Jehoram</a:t>
            </a:r>
          </a:p>
        </p:txBody>
      </p:sp>
      <p:sp>
        <p:nvSpPr>
          <p:cNvPr id="451632"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Ahaziah</a:t>
            </a:r>
          </a:p>
        </p:txBody>
      </p:sp>
      <p:sp>
        <p:nvSpPr>
          <p:cNvPr id="451633"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Joash</a:t>
            </a:r>
          </a:p>
        </p:txBody>
      </p:sp>
      <p:sp>
        <p:nvSpPr>
          <p:cNvPr id="451634"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Amaziah</a:t>
            </a:r>
          </a:p>
        </p:txBody>
      </p:sp>
      <p:sp>
        <p:nvSpPr>
          <p:cNvPr id="451635"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Uzziah</a:t>
            </a:r>
          </a:p>
        </p:txBody>
      </p:sp>
      <p:sp>
        <p:nvSpPr>
          <p:cNvPr id="451636"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Jotham</a:t>
            </a:r>
          </a:p>
        </p:txBody>
      </p:sp>
      <p:sp>
        <p:nvSpPr>
          <p:cNvPr id="451637"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a:t>
            </a:r>
          </a:p>
        </p:txBody>
      </p:sp>
      <p:sp>
        <p:nvSpPr>
          <p:cNvPr id="451638"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Hezekiah</a:t>
            </a:r>
          </a:p>
        </p:txBody>
      </p:sp>
      <p:sp>
        <p:nvSpPr>
          <p:cNvPr id="451639"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Manasseh</a:t>
            </a:r>
          </a:p>
        </p:txBody>
      </p:sp>
      <p:sp>
        <p:nvSpPr>
          <p:cNvPr id="451640"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Amon</a:t>
            </a:r>
          </a:p>
        </p:txBody>
      </p:sp>
      <p:sp>
        <p:nvSpPr>
          <p:cNvPr id="451641"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Josiah</a:t>
            </a:r>
          </a:p>
        </p:txBody>
      </p:sp>
      <p:sp>
        <p:nvSpPr>
          <p:cNvPr id="451642"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Jehoiakim</a:t>
            </a:r>
          </a:p>
        </p:txBody>
      </p:sp>
      <p:sp>
        <p:nvSpPr>
          <p:cNvPr id="451643"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Jeconiah</a:t>
            </a:r>
          </a:p>
        </p:txBody>
      </p:sp>
      <p:sp>
        <p:nvSpPr>
          <p:cNvPr id="451644"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451645"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451646"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Abiud</a:t>
            </a:r>
          </a:p>
        </p:txBody>
      </p:sp>
      <p:sp>
        <p:nvSpPr>
          <p:cNvPr id="451647"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451648"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Azor</a:t>
            </a:r>
          </a:p>
        </p:txBody>
      </p:sp>
      <p:sp>
        <p:nvSpPr>
          <p:cNvPr id="451649"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Zadok</a:t>
            </a:r>
          </a:p>
        </p:txBody>
      </p:sp>
      <p:sp>
        <p:nvSpPr>
          <p:cNvPr id="451650"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Achim</a:t>
            </a:r>
          </a:p>
        </p:txBody>
      </p:sp>
      <p:sp>
        <p:nvSpPr>
          <p:cNvPr id="451651"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Eliud</a:t>
            </a:r>
          </a:p>
        </p:txBody>
      </p:sp>
      <p:sp>
        <p:nvSpPr>
          <p:cNvPr id="451652"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Eleazar</a:t>
            </a:r>
          </a:p>
        </p:txBody>
      </p:sp>
      <p:sp>
        <p:nvSpPr>
          <p:cNvPr id="451653"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Matthan</a:t>
            </a:r>
          </a:p>
        </p:txBody>
      </p:sp>
      <p:sp>
        <p:nvSpPr>
          <p:cNvPr id="451654"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451655"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cs typeface="Arial" charset="0"/>
              </a:rPr>
              <a:t>Joseph</a:t>
            </a:r>
          </a:p>
        </p:txBody>
      </p:sp>
      <p:sp>
        <p:nvSpPr>
          <p:cNvPr id="451656"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451657"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Janna</a:t>
            </a:r>
          </a:p>
        </p:txBody>
      </p:sp>
      <p:sp>
        <p:nvSpPr>
          <p:cNvPr id="451658"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451659"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Levi</a:t>
            </a:r>
          </a:p>
        </p:txBody>
      </p:sp>
      <p:sp>
        <p:nvSpPr>
          <p:cNvPr id="451660"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451661"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Heli</a:t>
            </a:r>
          </a:p>
        </p:txBody>
      </p:sp>
      <p:sp>
        <p:nvSpPr>
          <p:cNvPr id="451662"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cs typeface="Arial" charset="0"/>
              </a:rPr>
              <a:t>Mary</a:t>
            </a:r>
          </a:p>
        </p:txBody>
      </p:sp>
      <p:sp>
        <p:nvSpPr>
          <p:cNvPr id="451663"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451664"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Amos</a:t>
            </a:r>
          </a:p>
        </p:txBody>
      </p:sp>
      <p:sp>
        <p:nvSpPr>
          <p:cNvPr id="451665"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Nahum</a:t>
            </a:r>
          </a:p>
        </p:txBody>
      </p:sp>
      <p:sp>
        <p:nvSpPr>
          <p:cNvPr id="451666"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Esli</a:t>
            </a:r>
          </a:p>
        </p:txBody>
      </p:sp>
      <p:sp>
        <p:nvSpPr>
          <p:cNvPr id="451667"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Naggai</a:t>
            </a:r>
          </a:p>
        </p:txBody>
      </p:sp>
      <p:sp>
        <p:nvSpPr>
          <p:cNvPr id="451668"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Maath</a:t>
            </a:r>
          </a:p>
        </p:txBody>
      </p:sp>
      <p:sp>
        <p:nvSpPr>
          <p:cNvPr id="451669"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451670"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Semei</a:t>
            </a:r>
          </a:p>
        </p:txBody>
      </p:sp>
      <p:sp>
        <p:nvSpPr>
          <p:cNvPr id="451671"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451672"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451673"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Joannas</a:t>
            </a:r>
          </a:p>
        </p:txBody>
      </p:sp>
      <p:sp>
        <p:nvSpPr>
          <p:cNvPr id="451674"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Rhesa</a:t>
            </a:r>
          </a:p>
        </p:txBody>
      </p:sp>
      <p:sp>
        <p:nvSpPr>
          <p:cNvPr id="451675"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451676"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451677"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Neri</a:t>
            </a:r>
          </a:p>
        </p:txBody>
      </p:sp>
      <p:sp>
        <p:nvSpPr>
          <p:cNvPr id="451678"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451679"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Addi</a:t>
            </a:r>
          </a:p>
        </p:txBody>
      </p:sp>
      <p:sp>
        <p:nvSpPr>
          <p:cNvPr id="451680"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Cosam</a:t>
            </a:r>
          </a:p>
        </p:txBody>
      </p:sp>
      <p:sp>
        <p:nvSpPr>
          <p:cNvPr id="451681"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Elmodam</a:t>
            </a:r>
          </a:p>
        </p:txBody>
      </p:sp>
      <p:sp>
        <p:nvSpPr>
          <p:cNvPr id="451682"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Er</a:t>
            </a:r>
          </a:p>
        </p:txBody>
      </p:sp>
      <p:sp>
        <p:nvSpPr>
          <p:cNvPr id="451683"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Joshua</a:t>
            </a:r>
          </a:p>
        </p:txBody>
      </p:sp>
      <p:sp>
        <p:nvSpPr>
          <p:cNvPr id="451684"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Eliezer</a:t>
            </a:r>
          </a:p>
        </p:txBody>
      </p:sp>
      <p:sp>
        <p:nvSpPr>
          <p:cNvPr id="451685"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Jorim</a:t>
            </a:r>
          </a:p>
        </p:txBody>
      </p:sp>
      <p:sp>
        <p:nvSpPr>
          <p:cNvPr id="451686"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451687"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Levi</a:t>
            </a:r>
          </a:p>
        </p:txBody>
      </p:sp>
      <p:sp>
        <p:nvSpPr>
          <p:cNvPr id="451688"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en-US" sz="1100">
                <a:cs typeface="Arial" charset="0"/>
              </a:rPr>
              <a:t>Simeon</a:t>
            </a:r>
          </a:p>
        </p:txBody>
      </p:sp>
      <p:sp>
        <p:nvSpPr>
          <p:cNvPr id="451689"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451690"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451691"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Jonan</a:t>
            </a:r>
          </a:p>
        </p:txBody>
      </p:sp>
      <p:sp>
        <p:nvSpPr>
          <p:cNvPr id="451692"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451693"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Melea</a:t>
            </a:r>
          </a:p>
        </p:txBody>
      </p:sp>
      <p:sp>
        <p:nvSpPr>
          <p:cNvPr id="451694"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Menan</a:t>
            </a:r>
          </a:p>
        </p:txBody>
      </p:sp>
      <p:sp>
        <p:nvSpPr>
          <p:cNvPr id="451695"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Mattathah</a:t>
            </a:r>
          </a:p>
        </p:txBody>
      </p:sp>
      <p:sp>
        <p:nvSpPr>
          <p:cNvPr id="451696"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Nathan</a:t>
            </a:r>
          </a:p>
        </p:txBody>
      </p:sp>
      <p:pic>
        <p:nvPicPr>
          <p:cNvPr id="451697" name="Picture 116"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698" name="TextBox 2"/>
          <p:cNvSpPr txBox="1">
            <a:spLocks noChangeArrowheads="1"/>
          </p:cNvSpPr>
          <p:nvPr/>
        </p:nvSpPr>
        <p:spPr bwMode="auto">
          <a:xfrm>
            <a:off x="3429000" y="5430838"/>
            <a:ext cx="2379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1800" b="1">
                <a:ea typeface="SimSun" charset="0"/>
                <a:cs typeface="SimSun" charset="0"/>
              </a:rPr>
              <a:t>马利亚的家谱</a:t>
            </a:r>
          </a:p>
        </p:txBody>
      </p:sp>
      <p:sp>
        <p:nvSpPr>
          <p:cNvPr id="451699" name="TextBox 114"/>
          <p:cNvSpPr txBox="1">
            <a:spLocks noChangeArrowheads="1"/>
          </p:cNvSpPr>
          <p:nvPr/>
        </p:nvSpPr>
        <p:spPr bwMode="auto">
          <a:xfrm>
            <a:off x="3429000" y="3492500"/>
            <a:ext cx="2379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1800" b="1">
                <a:ea typeface="SimSun" charset="0"/>
                <a:cs typeface="SimSun" charset="0"/>
              </a:rPr>
              <a:t>约瑟的家谱</a:t>
            </a:r>
          </a:p>
        </p:txBody>
      </p:sp>
      <p:sp>
        <p:nvSpPr>
          <p:cNvPr id="5920885" name="TextBox 3"/>
          <p:cNvSpPr txBox="1">
            <a:spLocks noChangeArrowheads="1"/>
          </p:cNvSpPr>
          <p:nvPr/>
        </p:nvSpPr>
        <p:spPr bwMode="auto">
          <a:xfrm>
            <a:off x="931863" y="144463"/>
            <a:ext cx="29718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zh-CN" altLang="en-US" sz="2000" b="1" smtClean="0">
                <a:solidFill>
                  <a:schemeClr val="bg1"/>
                </a:solidFill>
                <a:ea typeface="SimSun" charset="0"/>
                <a:cs typeface="Arial" charset="0"/>
              </a:rPr>
              <a:t>从亚当至基督！</a:t>
            </a:r>
          </a:p>
        </p:txBody>
      </p:sp>
      <p:sp>
        <p:nvSpPr>
          <p:cNvPr id="451701" name="TextBox 116"/>
          <p:cNvSpPr txBox="1">
            <a:spLocks noChangeArrowheads="1"/>
          </p:cNvSpPr>
          <p:nvPr/>
        </p:nvSpPr>
        <p:spPr bwMode="auto">
          <a:xfrm>
            <a:off x="6477000" y="4465638"/>
            <a:ext cx="297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CN" altLang="en-US" sz="4400" b="1">
                <a:solidFill>
                  <a:srgbClr val="C00000"/>
                </a:solidFill>
                <a:ea typeface="SimSun" charset="0"/>
                <a:cs typeface="SimSun" charset="0"/>
              </a:rPr>
              <a:t>基督</a:t>
            </a:r>
          </a:p>
        </p:txBody>
      </p:sp>
      <p:sp>
        <p:nvSpPr>
          <p:cNvPr id="451702" name="TextBox 114"/>
          <p:cNvSpPr txBox="1">
            <a:spLocks noChangeArrowheads="1"/>
          </p:cNvSpPr>
          <p:nvPr/>
        </p:nvSpPr>
        <p:spPr bwMode="auto">
          <a:xfrm>
            <a:off x="3667125" y="1676400"/>
            <a:ext cx="1133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CN" altLang="en-US" sz="1800" b="1">
                <a:ea typeface="SimSun" charset="0"/>
                <a:cs typeface="SimSun" charset="0"/>
              </a:rPr>
              <a:t>大卫</a:t>
            </a:r>
          </a:p>
        </p:txBody>
      </p:sp>
      <p:sp>
        <p:nvSpPr>
          <p:cNvPr id="451703" name="TextBox 114"/>
          <p:cNvSpPr txBox="1">
            <a:spLocks noChangeArrowheads="1"/>
          </p:cNvSpPr>
          <p:nvPr/>
        </p:nvSpPr>
        <p:spPr bwMode="auto">
          <a:xfrm>
            <a:off x="6362700" y="1611313"/>
            <a:ext cx="1866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1800" b="1">
                <a:ea typeface="SimSun" charset="0"/>
                <a:cs typeface="SimSun" charset="0"/>
              </a:rPr>
              <a:t>亚伯拉罕</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smtClean="0">
                <a:effectLst>
                  <a:outerShdw blurRad="38100" dist="38100" dir="2700000" algn="tl">
                    <a:srgbClr val="000000"/>
                  </a:outerShdw>
                </a:effectLst>
                <a:cs typeface="+mj-cs"/>
              </a:rPr>
              <a:t>Already Gone 04802</a:t>
            </a:r>
          </a:p>
        </p:txBody>
      </p:sp>
      <p:sp>
        <p:nvSpPr>
          <p:cNvPr id="3" name="Text Placeholder 2"/>
          <p:cNvSpPr>
            <a:spLocks noGrp="1"/>
          </p:cNvSpPr>
          <p:nvPr>
            <p:ph type="body" sz="quarter" idx="4294967295"/>
          </p:nvPr>
        </p:nvSpPr>
        <p:spPr>
          <a:xfrm>
            <a:off x="5105400" y="609600"/>
            <a:ext cx="3657600" cy="1447800"/>
          </a:xfrm>
        </p:spPr>
        <p:txBody>
          <a:bodyPr lIns="0" tIns="0" rIns="0" bIns="0" anchor="ctr"/>
          <a:lstStyle/>
          <a:p>
            <a:pPr marL="0" indent="0" algn="r" eaLnBrk="1" hangingPunct="1">
              <a:lnSpc>
                <a:spcPct val="70000"/>
              </a:lnSpc>
              <a:spcBef>
                <a:spcPct val="0"/>
              </a:spcBef>
              <a:buFont typeface="Arial" charset="0"/>
              <a:buNone/>
              <a:defRPr/>
            </a:pPr>
            <a:r>
              <a:rPr lang="zh-CN" altLang="en-US" sz="5400">
                <a:effectLst>
                  <a:outerShdw blurRad="38100" dist="38100" dir="2700000" algn="tl">
                    <a:srgbClr val="000000"/>
                  </a:outerShdw>
                </a:effectLst>
                <a:latin typeface="Candara" charset="0"/>
                <a:ea typeface="SimSun" charset="0"/>
                <a:cs typeface="SimSun" charset="0"/>
              </a:rPr>
              <a:t>“已经离去”</a:t>
            </a:r>
            <a:endParaRPr lang="en-US" sz="5400">
              <a:effectLst>
                <a:outerShdw blurRad="38100" dist="38100" dir="2700000" algn="tl">
                  <a:srgbClr val="000000"/>
                </a:outerShdw>
              </a:effectLst>
              <a:latin typeface="Candara" charset="0"/>
              <a:ea typeface="ＭＳ Ｐゴシック" charset="0"/>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latin typeface="Candara" charset="0"/>
              </a:rPr>
              <a:t>Ken Ham </a:t>
            </a:r>
            <a:r>
              <a:rPr lang="zh-CN" altLang="en-US" sz="2200" i="1">
                <a:effectLst>
                  <a:outerShdw blurRad="38100" dist="38100" dir="2700000" algn="tl">
                    <a:srgbClr val="000000"/>
                  </a:outerShdw>
                </a:effectLst>
                <a:latin typeface="Candara" charset="0"/>
                <a:ea typeface="SimSun" charset="0"/>
                <a:cs typeface="SimSun" charset="0"/>
              </a:rPr>
              <a:t>和</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Britt Beemer, </a:t>
            </a:r>
            <a:br>
              <a:rPr lang="en-US" sz="2200" i="1">
                <a:effectLst>
                  <a:outerShdw blurRad="38100" dist="38100" dir="2700000" algn="tl">
                    <a:srgbClr val="000000"/>
                  </a:outerShdw>
                </a:effectLst>
                <a:latin typeface="Candara" charset="0"/>
              </a:rPr>
            </a:br>
            <a:r>
              <a:rPr lang="zh-CN" altLang="en-US" sz="2200" i="1">
                <a:effectLst>
                  <a:outerShdw blurRad="38100" dist="38100" dir="2700000" algn="tl">
                    <a:srgbClr val="000000"/>
                  </a:outerShdw>
                </a:effectLst>
                <a:latin typeface="Candara" charset="0"/>
                <a:ea typeface="SimSun" charset="0"/>
                <a:cs typeface="SimSun" charset="0"/>
              </a:rPr>
              <a:t>与</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Todd Hillard</a:t>
            </a:r>
            <a:r>
              <a:rPr lang="en-US" altLang="zh-CN" sz="2200" i="1">
                <a:effectLst>
                  <a:outerShdw blurRad="38100" dist="38100" dir="2700000" algn="tl">
                    <a:srgbClr val="000000"/>
                  </a:outerShdw>
                </a:effectLst>
                <a:latin typeface="Candara" charset="0"/>
                <a:ea typeface="SimSun" charset="0"/>
                <a:cs typeface="SimSun" charset="0"/>
              </a:rPr>
              <a:t> </a:t>
            </a:r>
            <a:r>
              <a:rPr lang="zh-CN" altLang="en-US" sz="2200" i="1">
                <a:effectLst>
                  <a:outerShdw blurRad="38100" dist="38100" dir="2700000" algn="tl">
                    <a:srgbClr val="000000"/>
                  </a:outerShdw>
                </a:effectLst>
                <a:latin typeface="Candara" charset="0"/>
                <a:ea typeface="SimSun" charset="0"/>
                <a:cs typeface="SimSun" charset="0"/>
              </a:rPr>
              <a:t>著</a:t>
            </a:r>
          </a:p>
        </p:txBody>
      </p:sp>
      <p:pic>
        <p:nvPicPr>
          <p:cNvPr id="307203"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 y="606425"/>
            <a:ext cx="37242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
        <p:nvSpPr>
          <p:cNvPr id="232454" name="Text Box 6"/>
          <p:cNvSpPr txBox="1">
            <a:spLocks noChangeArrowheads="1"/>
          </p:cNvSpPr>
          <p:nvPr/>
        </p:nvSpPr>
        <p:spPr bwMode="auto">
          <a:xfrm>
            <a:off x="5715000" y="76200"/>
            <a:ext cx="3048000" cy="519113"/>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sz="2800" b="1">
                <a:ea typeface="SimSun" charset="0"/>
                <a:cs typeface="SimSun" charset="0"/>
              </a:rPr>
              <a:t>一般书籍</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2818" name="Rectangle 3" hidden="1"/>
          <p:cNvSpPr>
            <a:spLocks noGrp="1" noChangeArrowheads="1"/>
          </p:cNvSpPr>
          <p:nvPr>
            <p:ph type="title" idx="4294967295"/>
          </p:nvPr>
        </p:nvSpPr>
        <p:spPr/>
        <p:txBody>
          <a:bodyPr/>
          <a:lstStyle/>
          <a:p>
            <a:pPr eaLnBrk="1" hangingPunct="1">
              <a:defRPr/>
            </a:pPr>
            <a:r>
              <a:rPr lang="en-US" smtClean="0">
                <a:cs typeface="+mj-cs"/>
              </a:rPr>
              <a:t>Adam to Christ</a:t>
            </a:r>
          </a:p>
        </p:txBody>
      </p:sp>
      <p:sp>
        <p:nvSpPr>
          <p:cNvPr id="5922819"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1800" b="1" smtClean="0">
                <a:cs typeface="+mn-cs"/>
              </a:rPr>
              <a:t>Line of Joseph</a:t>
            </a:r>
          </a:p>
        </p:txBody>
      </p:sp>
      <p:sp>
        <p:nvSpPr>
          <p:cNvPr id="5922820"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1800" b="1" smtClean="0">
                <a:cs typeface="+mn-cs"/>
              </a:rPr>
              <a:t>Line of Mary</a:t>
            </a:r>
          </a:p>
        </p:txBody>
      </p:sp>
      <p:sp>
        <p:nvSpPr>
          <p:cNvPr id="5922821"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000" b="1" smtClean="0">
                <a:cs typeface="+mn-cs"/>
              </a:rPr>
              <a:t>David</a:t>
            </a:r>
          </a:p>
        </p:txBody>
      </p:sp>
      <p:sp>
        <p:nvSpPr>
          <p:cNvPr id="5922822"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000" b="1" smtClean="0">
                <a:cs typeface="+mn-cs"/>
              </a:rPr>
              <a:t>Abraham</a:t>
            </a:r>
          </a:p>
        </p:txBody>
      </p:sp>
      <p:pic>
        <p:nvPicPr>
          <p:cNvPr id="453638" name="Picture 8" descr="\\.psf\Host\Volumes\PresTeam\Maria Murphy\Keynote\TM_reworked_Slides\Adam to Christ 0002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9"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Adam</a:t>
            </a:r>
          </a:p>
        </p:txBody>
      </p:sp>
      <p:sp>
        <p:nvSpPr>
          <p:cNvPr id="453640"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Seth</a:t>
            </a:r>
          </a:p>
        </p:txBody>
      </p:sp>
      <p:sp>
        <p:nvSpPr>
          <p:cNvPr id="453641"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Enos</a:t>
            </a:r>
          </a:p>
        </p:txBody>
      </p:sp>
      <p:sp>
        <p:nvSpPr>
          <p:cNvPr id="453642"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Cainan</a:t>
            </a:r>
          </a:p>
        </p:txBody>
      </p:sp>
      <p:sp>
        <p:nvSpPr>
          <p:cNvPr id="453643"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Mahalaleel</a:t>
            </a:r>
          </a:p>
        </p:txBody>
      </p:sp>
      <p:sp>
        <p:nvSpPr>
          <p:cNvPr id="453644"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Jared</a:t>
            </a:r>
          </a:p>
        </p:txBody>
      </p:sp>
      <p:sp>
        <p:nvSpPr>
          <p:cNvPr id="453645"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Enoch</a:t>
            </a:r>
          </a:p>
        </p:txBody>
      </p:sp>
      <p:sp>
        <p:nvSpPr>
          <p:cNvPr id="453646"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Methuselah</a:t>
            </a:r>
          </a:p>
        </p:txBody>
      </p:sp>
      <p:sp>
        <p:nvSpPr>
          <p:cNvPr id="453647"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Lamech</a:t>
            </a:r>
          </a:p>
        </p:txBody>
      </p:sp>
      <p:sp>
        <p:nvSpPr>
          <p:cNvPr id="453648"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chemeClr val="bg1"/>
                </a:solidFill>
                <a:cs typeface="Arial" charset="0"/>
              </a:rPr>
              <a:t>Noah</a:t>
            </a:r>
          </a:p>
        </p:txBody>
      </p:sp>
      <p:sp>
        <p:nvSpPr>
          <p:cNvPr id="453649"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Shem</a:t>
            </a:r>
          </a:p>
        </p:txBody>
      </p:sp>
      <p:sp>
        <p:nvSpPr>
          <p:cNvPr id="453650"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Arphaxed</a:t>
            </a:r>
          </a:p>
        </p:txBody>
      </p:sp>
      <p:sp>
        <p:nvSpPr>
          <p:cNvPr id="453651"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Salah</a:t>
            </a:r>
          </a:p>
        </p:txBody>
      </p:sp>
      <p:sp>
        <p:nvSpPr>
          <p:cNvPr id="453652"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Eber</a:t>
            </a:r>
          </a:p>
        </p:txBody>
      </p:sp>
      <p:sp>
        <p:nvSpPr>
          <p:cNvPr id="453653"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Peleg</a:t>
            </a:r>
          </a:p>
        </p:txBody>
      </p:sp>
      <p:sp>
        <p:nvSpPr>
          <p:cNvPr id="453654"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Reu</a:t>
            </a:r>
          </a:p>
        </p:txBody>
      </p:sp>
      <p:sp>
        <p:nvSpPr>
          <p:cNvPr id="453655"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Serug</a:t>
            </a:r>
          </a:p>
        </p:txBody>
      </p:sp>
      <p:sp>
        <p:nvSpPr>
          <p:cNvPr id="453656"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Nahor</a:t>
            </a:r>
          </a:p>
        </p:txBody>
      </p:sp>
      <p:sp>
        <p:nvSpPr>
          <p:cNvPr id="453657"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Terah</a:t>
            </a:r>
          </a:p>
        </p:txBody>
      </p:sp>
      <p:sp>
        <p:nvSpPr>
          <p:cNvPr id="453658"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chemeClr val="bg1"/>
                </a:solidFill>
                <a:cs typeface="Arial" charset="0"/>
              </a:rPr>
              <a:t>Abraham</a:t>
            </a:r>
          </a:p>
        </p:txBody>
      </p:sp>
      <p:sp>
        <p:nvSpPr>
          <p:cNvPr id="453659"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Isaac</a:t>
            </a:r>
          </a:p>
        </p:txBody>
      </p:sp>
      <p:sp>
        <p:nvSpPr>
          <p:cNvPr id="453660"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453661"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453662"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Perez</a:t>
            </a:r>
          </a:p>
        </p:txBody>
      </p:sp>
      <p:sp>
        <p:nvSpPr>
          <p:cNvPr id="453663"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Hezron</a:t>
            </a:r>
          </a:p>
        </p:txBody>
      </p:sp>
      <p:sp>
        <p:nvSpPr>
          <p:cNvPr id="453664"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Ram</a:t>
            </a:r>
          </a:p>
        </p:txBody>
      </p:sp>
      <p:sp>
        <p:nvSpPr>
          <p:cNvPr id="453665"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Amminadab</a:t>
            </a:r>
          </a:p>
        </p:txBody>
      </p:sp>
      <p:sp>
        <p:nvSpPr>
          <p:cNvPr id="453666"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Nahshon</a:t>
            </a:r>
          </a:p>
        </p:txBody>
      </p:sp>
      <p:sp>
        <p:nvSpPr>
          <p:cNvPr id="453667"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Salmon</a:t>
            </a:r>
          </a:p>
        </p:txBody>
      </p:sp>
      <p:sp>
        <p:nvSpPr>
          <p:cNvPr id="453668"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Boaz</a:t>
            </a:r>
          </a:p>
        </p:txBody>
      </p:sp>
      <p:sp>
        <p:nvSpPr>
          <p:cNvPr id="453669"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Obed</a:t>
            </a:r>
          </a:p>
        </p:txBody>
      </p:sp>
      <p:sp>
        <p:nvSpPr>
          <p:cNvPr id="453670"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Jesse</a:t>
            </a:r>
          </a:p>
        </p:txBody>
      </p:sp>
      <p:sp>
        <p:nvSpPr>
          <p:cNvPr id="453671"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David</a:t>
            </a:r>
          </a:p>
          <a:p>
            <a:pPr eaLnBrk="1" hangingPunct="1"/>
            <a:r>
              <a:rPr lang="en-US" sz="1100" b="1">
                <a:solidFill>
                  <a:schemeClr val="bg1"/>
                </a:solidFill>
                <a:cs typeface="Arial" charset="0"/>
              </a:rPr>
              <a:t>c. 1085 BC</a:t>
            </a:r>
          </a:p>
        </p:txBody>
      </p:sp>
      <p:sp>
        <p:nvSpPr>
          <p:cNvPr id="453672"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Solomon</a:t>
            </a:r>
          </a:p>
        </p:txBody>
      </p:sp>
      <p:sp>
        <p:nvSpPr>
          <p:cNvPr id="453673"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Rehoboam</a:t>
            </a:r>
          </a:p>
        </p:txBody>
      </p:sp>
      <p:sp>
        <p:nvSpPr>
          <p:cNvPr id="453674"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Abijah</a:t>
            </a:r>
          </a:p>
        </p:txBody>
      </p:sp>
      <p:sp>
        <p:nvSpPr>
          <p:cNvPr id="453675"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Asa</a:t>
            </a:r>
          </a:p>
        </p:txBody>
      </p:sp>
      <p:sp>
        <p:nvSpPr>
          <p:cNvPr id="453676"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Jehoshaphat</a:t>
            </a:r>
          </a:p>
        </p:txBody>
      </p:sp>
      <p:sp>
        <p:nvSpPr>
          <p:cNvPr id="453677"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Jehoram</a:t>
            </a:r>
          </a:p>
        </p:txBody>
      </p:sp>
      <p:sp>
        <p:nvSpPr>
          <p:cNvPr id="453678"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Ahaziah</a:t>
            </a:r>
          </a:p>
        </p:txBody>
      </p:sp>
      <p:sp>
        <p:nvSpPr>
          <p:cNvPr id="453679"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Joash</a:t>
            </a:r>
          </a:p>
        </p:txBody>
      </p:sp>
      <p:sp>
        <p:nvSpPr>
          <p:cNvPr id="453680"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Amaziah</a:t>
            </a:r>
          </a:p>
        </p:txBody>
      </p:sp>
      <p:sp>
        <p:nvSpPr>
          <p:cNvPr id="453681"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Uzziah</a:t>
            </a:r>
          </a:p>
        </p:txBody>
      </p:sp>
      <p:sp>
        <p:nvSpPr>
          <p:cNvPr id="453682"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Jotham</a:t>
            </a:r>
          </a:p>
        </p:txBody>
      </p:sp>
      <p:sp>
        <p:nvSpPr>
          <p:cNvPr id="453683"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a:t>
            </a:r>
          </a:p>
        </p:txBody>
      </p:sp>
      <p:sp>
        <p:nvSpPr>
          <p:cNvPr id="453684"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Hezekiah</a:t>
            </a:r>
          </a:p>
        </p:txBody>
      </p:sp>
      <p:sp>
        <p:nvSpPr>
          <p:cNvPr id="453685"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Manasseh</a:t>
            </a:r>
          </a:p>
        </p:txBody>
      </p:sp>
      <p:sp>
        <p:nvSpPr>
          <p:cNvPr id="453686"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Amon</a:t>
            </a:r>
          </a:p>
        </p:txBody>
      </p:sp>
      <p:sp>
        <p:nvSpPr>
          <p:cNvPr id="453687"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Josiah</a:t>
            </a:r>
          </a:p>
        </p:txBody>
      </p:sp>
      <p:sp>
        <p:nvSpPr>
          <p:cNvPr id="453688"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Jehoiakim</a:t>
            </a:r>
          </a:p>
        </p:txBody>
      </p:sp>
      <p:sp>
        <p:nvSpPr>
          <p:cNvPr id="453689"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solidFill>
                  <a:srgbClr val="FFFF00"/>
                </a:solidFill>
                <a:cs typeface="Arial" charset="0"/>
              </a:rPr>
              <a:t>Jeconiah</a:t>
            </a:r>
          </a:p>
        </p:txBody>
      </p:sp>
      <p:sp>
        <p:nvSpPr>
          <p:cNvPr id="453690"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453691"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453692"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Abiud</a:t>
            </a:r>
          </a:p>
        </p:txBody>
      </p:sp>
      <p:sp>
        <p:nvSpPr>
          <p:cNvPr id="453693"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453694"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Azor</a:t>
            </a:r>
          </a:p>
        </p:txBody>
      </p:sp>
      <p:sp>
        <p:nvSpPr>
          <p:cNvPr id="453695"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Zadok</a:t>
            </a:r>
          </a:p>
        </p:txBody>
      </p:sp>
      <p:sp>
        <p:nvSpPr>
          <p:cNvPr id="453696"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Achim</a:t>
            </a:r>
          </a:p>
        </p:txBody>
      </p:sp>
      <p:sp>
        <p:nvSpPr>
          <p:cNvPr id="453697"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Eliud</a:t>
            </a:r>
          </a:p>
        </p:txBody>
      </p:sp>
      <p:sp>
        <p:nvSpPr>
          <p:cNvPr id="453698"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Eleazar</a:t>
            </a:r>
          </a:p>
        </p:txBody>
      </p:sp>
      <p:sp>
        <p:nvSpPr>
          <p:cNvPr id="453699"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Matthan</a:t>
            </a:r>
          </a:p>
        </p:txBody>
      </p:sp>
      <p:sp>
        <p:nvSpPr>
          <p:cNvPr id="453700"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453701"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cs typeface="Arial" charset="0"/>
              </a:rPr>
              <a:t>Joseph</a:t>
            </a:r>
          </a:p>
        </p:txBody>
      </p:sp>
      <p:sp>
        <p:nvSpPr>
          <p:cNvPr id="453702"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453703"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Janna</a:t>
            </a:r>
          </a:p>
        </p:txBody>
      </p:sp>
      <p:sp>
        <p:nvSpPr>
          <p:cNvPr id="453704"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453705"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Levi</a:t>
            </a:r>
          </a:p>
        </p:txBody>
      </p:sp>
      <p:sp>
        <p:nvSpPr>
          <p:cNvPr id="453706"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453707"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Heli</a:t>
            </a:r>
          </a:p>
        </p:txBody>
      </p:sp>
      <p:sp>
        <p:nvSpPr>
          <p:cNvPr id="453708"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b="1">
                <a:cs typeface="Arial" charset="0"/>
              </a:rPr>
              <a:t>Mary</a:t>
            </a:r>
          </a:p>
        </p:txBody>
      </p:sp>
      <p:sp>
        <p:nvSpPr>
          <p:cNvPr id="453709"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453710"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Amos</a:t>
            </a:r>
          </a:p>
        </p:txBody>
      </p:sp>
      <p:sp>
        <p:nvSpPr>
          <p:cNvPr id="453711"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Nahum</a:t>
            </a:r>
          </a:p>
        </p:txBody>
      </p:sp>
      <p:sp>
        <p:nvSpPr>
          <p:cNvPr id="453712"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Esli</a:t>
            </a:r>
          </a:p>
        </p:txBody>
      </p:sp>
      <p:sp>
        <p:nvSpPr>
          <p:cNvPr id="453713"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Naggai</a:t>
            </a:r>
          </a:p>
        </p:txBody>
      </p:sp>
      <p:sp>
        <p:nvSpPr>
          <p:cNvPr id="453714"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Maath</a:t>
            </a:r>
          </a:p>
        </p:txBody>
      </p:sp>
      <p:sp>
        <p:nvSpPr>
          <p:cNvPr id="453715"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453716"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Semei</a:t>
            </a:r>
          </a:p>
        </p:txBody>
      </p:sp>
      <p:sp>
        <p:nvSpPr>
          <p:cNvPr id="453717"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453718"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453719"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Joannas</a:t>
            </a:r>
          </a:p>
        </p:txBody>
      </p:sp>
      <p:sp>
        <p:nvSpPr>
          <p:cNvPr id="453720"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Rhesa</a:t>
            </a:r>
          </a:p>
        </p:txBody>
      </p:sp>
      <p:sp>
        <p:nvSpPr>
          <p:cNvPr id="453721"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453722"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453723"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Neri</a:t>
            </a:r>
          </a:p>
        </p:txBody>
      </p:sp>
      <p:sp>
        <p:nvSpPr>
          <p:cNvPr id="453724"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453725"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Addi</a:t>
            </a:r>
          </a:p>
        </p:txBody>
      </p:sp>
      <p:sp>
        <p:nvSpPr>
          <p:cNvPr id="453726"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Cosam</a:t>
            </a:r>
          </a:p>
        </p:txBody>
      </p:sp>
      <p:sp>
        <p:nvSpPr>
          <p:cNvPr id="453727"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Elmodam</a:t>
            </a:r>
          </a:p>
        </p:txBody>
      </p:sp>
      <p:sp>
        <p:nvSpPr>
          <p:cNvPr id="453728"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Er</a:t>
            </a:r>
          </a:p>
        </p:txBody>
      </p:sp>
      <p:sp>
        <p:nvSpPr>
          <p:cNvPr id="453729"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Joshua</a:t>
            </a:r>
          </a:p>
        </p:txBody>
      </p:sp>
      <p:sp>
        <p:nvSpPr>
          <p:cNvPr id="453730"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Eliezer</a:t>
            </a:r>
          </a:p>
        </p:txBody>
      </p:sp>
      <p:sp>
        <p:nvSpPr>
          <p:cNvPr id="453731"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Jorim</a:t>
            </a:r>
          </a:p>
        </p:txBody>
      </p:sp>
      <p:sp>
        <p:nvSpPr>
          <p:cNvPr id="453732"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453733"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Levi</a:t>
            </a:r>
          </a:p>
        </p:txBody>
      </p:sp>
      <p:sp>
        <p:nvSpPr>
          <p:cNvPr id="453734"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en-US" sz="1100">
                <a:cs typeface="Arial" charset="0"/>
              </a:rPr>
              <a:t>Simeon</a:t>
            </a:r>
          </a:p>
        </p:txBody>
      </p:sp>
      <p:sp>
        <p:nvSpPr>
          <p:cNvPr id="453735"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453736"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453737"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Jonan</a:t>
            </a:r>
          </a:p>
        </p:txBody>
      </p:sp>
      <p:sp>
        <p:nvSpPr>
          <p:cNvPr id="453738"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453739"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Melea</a:t>
            </a:r>
          </a:p>
        </p:txBody>
      </p:sp>
      <p:sp>
        <p:nvSpPr>
          <p:cNvPr id="453740"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Menan</a:t>
            </a:r>
          </a:p>
        </p:txBody>
      </p:sp>
      <p:sp>
        <p:nvSpPr>
          <p:cNvPr id="453741"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Mattathah</a:t>
            </a:r>
          </a:p>
        </p:txBody>
      </p:sp>
      <p:sp>
        <p:nvSpPr>
          <p:cNvPr id="453742"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100">
                <a:cs typeface="Arial" charset="0"/>
              </a:rPr>
              <a:t>Nathan</a:t>
            </a:r>
          </a:p>
        </p:txBody>
      </p:sp>
      <p:sp>
        <p:nvSpPr>
          <p:cNvPr id="453743" name="TextBox 2"/>
          <p:cNvSpPr txBox="1">
            <a:spLocks noChangeArrowheads="1"/>
          </p:cNvSpPr>
          <p:nvPr/>
        </p:nvSpPr>
        <p:spPr bwMode="auto">
          <a:xfrm>
            <a:off x="2971800" y="1550988"/>
            <a:ext cx="2379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800">
                <a:cs typeface="Arial" charset="0"/>
              </a:rPr>
              <a:t>Line of Mary</a:t>
            </a:r>
          </a:p>
        </p:txBody>
      </p:sp>
      <p:sp>
        <p:nvSpPr>
          <p:cNvPr id="453744" name="TextBox 114"/>
          <p:cNvSpPr txBox="1">
            <a:spLocks noChangeArrowheads="1"/>
          </p:cNvSpPr>
          <p:nvPr/>
        </p:nvSpPr>
        <p:spPr bwMode="auto">
          <a:xfrm>
            <a:off x="2971800" y="3048000"/>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sz="1800">
                <a:cs typeface="Arial" charset="0"/>
              </a:rPr>
              <a:t>Line of Joseph</a:t>
            </a:r>
          </a:p>
        </p:txBody>
      </p:sp>
      <p:sp>
        <p:nvSpPr>
          <p:cNvPr id="453745" name="TextBox 3"/>
          <p:cNvSpPr txBox="1">
            <a:spLocks noChangeArrowheads="1"/>
          </p:cNvSpPr>
          <p:nvPr/>
        </p:nvSpPr>
        <p:spPr bwMode="auto">
          <a:xfrm>
            <a:off x="931863" y="173038"/>
            <a:ext cx="2971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en-US" sz="1600" b="1">
                <a:solidFill>
                  <a:schemeClr val="bg1"/>
                </a:solidFill>
                <a:cs typeface="Arial" charset="0"/>
              </a:rPr>
              <a:t>From </a:t>
            </a:r>
            <a:r>
              <a:rPr lang="en-US" sz="1600" b="1">
                <a:solidFill>
                  <a:srgbClr val="FFFF00"/>
                </a:solidFill>
                <a:cs typeface="Arial" charset="0"/>
              </a:rPr>
              <a:t>Metaphor</a:t>
            </a:r>
            <a:r>
              <a:rPr lang="en-US" sz="1600" b="1">
                <a:solidFill>
                  <a:schemeClr val="bg1"/>
                </a:solidFill>
                <a:cs typeface="Arial" charset="0"/>
              </a:rPr>
              <a:t> to Christ?</a:t>
            </a:r>
          </a:p>
        </p:txBody>
      </p:sp>
      <p:sp>
        <p:nvSpPr>
          <p:cNvPr id="453746"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en-US" sz="4000" b="1">
                <a:solidFill>
                  <a:srgbClr val="C00000"/>
                </a:solidFill>
                <a:cs typeface="Arial" charset="0"/>
              </a:rPr>
              <a:t>CHRIST</a:t>
            </a:r>
          </a:p>
        </p:txBody>
      </p:sp>
      <p:pic>
        <p:nvPicPr>
          <p:cNvPr id="453747" name="Picture 3" descr="\\.psf\Host\Users\mmurphy\Desktop\Metaphor_Adam to Christ 00028 layered resized 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430213"/>
            <a:ext cx="969963"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748" name="Picture 117" descr="\\.psf\Host\Users\mmurphy\Desktop\1 Genesis matters--slides to layer.015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749" name="Picture 3" descr="\\.psf\Host\Users\mmurphy\Desktop\Metaphor_Adam to Christ 00028 layered resized 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42913"/>
            <a:ext cx="74136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750" name="TextBox 2"/>
          <p:cNvSpPr txBox="1">
            <a:spLocks noChangeArrowheads="1"/>
          </p:cNvSpPr>
          <p:nvPr/>
        </p:nvSpPr>
        <p:spPr bwMode="auto">
          <a:xfrm>
            <a:off x="3429000" y="5430838"/>
            <a:ext cx="2379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1800" b="1">
                <a:ea typeface="SimSun" charset="0"/>
                <a:cs typeface="SimSun" charset="0"/>
              </a:rPr>
              <a:t>马利亚的家谱</a:t>
            </a:r>
          </a:p>
          <a:p>
            <a:pPr eaLnBrk="1" hangingPunct="1"/>
            <a:endParaRPr lang="en-US" sz="1800" b="1">
              <a:ea typeface="SimSun" charset="0"/>
              <a:cs typeface="SimSun" charset="0"/>
            </a:endParaRPr>
          </a:p>
        </p:txBody>
      </p:sp>
      <p:sp>
        <p:nvSpPr>
          <p:cNvPr id="453751" name="TextBox 114"/>
          <p:cNvSpPr txBox="1">
            <a:spLocks noChangeArrowheads="1"/>
          </p:cNvSpPr>
          <p:nvPr/>
        </p:nvSpPr>
        <p:spPr bwMode="auto">
          <a:xfrm>
            <a:off x="3429000" y="3492500"/>
            <a:ext cx="2379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1800" b="1">
                <a:ea typeface="SimSun" charset="0"/>
                <a:cs typeface="SimSun" charset="0"/>
              </a:rPr>
              <a:t>约瑟的家谱</a:t>
            </a:r>
          </a:p>
          <a:p>
            <a:pPr eaLnBrk="1" hangingPunct="1"/>
            <a:endParaRPr lang="en-US" sz="1800" b="1">
              <a:ea typeface="SimSun" charset="0"/>
              <a:cs typeface="SimSun" charset="0"/>
            </a:endParaRPr>
          </a:p>
        </p:txBody>
      </p:sp>
      <p:sp>
        <p:nvSpPr>
          <p:cNvPr id="5922937" name="TextBox 3"/>
          <p:cNvSpPr txBox="1">
            <a:spLocks noChangeArrowheads="1"/>
          </p:cNvSpPr>
          <p:nvPr/>
        </p:nvSpPr>
        <p:spPr bwMode="auto">
          <a:xfrm>
            <a:off x="781050" y="144463"/>
            <a:ext cx="3332163"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defRPr/>
            </a:pPr>
            <a:r>
              <a:rPr lang="zh-CN" altLang="en-US" sz="2000" b="1" smtClean="0">
                <a:solidFill>
                  <a:schemeClr val="bg1"/>
                </a:solidFill>
                <a:ea typeface="SimSun" charset="0"/>
                <a:cs typeface="SimSun" charset="0"/>
              </a:rPr>
              <a:t>从</a:t>
            </a:r>
            <a:r>
              <a:rPr lang="zh-CN" altLang="en-US" sz="2000" b="1" smtClean="0">
                <a:solidFill>
                  <a:srgbClr val="FFFF00"/>
                </a:solidFill>
                <a:ea typeface="SimSun" charset="0"/>
                <a:cs typeface="SimSun" charset="0"/>
              </a:rPr>
              <a:t>喻言</a:t>
            </a:r>
            <a:r>
              <a:rPr lang="zh-CN" altLang="en-US" sz="2000" b="1" smtClean="0">
                <a:solidFill>
                  <a:schemeClr val="bg1"/>
                </a:solidFill>
                <a:ea typeface="SimSun" charset="0"/>
                <a:cs typeface="SimSun" charset="0"/>
              </a:rPr>
              <a:t>至基督？</a:t>
            </a:r>
            <a:endParaRPr lang="en-US" altLang="zh-CN" sz="2000" b="1" smtClean="0">
              <a:solidFill>
                <a:schemeClr val="bg1"/>
              </a:solidFill>
              <a:cs typeface="Arial" charset="0"/>
            </a:endParaRPr>
          </a:p>
        </p:txBody>
      </p:sp>
      <p:sp>
        <p:nvSpPr>
          <p:cNvPr id="453753" name="TextBox 116"/>
          <p:cNvSpPr txBox="1">
            <a:spLocks noChangeArrowheads="1"/>
          </p:cNvSpPr>
          <p:nvPr/>
        </p:nvSpPr>
        <p:spPr bwMode="auto">
          <a:xfrm>
            <a:off x="6477000" y="4495800"/>
            <a:ext cx="2971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CN" altLang="en-US" sz="4400" b="1">
                <a:solidFill>
                  <a:srgbClr val="C00000"/>
                </a:solidFill>
                <a:ea typeface="SimSun" charset="0"/>
                <a:cs typeface="SimSun" charset="0"/>
              </a:rPr>
              <a:t>基督</a:t>
            </a:r>
          </a:p>
          <a:p>
            <a:pPr algn="l" eaLnBrk="1" hangingPunct="1"/>
            <a:endParaRPr lang="en-US" sz="4000" b="1">
              <a:solidFill>
                <a:srgbClr val="C00000"/>
              </a:solidFill>
              <a:ea typeface="SimSun" charset="0"/>
              <a:cs typeface="SimSun" charset="0"/>
            </a:endParaRPr>
          </a:p>
        </p:txBody>
      </p:sp>
      <p:sp>
        <p:nvSpPr>
          <p:cNvPr id="453754" name="TextBox 114"/>
          <p:cNvSpPr txBox="1">
            <a:spLocks noChangeArrowheads="1"/>
          </p:cNvSpPr>
          <p:nvPr/>
        </p:nvSpPr>
        <p:spPr bwMode="auto">
          <a:xfrm>
            <a:off x="3667125" y="1676400"/>
            <a:ext cx="1133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l" eaLnBrk="1" hangingPunct="1"/>
            <a:r>
              <a:rPr lang="zh-CN" altLang="en-US" sz="1800" b="1">
                <a:ea typeface="SimSun" charset="0"/>
                <a:cs typeface="SimSun" charset="0"/>
              </a:rPr>
              <a:t>大卫</a:t>
            </a:r>
          </a:p>
          <a:p>
            <a:pPr algn="l" eaLnBrk="1" hangingPunct="1"/>
            <a:endParaRPr lang="en-US" sz="1800" b="1">
              <a:ea typeface="SimSun" charset="0"/>
              <a:cs typeface="SimSun" charset="0"/>
            </a:endParaRPr>
          </a:p>
        </p:txBody>
      </p:sp>
      <p:sp>
        <p:nvSpPr>
          <p:cNvPr id="453755" name="TextBox 114"/>
          <p:cNvSpPr txBox="1">
            <a:spLocks noChangeArrowheads="1"/>
          </p:cNvSpPr>
          <p:nvPr/>
        </p:nvSpPr>
        <p:spPr bwMode="auto">
          <a:xfrm>
            <a:off x="6362700" y="1611313"/>
            <a:ext cx="1866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1800" b="1">
                <a:ea typeface="SimSun" charset="0"/>
                <a:cs typeface="SimSun" charset="0"/>
              </a:rPr>
              <a:t>亚伯拉罕</a:t>
            </a:r>
            <a:endParaRPr lang="en-US" sz="1800" b="1">
              <a:ea typeface="SimSun" charset="0"/>
              <a:cs typeface="SimSun" charset="0"/>
            </a:endParaRPr>
          </a:p>
        </p:txBody>
      </p:sp>
      <p:sp>
        <p:nvSpPr>
          <p:cNvPr id="453756" name="TextBox 1"/>
          <p:cNvSpPr txBox="1">
            <a:spLocks noChangeArrowheads="1"/>
          </p:cNvSpPr>
          <p:nvPr/>
        </p:nvSpPr>
        <p:spPr bwMode="auto">
          <a:xfrm>
            <a:off x="-623888" y="1154113"/>
            <a:ext cx="2452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1400" b="1">
                <a:solidFill>
                  <a:srgbClr val="FFFF00"/>
                </a:solidFill>
                <a:ea typeface="SimSun" charset="0"/>
                <a:cs typeface="SimSun" charset="0"/>
              </a:rPr>
              <a:t>喻言</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3" descr="\\.psf\Host\Users\mmurphy\Desktop\Castle-Lots of Balloons 01374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5682" name="Group 1"/>
          <p:cNvGrpSpPr>
            <a:grpSpLocks/>
          </p:cNvGrpSpPr>
          <p:nvPr/>
        </p:nvGrpSpPr>
        <p:grpSpPr bwMode="auto">
          <a:xfrm>
            <a:off x="0" y="0"/>
            <a:ext cx="9339263" cy="4772025"/>
            <a:chOff x="-76200" y="76200"/>
            <a:chExt cx="9339263" cy="4772026"/>
          </a:xfrm>
        </p:grpSpPr>
        <p:sp>
          <p:nvSpPr>
            <p:cNvPr id="455685" name="TextBox 2"/>
            <p:cNvSpPr txBox="1">
              <a:spLocks noChangeArrowheads="1"/>
            </p:cNvSpPr>
            <p:nvPr/>
          </p:nvSpPr>
          <p:spPr bwMode="auto">
            <a:xfrm>
              <a:off x="-76200" y="228600"/>
              <a:ext cx="2057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en-US" altLang="zh-CN" sz="2800" b="1">
                  <a:solidFill>
                    <a:schemeClr val="bg1"/>
                  </a:solidFill>
                  <a:cs typeface="Arial" charset="0"/>
                </a:rPr>
                <a:t> </a:t>
              </a:r>
              <a:r>
                <a:rPr lang="zh-CN" altLang="en-US" sz="2800" b="1">
                  <a:solidFill>
                    <a:schemeClr val="bg1"/>
                  </a:solidFill>
                  <a:ea typeface="SimSun" charset="0"/>
                  <a:cs typeface="SimSun" charset="0"/>
                </a:rPr>
                <a:t>除掉对神的效忠宣誓</a:t>
              </a:r>
            </a:p>
          </p:txBody>
        </p:sp>
        <p:sp>
          <p:nvSpPr>
            <p:cNvPr id="455686" name="TextBox 5"/>
            <p:cNvSpPr txBox="1">
              <a:spLocks noChangeArrowheads="1"/>
            </p:cNvSpPr>
            <p:nvPr/>
          </p:nvSpPr>
          <p:spPr bwMode="auto">
            <a:xfrm>
              <a:off x="-76200" y="2092325"/>
              <a:ext cx="1752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chemeClr val="bg1"/>
                  </a:solidFill>
                  <a:ea typeface="SimSun" charset="0"/>
                  <a:cs typeface="SimSun" charset="0"/>
                </a:rPr>
                <a:t>在公共学校没有创造的教导</a:t>
              </a:r>
            </a:p>
          </p:txBody>
        </p:sp>
        <p:sp>
          <p:nvSpPr>
            <p:cNvPr id="455687" name="TextBox 6"/>
            <p:cNvSpPr txBox="1">
              <a:spLocks noChangeArrowheads="1"/>
            </p:cNvSpPr>
            <p:nvPr/>
          </p:nvSpPr>
          <p:spPr bwMode="auto">
            <a:xfrm>
              <a:off x="1905000" y="152400"/>
              <a:ext cx="1752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chemeClr val="bg1"/>
                  </a:solidFill>
                  <a:ea typeface="SimSun" charset="0"/>
                  <a:cs typeface="SimSun" charset="0"/>
                </a:rPr>
                <a:t>在公共场所去除十字架</a:t>
              </a:r>
            </a:p>
          </p:txBody>
        </p:sp>
        <p:sp>
          <p:nvSpPr>
            <p:cNvPr id="455688" name="TextBox 1"/>
            <p:cNvSpPr txBox="1">
              <a:spLocks noChangeArrowheads="1"/>
            </p:cNvSpPr>
            <p:nvPr/>
          </p:nvSpPr>
          <p:spPr bwMode="auto">
            <a:xfrm>
              <a:off x="3810000" y="152400"/>
              <a:ext cx="198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chemeClr val="bg1"/>
                  </a:solidFill>
                  <a:ea typeface="SimSun" charset="0"/>
                  <a:cs typeface="SimSun" charset="0"/>
                </a:rPr>
                <a:t>不容许在公共学校祷告</a:t>
              </a:r>
            </a:p>
          </p:txBody>
        </p:sp>
        <p:sp>
          <p:nvSpPr>
            <p:cNvPr id="455689" name="TextBox 9"/>
            <p:cNvSpPr txBox="1">
              <a:spLocks noChangeArrowheads="1"/>
            </p:cNvSpPr>
            <p:nvPr/>
          </p:nvSpPr>
          <p:spPr bwMode="auto">
            <a:xfrm>
              <a:off x="6172200" y="76200"/>
              <a:ext cx="198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chemeClr val="bg1"/>
                  </a:solidFill>
                  <a:ea typeface="SimSun" charset="0"/>
                  <a:cs typeface="SimSun" charset="0"/>
                </a:rPr>
                <a:t>没基督的圣诞节</a:t>
              </a:r>
            </a:p>
          </p:txBody>
        </p:sp>
        <p:sp>
          <p:nvSpPr>
            <p:cNvPr id="455690" name="TextBox 10"/>
            <p:cNvSpPr txBox="1">
              <a:spLocks noChangeArrowheads="1"/>
            </p:cNvSpPr>
            <p:nvPr/>
          </p:nvSpPr>
          <p:spPr bwMode="auto">
            <a:xfrm>
              <a:off x="7281863" y="762000"/>
              <a:ext cx="198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chemeClr val="bg1"/>
                  </a:solidFill>
                  <a:ea typeface="SimSun" charset="0"/>
                  <a:cs typeface="SimSun" charset="0"/>
                </a:rPr>
                <a:t/>
              </a:r>
              <a:br>
                <a:rPr lang="zh-CN" altLang="en-US" sz="2800" b="1">
                  <a:solidFill>
                    <a:schemeClr val="bg1"/>
                  </a:solidFill>
                  <a:ea typeface="SimSun" charset="0"/>
                  <a:cs typeface="SimSun" charset="0"/>
                </a:rPr>
              </a:br>
              <a:r>
                <a:rPr lang="zh-CN" altLang="en-US" sz="2800" b="1">
                  <a:solidFill>
                    <a:schemeClr val="bg1"/>
                  </a:solidFill>
                  <a:ea typeface="SimSun" charset="0"/>
                  <a:cs typeface="SimSun" charset="0"/>
                </a:rPr>
                <a:t>同性婚姻</a:t>
              </a:r>
            </a:p>
          </p:txBody>
        </p:sp>
        <p:sp>
          <p:nvSpPr>
            <p:cNvPr id="455691" name="TextBox 11"/>
            <p:cNvSpPr txBox="1">
              <a:spLocks noChangeArrowheads="1"/>
            </p:cNvSpPr>
            <p:nvPr/>
          </p:nvSpPr>
          <p:spPr bwMode="auto">
            <a:xfrm>
              <a:off x="5316538" y="1123950"/>
              <a:ext cx="1981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400" b="1">
                  <a:solidFill>
                    <a:schemeClr val="bg1"/>
                  </a:solidFill>
                  <a:ea typeface="SimSun" charset="0"/>
                  <a:cs typeface="SimSun" charset="0"/>
                </a:rPr>
                <a:t>没有公共耶稣诞生的场景</a:t>
              </a:r>
            </a:p>
          </p:txBody>
        </p:sp>
        <p:sp>
          <p:nvSpPr>
            <p:cNvPr id="455692" name="TextBox 12"/>
            <p:cNvSpPr txBox="1">
              <a:spLocks noChangeArrowheads="1"/>
            </p:cNvSpPr>
            <p:nvPr/>
          </p:nvSpPr>
          <p:spPr bwMode="auto">
            <a:xfrm>
              <a:off x="3335338" y="1447800"/>
              <a:ext cx="1981200" cy="14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3200" b="1">
                  <a:solidFill>
                    <a:srgbClr val="FFFFFF"/>
                  </a:solidFill>
                  <a:latin typeface="Arial MT" charset="0"/>
                  <a:ea typeface="SimSun" charset="0"/>
                  <a:cs typeface="SimSun" charset="0"/>
                </a:rPr>
                <a:t>校园暴力事件</a:t>
              </a:r>
            </a:p>
            <a:p>
              <a:pPr eaLnBrk="1" hangingPunct="1"/>
              <a:endParaRPr lang="en-US" sz="2400" b="1">
                <a:solidFill>
                  <a:schemeClr val="bg1"/>
                </a:solidFill>
                <a:cs typeface="Arial" charset="0"/>
              </a:endParaRPr>
            </a:p>
          </p:txBody>
        </p:sp>
        <p:sp>
          <p:nvSpPr>
            <p:cNvPr id="455693" name="TextBox 13"/>
            <p:cNvSpPr txBox="1">
              <a:spLocks noChangeArrowheads="1"/>
            </p:cNvSpPr>
            <p:nvPr/>
          </p:nvSpPr>
          <p:spPr bwMode="auto">
            <a:xfrm>
              <a:off x="1752600" y="2338388"/>
              <a:ext cx="198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3200" b="1">
                  <a:solidFill>
                    <a:srgbClr val="FFFFFF"/>
                  </a:solidFill>
                  <a:latin typeface="Arial MT" charset="0"/>
                  <a:ea typeface="SimSun" charset="0"/>
                  <a:cs typeface="SimSun" charset="0"/>
                </a:rPr>
                <a:t>家庭破裂</a:t>
              </a:r>
              <a:endParaRPr lang="en-US" sz="3200" b="1">
                <a:solidFill>
                  <a:srgbClr val="FFFFFF"/>
                </a:solidFill>
                <a:latin typeface="Arial MT" charset="0"/>
                <a:ea typeface="SimSun" charset="0"/>
                <a:cs typeface="SimSun" charset="0"/>
              </a:endParaRPr>
            </a:p>
          </p:txBody>
        </p:sp>
        <p:sp>
          <p:nvSpPr>
            <p:cNvPr id="455694" name="TextBox 14"/>
            <p:cNvSpPr txBox="1">
              <a:spLocks noChangeArrowheads="1"/>
            </p:cNvSpPr>
            <p:nvPr/>
          </p:nvSpPr>
          <p:spPr bwMode="auto">
            <a:xfrm>
              <a:off x="3505200" y="2740026"/>
              <a:ext cx="1676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b="1">
                  <a:solidFill>
                    <a:srgbClr val="FFFFFF"/>
                  </a:solidFill>
                  <a:ea typeface="SimSun" charset="0"/>
                  <a:cs typeface="SimSun" charset="0"/>
                </a:rPr>
                <a:t>种族歧视</a:t>
              </a:r>
              <a:endParaRPr lang="zh-CN" altLang="en-US" sz="3200" b="1">
                <a:solidFill>
                  <a:srgbClr val="FFFFFF"/>
                </a:solidFill>
                <a:latin typeface="Arial MT" charset="0"/>
                <a:ea typeface="SimSun" charset="0"/>
                <a:cs typeface="SimSun" charset="0"/>
              </a:endParaRPr>
            </a:p>
            <a:p>
              <a:pPr eaLnBrk="1" hangingPunct="1"/>
              <a:endParaRPr lang="en-US" sz="2400" b="1">
                <a:solidFill>
                  <a:schemeClr val="bg1"/>
                </a:solidFill>
                <a:cs typeface="Arial" charset="0"/>
              </a:endParaRPr>
            </a:p>
          </p:txBody>
        </p:sp>
        <p:sp>
          <p:nvSpPr>
            <p:cNvPr id="455695" name="TextBox 15"/>
            <p:cNvSpPr txBox="1">
              <a:spLocks noChangeArrowheads="1"/>
            </p:cNvSpPr>
            <p:nvPr/>
          </p:nvSpPr>
          <p:spPr bwMode="auto">
            <a:xfrm>
              <a:off x="5029200" y="2401888"/>
              <a:ext cx="19812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3200" b="1">
                  <a:solidFill>
                    <a:srgbClr val="FFFFFF"/>
                  </a:solidFill>
                  <a:latin typeface="Arial MT" charset="0"/>
                  <a:ea typeface="SimSun" charset="0"/>
                  <a:cs typeface="SimSun" charset="0"/>
                </a:rPr>
                <a:t>同性恋行为</a:t>
              </a:r>
            </a:p>
            <a:p>
              <a:pPr eaLnBrk="1" hangingPunct="1"/>
              <a:endParaRPr lang="en-US" sz="1800" b="1">
                <a:solidFill>
                  <a:schemeClr val="bg1"/>
                </a:solidFill>
                <a:cs typeface="Arial" charset="0"/>
              </a:endParaRPr>
            </a:p>
          </p:txBody>
        </p:sp>
        <p:sp>
          <p:nvSpPr>
            <p:cNvPr id="455696" name="TextBox 16"/>
            <p:cNvSpPr txBox="1">
              <a:spLocks noChangeArrowheads="1"/>
            </p:cNvSpPr>
            <p:nvPr/>
          </p:nvSpPr>
          <p:spPr bwMode="auto">
            <a:xfrm>
              <a:off x="7086600" y="1712913"/>
              <a:ext cx="1981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chemeClr val="bg1"/>
                  </a:solidFill>
                  <a:ea typeface="SimSun" charset="0"/>
                  <a:cs typeface="SimSun" charset="0"/>
                </a:rPr>
                <a:t/>
              </a:r>
              <a:br>
                <a:rPr lang="zh-CN" altLang="en-US" sz="2800" b="1">
                  <a:solidFill>
                    <a:schemeClr val="bg1"/>
                  </a:solidFill>
                  <a:ea typeface="SimSun" charset="0"/>
                  <a:cs typeface="SimSun" charset="0"/>
                </a:rPr>
              </a:br>
              <a:r>
                <a:rPr lang="zh-CN" altLang="en-US" sz="2800" b="1">
                  <a:solidFill>
                    <a:schemeClr val="bg1"/>
                  </a:solidFill>
                  <a:ea typeface="SimSun" charset="0"/>
                  <a:cs typeface="SimSun" charset="0"/>
                </a:rPr>
                <a:t>在悲剧中没慈爱的神</a:t>
              </a:r>
            </a:p>
          </p:txBody>
        </p:sp>
        <p:sp>
          <p:nvSpPr>
            <p:cNvPr id="455697" name="TextBox 17"/>
            <p:cNvSpPr txBox="1">
              <a:spLocks noChangeArrowheads="1"/>
            </p:cNvSpPr>
            <p:nvPr/>
          </p:nvSpPr>
          <p:spPr bwMode="auto">
            <a:xfrm>
              <a:off x="6858000" y="3937001"/>
              <a:ext cx="1981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2800" b="1">
                  <a:solidFill>
                    <a:schemeClr val="bg1"/>
                  </a:solidFill>
                  <a:ea typeface="SimSun" charset="0"/>
                  <a:cs typeface="SimSun" charset="0"/>
                </a:rPr>
                <a:t>去除十诫</a:t>
              </a:r>
            </a:p>
          </p:txBody>
        </p:sp>
        <p:sp>
          <p:nvSpPr>
            <p:cNvPr id="455698" name="TextBox 18"/>
            <p:cNvSpPr txBox="1">
              <a:spLocks noChangeArrowheads="1"/>
            </p:cNvSpPr>
            <p:nvPr/>
          </p:nvSpPr>
          <p:spPr bwMode="auto">
            <a:xfrm>
              <a:off x="4267200" y="3790950"/>
              <a:ext cx="274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3200" b="1">
                  <a:solidFill>
                    <a:srgbClr val="FFFFFF"/>
                  </a:solidFill>
                  <a:latin typeface="Arial MT" charset="0"/>
                  <a:ea typeface="SimSun" charset="0"/>
                  <a:cs typeface="SimSun" charset="0"/>
                </a:rPr>
                <a:t>色情</a:t>
              </a:r>
              <a:endParaRPr lang="en-US" sz="3200" b="1">
                <a:solidFill>
                  <a:srgbClr val="FFFFFF"/>
                </a:solidFill>
                <a:latin typeface="Arial MT" charset="0"/>
                <a:ea typeface="SimSun" charset="0"/>
                <a:cs typeface="SimSun" charset="0"/>
              </a:endParaRPr>
            </a:p>
          </p:txBody>
        </p:sp>
        <p:sp>
          <p:nvSpPr>
            <p:cNvPr id="455699" name="TextBox 19"/>
            <p:cNvSpPr txBox="1">
              <a:spLocks noChangeArrowheads="1"/>
            </p:cNvSpPr>
            <p:nvPr/>
          </p:nvSpPr>
          <p:spPr bwMode="auto">
            <a:xfrm>
              <a:off x="2667000" y="3933826"/>
              <a:ext cx="1981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b="1">
                  <a:solidFill>
                    <a:srgbClr val="FFFFFF"/>
                  </a:solidFill>
                  <a:ea typeface="SimSun" charset="0"/>
                  <a:cs typeface="SimSun" charset="0"/>
                </a:rPr>
                <a:t>堕胎</a:t>
              </a:r>
              <a:endParaRPr lang="zh-CN" altLang="en-US" sz="3200" b="1">
                <a:solidFill>
                  <a:srgbClr val="FFFFFF"/>
                </a:solidFill>
                <a:latin typeface="Arial MT" charset="0"/>
                <a:ea typeface="SimSun" charset="0"/>
                <a:cs typeface="SimSun" charset="0"/>
              </a:endParaRPr>
            </a:p>
            <a:p>
              <a:pPr eaLnBrk="1" hangingPunct="1"/>
              <a:endParaRPr lang="en-US" sz="2400" b="1">
                <a:solidFill>
                  <a:schemeClr val="bg1"/>
                </a:solidFill>
                <a:ea typeface="SimSun" charset="0"/>
                <a:cs typeface="SimSun" charset="0"/>
              </a:endParaRPr>
            </a:p>
          </p:txBody>
        </p:sp>
        <p:sp>
          <p:nvSpPr>
            <p:cNvPr id="455700" name="TextBox 20"/>
            <p:cNvSpPr txBox="1">
              <a:spLocks noChangeArrowheads="1"/>
            </p:cNvSpPr>
            <p:nvPr/>
          </p:nvSpPr>
          <p:spPr bwMode="auto">
            <a:xfrm>
              <a:off x="533400" y="4062413"/>
              <a:ext cx="2247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b="1">
                  <a:solidFill>
                    <a:schemeClr val="bg1"/>
                  </a:solidFill>
                  <a:ea typeface="SimSun" charset="0"/>
                  <a:cs typeface="SimSun" charset="0"/>
                </a:rPr>
                <a:t>安乐死</a:t>
              </a:r>
            </a:p>
          </p:txBody>
        </p:sp>
      </p:grpSp>
      <p:sp>
        <p:nvSpPr>
          <p:cNvPr id="455683" name="TextBox 2"/>
          <p:cNvSpPr txBox="1">
            <a:spLocks noChangeArrowheads="1"/>
          </p:cNvSpPr>
          <p:nvPr/>
        </p:nvSpPr>
        <p:spPr bwMode="auto">
          <a:xfrm rot="-459396">
            <a:off x="2190750" y="4951413"/>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eaLnBrk="1" hangingPunct="1"/>
            <a:r>
              <a:rPr lang="zh-CN" altLang="en-US" sz="1800" b="1">
                <a:ea typeface="SimSun" charset="0"/>
                <a:cs typeface="SimSun" charset="0"/>
              </a:rPr>
              <a:t>人道主义</a:t>
            </a:r>
          </a:p>
        </p:txBody>
      </p:sp>
      <p:sp>
        <p:nvSpPr>
          <p:cNvPr id="2" name="Title 1"/>
          <p:cNvSpPr>
            <a:spLocks noGrp="1"/>
          </p:cNvSpPr>
          <p:nvPr>
            <p:ph type="title" idx="4294967295"/>
          </p:nvPr>
        </p:nvSpPr>
        <p:spPr>
          <a:xfrm>
            <a:off x="5911850" y="5410200"/>
            <a:ext cx="3232150" cy="1143000"/>
          </a:xfrm>
        </p:spPr>
        <p:txBody>
          <a:bodyPr/>
          <a:lstStyle/>
          <a:p>
            <a:pPr>
              <a:defRPr/>
            </a:pPr>
            <a:r>
              <a:rPr lang="zh-CN" altLang="en-US" sz="3200" b="1">
                <a:latin typeface="Arial" charset="0"/>
                <a:ea typeface="SimSun" charset="0"/>
                <a:cs typeface="SimSun" charset="0"/>
              </a:rPr>
              <a:t>人道主义</a:t>
            </a:r>
            <a:br>
              <a:rPr lang="zh-CN" altLang="en-US" sz="3200" b="1">
                <a:latin typeface="Arial" charset="0"/>
                <a:ea typeface="SimSun" charset="0"/>
                <a:cs typeface="SimSun" charset="0"/>
              </a:rPr>
            </a:br>
            <a:r>
              <a:rPr lang="zh-CN" altLang="en-US" sz="3200" b="1">
                <a:latin typeface="Arial" charset="0"/>
                <a:ea typeface="SimSun" charset="0"/>
                <a:cs typeface="SimSun" charset="0"/>
              </a:rPr>
              <a:t>的效果</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AlreadyGone graph-high 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zh-CN" altLang="en-US" sz="5700" b="1">
                <a:latin typeface="Myriad Pro Bold" charset="0"/>
                <a:ea typeface="SimSun" charset="0"/>
                <a:cs typeface="SimSun" charset="0"/>
              </a:rPr>
              <a:t>就读的高中</a:t>
            </a:r>
          </a:p>
        </p:txBody>
      </p:sp>
      <p:sp>
        <p:nvSpPr>
          <p:cNvPr id="309251" name="TextBox 1"/>
          <p:cNvSpPr txBox="1">
            <a:spLocks noChangeArrowheads="1"/>
          </p:cNvSpPr>
          <p:nvPr/>
        </p:nvSpPr>
        <p:spPr bwMode="auto">
          <a:xfrm>
            <a:off x="152400" y="2514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天主教学校</a:t>
            </a:r>
          </a:p>
        </p:txBody>
      </p:sp>
      <p:sp>
        <p:nvSpPr>
          <p:cNvPr id="309252" name="TextBox 4"/>
          <p:cNvSpPr txBox="1">
            <a:spLocks noChangeArrowheads="1"/>
          </p:cNvSpPr>
          <p:nvPr/>
        </p:nvSpPr>
        <p:spPr bwMode="auto">
          <a:xfrm>
            <a:off x="152400" y="321151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特许学校</a:t>
            </a:r>
          </a:p>
        </p:txBody>
      </p:sp>
      <p:sp>
        <p:nvSpPr>
          <p:cNvPr id="309253" name="TextBox 5"/>
          <p:cNvSpPr txBox="1">
            <a:spLocks noChangeArrowheads="1"/>
          </p:cNvSpPr>
          <p:nvPr/>
        </p:nvSpPr>
        <p:spPr bwMode="auto">
          <a:xfrm>
            <a:off x="152400" y="3810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家庭学校</a:t>
            </a:r>
          </a:p>
        </p:txBody>
      </p:sp>
      <p:sp>
        <p:nvSpPr>
          <p:cNvPr id="309254" name="TextBox 6"/>
          <p:cNvSpPr txBox="1">
            <a:spLocks noChangeArrowheads="1"/>
          </p:cNvSpPr>
          <p:nvPr/>
        </p:nvSpPr>
        <p:spPr bwMode="auto">
          <a:xfrm>
            <a:off x="152400" y="448786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基督教学校</a:t>
            </a:r>
          </a:p>
        </p:txBody>
      </p:sp>
      <p:sp>
        <p:nvSpPr>
          <p:cNvPr id="309255" name="TextBox 7"/>
          <p:cNvSpPr txBox="1">
            <a:spLocks noChangeArrowheads="1"/>
          </p:cNvSpPr>
          <p:nvPr/>
        </p:nvSpPr>
        <p:spPr bwMode="auto">
          <a:xfrm>
            <a:off x="152400" y="511651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algn="r" eaLnBrk="1" hangingPunct="1"/>
            <a:r>
              <a:rPr lang="zh-CN" altLang="en-US" sz="2400" b="1">
                <a:ea typeface="SimSun" charset="0"/>
                <a:cs typeface="SimSun" charset="0"/>
              </a:rPr>
              <a:t>公共学校</a:t>
            </a: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0.6%</a:t>
            </a: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3.2%</a:t>
            </a: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3.4%</a:t>
            </a: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6.9%</a:t>
            </a: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b="1">
                <a:cs typeface="+mn-cs"/>
              </a:rPr>
              <a:t>85.9%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7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0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21738</TotalTime>
  <Words>3447</Words>
  <Application>Microsoft Macintosh PowerPoint</Application>
  <PresentationFormat>On-screen Show (4:3)</PresentationFormat>
  <Paragraphs>895</Paragraphs>
  <Slides>81</Slides>
  <Notes>80</Notes>
  <HiddenSlides>0</HiddenSlides>
  <MMClips>0</MMClips>
  <ScaleCrop>false</ScaleCrop>
  <HeadingPairs>
    <vt:vector size="4" baseType="variant">
      <vt:variant>
        <vt:lpstr>Theme</vt:lpstr>
      </vt:variant>
      <vt:variant>
        <vt:i4>63</vt:i4>
      </vt:variant>
      <vt:variant>
        <vt:lpstr>Slide Titles</vt:lpstr>
      </vt:variant>
      <vt:variant>
        <vt:i4>81</vt:i4>
      </vt:variant>
    </vt:vector>
  </HeadingPairs>
  <TitlesOfParts>
    <vt:vector size="144" baseType="lpstr">
      <vt:lpstr>Default Design</vt:lpstr>
      <vt:lpstr>1_Default Design</vt:lpstr>
      <vt:lpstr>2_Default Design</vt:lpstr>
      <vt:lpstr>6_Blank Presentation</vt:lpstr>
      <vt:lpstr>4_Default Design</vt:lpstr>
      <vt:lpstr>3_Default Design</vt:lpstr>
      <vt:lpstr>19_Office Theme</vt:lpstr>
      <vt:lpstr>17_Office Theme</vt:lpstr>
      <vt:lpstr>29_Office Theme</vt:lpstr>
      <vt:lpstr>20_Office Theme</vt:lpstr>
      <vt:lpstr>14_Office Theme</vt:lpstr>
      <vt:lpstr>26_Default Design</vt:lpstr>
      <vt:lpstr>3_Custom Design</vt:lpstr>
      <vt:lpstr>39_Office Theme</vt:lpstr>
      <vt:lpstr>33_Office Theme</vt:lpstr>
      <vt:lpstr>1_Office Theme</vt:lpstr>
      <vt:lpstr>18_Office Theme</vt:lpstr>
      <vt:lpstr>41_Office Theme</vt:lpstr>
      <vt:lpstr>26_Office Theme</vt:lpstr>
      <vt:lpstr>Blank Black</vt:lpstr>
      <vt:lpstr>44_Office Theme</vt:lpstr>
      <vt:lpstr>50_Office Theme</vt:lpstr>
      <vt:lpstr>4_Office Theme</vt:lpstr>
      <vt:lpstr>15_Office Theme</vt:lpstr>
      <vt:lpstr>16_Office Theme</vt:lpstr>
      <vt:lpstr>2_Office Theme</vt:lpstr>
      <vt:lpstr>21_Office Theme</vt:lpstr>
      <vt:lpstr>22_Office Theme</vt:lpstr>
      <vt:lpstr>66_Office Theme</vt:lpstr>
      <vt:lpstr>69_Office Theme</vt:lpstr>
      <vt:lpstr>23_Office Theme</vt:lpstr>
      <vt:lpstr>45_Office Theme</vt:lpstr>
      <vt:lpstr>70_Office Theme</vt:lpstr>
      <vt:lpstr>27_Office Theme</vt:lpstr>
      <vt:lpstr>3_Office Theme</vt:lpstr>
      <vt:lpstr>5_Office Theme</vt:lpstr>
      <vt:lpstr>6_Office Theme</vt:lpstr>
      <vt:lpstr>28_Office Theme</vt:lpstr>
      <vt:lpstr>24_Office Theme</vt:lpstr>
      <vt:lpstr>64_Office Theme</vt:lpstr>
      <vt:lpstr>51_Office Theme</vt:lpstr>
      <vt:lpstr>46_Office Theme</vt:lpstr>
      <vt:lpstr>49_Office Theme</vt:lpstr>
      <vt:lpstr>25_Office Theme</vt:lpstr>
      <vt:lpstr>Title - Top</vt:lpstr>
      <vt:lpstr>43_Office Theme</vt:lpstr>
      <vt:lpstr>40_Office Theme</vt:lpstr>
      <vt:lpstr>54_Office Theme</vt:lpstr>
      <vt:lpstr>Bullets</vt:lpstr>
      <vt:lpstr>5_Default Design</vt:lpstr>
      <vt:lpstr>1_Blank Black</vt:lpstr>
      <vt:lpstr>6_Default Design</vt:lpstr>
      <vt:lpstr>7_Blank Presentation</vt:lpstr>
      <vt:lpstr>Title &amp; Bullets</vt:lpstr>
      <vt:lpstr>1_Title &amp; Bullets</vt:lpstr>
      <vt:lpstr>Cascade</vt:lpstr>
      <vt:lpstr>7_Default Design</vt:lpstr>
      <vt:lpstr>8_Default Design</vt:lpstr>
      <vt:lpstr>9_Default Design</vt:lpstr>
      <vt:lpstr>10_Default Design</vt:lpstr>
      <vt:lpstr>11_Default Design</vt:lpstr>
      <vt:lpstr>20_Default Design</vt:lpstr>
      <vt:lpstr>12_Default Design</vt:lpstr>
      <vt:lpstr>Title slide</vt:lpstr>
      <vt:lpstr>AiG web site #1</vt:lpstr>
      <vt:lpstr>America—largest number of…</vt:lpstr>
      <vt:lpstr>America—less Christian</vt:lpstr>
      <vt:lpstr>目前的问题</vt:lpstr>
      <vt:lpstr>Q 899 Barna</vt:lpstr>
      <vt:lpstr>Foster Letter 2002</vt:lpstr>
      <vt:lpstr>Already Gone 04802</vt:lpstr>
      <vt:lpstr>就读的高中</vt:lpstr>
      <vt:lpstr>若你不相信，曾几何时开始疑惑呢？</vt:lpstr>
      <vt:lpstr>以下哪一个选项使你对圣经最容易产生疑问？</vt:lpstr>
      <vt:lpstr>以下那一个选择使你对圣经有最大的疑问？</vt:lpstr>
      <vt:lpstr>Psalm 11:3 KJV 00422</vt:lpstr>
      <vt:lpstr>Typical House</vt:lpstr>
      <vt:lpstr>House 2 00419</vt:lpstr>
      <vt:lpstr>Typical House collapsed</vt:lpstr>
      <vt:lpstr>Blocks-Genesis + Doctrine 00874</vt:lpstr>
      <vt:lpstr>Blocks – Genesis/doctrine/sin grey</vt:lpstr>
      <vt:lpstr>Blocks – Genesis/doctrine/clothing grey</vt:lpstr>
      <vt:lpstr>Blocks-Genesis Doctrine &amp; Doctrines 00405</vt:lpstr>
      <vt:lpstr>Blocks – Genesis/doctrine/marriage grey</vt:lpstr>
      <vt:lpstr>Marriage silhouettes</vt:lpstr>
      <vt:lpstr>Blocks-Genesis + Gospel 00872</vt:lpstr>
      <vt:lpstr>为什么?</vt:lpstr>
      <vt:lpstr>为何满有慈爱的神会容许地震？</vt:lpstr>
      <vt:lpstr>Fossil dinosaur with scientist</vt:lpstr>
      <vt:lpstr>PowerPoint Presentation</vt:lpstr>
      <vt:lpstr>Evolution Millions of Years + Creation 01133</vt:lpstr>
      <vt:lpstr>Gen. 1:29-30 NAS</vt:lpstr>
      <vt:lpstr>你相信那一个呢？</vt:lpstr>
      <vt:lpstr>Whitehead 2003—dino cancer</vt:lpstr>
      <vt:lpstr>有关死亡的两种历史观</vt:lpstr>
      <vt:lpstr>PowerPoint Presentation</vt:lpstr>
      <vt:lpstr>Gap Where Fit Mil of Yrs 00845</vt:lpstr>
      <vt:lpstr>Ex. 20:11 NAS</vt:lpstr>
      <vt:lpstr>Day 3 Ways 02007</vt:lpstr>
      <vt:lpstr>Literal Days 1-6 animated</vt:lpstr>
      <vt:lpstr>Genesis 1:1 NAS</vt:lpstr>
      <vt:lpstr>Literal Days 1-6 animated</vt:lpstr>
      <vt:lpstr>Gen. 1:14 NAS</vt:lpstr>
      <vt:lpstr>Template Suite 1-Blank 01362</vt:lpstr>
      <vt:lpstr>Big Bang and Bible order compared</vt:lpstr>
      <vt:lpstr>Evolution vs Bible timeline</vt:lpstr>
      <vt:lpstr>Bible Modified 00814b</vt:lpstr>
      <vt:lpstr>A&amp;E on bones animated</vt:lpstr>
      <vt:lpstr>Fossils on Garden of Eden</vt:lpstr>
      <vt:lpstr>Fossils on Garden of Eden</vt:lpstr>
      <vt:lpstr>Common Element 4</vt:lpstr>
      <vt:lpstr>Common Element 4</vt:lpstr>
      <vt:lpstr>Blocks-Genesis + Gospel 00872</vt:lpstr>
      <vt:lpstr>Blocks-Genesis + Gospel 00872</vt:lpstr>
      <vt:lpstr>Gen. 3:15 NAS</vt:lpstr>
      <vt:lpstr>First/last Adam</vt:lpstr>
      <vt:lpstr>Frank Zindler</vt:lpstr>
      <vt:lpstr>PowerPoint Presentation</vt:lpstr>
      <vt:lpstr>Blocks-Genesis + Gospel 00872</vt:lpstr>
      <vt:lpstr>Blocks-Genesis + Gospel 00872</vt:lpstr>
      <vt:lpstr>Evolution and Atheism, Provine</vt:lpstr>
      <vt:lpstr>Evolution and Atheism, Provine</vt:lpstr>
      <vt:lpstr>6 Days or Millions of Years in Your Past 00087—layered.</vt:lpstr>
      <vt:lpstr>Balloons problem—evol vs creat</vt:lpstr>
      <vt:lpstr>媒体假设进化论是真的</vt:lpstr>
      <vt:lpstr>Dinosaurs &amp; Kids - 3</vt:lpstr>
      <vt:lpstr>Grand Canyon--yellowish</vt:lpstr>
      <vt:lpstr>UK – British Museum on Natural History</vt:lpstr>
      <vt:lpstr>High School biology textbooks 2006</vt:lpstr>
      <vt:lpstr>明尼苏达德卢斯大学</vt:lpstr>
      <vt:lpstr>Turning “Jews” into “Greeks” 02027</vt:lpstr>
      <vt:lpstr>Christian College 1</vt:lpstr>
      <vt:lpstr>Christian College 2</vt:lpstr>
      <vt:lpstr>Balloons problem—man's vs God's word</vt:lpstr>
      <vt:lpstr>I Peter 3:15 NAS</vt:lpstr>
      <vt:lpstr>AiG web site #1</vt:lpstr>
      <vt:lpstr>进化论和百万数年：它们是否得到我们的注意？</vt:lpstr>
      <vt:lpstr>Nailing Genesis 1-11 to church</vt:lpstr>
      <vt:lpstr>Black blank------------extras</vt:lpstr>
      <vt:lpstr>創造链接地址 BibleStudyDownloads.org</vt:lpstr>
      <vt:lpstr>Blank</vt:lpstr>
      <vt:lpstr>Adam to Christ</vt:lpstr>
      <vt:lpstr>Adam to Christ</vt:lpstr>
      <vt:lpstr>人道主义 的效果</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736</cp:revision>
  <dcterms:created xsi:type="dcterms:W3CDTF">2002-07-05T19:44:56Z</dcterms:created>
  <dcterms:modified xsi:type="dcterms:W3CDTF">2017-11-14T16:46:42Z</dcterms:modified>
</cp:coreProperties>
</file>