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842" r:id="rId4"/>
    <p:sldMasterId id="2147483854" r:id="rId5"/>
    <p:sldMasterId id="2147483866" r:id="rId6"/>
    <p:sldMasterId id="2147483878" r:id="rId7"/>
    <p:sldMasterId id="2147483893" r:id="rId8"/>
    <p:sldMasterId id="2147483905" r:id="rId9"/>
    <p:sldMasterId id="2147483917" r:id="rId10"/>
    <p:sldMasterId id="2147483928" r:id="rId11"/>
    <p:sldMasterId id="2147483943" r:id="rId12"/>
  </p:sldMasterIdLst>
  <p:notesMasterIdLst>
    <p:notesMasterId r:id="rId82"/>
  </p:notesMasterIdLst>
  <p:handoutMasterIdLst>
    <p:handoutMasterId r:id="rId83"/>
  </p:handoutMasterIdLst>
  <p:sldIdLst>
    <p:sldId id="292" r:id="rId13"/>
    <p:sldId id="272" r:id="rId14"/>
    <p:sldId id="299" r:id="rId15"/>
    <p:sldId id="300" r:id="rId16"/>
    <p:sldId id="259" r:id="rId17"/>
    <p:sldId id="301" r:id="rId18"/>
    <p:sldId id="362" r:id="rId19"/>
    <p:sldId id="1065" r:id="rId20"/>
    <p:sldId id="1206" r:id="rId21"/>
    <p:sldId id="302" r:id="rId22"/>
    <p:sldId id="303" r:id="rId23"/>
    <p:sldId id="304" r:id="rId24"/>
    <p:sldId id="305" r:id="rId25"/>
    <p:sldId id="306" r:id="rId26"/>
    <p:sldId id="359" r:id="rId27"/>
    <p:sldId id="360" r:id="rId28"/>
    <p:sldId id="291" r:id="rId29"/>
    <p:sldId id="296" r:id="rId30"/>
    <p:sldId id="264" r:id="rId31"/>
    <p:sldId id="265" r:id="rId32"/>
    <p:sldId id="307" r:id="rId33"/>
    <p:sldId id="308" r:id="rId34"/>
    <p:sldId id="309" r:id="rId35"/>
    <p:sldId id="310" r:id="rId36"/>
    <p:sldId id="311" r:id="rId37"/>
    <p:sldId id="312" r:id="rId38"/>
    <p:sldId id="313" r:id="rId39"/>
    <p:sldId id="314" r:id="rId40"/>
    <p:sldId id="315" r:id="rId41"/>
    <p:sldId id="316" r:id="rId42"/>
    <p:sldId id="317" r:id="rId43"/>
    <p:sldId id="330" r:id="rId44"/>
    <p:sldId id="361" r:id="rId45"/>
    <p:sldId id="318" r:id="rId46"/>
    <p:sldId id="319" r:id="rId47"/>
    <p:sldId id="320" r:id="rId48"/>
    <p:sldId id="333" r:id="rId49"/>
    <p:sldId id="321" r:id="rId50"/>
    <p:sldId id="1069" r:id="rId51"/>
    <p:sldId id="1070" r:id="rId52"/>
    <p:sldId id="1071" r:id="rId53"/>
    <p:sldId id="1072" r:id="rId54"/>
    <p:sldId id="1073" r:id="rId55"/>
    <p:sldId id="1074" r:id="rId56"/>
    <p:sldId id="1081" r:id="rId57"/>
    <p:sldId id="348" r:id="rId58"/>
    <p:sldId id="350" r:id="rId59"/>
    <p:sldId id="349" r:id="rId60"/>
    <p:sldId id="322" r:id="rId61"/>
    <p:sldId id="323" r:id="rId62"/>
    <p:sldId id="324" r:id="rId63"/>
    <p:sldId id="326" r:id="rId64"/>
    <p:sldId id="325" r:id="rId65"/>
    <p:sldId id="335" r:id="rId66"/>
    <p:sldId id="334" r:id="rId67"/>
    <p:sldId id="352" r:id="rId68"/>
    <p:sldId id="257" r:id="rId69"/>
    <p:sldId id="287" r:id="rId70"/>
    <p:sldId id="289" r:id="rId71"/>
    <p:sldId id="288" r:id="rId72"/>
    <p:sldId id="290" r:id="rId73"/>
    <p:sldId id="297" r:id="rId74"/>
    <p:sldId id="298" r:id="rId75"/>
    <p:sldId id="329" r:id="rId76"/>
    <p:sldId id="328" r:id="rId77"/>
    <p:sldId id="353" r:id="rId78"/>
    <p:sldId id="336" r:id="rId79"/>
    <p:sldId id="267" r:id="rId80"/>
    <p:sldId id="378" r:id="rId81"/>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CC0066"/>
    <a:srgbClr val="FFCC00"/>
    <a:srgbClr val="FFFF66"/>
    <a:srgbClr val="FF6699"/>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0"/>
    <p:restoredTop sz="80866" autoAdjust="0"/>
  </p:normalViewPr>
  <p:slideViewPr>
    <p:cSldViewPr>
      <p:cViewPr varScale="1">
        <p:scale>
          <a:sx n="95" d="100"/>
          <a:sy n="95" d="100"/>
        </p:scale>
        <p:origin x="176" y="800"/>
      </p:cViewPr>
      <p:guideLst>
        <p:guide orient="horz" pos="2160"/>
        <p:guide pos="2880"/>
      </p:guideLst>
    </p:cSldViewPr>
  </p:slideViewPr>
  <p:outlineViewPr>
    <p:cViewPr>
      <p:scale>
        <a:sx n="33" d="100"/>
        <a:sy n="33" d="100"/>
      </p:scale>
      <p:origin x="0" y="736"/>
    </p:cViewPr>
  </p:outlineViewPr>
  <p:notesTextViewPr>
    <p:cViewPr>
      <p:scale>
        <a:sx n="100" d="100"/>
        <a:sy n="100" d="100"/>
      </p:scale>
      <p:origin x="0" y="0"/>
    </p:cViewPr>
  </p:notesTextViewPr>
  <p:sorterViewPr>
    <p:cViewPr varScale="1">
      <p:scale>
        <a:sx n="100" d="100"/>
        <a:sy n="100" d="100"/>
      </p:scale>
      <p:origin x="0" y="8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7BFED6F-F25A-D348-903C-22BCB93499A1}" type="slidenum">
              <a:rPr lang="en-US"/>
              <a:pPr>
                <a:defRPr/>
              </a:pPr>
              <a:t>‹#›</a:t>
            </a:fld>
            <a:endParaRPr lang="en-US"/>
          </a:p>
        </p:txBody>
      </p:sp>
    </p:spTree>
    <p:extLst>
      <p:ext uri="{BB962C8B-B14F-4D97-AF65-F5344CB8AC3E}">
        <p14:creationId xmlns:p14="http://schemas.microsoft.com/office/powerpoint/2010/main" val="382038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ea typeface="Arial"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500063"/>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369CB92C-D57F-6B49-BCE7-531006A6D8ED}" type="datetime1">
              <a:rPr lang="en-US"/>
              <a:pPr>
                <a:defRPr/>
              </a:pPr>
              <a:t>6/13/19</a:t>
            </a:fld>
            <a:endParaRPr lang="en-US"/>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2300"/>
            <a:ext cx="2982913" cy="501650"/>
          </a:xfrm>
          <a:prstGeom prst="rect">
            <a:avLst/>
          </a:prstGeom>
        </p:spPr>
        <p:txBody>
          <a:bodyPr vert="horz" lIns="91440" tIns="45720" rIns="91440" bIns="45720" rtlCol="0" anchor="b"/>
          <a:lstStyle>
            <a:lvl1pPr algn="l">
              <a:defRPr sz="120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7BD5E8D-16B7-EF4E-9C41-75BFCBDCCC7E}" type="slidenum">
              <a:rPr lang="en-US"/>
              <a:pPr>
                <a:defRPr/>
              </a:pPr>
              <a:t>‹#›</a:t>
            </a:fld>
            <a:endParaRPr lang="en-US"/>
          </a:p>
        </p:txBody>
      </p:sp>
    </p:spTree>
    <p:extLst>
      <p:ext uri="{BB962C8B-B14F-4D97-AF65-F5344CB8AC3E}">
        <p14:creationId xmlns:p14="http://schemas.microsoft.com/office/powerpoint/2010/main" val="27161221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826E40-19A3-4BD5-BAB6-76597BEE5E74}" type="slidenum">
              <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pPr eaLnBrk="1" hangingPunct="1">
              <a:defRPr/>
            </a:pPr>
            <a:r>
              <a:rPr lang="en-US" b="1">
                <a:solidFill>
                  <a:srgbClr val="0000CC"/>
                </a:solidFill>
                <a:latin typeface="Arial-BoldMT" charset="0"/>
                <a:ea typeface="ＭＳ Ｐゴシック" charset="0"/>
                <a:cs typeface="+mn-cs"/>
              </a:rPr>
              <a:t>www.work4women.org/multimedia/ photos.cfm</a:t>
            </a:r>
          </a:p>
        </p:txBody>
      </p:sp>
    </p:spTree>
    <p:extLst>
      <p:ext uri="{BB962C8B-B14F-4D97-AF65-F5344CB8AC3E}">
        <p14:creationId xmlns:p14="http://schemas.microsoft.com/office/powerpoint/2010/main" val="126806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90CF98-0CE2-8945-BF50-062383E4950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344002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hangingPunct="0"/>
            <a:fld id="{133A4BF1-9BDF-6148-9C81-598961671155}" type="slidenum">
              <a:rPr lang="en-US" sz="1200" b="0" smtClean="0">
                <a:solidFill>
                  <a:prstClr val="black"/>
                </a:solidFill>
              </a:rPr>
              <a:pPr algn="r" eaLnBrk="0" hangingPunct="0"/>
              <a:t>45</a:t>
            </a:fld>
            <a:endParaRPr lang="en-US" sz="1200" b="0">
              <a:solidFill>
                <a:prstClr val="black"/>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55033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DE0468-7640-D94F-9E91-B3ECA87657F5}" type="slidenum">
              <a:rPr lang="en-US" sz="1300">
                <a:solidFill>
                  <a:srgbClr val="000000"/>
                </a:solidFill>
              </a:rPr>
              <a:pPr algn="r"/>
              <a:t>46</a:t>
            </a:fld>
            <a:endParaRPr lang="en-US" sz="1300">
              <a:solidFill>
                <a:srgbClr val="000000"/>
              </a:solidFill>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EA908BC-77D0-2940-B7EE-BC39CA313993}" type="slidenum">
              <a:rPr lang="en-US" sz="1300">
                <a:solidFill>
                  <a:srgbClr val="000000"/>
                </a:solidFill>
              </a:rPr>
              <a:pPr algn="r"/>
              <a:t>47</a:t>
            </a:fld>
            <a:endParaRPr lang="en-US" sz="1300">
              <a:solidFill>
                <a:srgbClr val="000000"/>
              </a:solidFill>
            </a:endParaRPr>
          </a:p>
        </p:txBody>
      </p:sp>
      <p:sp>
        <p:nvSpPr>
          <p:cNvPr id="1003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73E5B85-D486-464D-8B96-48FD0609B871}" type="slidenum">
              <a:rPr lang="en-US" sz="1300">
                <a:solidFill>
                  <a:srgbClr val="000000"/>
                </a:solidFill>
              </a:rPr>
              <a:pPr algn="r"/>
              <a:t>48</a:t>
            </a:fld>
            <a:endParaRPr lang="en-US" sz="1300">
              <a:solidFill>
                <a:srgbClr val="000000"/>
              </a:solidFill>
            </a:endParaRPr>
          </a:p>
        </p:txBody>
      </p:sp>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06CEC72-5E9F-9944-BF50-5B7BC9A4CE2F}" type="slidenum">
              <a:rPr lang="en-US" sz="1300">
                <a:solidFill>
                  <a:srgbClr val="000000"/>
                </a:solidFill>
              </a:rPr>
              <a:pPr algn="r"/>
              <a:t>56</a:t>
            </a:fld>
            <a:endParaRPr lang="en-US" sz="13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b="0">
                <a:latin typeface="Arial" charset="0"/>
                <a:ea typeface="ＭＳ Ｐゴシック" charset="0"/>
                <a:cs typeface="Arial" charset="0"/>
              </a:rPr>
              <a:t>In 1998 a German town threw out their mayor [Read 1 Dec 98 </a:t>
            </a:r>
            <a:r>
              <a:rPr lang="en-US" b="0" i="1">
                <a:latin typeface="Arial" charset="0"/>
                <a:ea typeface="ＭＳ Ｐゴシック" charset="0"/>
                <a:cs typeface="Arial" charset="0"/>
              </a:rPr>
              <a:t>Straits Times </a:t>
            </a:r>
            <a:r>
              <a:rPr lang="en-US" b="0">
                <a:latin typeface="Arial" charset="0"/>
                <a:ea typeface="ＭＳ Ｐゴシック" charset="0"/>
                <a:cs typeface="Arial" charset="0"/>
              </a:rPr>
              <a:t>article].</a:t>
            </a:r>
          </a:p>
          <a:p>
            <a:pPr lvl="2" eaLnBrk="1" hangingPunct="1">
              <a:spcBef>
                <a:spcPct val="0"/>
              </a:spcBef>
            </a:pPr>
            <a:r>
              <a:rPr lang="en-US" b="0">
                <a:latin typeface="Arial" charset="0"/>
                <a:ea typeface="ＭＳ Ｐゴシック" charset="0"/>
                <a:cs typeface="Arial" charset="0"/>
              </a:rPr>
              <a:t>• Michaela</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 Norbert</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The article pictures him with long hair and a dress, looking somewhat masculine and feminine at the same time.  Later he had a so-called </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sex change</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 operation. </a:t>
            </a:r>
          </a:p>
          <a:p>
            <a:pPr lvl="2" eaLnBrk="1" hangingPunct="1">
              <a:spcBef>
                <a:spcPct val="0"/>
              </a:spcBef>
            </a:pPr>
            <a:r>
              <a:rPr lang="en-US" b="0">
                <a:latin typeface="Arial" charset="0"/>
                <a:ea typeface="ＭＳ Ｐゴシック" charset="0"/>
                <a:cs typeface="Arial" charset="0"/>
              </a:rPr>
              <a:t>They simply voted what we all know—there is no such thing as a sex change!  God made us male or female.  Sure, we can take some hormones and undergo surgeries to convincingly change outward features, but every cell of our bodies tells us our sex.  For a real sex change, you need to change every second X or Y chromosome!</a:t>
            </a:r>
            <a:r>
              <a:rPr lang="en-US" b="0">
                <a:latin typeface="Calibri" charset="0"/>
                <a:ea typeface="ＭＳ Ｐゴシック" charset="0"/>
              </a:rPr>
              <a:t> </a:t>
            </a:r>
          </a:p>
          <a:p>
            <a:pPr eaLnBrk="1" hangingPunct="1">
              <a:spcBef>
                <a:spcPct val="0"/>
              </a:spcBef>
            </a:pPr>
            <a:endParaRPr lang="en-US" b="0">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a:extLst>
              <a:ext uri="{FF2B5EF4-FFF2-40B4-BE49-F238E27FC236}">
                <a16:creationId xmlns:a16="http://schemas.microsoft.com/office/drawing/2014/main" id="{26FE7370-B5A9-3946-A60A-612C27CF69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0FC543-A90A-A349-A313-8B0C98A0EA7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525314" name="Rectangle 2">
            <a:extLst>
              <a:ext uri="{FF2B5EF4-FFF2-40B4-BE49-F238E27FC236}">
                <a16:creationId xmlns:a16="http://schemas.microsoft.com/office/drawing/2014/main" id="{826FCD93-E63D-E243-A04F-1FF8EF31A563}"/>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5315" name="Rectangle 3">
            <a:extLst>
              <a:ext uri="{FF2B5EF4-FFF2-40B4-BE49-F238E27FC236}">
                <a16:creationId xmlns:a16="http://schemas.microsoft.com/office/drawing/2014/main" id="{A501DDF5-3CDF-4C46-A2E0-A5C6A09429B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CH Church (Ecclesiology)</a:t>
            </a:r>
          </a:p>
        </p:txBody>
      </p:sp>
    </p:spTree>
    <p:extLst>
      <p:ext uri="{BB962C8B-B14F-4D97-AF65-F5344CB8AC3E}">
        <p14:creationId xmlns:p14="http://schemas.microsoft.com/office/powerpoint/2010/main" val="56827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A44DAE-F4BA-8845-8C16-51F4D5BAF770}"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7233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F4F3B3-0197-114C-8F6D-6807E7BAD23A}"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387254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8628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3AFA6E-C205-1F47-A2BB-1CE4861F8302}"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27156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8C31CB-D815-CB43-8426-CAC5F754D280}"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124476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131892-C365-EB4B-8FB0-3562BF2F06C8}"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422835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0CF76B-0D0C-3A4B-8914-2935844624BB}"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424263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996435-3B79-C34E-9912-471051F0550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161202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36822-FB5B-B449-8377-58EDD3628598}" type="slidenum">
              <a:rPr lang="en-US"/>
              <a:pPr>
                <a:defRPr/>
              </a:pPr>
              <a:t>‹#›</a:t>
            </a:fld>
            <a:endParaRPr lang="en-US"/>
          </a:p>
        </p:txBody>
      </p:sp>
    </p:spTree>
    <p:extLst>
      <p:ext uri="{BB962C8B-B14F-4D97-AF65-F5344CB8AC3E}">
        <p14:creationId xmlns:p14="http://schemas.microsoft.com/office/powerpoint/2010/main" val="5302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14741-84E9-ED43-82EB-E3282D433AD3}" type="slidenum">
              <a:rPr lang="en-US"/>
              <a:pPr>
                <a:defRPr/>
              </a:pPr>
              <a:t>‹#›</a:t>
            </a:fld>
            <a:endParaRPr lang="en-US"/>
          </a:p>
        </p:txBody>
      </p:sp>
    </p:spTree>
    <p:extLst>
      <p:ext uri="{BB962C8B-B14F-4D97-AF65-F5344CB8AC3E}">
        <p14:creationId xmlns:p14="http://schemas.microsoft.com/office/powerpoint/2010/main" val="39498341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DE86EC3F-B173-9B4C-AF0B-61D09239A2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486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67" indent="0">
              <a:buNone/>
              <a:defRPr sz="2800"/>
            </a:lvl2pPr>
            <a:lvl3pPr marL="912947" indent="0">
              <a:buNone/>
              <a:defRPr sz="2400"/>
            </a:lvl3pPr>
            <a:lvl4pPr marL="1369430" indent="0">
              <a:buNone/>
              <a:defRPr sz="2000"/>
            </a:lvl4pPr>
            <a:lvl5pPr marL="1825903" indent="0">
              <a:buNone/>
              <a:defRPr sz="2000"/>
            </a:lvl5pPr>
            <a:lvl6pPr marL="2282373" indent="0">
              <a:buNone/>
              <a:defRPr sz="2000"/>
            </a:lvl6pPr>
            <a:lvl7pPr marL="2738855" indent="0">
              <a:buNone/>
              <a:defRPr sz="2000"/>
            </a:lvl7pPr>
            <a:lvl8pPr marL="3195327" indent="0">
              <a:buNone/>
              <a:defRPr sz="2000"/>
            </a:lvl8pPr>
            <a:lvl9pPr marL="36518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84C8E438-63FA-3B4C-B8D0-D190FBA64E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20102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9E074ECF-F29F-0244-BA66-426363CF7A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4620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8D5A887B-9F58-F54A-93BD-8EC42C50FD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8238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76E45881-6E9F-0645-AAFA-A4B91A0991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03183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D92435C-754B-A748-BB2D-718E14EE68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7579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4"/>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3046C1B6-4DDF-E249-9524-099795511B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349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67" indent="0" algn="ctr">
              <a:buNone/>
              <a:defRPr/>
            </a:lvl2pPr>
            <a:lvl3pPr marL="912947" indent="0" algn="ctr">
              <a:buNone/>
              <a:defRPr/>
            </a:lvl3pPr>
            <a:lvl4pPr marL="1369430" indent="0" algn="ctr">
              <a:buNone/>
              <a:defRPr/>
            </a:lvl4pPr>
            <a:lvl5pPr marL="1825903" indent="0" algn="ctr">
              <a:buNone/>
              <a:defRPr/>
            </a:lvl5pPr>
            <a:lvl6pPr marL="2282373" indent="0" algn="ctr">
              <a:buNone/>
              <a:defRPr/>
            </a:lvl6pPr>
            <a:lvl7pPr marL="2738855" indent="0" algn="ctr">
              <a:buNone/>
              <a:defRPr/>
            </a:lvl7pPr>
            <a:lvl8pPr marL="3195327" indent="0" algn="ctr">
              <a:buNone/>
              <a:defRPr/>
            </a:lvl8pPr>
            <a:lvl9pPr marL="365180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80B3117-1023-FF44-A202-C53C3E955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6727721"/>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9740C8D-352C-7C4C-A0E1-8C9344D7EB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0318330"/>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4"/>
            <a:ext cx="7772400" cy="1500187"/>
          </a:xfrm>
        </p:spPr>
        <p:txBody>
          <a:bodyPr anchor="b"/>
          <a:lstStyle>
            <a:lvl1pPr marL="0" indent="0">
              <a:buNone/>
              <a:defRPr sz="2000"/>
            </a:lvl1pPr>
            <a:lvl2pPr marL="456467" indent="0">
              <a:buNone/>
              <a:defRPr sz="1800"/>
            </a:lvl2pPr>
            <a:lvl3pPr marL="912947" indent="0">
              <a:buNone/>
              <a:defRPr sz="1600"/>
            </a:lvl3pPr>
            <a:lvl4pPr marL="1369430" indent="0">
              <a:buNone/>
              <a:defRPr sz="1400"/>
            </a:lvl4pPr>
            <a:lvl5pPr marL="1825903" indent="0">
              <a:buNone/>
              <a:defRPr sz="1400"/>
            </a:lvl5pPr>
            <a:lvl6pPr marL="2282373" indent="0">
              <a:buNone/>
              <a:defRPr sz="1400"/>
            </a:lvl6pPr>
            <a:lvl7pPr marL="2738855" indent="0">
              <a:buNone/>
              <a:defRPr sz="1400"/>
            </a:lvl7pPr>
            <a:lvl8pPr marL="3195327" indent="0">
              <a:buNone/>
              <a:defRPr sz="1400"/>
            </a:lvl8pPr>
            <a:lvl9pPr marL="365180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B8DF0F7-468F-BE42-99D4-4F4BB6C99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40725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7E167-194F-184B-BD4E-FD218C4A1FCD}" type="slidenum">
              <a:rPr lang="en-US"/>
              <a:pPr>
                <a:defRPr/>
              </a:pPr>
              <a:t>‹#›</a:t>
            </a:fld>
            <a:endParaRPr lang="en-US"/>
          </a:p>
        </p:txBody>
      </p:sp>
    </p:spTree>
    <p:extLst>
      <p:ext uri="{BB962C8B-B14F-4D97-AF65-F5344CB8AC3E}">
        <p14:creationId xmlns:p14="http://schemas.microsoft.com/office/powerpoint/2010/main" val="4965945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0E950A81-23DD-A14E-8957-D633EC86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9929199"/>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AEF1310F-C223-E74F-97A9-EE57CEE80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121916"/>
      </p:ext>
    </p:extLst>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4EF6AC4-344A-654B-8589-17C4D7E55D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32371"/>
      </p:ext>
    </p:extLst>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4178E5F-33D0-434E-8001-D3EFEF41A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659726"/>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65CF6C6A-FF90-B049-86D2-D545983D7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859203"/>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67" indent="0">
              <a:buNone/>
              <a:defRPr sz="2800"/>
            </a:lvl2pPr>
            <a:lvl3pPr marL="912947" indent="0">
              <a:buNone/>
              <a:defRPr sz="2400"/>
            </a:lvl3pPr>
            <a:lvl4pPr marL="1369430" indent="0">
              <a:buNone/>
              <a:defRPr sz="2000"/>
            </a:lvl4pPr>
            <a:lvl5pPr marL="1825903" indent="0">
              <a:buNone/>
              <a:defRPr sz="2000"/>
            </a:lvl5pPr>
            <a:lvl6pPr marL="2282373" indent="0">
              <a:buNone/>
              <a:defRPr sz="2000"/>
            </a:lvl6pPr>
            <a:lvl7pPr marL="2738855" indent="0">
              <a:buNone/>
              <a:defRPr sz="2000"/>
            </a:lvl7pPr>
            <a:lvl8pPr marL="3195327" indent="0">
              <a:buNone/>
              <a:defRPr sz="2000"/>
            </a:lvl8pPr>
            <a:lvl9pPr marL="36518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A3A3E186-8902-BC4C-995E-9CBEB4643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310454"/>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6F72286-39D1-B34D-8750-2B2EAD8EB4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875139"/>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31"/>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31"/>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44045CD-01A2-224D-B2CF-38044E2FF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4774959"/>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Arial" charset="0"/>
                <a:cs typeface="Arial" charset="0"/>
              </a:defRPr>
            </a:lvl1pPr>
          </a:lstStyle>
          <a:p>
            <a:pPr>
              <a:defRPr/>
            </a:pPr>
            <a:endParaRPr lang="en-US"/>
          </a:p>
        </p:txBody>
      </p:sp>
      <p:sp>
        <p:nvSpPr>
          <p:cNvPr id="3" name="Footer Placeholder 4"/>
          <p:cNvSpPr>
            <a:spLocks noGrp="1"/>
          </p:cNvSpPr>
          <p:nvPr>
            <p:ph type="ftr" sz="quarter" idx="11"/>
          </p:nvPr>
        </p:nvSpPr>
        <p:spPr/>
        <p:txBody>
          <a:bodyPr/>
          <a:lstStyle>
            <a:lvl1pPr>
              <a:defRPr>
                <a:ea typeface="Arial" charset="0"/>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ADDE7978-45DF-AC47-8989-CA54FBD1E7E6}" type="slidenum">
              <a:rPr lang="en-US"/>
              <a:pPr>
                <a:defRPr/>
              </a:pPr>
              <a:t>‹#›</a:t>
            </a:fld>
            <a:endParaRPr lang="en-US"/>
          </a:p>
        </p:txBody>
      </p:sp>
    </p:spTree>
    <p:extLst>
      <p:ext uri="{BB962C8B-B14F-4D97-AF65-F5344CB8AC3E}">
        <p14:creationId xmlns:p14="http://schemas.microsoft.com/office/powerpoint/2010/main" val="3086481537"/>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defRPr>
                <a:ea typeface="Arial" charset="0"/>
                <a:cs typeface="Arial"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cs typeface="Arial" charset="0"/>
              </a:defRPr>
            </a:lvl1pPr>
          </a:lstStyle>
          <a:p>
            <a:pPr>
              <a:defRPr/>
            </a:pPr>
            <a:fld id="{521D7936-E6C1-B04A-A77A-787AEB07318F}" type="slidenum">
              <a:rPr lang="en-US"/>
              <a:pPr>
                <a:defRPr/>
              </a:pPr>
              <a:t>‹#›</a:t>
            </a:fld>
            <a:endParaRPr lang="en-US"/>
          </a:p>
        </p:txBody>
      </p:sp>
    </p:spTree>
    <p:extLst>
      <p:ext uri="{BB962C8B-B14F-4D97-AF65-F5344CB8AC3E}">
        <p14:creationId xmlns:p14="http://schemas.microsoft.com/office/powerpoint/2010/main" val="387938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629808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89514681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699931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72287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508252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423476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60F06-E032-1F41-8E5B-3BBD4CECCBEA}" type="slidenum">
              <a:rPr lang="en-US"/>
              <a:pPr>
                <a:defRPr/>
              </a:pPr>
              <a:t>‹#›</a:t>
            </a:fld>
            <a:endParaRPr lang="en-US"/>
          </a:p>
        </p:txBody>
      </p:sp>
    </p:spTree>
    <p:extLst>
      <p:ext uri="{BB962C8B-B14F-4D97-AF65-F5344CB8AC3E}">
        <p14:creationId xmlns:p14="http://schemas.microsoft.com/office/powerpoint/2010/main" val="3228305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0898269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42839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176461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73501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659770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5"/>
          <p:cNvSpPr>
            <a:spLocks noGrp="1"/>
          </p:cNvSpPr>
          <p:nvPr>
            <p:ph type="sldNum" sz="quarter" idx="10"/>
          </p:nvPr>
        </p:nvSpPr>
        <p:spPr>
          <a:ln/>
        </p:spPr>
        <p:txBody>
          <a:bodyPr/>
          <a:lstStyle>
            <a:lvl1pPr>
              <a:defRPr/>
            </a:lvl1pPr>
          </a:lstStyle>
          <a:p>
            <a:fld id="{123BCD03-1DAC-4710-A5C4-FE1D2B4D8DC1}"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9195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6FAEB189-F279-46BF-9A2F-C4BCFBA33322}"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217792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p:cNvSpPr>
          <p:nvPr>
            <p:ph type="sldNum" sz="quarter" idx="10"/>
          </p:nvPr>
        </p:nvSpPr>
        <p:spPr>
          <a:ln/>
        </p:spPr>
        <p:txBody>
          <a:bodyPr/>
          <a:lstStyle>
            <a:lvl1pPr>
              <a:defRPr/>
            </a:lvl1pPr>
          </a:lstStyle>
          <a:p>
            <a:fld id="{DE3DAF5E-5A70-4C70-A586-B81F557781E7}"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54691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p:cNvSpPr>
          <p:nvPr>
            <p:ph type="sldNum" sz="quarter" idx="10"/>
          </p:nvPr>
        </p:nvSpPr>
        <p:spPr>
          <a:ln/>
        </p:spPr>
        <p:txBody>
          <a:bodyPr/>
          <a:lstStyle>
            <a:lvl1pPr>
              <a:defRPr/>
            </a:lvl1pPr>
          </a:lstStyle>
          <a:p>
            <a:fld id="{EC30F856-F201-42E2-ACFA-1D2C0CA5738B}"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636133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p:cNvSpPr>
          <p:nvPr>
            <p:ph type="sldNum" sz="quarter" idx="10"/>
          </p:nvPr>
        </p:nvSpPr>
        <p:spPr>
          <a:ln/>
        </p:spPr>
        <p:txBody>
          <a:bodyPr/>
          <a:lstStyle>
            <a:lvl1pPr>
              <a:defRPr/>
            </a:lvl1pPr>
          </a:lstStyle>
          <a:p>
            <a:fld id="{EB5DB4E9-0AAB-4717-83ED-498D23818529}"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49234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EAD7E7-16BF-EE47-A047-0455ADEE1F9A}" type="slidenum">
              <a:rPr lang="en-US"/>
              <a:pPr>
                <a:defRPr/>
              </a:pPr>
              <a:t>‹#›</a:t>
            </a:fld>
            <a:endParaRPr lang="en-US"/>
          </a:p>
        </p:txBody>
      </p:sp>
    </p:spTree>
    <p:extLst>
      <p:ext uri="{BB962C8B-B14F-4D97-AF65-F5344CB8AC3E}">
        <p14:creationId xmlns:p14="http://schemas.microsoft.com/office/powerpoint/2010/main" val="1816122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p:cNvSpPr>
          <p:nvPr>
            <p:ph type="sldNum" sz="quarter" idx="10"/>
          </p:nvPr>
        </p:nvSpPr>
        <p:spPr>
          <a:ln/>
        </p:spPr>
        <p:txBody>
          <a:bodyPr/>
          <a:lstStyle>
            <a:lvl1pPr>
              <a:defRPr/>
            </a:lvl1pPr>
          </a:lstStyle>
          <a:p>
            <a:fld id="{C581D56A-ADE0-43B6-8366-2EBDA42D6B7C}"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29054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p:cNvSpPr>
          <p:nvPr>
            <p:ph type="sldNum" sz="quarter" idx="10"/>
          </p:nvPr>
        </p:nvSpPr>
        <p:spPr>
          <a:ln/>
        </p:spPr>
        <p:txBody>
          <a:bodyPr/>
          <a:lstStyle>
            <a:lvl1pPr>
              <a:defRPr/>
            </a:lvl1pPr>
          </a:lstStyle>
          <a:p>
            <a:fld id="{DC437DA3-3E33-4E4A-9F2D-02E3DBF2597C}"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194905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p:cNvSpPr>
          <p:nvPr>
            <p:ph type="sldNum" sz="quarter" idx="10"/>
          </p:nvPr>
        </p:nvSpPr>
        <p:spPr>
          <a:ln/>
        </p:spPr>
        <p:txBody>
          <a:bodyPr/>
          <a:lstStyle>
            <a:lvl1pPr>
              <a:defRPr/>
            </a:lvl1pPr>
          </a:lstStyle>
          <a:p>
            <a:fld id="{AB7C109A-0AE0-4A6E-BC4C-8DD1B7EE14C8}"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15529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p:cNvSpPr>
          <p:nvPr>
            <p:ph type="sldNum" sz="quarter" idx="10"/>
          </p:nvPr>
        </p:nvSpPr>
        <p:spPr>
          <a:ln/>
        </p:spPr>
        <p:txBody>
          <a:bodyPr/>
          <a:lstStyle>
            <a:lvl1pPr>
              <a:defRPr/>
            </a:lvl1pPr>
          </a:lstStyle>
          <a:p>
            <a:fld id="{9A844C1E-1E47-4607-BC6D-5569B1BCFA80}"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941786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05CF16F1-328A-4EFF-AE1B-77D945022F06}"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644159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C692EDB2-21B7-4C59-B000-122A73FF0B25}"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00654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fld id="{03ECE485-8930-4B1B-BFEA-4B5B478CF796}" type="slidenum">
              <a:rPr lang="en-US" altLang="en-US"/>
              <a:pPr/>
              <a:t>‹#›</a:t>
            </a:fld>
            <a:endParaRPr lang="en-US" altLang="en-US" sz="1400"/>
          </a:p>
        </p:txBody>
      </p:sp>
    </p:spTree>
    <p:extLst>
      <p:ext uri="{BB962C8B-B14F-4D97-AF65-F5344CB8AC3E}">
        <p14:creationId xmlns:p14="http://schemas.microsoft.com/office/powerpoint/2010/main" val="199650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A4411088-B5BA-4309-B60E-44CAAF9CF113}" type="slidenum">
              <a:rPr lang="en-US" altLang="en-US"/>
              <a:pPr/>
              <a:t>‹#›</a:t>
            </a:fld>
            <a:endParaRPr lang="en-US" altLang="en-US" sz="1400"/>
          </a:p>
        </p:txBody>
      </p:sp>
    </p:spTree>
    <p:extLst>
      <p:ext uri="{BB962C8B-B14F-4D97-AF65-F5344CB8AC3E}">
        <p14:creationId xmlns:p14="http://schemas.microsoft.com/office/powerpoint/2010/main" val="3165294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fld id="{2A0CE9D4-B193-47D9-B7FA-7BA0F86BA69C}" type="slidenum">
              <a:rPr lang="en-US" altLang="en-US"/>
              <a:pPr/>
              <a:t>‹#›</a:t>
            </a:fld>
            <a:endParaRPr lang="en-US" altLang="en-US" sz="1400"/>
          </a:p>
        </p:txBody>
      </p:sp>
    </p:spTree>
    <p:extLst>
      <p:ext uri="{BB962C8B-B14F-4D97-AF65-F5344CB8AC3E}">
        <p14:creationId xmlns:p14="http://schemas.microsoft.com/office/powerpoint/2010/main" val="2751293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fld id="{D265A362-0B6E-406A-865F-C7B66002C99A}" type="slidenum">
              <a:rPr lang="en-US" altLang="en-US"/>
              <a:pPr/>
              <a:t>‹#›</a:t>
            </a:fld>
            <a:endParaRPr lang="en-US" altLang="en-US" sz="1400"/>
          </a:p>
        </p:txBody>
      </p:sp>
    </p:spTree>
    <p:extLst>
      <p:ext uri="{BB962C8B-B14F-4D97-AF65-F5344CB8AC3E}">
        <p14:creationId xmlns:p14="http://schemas.microsoft.com/office/powerpoint/2010/main" val="29291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97138-7B63-6943-8A59-DF03F0F469F4}" type="slidenum">
              <a:rPr lang="en-US"/>
              <a:pPr>
                <a:defRPr/>
              </a:pPr>
              <a:t>‹#›</a:t>
            </a:fld>
            <a:endParaRPr lang="en-US"/>
          </a:p>
        </p:txBody>
      </p:sp>
    </p:spTree>
    <p:extLst>
      <p:ext uri="{BB962C8B-B14F-4D97-AF65-F5344CB8AC3E}">
        <p14:creationId xmlns:p14="http://schemas.microsoft.com/office/powerpoint/2010/main" val="3819651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fld id="{A6EEB7BD-9BA2-42C9-928D-A598F86CFCAA}" type="slidenum">
              <a:rPr lang="en-US" altLang="en-US"/>
              <a:pPr/>
              <a:t>‹#›</a:t>
            </a:fld>
            <a:endParaRPr lang="en-US" altLang="en-US" sz="1400"/>
          </a:p>
        </p:txBody>
      </p:sp>
    </p:spTree>
    <p:extLst>
      <p:ext uri="{BB962C8B-B14F-4D97-AF65-F5344CB8AC3E}">
        <p14:creationId xmlns:p14="http://schemas.microsoft.com/office/powerpoint/2010/main" val="1984590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fld id="{2052E99B-0776-40A1-A54F-3BF5927E83B5}" type="slidenum">
              <a:rPr lang="en-US" altLang="en-US"/>
              <a:pPr/>
              <a:t>‹#›</a:t>
            </a:fld>
            <a:endParaRPr lang="en-US" altLang="en-US" sz="1400"/>
          </a:p>
        </p:txBody>
      </p:sp>
    </p:spTree>
    <p:extLst>
      <p:ext uri="{BB962C8B-B14F-4D97-AF65-F5344CB8AC3E}">
        <p14:creationId xmlns:p14="http://schemas.microsoft.com/office/powerpoint/2010/main" val="35516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fld id="{898BC917-AC19-4104-9E46-6A0B4D8566E5}" type="slidenum">
              <a:rPr lang="en-US" altLang="en-US"/>
              <a:pPr/>
              <a:t>‹#›</a:t>
            </a:fld>
            <a:endParaRPr lang="en-US" altLang="en-US" sz="1400"/>
          </a:p>
        </p:txBody>
      </p:sp>
    </p:spTree>
    <p:extLst>
      <p:ext uri="{BB962C8B-B14F-4D97-AF65-F5344CB8AC3E}">
        <p14:creationId xmlns:p14="http://schemas.microsoft.com/office/powerpoint/2010/main" val="87210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734EB9B8-2CAE-4110-B73C-043E5F052741}" type="slidenum">
              <a:rPr lang="en-US" altLang="en-US"/>
              <a:pPr/>
              <a:t>‹#›</a:t>
            </a:fld>
            <a:endParaRPr lang="en-US" altLang="en-US" sz="1400"/>
          </a:p>
        </p:txBody>
      </p:sp>
    </p:spTree>
    <p:extLst>
      <p:ext uri="{BB962C8B-B14F-4D97-AF65-F5344CB8AC3E}">
        <p14:creationId xmlns:p14="http://schemas.microsoft.com/office/powerpoint/2010/main" val="3085023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1A89AEEF-1D14-489C-8A05-0A22DD050179}" type="slidenum">
              <a:rPr lang="en-US" altLang="en-US"/>
              <a:pPr/>
              <a:t>‹#›</a:t>
            </a:fld>
            <a:endParaRPr lang="en-US" altLang="en-US" sz="1400"/>
          </a:p>
        </p:txBody>
      </p:sp>
    </p:spTree>
    <p:extLst>
      <p:ext uri="{BB962C8B-B14F-4D97-AF65-F5344CB8AC3E}">
        <p14:creationId xmlns:p14="http://schemas.microsoft.com/office/powerpoint/2010/main" val="762437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8D2E8DB3-1B41-427B-913A-57ED2D57BE29}" type="slidenum">
              <a:rPr lang="en-US" altLang="en-US"/>
              <a:pPr/>
              <a:t>‹#›</a:t>
            </a:fld>
            <a:endParaRPr lang="en-US" altLang="en-US" sz="1400"/>
          </a:p>
        </p:txBody>
      </p:sp>
    </p:spTree>
    <p:extLst>
      <p:ext uri="{BB962C8B-B14F-4D97-AF65-F5344CB8AC3E}">
        <p14:creationId xmlns:p14="http://schemas.microsoft.com/office/powerpoint/2010/main" val="58339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1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844675"/>
            <a:ext cx="5676900" cy="501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FB2D0C95-0427-4B0C-95EA-4BB70FC09E92}" type="slidenum">
              <a:rPr lang="en-US" altLang="en-US"/>
              <a:pPr/>
              <a:t>‹#›</a:t>
            </a:fld>
            <a:endParaRPr lang="en-US" altLang="en-US" sz="1400"/>
          </a:p>
        </p:txBody>
      </p:sp>
    </p:spTree>
    <p:extLst>
      <p:ext uri="{BB962C8B-B14F-4D97-AF65-F5344CB8AC3E}">
        <p14:creationId xmlns:p14="http://schemas.microsoft.com/office/powerpoint/2010/main" val="22937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13"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4"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5"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6"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7"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8"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9"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0"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1"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2"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6"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7"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2"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3"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4"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5"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6"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7"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8"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9"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40" name="Freeform 46"/>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68" name="Rectangle 68"/>
          <p:cNvSpPr>
            <a:spLocks noGrp="1" noChangeArrowheads="1"/>
          </p:cNvSpPr>
          <p:nvPr>
            <p:ph type="dt" sz="quarter" idx="10"/>
          </p:nvPr>
        </p:nvSpPr>
        <p:spPr>
          <a:extLst>
            <a:ext uri="{FAA26D3D-D897-4be2-8F04-BA451C77F1D7}">
              <ma14:placeholderFlag xmlns:ma14="http://schemas.microsoft.com/office/mac/drawingml/2011/main" xmlns="" val="1"/>
            </a:ext>
          </a:extLst>
        </p:spPr>
        <p:txBody>
          <a:bodyPr/>
          <a:lstStyle>
            <a:lvl1pPr>
              <a:defRPr/>
            </a:lvl1pPr>
          </a:lstStyle>
          <a:p>
            <a:endParaRPr lang="en-US" altLang="en-US"/>
          </a:p>
        </p:txBody>
      </p:sp>
      <p:sp>
        <p:nvSpPr>
          <p:cNvPr id="69" name="Rectangle 69"/>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endParaRPr lang="en-US" altLang="en-US"/>
          </a:p>
        </p:txBody>
      </p:sp>
      <p:sp>
        <p:nvSpPr>
          <p:cNvPr id="70" name="Rectangle 70"/>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77BFF419-41DE-47F6-A45A-4C4775D8980C}" type="slidenum">
              <a:rPr lang="en-US" altLang="en-US"/>
              <a:pPr/>
              <a:t>‹#›</a:t>
            </a:fld>
            <a:endParaRPr lang="en-US" altLang="en-US"/>
          </a:p>
        </p:txBody>
      </p:sp>
    </p:spTree>
    <p:extLst>
      <p:ext uri="{BB962C8B-B14F-4D97-AF65-F5344CB8AC3E}">
        <p14:creationId xmlns:p14="http://schemas.microsoft.com/office/powerpoint/2010/main" val="1850133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endParaRPr lang="en-US" altLang="en-US"/>
          </a:p>
        </p:txBody>
      </p:sp>
      <p:sp>
        <p:nvSpPr>
          <p:cNvPr id="5" name="Rectangle 68"/>
          <p:cNvSpPr>
            <a:spLocks noGrp="1" noChangeArrowheads="1"/>
          </p:cNvSpPr>
          <p:nvPr>
            <p:ph type="ftr" sz="quarter" idx="11"/>
          </p:nvPr>
        </p:nvSpPr>
        <p:spPr>
          <a:ln/>
        </p:spPr>
        <p:txBody>
          <a:bodyPr/>
          <a:lstStyle>
            <a:lvl1pPr>
              <a:defRPr/>
            </a:lvl1pPr>
          </a:lstStyle>
          <a:p>
            <a:endParaRPr lang="en-US" altLang="en-US"/>
          </a:p>
        </p:txBody>
      </p:sp>
      <p:sp>
        <p:nvSpPr>
          <p:cNvPr id="6" name="Rectangle 69"/>
          <p:cNvSpPr>
            <a:spLocks noGrp="1" noChangeArrowheads="1"/>
          </p:cNvSpPr>
          <p:nvPr>
            <p:ph type="sldNum" sz="quarter" idx="12"/>
          </p:nvPr>
        </p:nvSpPr>
        <p:spPr>
          <a:ln/>
        </p:spPr>
        <p:txBody>
          <a:bodyPr/>
          <a:lstStyle>
            <a:lvl1pPr>
              <a:defRPr/>
            </a:lvl1pPr>
          </a:lstStyle>
          <a:p>
            <a:fld id="{AECF5713-0CA1-4E78-A4A4-80A8CA822853}" type="slidenum">
              <a:rPr lang="en-US" altLang="en-US"/>
              <a:pPr/>
              <a:t>‹#›</a:t>
            </a:fld>
            <a:endParaRPr lang="en-US" altLang="en-US"/>
          </a:p>
        </p:txBody>
      </p:sp>
    </p:spTree>
    <p:extLst>
      <p:ext uri="{BB962C8B-B14F-4D97-AF65-F5344CB8AC3E}">
        <p14:creationId xmlns:p14="http://schemas.microsoft.com/office/powerpoint/2010/main" val="3021903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endParaRPr lang="en-US" altLang="en-US"/>
          </a:p>
        </p:txBody>
      </p:sp>
      <p:sp>
        <p:nvSpPr>
          <p:cNvPr id="5" name="Rectangle 68"/>
          <p:cNvSpPr>
            <a:spLocks noGrp="1" noChangeArrowheads="1"/>
          </p:cNvSpPr>
          <p:nvPr>
            <p:ph type="ftr" sz="quarter" idx="11"/>
          </p:nvPr>
        </p:nvSpPr>
        <p:spPr>
          <a:ln/>
        </p:spPr>
        <p:txBody>
          <a:bodyPr/>
          <a:lstStyle>
            <a:lvl1pPr>
              <a:defRPr/>
            </a:lvl1pPr>
          </a:lstStyle>
          <a:p>
            <a:endParaRPr lang="en-US" altLang="en-US"/>
          </a:p>
        </p:txBody>
      </p:sp>
      <p:sp>
        <p:nvSpPr>
          <p:cNvPr id="6" name="Rectangle 69"/>
          <p:cNvSpPr>
            <a:spLocks noGrp="1" noChangeArrowheads="1"/>
          </p:cNvSpPr>
          <p:nvPr>
            <p:ph type="sldNum" sz="quarter" idx="12"/>
          </p:nvPr>
        </p:nvSpPr>
        <p:spPr>
          <a:ln/>
        </p:spPr>
        <p:txBody>
          <a:bodyPr/>
          <a:lstStyle>
            <a:lvl1pPr>
              <a:defRPr/>
            </a:lvl1pPr>
          </a:lstStyle>
          <a:p>
            <a:fld id="{AD78689C-90E2-4BD6-91A4-EB65EB116836}" type="slidenum">
              <a:rPr lang="en-US" altLang="en-US"/>
              <a:pPr/>
              <a:t>‹#›</a:t>
            </a:fld>
            <a:endParaRPr lang="en-US" altLang="en-US"/>
          </a:p>
        </p:txBody>
      </p:sp>
    </p:spTree>
    <p:extLst>
      <p:ext uri="{BB962C8B-B14F-4D97-AF65-F5344CB8AC3E}">
        <p14:creationId xmlns:p14="http://schemas.microsoft.com/office/powerpoint/2010/main" val="17155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2515DE-292D-E94E-94D7-8EEB75109502}" type="slidenum">
              <a:rPr lang="en-US"/>
              <a:pPr>
                <a:defRPr/>
              </a:pPr>
              <a:t>‹#›</a:t>
            </a:fld>
            <a:endParaRPr lang="en-US"/>
          </a:p>
        </p:txBody>
      </p:sp>
    </p:spTree>
    <p:extLst>
      <p:ext uri="{BB962C8B-B14F-4D97-AF65-F5344CB8AC3E}">
        <p14:creationId xmlns:p14="http://schemas.microsoft.com/office/powerpoint/2010/main" val="1606323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endParaRPr lang="en-US" altLang="en-US"/>
          </a:p>
        </p:txBody>
      </p:sp>
      <p:sp>
        <p:nvSpPr>
          <p:cNvPr id="6" name="Rectangle 68"/>
          <p:cNvSpPr>
            <a:spLocks noGrp="1" noChangeArrowheads="1"/>
          </p:cNvSpPr>
          <p:nvPr>
            <p:ph type="ftr" sz="quarter" idx="11"/>
          </p:nvPr>
        </p:nvSpPr>
        <p:spPr>
          <a:ln/>
        </p:spPr>
        <p:txBody>
          <a:bodyPr/>
          <a:lstStyle>
            <a:lvl1pPr>
              <a:defRPr/>
            </a:lvl1pPr>
          </a:lstStyle>
          <a:p>
            <a:endParaRPr lang="en-US" altLang="en-US"/>
          </a:p>
        </p:txBody>
      </p:sp>
      <p:sp>
        <p:nvSpPr>
          <p:cNvPr id="7" name="Rectangle 69"/>
          <p:cNvSpPr>
            <a:spLocks noGrp="1" noChangeArrowheads="1"/>
          </p:cNvSpPr>
          <p:nvPr>
            <p:ph type="sldNum" sz="quarter" idx="12"/>
          </p:nvPr>
        </p:nvSpPr>
        <p:spPr>
          <a:ln/>
        </p:spPr>
        <p:txBody>
          <a:bodyPr/>
          <a:lstStyle>
            <a:lvl1pPr>
              <a:defRPr/>
            </a:lvl1pPr>
          </a:lstStyle>
          <a:p>
            <a:fld id="{EEF0B410-6FC2-40A9-BE43-AF882959CD8A}" type="slidenum">
              <a:rPr lang="en-US" altLang="en-US"/>
              <a:pPr/>
              <a:t>‹#›</a:t>
            </a:fld>
            <a:endParaRPr lang="en-US" altLang="en-US"/>
          </a:p>
        </p:txBody>
      </p:sp>
    </p:spTree>
    <p:extLst>
      <p:ext uri="{BB962C8B-B14F-4D97-AF65-F5344CB8AC3E}">
        <p14:creationId xmlns:p14="http://schemas.microsoft.com/office/powerpoint/2010/main" val="1615473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endParaRPr lang="en-US" altLang="en-US"/>
          </a:p>
        </p:txBody>
      </p:sp>
      <p:sp>
        <p:nvSpPr>
          <p:cNvPr id="8" name="Rectangle 68"/>
          <p:cNvSpPr>
            <a:spLocks noGrp="1" noChangeArrowheads="1"/>
          </p:cNvSpPr>
          <p:nvPr>
            <p:ph type="ftr" sz="quarter" idx="11"/>
          </p:nvPr>
        </p:nvSpPr>
        <p:spPr>
          <a:ln/>
        </p:spPr>
        <p:txBody>
          <a:bodyPr/>
          <a:lstStyle>
            <a:lvl1pPr>
              <a:defRPr/>
            </a:lvl1pPr>
          </a:lstStyle>
          <a:p>
            <a:endParaRPr lang="en-US" altLang="en-US"/>
          </a:p>
        </p:txBody>
      </p:sp>
      <p:sp>
        <p:nvSpPr>
          <p:cNvPr id="9" name="Rectangle 69"/>
          <p:cNvSpPr>
            <a:spLocks noGrp="1" noChangeArrowheads="1"/>
          </p:cNvSpPr>
          <p:nvPr>
            <p:ph type="sldNum" sz="quarter" idx="12"/>
          </p:nvPr>
        </p:nvSpPr>
        <p:spPr>
          <a:ln/>
        </p:spPr>
        <p:txBody>
          <a:bodyPr/>
          <a:lstStyle>
            <a:lvl1pPr>
              <a:defRPr/>
            </a:lvl1pPr>
          </a:lstStyle>
          <a:p>
            <a:fld id="{351E3354-8994-40D2-94A3-A3665CD24B08}" type="slidenum">
              <a:rPr lang="en-US" altLang="en-US"/>
              <a:pPr/>
              <a:t>‹#›</a:t>
            </a:fld>
            <a:endParaRPr lang="en-US" altLang="en-US"/>
          </a:p>
        </p:txBody>
      </p:sp>
    </p:spTree>
    <p:extLst>
      <p:ext uri="{BB962C8B-B14F-4D97-AF65-F5344CB8AC3E}">
        <p14:creationId xmlns:p14="http://schemas.microsoft.com/office/powerpoint/2010/main" val="1559716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endParaRPr lang="en-US" altLang="en-US"/>
          </a:p>
        </p:txBody>
      </p:sp>
      <p:sp>
        <p:nvSpPr>
          <p:cNvPr id="4" name="Rectangle 68"/>
          <p:cNvSpPr>
            <a:spLocks noGrp="1" noChangeArrowheads="1"/>
          </p:cNvSpPr>
          <p:nvPr>
            <p:ph type="ftr" sz="quarter" idx="11"/>
          </p:nvPr>
        </p:nvSpPr>
        <p:spPr>
          <a:ln/>
        </p:spPr>
        <p:txBody>
          <a:bodyPr/>
          <a:lstStyle>
            <a:lvl1pPr>
              <a:defRPr/>
            </a:lvl1pPr>
          </a:lstStyle>
          <a:p>
            <a:endParaRPr lang="en-US" altLang="en-US"/>
          </a:p>
        </p:txBody>
      </p:sp>
      <p:sp>
        <p:nvSpPr>
          <p:cNvPr id="5" name="Rectangle 69"/>
          <p:cNvSpPr>
            <a:spLocks noGrp="1" noChangeArrowheads="1"/>
          </p:cNvSpPr>
          <p:nvPr>
            <p:ph type="sldNum" sz="quarter" idx="12"/>
          </p:nvPr>
        </p:nvSpPr>
        <p:spPr>
          <a:ln/>
        </p:spPr>
        <p:txBody>
          <a:bodyPr/>
          <a:lstStyle>
            <a:lvl1pPr>
              <a:defRPr/>
            </a:lvl1pPr>
          </a:lstStyle>
          <a:p>
            <a:fld id="{AC1E2EA4-EE8B-4CE3-838A-D833B5341476}" type="slidenum">
              <a:rPr lang="en-US" altLang="en-US"/>
              <a:pPr/>
              <a:t>‹#›</a:t>
            </a:fld>
            <a:endParaRPr lang="en-US" altLang="en-US"/>
          </a:p>
        </p:txBody>
      </p:sp>
    </p:spTree>
    <p:extLst>
      <p:ext uri="{BB962C8B-B14F-4D97-AF65-F5344CB8AC3E}">
        <p14:creationId xmlns:p14="http://schemas.microsoft.com/office/powerpoint/2010/main" val="2592910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endParaRPr lang="en-US" altLang="en-US"/>
          </a:p>
        </p:txBody>
      </p:sp>
      <p:sp>
        <p:nvSpPr>
          <p:cNvPr id="3" name="Rectangle 68"/>
          <p:cNvSpPr>
            <a:spLocks noGrp="1" noChangeArrowheads="1"/>
          </p:cNvSpPr>
          <p:nvPr>
            <p:ph type="ftr" sz="quarter" idx="11"/>
          </p:nvPr>
        </p:nvSpPr>
        <p:spPr>
          <a:ln/>
        </p:spPr>
        <p:txBody>
          <a:bodyPr/>
          <a:lstStyle>
            <a:lvl1pPr>
              <a:defRPr/>
            </a:lvl1pPr>
          </a:lstStyle>
          <a:p>
            <a:endParaRPr lang="en-US" altLang="en-US"/>
          </a:p>
        </p:txBody>
      </p:sp>
      <p:sp>
        <p:nvSpPr>
          <p:cNvPr id="4" name="Rectangle 69"/>
          <p:cNvSpPr>
            <a:spLocks noGrp="1" noChangeArrowheads="1"/>
          </p:cNvSpPr>
          <p:nvPr>
            <p:ph type="sldNum" sz="quarter" idx="12"/>
          </p:nvPr>
        </p:nvSpPr>
        <p:spPr>
          <a:ln/>
        </p:spPr>
        <p:txBody>
          <a:bodyPr/>
          <a:lstStyle>
            <a:lvl1pPr>
              <a:defRPr/>
            </a:lvl1pPr>
          </a:lstStyle>
          <a:p>
            <a:fld id="{80A83336-446D-4B48-BE2A-85E5CA18A042}" type="slidenum">
              <a:rPr lang="en-US" altLang="en-US"/>
              <a:pPr/>
              <a:t>‹#›</a:t>
            </a:fld>
            <a:endParaRPr lang="en-US" altLang="en-US"/>
          </a:p>
        </p:txBody>
      </p:sp>
    </p:spTree>
    <p:extLst>
      <p:ext uri="{BB962C8B-B14F-4D97-AF65-F5344CB8AC3E}">
        <p14:creationId xmlns:p14="http://schemas.microsoft.com/office/powerpoint/2010/main" val="3891426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endParaRPr lang="en-US" altLang="en-US"/>
          </a:p>
        </p:txBody>
      </p:sp>
      <p:sp>
        <p:nvSpPr>
          <p:cNvPr id="6" name="Rectangle 68"/>
          <p:cNvSpPr>
            <a:spLocks noGrp="1" noChangeArrowheads="1"/>
          </p:cNvSpPr>
          <p:nvPr>
            <p:ph type="ftr" sz="quarter" idx="11"/>
          </p:nvPr>
        </p:nvSpPr>
        <p:spPr>
          <a:ln/>
        </p:spPr>
        <p:txBody>
          <a:bodyPr/>
          <a:lstStyle>
            <a:lvl1pPr>
              <a:defRPr/>
            </a:lvl1pPr>
          </a:lstStyle>
          <a:p>
            <a:endParaRPr lang="en-US" altLang="en-US"/>
          </a:p>
        </p:txBody>
      </p:sp>
      <p:sp>
        <p:nvSpPr>
          <p:cNvPr id="7" name="Rectangle 69"/>
          <p:cNvSpPr>
            <a:spLocks noGrp="1" noChangeArrowheads="1"/>
          </p:cNvSpPr>
          <p:nvPr>
            <p:ph type="sldNum" sz="quarter" idx="12"/>
          </p:nvPr>
        </p:nvSpPr>
        <p:spPr>
          <a:ln/>
        </p:spPr>
        <p:txBody>
          <a:bodyPr/>
          <a:lstStyle>
            <a:lvl1pPr>
              <a:defRPr/>
            </a:lvl1pPr>
          </a:lstStyle>
          <a:p>
            <a:fld id="{95F8BF60-339C-42C5-B1E8-FCE4DF33DBD9}" type="slidenum">
              <a:rPr lang="en-US" altLang="en-US"/>
              <a:pPr/>
              <a:t>‹#›</a:t>
            </a:fld>
            <a:endParaRPr lang="en-US" altLang="en-US"/>
          </a:p>
        </p:txBody>
      </p:sp>
    </p:spTree>
    <p:extLst>
      <p:ext uri="{BB962C8B-B14F-4D97-AF65-F5344CB8AC3E}">
        <p14:creationId xmlns:p14="http://schemas.microsoft.com/office/powerpoint/2010/main" val="4142488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endParaRPr lang="en-US" altLang="en-US"/>
          </a:p>
        </p:txBody>
      </p:sp>
      <p:sp>
        <p:nvSpPr>
          <p:cNvPr id="6" name="Rectangle 68"/>
          <p:cNvSpPr>
            <a:spLocks noGrp="1" noChangeArrowheads="1"/>
          </p:cNvSpPr>
          <p:nvPr>
            <p:ph type="ftr" sz="quarter" idx="11"/>
          </p:nvPr>
        </p:nvSpPr>
        <p:spPr>
          <a:ln/>
        </p:spPr>
        <p:txBody>
          <a:bodyPr/>
          <a:lstStyle>
            <a:lvl1pPr>
              <a:defRPr/>
            </a:lvl1pPr>
          </a:lstStyle>
          <a:p>
            <a:endParaRPr lang="en-US" altLang="en-US"/>
          </a:p>
        </p:txBody>
      </p:sp>
      <p:sp>
        <p:nvSpPr>
          <p:cNvPr id="7" name="Rectangle 69"/>
          <p:cNvSpPr>
            <a:spLocks noGrp="1" noChangeArrowheads="1"/>
          </p:cNvSpPr>
          <p:nvPr>
            <p:ph type="sldNum" sz="quarter" idx="12"/>
          </p:nvPr>
        </p:nvSpPr>
        <p:spPr>
          <a:ln/>
        </p:spPr>
        <p:txBody>
          <a:bodyPr/>
          <a:lstStyle>
            <a:lvl1pPr>
              <a:defRPr/>
            </a:lvl1pPr>
          </a:lstStyle>
          <a:p>
            <a:fld id="{666A7AEB-45D2-416D-BDCE-4ADB7BFC02A0}" type="slidenum">
              <a:rPr lang="en-US" altLang="en-US"/>
              <a:pPr/>
              <a:t>‹#›</a:t>
            </a:fld>
            <a:endParaRPr lang="en-US" altLang="en-US"/>
          </a:p>
        </p:txBody>
      </p:sp>
    </p:spTree>
    <p:extLst>
      <p:ext uri="{BB962C8B-B14F-4D97-AF65-F5344CB8AC3E}">
        <p14:creationId xmlns:p14="http://schemas.microsoft.com/office/powerpoint/2010/main" val="2990856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endParaRPr lang="en-US" altLang="en-US"/>
          </a:p>
        </p:txBody>
      </p:sp>
      <p:sp>
        <p:nvSpPr>
          <p:cNvPr id="5" name="Rectangle 68"/>
          <p:cNvSpPr>
            <a:spLocks noGrp="1" noChangeArrowheads="1"/>
          </p:cNvSpPr>
          <p:nvPr>
            <p:ph type="ftr" sz="quarter" idx="11"/>
          </p:nvPr>
        </p:nvSpPr>
        <p:spPr>
          <a:ln/>
        </p:spPr>
        <p:txBody>
          <a:bodyPr/>
          <a:lstStyle>
            <a:lvl1pPr>
              <a:defRPr/>
            </a:lvl1pPr>
          </a:lstStyle>
          <a:p>
            <a:endParaRPr lang="en-US" altLang="en-US"/>
          </a:p>
        </p:txBody>
      </p:sp>
      <p:sp>
        <p:nvSpPr>
          <p:cNvPr id="6" name="Rectangle 69"/>
          <p:cNvSpPr>
            <a:spLocks noGrp="1" noChangeArrowheads="1"/>
          </p:cNvSpPr>
          <p:nvPr>
            <p:ph type="sldNum" sz="quarter" idx="12"/>
          </p:nvPr>
        </p:nvSpPr>
        <p:spPr>
          <a:ln/>
        </p:spPr>
        <p:txBody>
          <a:bodyPr/>
          <a:lstStyle>
            <a:lvl1pPr>
              <a:defRPr/>
            </a:lvl1pPr>
          </a:lstStyle>
          <a:p>
            <a:fld id="{06B2322C-8E60-4736-B34B-936976BCAEEB}" type="slidenum">
              <a:rPr lang="en-US" altLang="en-US"/>
              <a:pPr/>
              <a:t>‹#›</a:t>
            </a:fld>
            <a:endParaRPr lang="en-US" altLang="en-US"/>
          </a:p>
        </p:txBody>
      </p:sp>
    </p:spTree>
    <p:extLst>
      <p:ext uri="{BB962C8B-B14F-4D97-AF65-F5344CB8AC3E}">
        <p14:creationId xmlns:p14="http://schemas.microsoft.com/office/powerpoint/2010/main" val="4086438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endParaRPr lang="en-US" altLang="en-US"/>
          </a:p>
        </p:txBody>
      </p:sp>
      <p:sp>
        <p:nvSpPr>
          <p:cNvPr id="5" name="Rectangle 68"/>
          <p:cNvSpPr>
            <a:spLocks noGrp="1" noChangeArrowheads="1"/>
          </p:cNvSpPr>
          <p:nvPr>
            <p:ph type="ftr" sz="quarter" idx="11"/>
          </p:nvPr>
        </p:nvSpPr>
        <p:spPr>
          <a:ln/>
        </p:spPr>
        <p:txBody>
          <a:bodyPr/>
          <a:lstStyle>
            <a:lvl1pPr>
              <a:defRPr/>
            </a:lvl1pPr>
          </a:lstStyle>
          <a:p>
            <a:endParaRPr lang="en-US" altLang="en-US"/>
          </a:p>
        </p:txBody>
      </p:sp>
      <p:sp>
        <p:nvSpPr>
          <p:cNvPr id="6" name="Rectangle 69"/>
          <p:cNvSpPr>
            <a:spLocks noGrp="1" noChangeArrowheads="1"/>
          </p:cNvSpPr>
          <p:nvPr>
            <p:ph type="sldNum" sz="quarter" idx="12"/>
          </p:nvPr>
        </p:nvSpPr>
        <p:spPr>
          <a:ln/>
        </p:spPr>
        <p:txBody>
          <a:bodyPr/>
          <a:lstStyle>
            <a:lvl1pPr>
              <a:defRPr/>
            </a:lvl1pPr>
          </a:lstStyle>
          <a:p>
            <a:fld id="{61E2709A-3A00-4359-A0A8-298E457A96A4}" type="slidenum">
              <a:rPr lang="en-US" altLang="en-US"/>
              <a:pPr/>
              <a:t>‹#›</a:t>
            </a:fld>
            <a:endParaRPr lang="en-US" altLang="en-US"/>
          </a:p>
        </p:txBody>
      </p:sp>
    </p:spTree>
    <p:extLst>
      <p:ext uri="{BB962C8B-B14F-4D97-AF65-F5344CB8AC3E}">
        <p14:creationId xmlns:p14="http://schemas.microsoft.com/office/powerpoint/2010/main" val="1864287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endParaRPr lang="en-US" altLang="en-US"/>
          </a:p>
        </p:txBody>
      </p:sp>
      <p:sp>
        <p:nvSpPr>
          <p:cNvPr id="6" name="Rectangle 68"/>
          <p:cNvSpPr>
            <a:spLocks noGrp="1" noChangeArrowheads="1"/>
          </p:cNvSpPr>
          <p:nvPr>
            <p:ph type="ftr" sz="quarter" idx="11"/>
          </p:nvPr>
        </p:nvSpPr>
        <p:spPr>
          <a:ln/>
        </p:spPr>
        <p:txBody>
          <a:bodyPr/>
          <a:lstStyle>
            <a:lvl1pPr>
              <a:defRPr/>
            </a:lvl1pPr>
          </a:lstStyle>
          <a:p>
            <a:endParaRPr lang="en-US" altLang="en-US"/>
          </a:p>
        </p:txBody>
      </p:sp>
      <p:sp>
        <p:nvSpPr>
          <p:cNvPr id="7" name="Rectangle 69"/>
          <p:cNvSpPr>
            <a:spLocks noGrp="1" noChangeArrowheads="1"/>
          </p:cNvSpPr>
          <p:nvPr>
            <p:ph type="sldNum" sz="quarter" idx="12"/>
          </p:nvPr>
        </p:nvSpPr>
        <p:spPr>
          <a:ln/>
        </p:spPr>
        <p:txBody>
          <a:bodyPr/>
          <a:lstStyle>
            <a:lvl1pPr>
              <a:defRPr/>
            </a:lvl1pPr>
          </a:lstStyle>
          <a:p>
            <a:fld id="{2C5E3789-66D9-4D98-BFB5-184685C214F1}" type="slidenum">
              <a:rPr lang="en-US" altLang="en-US"/>
              <a:pPr/>
              <a:t>‹#›</a:t>
            </a:fld>
            <a:endParaRPr lang="en-US" altLang="en-US"/>
          </a:p>
        </p:txBody>
      </p:sp>
    </p:spTree>
    <p:extLst>
      <p:ext uri="{BB962C8B-B14F-4D97-AF65-F5344CB8AC3E}">
        <p14:creationId xmlns:p14="http://schemas.microsoft.com/office/powerpoint/2010/main" val="1893668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endParaRPr lang="en-US" altLang="en-US"/>
          </a:p>
        </p:txBody>
      </p:sp>
      <p:sp>
        <p:nvSpPr>
          <p:cNvPr id="8" name="Rectangle 68"/>
          <p:cNvSpPr>
            <a:spLocks noGrp="1" noChangeArrowheads="1"/>
          </p:cNvSpPr>
          <p:nvPr>
            <p:ph type="ftr" sz="quarter" idx="11"/>
          </p:nvPr>
        </p:nvSpPr>
        <p:spPr>
          <a:ln/>
        </p:spPr>
        <p:txBody>
          <a:bodyPr/>
          <a:lstStyle>
            <a:lvl1pPr>
              <a:defRPr/>
            </a:lvl1pPr>
          </a:lstStyle>
          <a:p>
            <a:endParaRPr lang="en-US" altLang="en-US"/>
          </a:p>
        </p:txBody>
      </p:sp>
      <p:sp>
        <p:nvSpPr>
          <p:cNvPr id="9" name="Rectangle 69"/>
          <p:cNvSpPr>
            <a:spLocks noGrp="1" noChangeArrowheads="1"/>
          </p:cNvSpPr>
          <p:nvPr>
            <p:ph type="sldNum" sz="quarter" idx="12"/>
          </p:nvPr>
        </p:nvSpPr>
        <p:spPr>
          <a:ln/>
        </p:spPr>
        <p:txBody>
          <a:bodyPr/>
          <a:lstStyle>
            <a:lvl1pPr>
              <a:defRPr/>
            </a:lvl1pPr>
          </a:lstStyle>
          <a:p>
            <a:fld id="{727DC728-2290-4342-9E10-BCA9888697FB}" type="slidenum">
              <a:rPr lang="en-US" altLang="en-US"/>
              <a:pPr/>
              <a:t>‹#›</a:t>
            </a:fld>
            <a:endParaRPr lang="en-US" altLang="en-US"/>
          </a:p>
        </p:txBody>
      </p:sp>
    </p:spTree>
    <p:extLst>
      <p:ext uri="{BB962C8B-B14F-4D97-AF65-F5344CB8AC3E}">
        <p14:creationId xmlns:p14="http://schemas.microsoft.com/office/powerpoint/2010/main" val="94597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406BE-EAF7-BC48-AD94-287EFFC9AB2D}" type="slidenum">
              <a:rPr lang="en-US"/>
              <a:pPr>
                <a:defRPr/>
              </a:pPr>
              <a:t>‹#›</a:t>
            </a:fld>
            <a:endParaRPr lang="en-US"/>
          </a:p>
        </p:txBody>
      </p:sp>
    </p:spTree>
    <p:extLst>
      <p:ext uri="{BB962C8B-B14F-4D97-AF65-F5344CB8AC3E}">
        <p14:creationId xmlns:p14="http://schemas.microsoft.com/office/powerpoint/2010/main" val="3617369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endParaRPr lang="en-US" altLang="en-US"/>
          </a:p>
        </p:txBody>
      </p:sp>
      <p:sp>
        <p:nvSpPr>
          <p:cNvPr id="6" name="Rectangle 68"/>
          <p:cNvSpPr>
            <a:spLocks noGrp="1" noChangeArrowheads="1"/>
          </p:cNvSpPr>
          <p:nvPr>
            <p:ph type="ftr" sz="quarter" idx="11"/>
          </p:nvPr>
        </p:nvSpPr>
        <p:spPr>
          <a:ln/>
        </p:spPr>
        <p:txBody>
          <a:bodyPr/>
          <a:lstStyle>
            <a:lvl1pPr>
              <a:defRPr/>
            </a:lvl1pPr>
          </a:lstStyle>
          <a:p>
            <a:endParaRPr lang="en-US" altLang="en-US"/>
          </a:p>
        </p:txBody>
      </p:sp>
      <p:sp>
        <p:nvSpPr>
          <p:cNvPr id="7" name="Rectangle 69"/>
          <p:cNvSpPr>
            <a:spLocks noGrp="1" noChangeArrowheads="1"/>
          </p:cNvSpPr>
          <p:nvPr>
            <p:ph type="sldNum" sz="quarter" idx="12"/>
          </p:nvPr>
        </p:nvSpPr>
        <p:spPr>
          <a:ln/>
        </p:spPr>
        <p:txBody>
          <a:bodyPr/>
          <a:lstStyle>
            <a:lvl1pPr>
              <a:defRPr/>
            </a:lvl1pPr>
          </a:lstStyle>
          <a:p>
            <a:fld id="{D4820FDC-DA19-44D5-9B6F-F4DF4CAF43EF}" type="slidenum">
              <a:rPr lang="en-US" altLang="en-US"/>
              <a:pPr/>
              <a:t>‹#›</a:t>
            </a:fld>
            <a:endParaRPr lang="en-US" altLang="en-US"/>
          </a:p>
        </p:txBody>
      </p:sp>
    </p:spTree>
    <p:extLst>
      <p:ext uri="{BB962C8B-B14F-4D97-AF65-F5344CB8AC3E}">
        <p14:creationId xmlns:p14="http://schemas.microsoft.com/office/powerpoint/2010/main" val="2184914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7171"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fld id="{4FF9F589-DBBC-D840-9619-94C112D0505C}" type="slidenum">
              <a:rPr lang="en-US"/>
              <a:pPr/>
              <a:t>‹#›</a:t>
            </a:fld>
            <a:endParaRPr lang="en-US"/>
          </a:p>
        </p:txBody>
      </p:sp>
    </p:spTree>
    <p:extLst>
      <p:ext uri="{BB962C8B-B14F-4D97-AF65-F5344CB8AC3E}">
        <p14:creationId xmlns:p14="http://schemas.microsoft.com/office/powerpoint/2010/main" val="3778625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677A7B-80D2-CA4B-BADA-6AA28C80E447}" type="slidenum">
              <a:rPr lang="en-US"/>
              <a:pPr/>
              <a:t>‹#›</a:t>
            </a:fld>
            <a:endParaRPr lang="en-US"/>
          </a:p>
        </p:txBody>
      </p:sp>
    </p:spTree>
    <p:extLst>
      <p:ext uri="{BB962C8B-B14F-4D97-AF65-F5344CB8AC3E}">
        <p14:creationId xmlns:p14="http://schemas.microsoft.com/office/powerpoint/2010/main" val="1373271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9"/>
            <a:ext cx="7772400" cy="1500187"/>
          </a:xfrm>
        </p:spPr>
        <p:txBody>
          <a:bodyPr anchor="b"/>
          <a:lstStyle>
            <a:lvl1pPr marL="0" indent="0">
              <a:buNone/>
              <a:defRPr sz="2000"/>
            </a:lvl1pPr>
            <a:lvl2pPr marL="456348" indent="0">
              <a:buNone/>
              <a:defRPr sz="1800"/>
            </a:lvl2pPr>
            <a:lvl3pPr marL="912713" indent="0">
              <a:buNone/>
              <a:defRPr sz="1600"/>
            </a:lvl3pPr>
            <a:lvl4pPr marL="1369080" indent="0">
              <a:buNone/>
              <a:defRPr sz="1400"/>
            </a:lvl4pPr>
            <a:lvl5pPr marL="1825435" indent="0">
              <a:buNone/>
              <a:defRPr sz="1400"/>
            </a:lvl5pPr>
            <a:lvl6pPr marL="2281788" indent="0">
              <a:buNone/>
              <a:defRPr sz="1400"/>
            </a:lvl6pPr>
            <a:lvl7pPr marL="2738155" indent="0">
              <a:buNone/>
              <a:defRPr sz="1400"/>
            </a:lvl7pPr>
            <a:lvl8pPr marL="3194510" indent="0">
              <a:buNone/>
              <a:defRPr sz="1400"/>
            </a:lvl8pPr>
            <a:lvl9pPr marL="365086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4C05D6-D54A-E445-BB33-430AD74E7CDC}" type="slidenum">
              <a:rPr lang="en-US"/>
              <a:pPr/>
              <a:t>‹#›</a:t>
            </a:fld>
            <a:endParaRPr lang="en-US"/>
          </a:p>
        </p:txBody>
      </p:sp>
    </p:spTree>
    <p:extLst>
      <p:ext uri="{BB962C8B-B14F-4D97-AF65-F5344CB8AC3E}">
        <p14:creationId xmlns:p14="http://schemas.microsoft.com/office/powerpoint/2010/main" val="3361108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1ADE91-0A25-D545-8A9D-C352E855B2ED}" type="slidenum">
              <a:rPr lang="en-US"/>
              <a:pPr/>
              <a:t>‹#›</a:t>
            </a:fld>
            <a:endParaRPr lang="en-US"/>
          </a:p>
        </p:txBody>
      </p:sp>
    </p:spTree>
    <p:extLst>
      <p:ext uri="{BB962C8B-B14F-4D97-AF65-F5344CB8AC3E}">
        <p14:creationId xmlns:p14="http://schemas.microsoft.com/office/powerpoint/2010/main" val="3666263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8" indent="0">
              <a:buNone/>
              <a:defRPr sz="2000" b="1"/>
            </a:lvl2pPr>
            <a:lvl3pPr marL="912713" indent="0">
              <a:buNone/>
              <a:defRPr sz="1800" b="1"/>
            </a:lvl3pPr>
            <a:lvl4pPr marL="1369080" indent="0">
              <a:buNone/>
              <a:defRPr sz="1600" b="1"/>
            </a:lvl4pPr>
            <a:lvl5pPr marL="1825435" indent="0">
              <a:buNone/>
              <a:defRPr sz="1600" b="1"/>
            </a:lvl5pPr>
            <a:lvl6pPr marL="2281788" indent="0">
              <a:buNone/>
              <a:defRPr sz="1600" b="1"/>
            </a:lvl6pPr>
            <a:lvl7pPr marL="2738155" indent="0">
              <a:buNone/>
              <a:defRPr sz="1600" b="1"/>
            </a:lvl7pPr>
            <a:lvl8pPr marL="3194510" indent="0">
              <a:buNone/>
              <a:defRPr sz="1600" b="1"/>
            </a:lvl8pPr>
            <a:lvl9pPr marL="36508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348" indent="0">
              <a:buNone/>
              <a:defRPr sz="2000" b="1"/>
            </a:lvl2pPr>
            <a:lvl3pPr marL="912713" indent="0">
              <a:buNone/>
              <a:defRPr sz="1800" b="1"/>
            </a:lvl3pPr>
            <a:lvl4pPr marL="1369080" indent="0">
              <a:buNone/>
              <a:defRPr sz="1600" b="1"/>
            </a:lvl4pPr>
            <a:lvl5pPr marL="1825435" indent="0">
              <a:buNone/>
              <a:defRPr sz="1600" b="1"/>
            </a:lvl5pPr>
            <a:lvl6pPr marL="2281788" indent="0">
              <a:buNone/>
              <a:defRPr sz="1600" b="1"/>
            </a:lvl6pPr>
            <a:lvl7pPr marL="2738155" indent="0">
              <a:buNone/>
              <a:defRPr sz="1600" b="1"/>
            </a:lvl7pPr>
            <a:lvl8pPr marL="3194510" indent="0">
              <a:buNone/>
              <a:defRPr sz="1600" b="1"/>
            </a:lvl8pPr>
            <a:lvl9pPr marL="3650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444C931-CF5E-A048-A266-08BD1F9BD59C}" type="slidenum">
              <a:rPr lang="en-US"/>
              <a:pPr/>
              <a:t>‹#›</a:t>
            </a:fld>
            <a:endParaRPr lang="en-US"/>
          </a:p>
        </p:txBody>
      </p:sp>
    </p:spTree>
    <p:extLst>
      <p:ext uri="{BB962C8B-B14F-4D97-AF65-F5344CB8AC3E}">
        <p14:creationId xmlns:p14="http://schemas.microsoft.com/office/powerpoint/2010/main" val="1441833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0D0F5F-0E2E-4647-A93C-CEEBF40534CA}" type="slidenum">
              <a:rPr lang="en-US"/>
              <a:pPr/>
              <a:t>‹#›</a:t>
            </a:fld>
            <a:endParaRPr lang="en-US"/>
          </a:p>
        </p:txBody>
      </p:sp>
    </p:spTree>
    <p:extLst>
      <p:ext uri="{BB962C8B-B14F-4D97-AF65-F5344CB8AC3E}">
        <p14:creationId xmlns:p14="http://schemas.microsoft.com/office/powerpoint/2010/main" val="3531378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CC5402B-0278-FD4D-9DD1-2BAF33F3038C}" type="slidenum">
              <a:rPr lang="en-US"/>
              <a:pPr/>
              <a:t>‹#›</a:t>
            </a:fld>
            <a:endParaRPr lang="en-US"/>
          </a:p>
        </p:txBody>
      </p:sp>
    </p:spTree>
    <p:extLst>
      <p:ext uri="{BB962C8B-B14F-4D97-AF65-F5344CB8AC3E}">
        <p14:creationId xmlns:p14="http://schemas.microsoft.com/office/powerpoint/2010/main" val="402648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348" indent="0">
              <a:buNone/>
              <a:defRPr sz="1200"/>
            </a:lvl2pPr>
            <a:lvl3pPr marL="912713" indent="0">
              <a:buNone/>
              <a:defRPr sz="1000"/>
            </a:lvl3pPr>
            <a:lvl4pPr marL="1369080" indent="0">
              <a:buNone/>
              <a:defRPr sz="900"/>
            </a:lvl4pPr>
            <a:lvl5pPr marL="1825435" indent="0">
              <a:buNone/>
              <a:defRPr sz="900"/>
            </a:lvl5pPr>
            <a:lvl6pPr marL="2281788" indent="0">
              <a:buNone/>
              <a:defRPr sz="900"/>
            </a:lvl6pPr>
            <a:lvl7pPr marL="2738155" indent="0">
              <a:buNone/>
              <a:defRPr sz="900"/>
            </a:lvl7pPr>
            <a:lvl8pPr marL="3194510" indent="0">
              <a:buNone/>
              <a:defRPr sz="900"/>
            </a:lvl8pPr>
            <a:lvl9pPr marL="365086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DD7F6A-B344-E149-AB99-DE9486D5FB76}" type="slidenum">
              <a:rPr lang="en-US"/>
              <a:pPr/>
              <a:t>‹#›</a:t>
            </a:fld>
            <a:endParaRPr lang="en-US"/>
          </a:p>
        </p:txBody>
      </p:sp>
    </p:spTree>
    <p:extLst>
      <p:ext uri="{BB962C8B-B14F-4D97-AF65-F5344CB8AC3E}">
        <p14:creationId xmlns:p14="http://schemas.microsoft.com/office/powerpoint/2010/main" val="880673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713" indent="0">
              <a:buNone/>
              <a:defRPr sz="2400"/>
            </a:lvl3pPr>
            <a:lvl4pPr marL="1369080" indent="0">
              <a:buNone/>
              <a:defRPr sz="2000"/>
            </a:lvl4pPr>
            <a:lvl5pPr marL="1825435" indent="0">
              <a:buNone/>
              <a:defRPr sz="2000"/>
            </a:lvl5pPr>
            <a:lvl6pPr marL="2281788" indent="0">
              <a:buNone/>
              <a:defRPr sz="2000"/>
            </a:lvl6pPr>
            <a:lvl7pPr marL="2738155" indent="0">
              <a:buNone/>
              <a:defRPr sz="2000"/>
            </a:lvl7pPr>
            <a:lvl8pPr marL="3194510" indent="0">
              <a:buNone/>
              <a:defRPr sz="2000"/>
            </a:lvl8pPr>
            <a:lvl9pPr marL="365086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8" indent="0">
              <a:buNone/>
              <a:defRPr sz="1200"/>
            </a:lvl2pPr>
            <a:lvl3pPr marL="912713" indent="0">
              <a:buNone/>
              <a:defRPr sz="1000"/>
            </a:lvl3pPr>
            <a:lvl4pPr marL="1369080" indent="0">
              <a:buNone/>
              <a:defRPr sz="900"/>
            </a:lvl4pPr>
            <a:lvl5pPr marL="1825435" indent="0">
              <a:buNone/>
              <a:defRPr sz="900"/>
            </a:lvl5pPr>
            <a:lvl6pPr marL="2281788" indent="0">
              <a:buNone/>
              <a:defRPr sz="900"/>
            </a:lvl6pPr>
            <a:lvl7pPr marL="2738155" indent="0">
              <a:buNone/>
              <a:defRPr sz="900"/>
            </a:lvl7pPr>
            <a:lvl8pPr marL="3194510" indent="0">
              <a:buNone/>
              <a:defRPr sz="900"/>
            </a:lvl8pPr>
            <a:lvl9pPr marL="365086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731BF9-0FBA-274A-9FAA-059AD1F15246}" type="slidenum">
              <a:rPr lang="en-US"/>
              <a:pPr/>
              <a:t>‹#›</a:t>
            </a:fld>
            <a:endParaRPr lang="en-US"/>
          </a:p>
        </p:txBody>
      </p:sp>
    </p:spTree>
    <p:extLst>
      <p:ext uri="{BB962C8B-B14F-4D97-AF65-F5344CB8AC3E}">
        <p14:creationId xmlns:p14="http://schemas.microsoft.com/office/powerpoint/2010/main" val="2508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FC5336-FF97-464A-866D-19F9B4B6FF96}" type="slidenum">
              <a:rPr lang="en-US"/>
              <a:pPr>
                <a:defRPr/>
              </a:pPr>
              <a:t>‹#›</a:t>
            </a:fld>
            <a:endParaRPr lang="en-US"/>
          </a:p>
        </p:txBody>
      </p:sp>
    </p:spTree>
    <p:extLst>
      <p:ext uri="{BB962C8B-B14F-4D97-AF65-F5344CB8AC3E}">
        <p14:creationId xmlns:p14="http://schemas.microsoft.com/office/powerpoint/2010/main" val="745336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7C00DC-59BE-2A42-BA00-1FF444172BE3}" type="slidenum">
              <a:rPr lang="en-US"/>
              <a:pPr/>
              <a:t>‹#›</a:t>
            </a:fld>
            <a:endParaRPr lang="en-US"/>
          </a:p>
        </p:txBody>
      </p:sp>
    </p:spTree>
    <p:extLst>
      <p:ext uri="{BB962C8B-B14F-4D97-AF65-F5344CB8AC3E}">
        <p14:creationId xmlns:p14="http://schemas.microsoft.com/office/powerpoint/2010/main" val="4131413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6FB605-B809-724A-B092-8A37D33D3B0F}" type="slidenum">
              <a:rPr lang="en-US"/>
              <a:pPr/>
              <a:t>‹#›</a:t>
            </a:fld>
            <a:endParaRPr lang="en-US"/>
          </a:p>
        </p:txBody>
      </p:sp>
    </p:spTree>
    <p:extLst>
      <p:ext uri="{BB962C8B-B14F-4D97-AF65-F5344CB8AC3E}">
        <p14:creationId xmlns:p14="http://schemas.microsoft.com/office/powerpoint/2010/main" val="4249433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7171"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fld id="{4FF9F589-DBBC-D840-9619-94C112D0505C}"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1917810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CD677A7B-80D2-CA4B-BADA-6AA28C80E447}"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7803565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01"/>
            <a:ext cx="7772400" cy="1500187"/>
          </a:xfrm>
        </p:spPr>
        <p:txBody>
          <a:bodyPr anchor="b"/>
          <a:lstStyle>
            <a:lvl1pPr marL="0" indent="0">
              <a:buNone/>
              <a:defRPr sz="2000"/>
            </a:lvl1pPr>
            <a:lvl2pPr marL="455124" indent="0">
              <a:buNone/>
              <a:defRPr sz="1800"/>
            </a:lvl2pPr>
            <a:lvl3pPr marL="910283" indent="0">
              <a:buNone/>
              <a:defRPr sz="1600"/>
            </a:lvl3pPr>
            <a:lvl4pPr marL="1365440" indent="0">
              <a:buNone/>
              <a:defRPr sz="1400"/>
            </a:lvl4pPr>
            <a:lvl5pPr marL="1820582" indent="0">
              <a:buNone/>
              <a:defRPr sz="1400"/>
            </a:lvl5pPr>
            <a:lvl6pPr marL="2275743" indent="0">
              <a:buNone/>
              <a:defRPr sz="1400"/>
            </a:lvl6pPr>
            <a:lvl7pPr marL="2730876" indent="0">
              <a:buNone/>
              <a:defRPr sz="1400"/>
            </a:lvl7pPr>
            <a:lvl8pPr marL="3186020" indent="0">
              <a:buNone/>
              <a:defRPr sz="1400"/>
            </a:lvl8pPr>
            <a:lvl9pPr marL="364115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794C05D6-D54A-E445-BB33-430AD74E7CDC}"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8721928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1F1ADE91-0A25-D545-8A9D-C352E855B2ED}"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1312697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124" indent="0">
              <a:buNone/>
              <a:defRPr sz="2000" b="1"/>
            </a:lvl2pPr>
            <a:lvl3pPr marL="910283" indent="0">
              <a:buNone/>
              <a:defRPr sz="1800" b="1"/>
            </a:lvl3pPr>
            <a:lvl4pPr marL="1365440" indent="0">
              <a:buNone/>
              <a:defRPr sz="1600" b="1"/>
            </a:lvl4pPr>
            <a:lvl5pPr marL="1820582" indent="0">
              <a:buNone/>
              <a:defRPr sz="1600" b="1"/>
            </a:lvl5pPr>
            <a:lvl6pPr marL="2275743" indent="0">
              <a:buNone/>
              <a:defRPr sz="1600" b="1"/>
            </a:lvl6pPr>
            <a:lvl7pPr marL="2730876" indent="0">
              <a:buNone/>
              <a:defRPr sz="1600" b="1"/>
            </a:lvl7pPr>
            <a:lvl8pPr marL="3186020" indent="0">
              <a:buNone/>
              <a:defRPr sz="1600" b="1"/>
            </a:lvl8pPr>
            <a:lvl9pPr marL="364115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5124" indent="0">
              <a:buNone/>
              <a:defRPr sz="2000" b="1"/>
            </a:lvl2pPr>
            <a:lvl3pPr marL="910283" indent="0">
              <a:buNone/>
              <a:defRPr sz="1800" b="1"/>
            </a:lvl3pPr>
            <a:lvl4pPr marL="1365440" indent="0">
              <a:buNone/>
              <a:defRPr sz="1600" b="1"/>
            </a:lvl4pPr>
            <a:lvl5pPr marL="1820582" indent="0">
              <a:buNone/>
              <a:defRPr sz="1600" b="1"/>
            </a:lvl5pPr>
            <a:lvl6pPr marL="2275743" indent="0">
              <a:buNone/>
              <a:defRPr sz="1600" b="1"/>
            </a:lvl6pPr>
            <a:lvl7pPr marL="2730876" indent="0">
              <a:buNone/>
              <a:defRPr sz="1600" b="1"/>
            </a:lvl7pPr>
            <a:lvl8pPr marL="3186020" indent="0">
              <a:buNone/>
              <a:defRPr sz="1600" b="1"/>
            </a:lvl8pPr>
            <a:lvl9pPr marL="364115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fld id="{F444C931-CF5E-A048-A266-08BD1F9BD59C}"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1366233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fld id="{A70D0F5F-0E2E-4647-A93C-CEEBF40534CA}"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2759161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fld id="{8CC5402B-0278-FD4D-9DD1-2BAF33F3038C}"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807399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5124" indent="0">
              <a:buNone/>
              <a:defRPr sz="1200"/>
            </a:lvl2pPr>
            <a:lvl3pPr marL="910283" indent="0">
              <a:buNone/>
              <a:defRPr sz="1000"/>
            </a:lvl3pPr>
            <a:lvl4pPr marL="1365440" indent="0">
              <a:buNone/>
              <a:defRPr sz="900"/>
            </a:lvl4pPr>
            <a:lvl5pPr marL="1820582" indent="0">
              <a:buNone/>
              <a:defRPr sz="900"/>
            </a:lvl5pPr>
            <a:lvl6pPr marL="2275743" indent="0">
              <a:buNone/>
              <a:defRPr sz="900"/>
            </a:lvl6pPr>
            <a:lvl7pPr marL="2730876" indent="0">
              <a:buNone/>
              <a:defRPr sz="900"/>
            </a:lvl7pPr>
            <a:lvl8pPr marL="3186020" indent="0">
              <a:buNone/>
              <a:defRPr sz="900"/>
            </a:lvl8pPr>
            <a:lvl9pPr marL="364115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6ADD7F6A-B344-E149-AB99-DE9486D5FB76}"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42082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769A5-DC49-174B-9A3F-7D5EEA02D1A9}" type="slidenum">
              <a:rPr lang="en-US"/>
              <a:pPr>
                <a:defRPr/>
              </a:pPr>
              <a:t>‹#›</a:t>
            </a:fld>
            <a:endParaRPr lang="en-US"/>
          </a:p>
        </p:txBody>
      </p:sp>
    </p:spTree>
    <p:extLst>
      <p:ext uri="{BB962C8B-B14F-4D97-AF65-F5344CB8AC3E}">
        <p14:creationId xmlns:p14="http://schemas.microsoft.com/office/powerpoint/2010/main" val="631158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124" indent="0">
              <a:buNone/>
              <a:defRPr sz="2800"/>
            </a:lvl2pPr>
            <a:lvl3pPr marL="910283" indent="0">
              <a:buNone/>
              <a:defRPr sz="2400"/>
            </a:lvl3pPr>
            <a:lvl4pPr marL="1365440" indent="0">
              <a:buNone/>
              <a:defRPr sz="2000"/>
            </a:lvl4pPr>
            <a:lvl5pPr marL="1820582" indent="0">
              <a:buNone/>
              <a:defRPr sz="2000"/>
            </a:lvl5pPr>
            <a:lvl6pPr marL="2275743" indent="0">
              <a:buNone/>
              <a:defRPr sz="2000"/>
            </a:lvl6pPr>
            <a:lvl7pPr marL="2730876" indent="0">
              <a:buNone/>
              <a:defRPr sz="2000"/>
            </a:lvl7pPr>
            <a:lvl8pPr marL="3186020" indent="0">
              <a:buNone/>
              <a:defRPr sz="2000"/>
            </a:lvl8pPr>
            <a:lvl9pPr marL="364115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124" indent="0">
              <a:buNone/>
              <a:defRPr sz="1200"/>
            </a:lvl2pPr>
            <a:lvl3pPr marL="910283" indent="0">
              <a:buNone/>
              <a:defRPr sz="1000"/>
            </a:lvl3pPr>
            <a:lvl4pPr marL="1365440" indent="0">
              <a:buNone/>
              <a:defRPr sz="900"/>
            </a:lvl4pPr>
            <a:lvl5pPr marL="1820582" indent="0">
              <a:buNone/>
              <a:defRPr sz="900"/>
            </a:lvl5pPr>
            <a:lvl6pPr marL="2275743" indent="0">
              <a:buNone/>
              <a:defRPr sz="900"/>
            </a:lvl6pPr>
            <a:lvl7pPr marL="2730876" indent="0">
              <a:buNone/>
              <a:defRPr sz="900"/>
            </a:lvl7pPr>
            <a:lvl8pPr marL="3186020" indent="0">
              <a:buNone/>
              <a:defRPr sz="900"/>
            </a:lvl8pPr>
            <a:lvl9pPr marL="364115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fld id="{E6731BF9-0FBA-274A-9FAA-059AD1F15246}"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8937454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3A7C00DC-59BE-2A42-BA00-1FF444172BE3}"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579903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fld id="{0E6FB605-B809-724A-B092-8A37D33D3B0F}"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48905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301DE-4C73-BD40-8EF0-F5F804DD83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4700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4"/>
            <a:ext cx="7772400" cy="1500187"/>
          </a:xfrm>
        </p:spPr>
        <p:txBody>
          <a:bodyPr anchor="b"/>
          <a:lstStyle>
            <a:lvl1pPr marL="0" indent="0">
              <a:buNone/>
              <a:defRPr sz="2000"/>
            </a:lvl1pPr>
            <a:lvl2pPr marL="456467" indent="0">
              <a:buNone/>
              <a:defRPr sz="1800"/>
            </a:lvl2pPr>
            <a:lvl3pPr marL="912947" indent="0">
              <a:buNone/>
              <a:defRPr sz="1600"/>
            </a:lvl3pPr>
            <a:lvl4pPr marL="1369430" indent="0">
              <a:buNone/>
              <a:defRPr sz="1400"/>
            </a:lvl4pPr>
            <a:lvl5pPr marL="1825903" indent="0">
              <a:buNone/>
              <a:defRPr sz="1400"/>
            </a:lvl5pPr>
            <a:lvl6pPr marL="2282373" indent="0">
              <a:buNone/>
              <a:defRPr sz="1400"/>
            </a:lvl6pPr>
            <a:lvl7pPr marL="2738855" indent="0">
              <a:buNone/>
              <a:defRPr sz="1400"/>
            </a:lvl7pPr>
            <a:lvl8pPr marL="3195327" indent="0">
              <a:buNone/>
              <a:defRPr sz="1400"/>
            </a:lvl8pPr>
            <a:lvl9pPr marL="365180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C2BF4-E69C-1A42-8354-AB6207E645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37790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25E71D-8CF9-8248-B404-E4FD82D17A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0062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EF6EC9-D058-9D40-B1CC-9C368B6C43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137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5AC569-AAFC-054B-82E7-A6291D2110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97022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8543A6-AE87-CB45-95DE-88909DD19C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66486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4C6876-BD57-E341-8FDE-C8C7D9E871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26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5EDEF-B161-1F44-85C5-324E9B244E7F}" type="slidenum">
              <a:rPr lang="en-US"/>
              <a:pPr>
                <a:defRPr/>
              </a:pPr>
              <a:t>‹#›</a:t>
            </a:fld>
            <a:endParaRPr lang="en-US"/>
          </a:p>
        </p:txBody>
      </p:sp>
    </p:spTree>
    <p:extLst>
      <p:ext uri="{BB962C8B-B14F-4D97-AF65-F5344CB8AC3E}">
        <p14:creationId xmlns:p14="http://schemas.microsoft.com/office/powerpoint/2010/main" val="2889783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67" indent="0">
              <a:buNone/>
              <a:defRPr sz="2800"/>
            </a:lvl2pPr>
            <a:lvl3pPr marL="912947" indent="0">
              <a:buNone/>
              <a:defRPr sz="2400"/>
            </a:lvl3pPr>
            <a:lvl4pPr marL="1369430" indent="0">
              <a:buNone/>
              <a:defRPr sz="2000"/>
            </a:lvl4pPr>
            <a:lvl5pPr marL="1825903" indent="0">
              <a:buNone/>
              <a:defRPr sz="2000"/>
            </a:lvl5pPr>
            <a:lvl6pPr marL="2282373" indent="0">
              <a:buNone/>
              <a:defRPr sz="2000"/>
            </a:lvl6pPr>
            <a:lvl7pPr marL="2738855" indent="0">
              <a:buNone/>
              <a:defRPr sz="2000"/>
            </a:lvl7pPr>
            <a:lvl8pPr marL="3195327" indent="0">
              <a:buNone/>
              <a:defRPr sz="2000"/>
            </a:lvl8pPr>
            <a:lvl9pPr marL="36518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5D9967-2341-0F4E-AA15-535476B708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2680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7BA1B4-D9B0-324C-9F4F-3C07917E3E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6005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90383-FAEC-0941-A5DB-0EE4F1E3D2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0692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l" eaLnBrk="0" hangingPunct="0">
                    <a:defRPr/>
                  </a:pPr>
                  <a:endParaRPr lang="en-US" b="0">
                    <a:solidFill>
                      <a:srgbClr val="FFFFFF"/>
                    </a:solidFill>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l" eaLnBrk="0" hangingPunct="0">
                  <a:defRPr/>
                </a:pPr>
                <a:endParaRPr lang="en-US" b="0">
                  <a:solidFill>
                    <a:srgbClr val="FFFFFF"/>
                  </a:solidFill>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l" eaLnBrk="0" hangingPunct="0">
                  <a:defRPr/>
                </a:pPr>
                <a:endParaRPr lang="en-US" b="0">
                  <a:solidFill>
                    <a:srgbClr val="FFFFFF"/>
                  </a:solidFill>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l" eaLnBrk="0" hangingPunct="0">
                  <a:defRPr/>
                </a:pPr>
                <a:endParaRPr lang="en-US" b="0">
                  <a:solidFill>
                    <a:srgbClr val="FFFFFF"/>
                  </a:solidFill>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l" eaLnBrk="0" hangingPunct="0">
                    <a:defRPr/>
                  </a:pPr>
                  <a:endParaRPr lang="en-US" b="0">
                    <a:solidFill>
                      <a:srgbClr val="FFFFFF"/>
                    </a:solidFill>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grpSp>
        </p:grpSp>
      </p:grpSp>
      <p:sp>
        <p:nvSpPr>
          <p:cNvPr id="36930" name="Rectangle 66"/>
          <p:cNvSpPr>
            <a:spLocks noGrp="1" noChangeArrowheads="1"/>
          </p:cNvSpPr>
          <p:nvPr>
            <p:ph type="ctrTitle" sz="quarter"/>
          </p:nvPr>
        </p:nvSpPr>
        <p:spPr>
          <a:xfrm>
            <a:off x="685800" y="1692306"/>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69" name="Rectangle 69"/>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p:txBody>
          <a:bodyPr/>
          <a:lstStyle>
            <a:lvl1pPr>
              <a:defRPr smtClean="0"/>
            </a:lvl1pPr>
          </a:lstStyle>
          <a:p>
            <a:pPr>
              <a:defRPr/>
            </a:pPr>
            <a:fld id="{B40D0E9C-8909-F543-8160-0C3EFADF87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3596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86530F04-8252-8D49-8621-066D1670D6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58753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4"/>
            <a:ext cx="7772400" cy="1500187"/>
          </a:xfrm>
        </p:spPr>
        <p:txBody>
          <a:bodyPr anchor="b"/>
          <a:lstStyle>
            <a:lvl1pPr marL="0" indent="0">
              <a:buNone/>
              <a:defRPr sz="2000"/>
            </a:lvl1pPr>
            <a:lvl2pPr marL="456467" indent="0">
              <a:buNone/>
              <a:defRPr sz="1800"/>
            </a:lvl2pPr>
            <a:lvl3pPr marL="912947" indent="0">
              <a:buNone/>
              <a:defRPr sz="1600"/>
            </a:lvl3pPr>
            <a:lvl4pPr marL="1369430" indent="0">
              <a:buNone/>
              <a:defRPr sz="1400"/>
            </a:lvl4pPr>
            <a:lvl5pPr marL="1825903" indent="0">
              <a:buNone/>
              <a:defRPr sz="1400"/>
            </a:lvl5pPr>
            <a:lvl6pPr marL="2282373" indent="0">
              <a:buNone/>
              <a:defRPr sz="1400"/>
            </a:lvl6pPr>
            <a:lvl7pPr marL="2738855" indent="0">
              <a:buNone/>
              <a:defRPr sz="1400"/>
            </a:lvl7pPr>
            <a:lvl8pPr marL="3195327" indent="0">
              <a:buNone/>
              <a:defRPr sz="1400"/>
            </a:lvl8pPr>
            <a:lvl9pPr marL="3651803"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A33A6FC8-65C5-EE46-930C-3270F032CB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5484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D318810A-0F3A-DF41-847D-90F4AF9A97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9997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68B4CC3-4ECF-B145-B927-1A62075A6A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8208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EDCF0855-1D9A-5C49-A473-2DC89C861A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9661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C7489B50-8D29-1841-A446-E019A16FC2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37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8.jpe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10.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11.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7.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17" Type="http://schemas.openxmlformats.org/officeDocument/2006/relationships/image" Target="../media/image6.png"/><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4.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17" Type="http://schemas.openxmlformats.org/officeDocument/2006/relationships/image" Target="../media/image6.png"/><Relationship Id="rId2" Type="http://schemas.openxmlformats.org/officeDocument/2006/relationships/slideLayout" Target="../slideLayouts/slideLayout73.xml"/><Relationship Id="rId16" Type="http://schemas.openxmlformats.org/officeDocument/2006/relationships/image" Target="../media/image5.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4.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E27AC61C-551D-7F4D-B749-87154A0CF3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293" tIns="45647" rIns="91293" bIns="45647"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293" tIns="45647" rIns="91293"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defRPr sz="1400" smtClean="0"/>
            </a:lvl1pPr>
          </a:lstStyle>
          <a:p>
            <a:pPr algn="l" eaLnBrk="0" hangingPunct="0">
              <a:defRPr/>
            </a:pPr>
            <a:endParaRPr lang="en-US" b="0">
              <a:solidFill>
                <a:srgbClr val="FFFFFF"/>
              </a:solidFill>
            </a:endParaRPr>
          </a:p>
        </p:txBody>
      </p:sp>
      <p:sp>
        <p:nvSpPr>
          <p:cNvPr id="39941"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lgn="ctr">
              <a:defRPr sz="1400" smtClean="0"/>
            </a:lvl1pPr>
          </a:lstStyle>
          <a:p>
            <a:pPr eaLnBrk="0" hangingPunct="0">
              <a:defRPr/>
            </a:pPr>
            <a:endParaRPr lang="en-US" b="0">
              <a:solidFill>
                <a:srgbClr val="FFFFFF"/>
              </a:solidFill>
            </a:endParaRPr>
          </a:p>
        </p:txBody>
      </p:sp>
      <p:sp>
        <p:nvSpPr>
          <p:cNvPr id="399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lgn="r">
              <a:defRPr sz="1400" smtClean="0"/>
            </a:lvl1pPr>
          </a:lstStyle>
          <a:p>
            <a:pPr eaLnBrk="0" hangingPunct="0">
              <a:defRPr/>
            </a:pPr>
            <a:fld id="{2025B362-A7E2-0343-BAC5-988C93233A9A}" type="slidenum">
              <a:rPr lang="en-US" b="0">
                <a:solidFill>
                  <a:srgbClr val="FFFFFF"/>
                </a:solidFill>
              </a:rPr>
              <a:pPr eaLnBrk="0" hangingPunct="0">
                <a:defRPr/>
              </a:pPr>
              <a:t>‹#›</a:t>
            </a:fld>
            <a:endParaRPr lang="en-US" b="0">
              <a:solidFill>
                <a:srgbClr val="FFFFFF"/>
              </a:solidFill>
            </a:endParaRPr>
          </a:p>
        </p:txBody>
      </p:sp>
    </p:spTree>
    <p:extLst>
      <p:ext uri="{BB962C8B-B14F-4D97-AF65-F5344CB8AC3E}">
        <p14:creationId xmlns:p14="http://schemas.microsoft.com/office/powerpoint/2010/main" val="2069015621"/>
      </p:ext>
    </p:extLst>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0"/>
          <a:cs typeface="ＭＳ Ｐゴシック" charset="0"/>
        </a:defRPr>
      </a:lvl5pPr>
      <a:lvl6pPr marL="456467" algn="l" rtl="0" eaLnBrk="0" fontAlgn="base" hangingPunct="0">
        <a:lnSpc>
          <a:spcPct val="90000"/>
        </a:lnSpc>
        <a:spcBef>
          <a:spcPct val="0"/>
        </a:spcBef>
        <a:spcAft>
          <a:spcPct val="0"/>
        </a:spcAft>
        <a:defRPr sz="4400">
          <a:solidFill>
            <a:schemeClr val="tx2"/>
          </a:solidFill>
          <a:latin typeface="Arial" pitchFamily="-110" charset="0"/>
        </a:defRPr>
      </a:lvl6pPr>
      <a:lvl7pPr marL="912947" algn="l" rtl="0" eaLnBrk="0" fontAlgn="base" hangingPunct="0">
        <a:lnSpc>
          <a:spcPct val="90000"/>
        </a:lnSpc>
        <a:spcBef>
          <a:spcPct val="0"/>
        </a:spcBef>
        <a:spcAft>
          <a:spcPct val="0"/>
        </a:spcAft>
        <a:defRPr sz="4400">
          <a:solidFill>
            <a:schemeClr val="tx2"/>
          </a:solidFill>
          <a:latin typeface="Arial" pitchFamily="-110" charset="0"/>
        </a:defRPr>
      </a:lvl7pPr>
      <a:lvl8pPr marL="1369430" algn="l" rtl="0" eaLnBrk="0" fontAlgn="base" hangingPunct="0">
        <a:lnSpc>
          <a:spcPct val="90000"/>
        </a:lnSpc>
        <a:spcBef>
          <a:spcPct val="0"/>
        </a:spcBef>
        <a:spcAft>
          <a:spcPct val="0"/>
        </a:spcAft>
        <a:defRPr sz="4400">
          <a:solidFill>
            <a:schemeClr val="tx2"/>
          </a:solidFill>
          <a:latin typeface="Arial" pitchFamily="-110" charset="0"/>
        </a:defRPr>
      </a:lvl8pPr>
      <a:lvl9pPr marL="1825903" algn="l" rtl="0" eaLnBrk="0" fontAlgn="base" hangingPunct="0">
        <a:lnSpc>
          <a:spcPct val="90000"/>
        </a:lnSpc>
        <a:spcBef>
          <a:spcPct val="0"/>
        </a:spcBef>
        <a:spcAft>
          <a:spcPct val="0"/>
        </a:spcAft>
        <a:defRPr sz="4400">
          <a:solidFill>
            <a:schemeClr val="tx2"/>
          </a:solidFill>
          <a:latin typeface="Arial" pitchFamily="-110" charset="0"/>
        </a:defRPr>
      </a:lvl9pPr>
    </p:titleStyle>
    <p:bodyStyle>
      <a:lvl1pPr marL="342363" indent="-342363"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1772" indent="-285305"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pitchFamily="-110" charset="-128"/>
        </a:defRPr>
      </a:lvl2pPr>
      <a:lvl3pPr marL="1141185" indent="-228233"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pitchFamily="-110" charset="-128"/>
        </a:defRPr>
      </a:lvl3pPr>
      <a:lvl4pPr marL="1597659" indent="-228233"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pitchFamily="-110" charset="-128"/>
        </a:defRPr>
      </a:lvl4pPr>
      <a:lvl5pPr marL="2054145" indent="-228233"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pitchFamily="-110" charset="-128"/>
        </a:defRPr>
      </a:lvl5pPr>
      <a:lvl6pPr marL="2510617" indent="-228233"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6pPr>
      <a:lvl7pPr marL="2967088" indent="-228233"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7pPr>
      <a:lvl8pPr marL="3423568" indent="-228233"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8pPr>
      <a:lvl9pPr marL="3880033" indent="-228233"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9pPr>
    </p:bodyStyle>
    <p:otherStyle>
      <a:defPPr>
        <a:defRPr lang="en-US"/>
      </a:defPPr>
      <a:lvl1pPr marL="0" algn="l" defTabSz="456467" rtl="0" eaLnBrk="1" latinLnBrk="0" hangingPunct="1">
        <a:defRPr sz="1800" kern="1200">
          <a:solidFill>
            <a:schemeClr val="tx1"/>
          </a:solidFill>
          <a:latin typeface="+mn-lt"/>
          <a:ea typeface="+mn-ea"/>
          <a:cs typeface="+mn-cs"/>
        </a:defRPr>
      </a:lvl1pPr>
      <a:lvl2pPr marL="456467" algn="l" defTabSz="456467" rtl="0" eaLnBrk="1" latinLnBrk="0" hangingPunct="1">
        <a:defRPr sz="1800" kern="1200">
          <a:solidFill>
            <a:schemeClr val="tx1"/>
          </a:solidFill>
          <a:latin typeface="+mn-lt"/>
          <a:ea typeface="+mn-ea"/>
          <a:cs typeface="+mn-cs"/>
        </a:defRPr>
      </a:lvl2pPr>
      <a:lvl3pPr marL="912947" algn="l" defTabSz="456467" rtl="0" eaLnBrk="1" latinLnBrk="0" hangingPunct="1">
        <a:defRPr sz="1800" kern="1200">
          <a:solidFill>
            <a:schemeClr val="tx1"/>
          </a:solidFill>
          <a:latin typeface="+mn-lt"/>
          <a:ea typeface="+mn-ea"/>
          <a:cs typeface="+mn-cs"/>
        </a:defRPr>
      </a:lvl3pPr>
      <a:lvl4pPr marL="1369430" algn="l" defTabSz="456467" rtl="0" eaLnBrk="1" latinLnBrk="0" hangingPunct="1">
        <a:defRPr sz="1800" kern="1200">
          <a:solidFill>
            <a:schemeClr val="tx1"/>
          </a:solidFill>
          <a:latin typeface="+mn-lt"/>
          <a:ea typeface="+mn-ea"/>
          <a:cs typeface="+mn-cs"/>
        </a:defRPr>
      </a:lvl4pPr>
      <a:lvl5pPr marL="1825903" algn="l" defTabSz="456467" rtl="0" eaLnBrk="1" latinLnBrk="0" hangingPunct="1">
        <a:defRPr sz="1800" kern="1200">
          <a:solidFill>
            <a:schemeClr val="tx1"/>
          </a:solidFill>
          <a:latin typeface="+mn-lt"/>
          <a:ea typeface="+mn-ea"/>
          <a:cs typeface="+mn-cs"/>
        </a:defRPr>
      </a:lvl5pPr>
      <a:lvl6pPr marL="2282373" algn="l" defTabSz="456467" rtl="0" eaLnBrk="1" latinLnBrk="0" hangingPunct="1">
        <a:defRPr sz="1800" kern="1200">
          <a:solidFill>
            <a:schemeClr val="tx1"/>
          </a:solidFill>
          <a:latin typeface="+mn-lt"/>
          <a:ea typeface="+mn-ea"/>
          <a:cs typeface="+mn-cs"/>
        </a:defRPr>
      </a:lvl6pPr>
      <a:lvl7pPr marL="2738855" algn="l" defTabSz="456467" rtl="0" eaLnBrk="1" latinLnBrk="0" hangingPunct="1">
        <a:defRPr sz="1800" kern="1200">
          <a:solidFill>
            <a:schemeClr val="tx1"/>
          </a:solidFill>
          <a:latin typeface="+mn-lt"/>
          <a:ea typeface="+mn-ea"/>
          <a:cs typeface="+mn-cs"/>
        </a:defRPr>
      </a:lvl7pPr>
      <a:lvl8pPr marL="3195327" algn="l" defTabSz="456467" rtl="0" eaLnBrk="1" latinLnBrk="0" hangingPunct="1">
        <a:defRPr sz="1800" kern="1200">
          <a:solidFill>
            <a:schemeClr val="tx1"/>
          </a:solidFill>
          <a:latin typeface="+mn-lt"/>
          <a:ea typeface="+mn-ea"/>
          <a:cs typeface="+mn-cs"/>
        </a:defRPr>
      </a:lvl8pPr>
      <a:lvl9pPr marL="3651803" algn="l" defTabSz="45646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3175" y="4267200"/>
            <a:ext cx="9140825" cy="2590800"/>
            <a:chOff x="2" y="2688"/>
            <a:chExt cx="5758" cy="1632"/>
          </a:xfrm>
        </p:grpSpPr>
        <p:sp>
          <p:nvSpPr>
            <p:cNvPr id="4199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grpSp>
          <p:nvGrpSpPr>
            <p:cNvPr id="41993" name="Group 4"/>
            <p:cNvGrpSpPr>
              <a:grpSpLocks/>
            </p:cNvGrpSpPr>
            <p:nvPr/>
          </p:nvGrpSpPr>
          <p:grpSpPr bwMode="auto">
            <a:xfrm>
              <a:off x="1776" y="3024"/>
              <a:ext cx="3929" cy="1290"/>
              <a:chOff x="1776" y="3024"/>
              <a:chExt cx="3929" cy="1290"/>
            </a:xfrm>
          </p:grpSpPr>
          <p:grpSp>
            <p:nvGrpSpPr>
              <p:cNvPr id="41994"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l" eaLnBrk="0" hangingPunct="0">
                    <a:defRPr/>
                  </a:pPr>
                  <a:endParaRPr lang="en-US" b="0">
                    <a:solidFill>
                      <a:srgbClr val="FFFFFF"/>
                    </a:solidFill>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l" eaLnBrk="0" hangingPunct="0">
                  <a:defRPr/>
                </a:pPr>
                <a:endParaRPr lang="en-US" b="0">
                  <a:solidFill>
                    <a:srgbClr val="FFFFFF"/>
                  </a:solidFill>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l" eaLnBrk="0" hangingPunct="0">
                  <a:defRPr/>
                </a:pPr>
                <a:endParaRPr lang="en-US" b="0">
                  <a:solidFill>
                    <a:srgbClr val="FFFFFF"/>
                  </a:solidFill>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l" eaLnBrk="0" hangingPunct="0">
                  <a:defRPr/>
                </a:pPr>
                <a:endParaRPr lang="en-US" b="0">
                  <a:solidFill>
                    <a:srgbClr val="FFFFFF"/>
                  </a:solidFill>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1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1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1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2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2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2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nvGrpSpPr>
              <p:cNvPr id="42035"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l" eaLnBrk="0" hangingPunct="0">
                    <a:defRPr/>
                  </a:pPr>
                  <a:endParaRPr lang="en-US" b="0">
                    <a:solidFill>
                      <a:srgbClr val="FFFFFF"/>
                    </a:solidFill>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grpSp>
            <p:nvGrpSpPr>
              <p:cNvPr id="42036" name="Group 61"/>
              <p:cNvGrpSpPr>
                <a:grpSpLocks/>
              </p:cNvGrpSpPr>
              <p:nvPr userDrawn="1"/>
            </p:nvGrpSpPr>
            <p:grpSpPr bwMode="auto">
              <a:xfrm>
                <a:off x="5381" y="3085"/>
                <a:ext cx="227" cy="132"/>
                <a:chOff x="5381" y="3085"/>
                <a:chExt cx="227" cy="132"/>
              </a:xfrm>
            </p:grpSpPr>
            <p:sp>
              <p:nvSpPr>
                <p:cNvPr id="4203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4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b="0">
                    <a:solidFill>
                      <a:srgbClr val="FFFFFF"/>
                    </a:solidFill>
                  </a:endParaRPr>
                </a:p>
              </p:txBody>
            </p:sp>
          </p:grpSp>
        </p:grpSp>
      </p:grpSp>
      <p:sp>
        <p:nvSpPr>
          <p:cNvPr id="35906" name="Rectangle 66"/>
          <p:cNvSpPr>
            <a:spLocks noGrp="1" noChangeArrowheads="1"/>
          </p:cNvSpPr>
          <p:nvPr>
            <p:ph type="title"/>
          </p:nvPr>
        </p:nvSpPr>
        <p:spPr bwMode="black">
          <a:xfrm>
            <a:off x="457200" y="277814"/>
            <a:ext cx="8229600" cy="1139825"/>
          </a:xfrm>
          <a:prstGeom prst="rect">
            <a:avLst/>
          </a:prstGeom>
          <a:noFill/>
          <a:ln w="9525">
            <a:noFill/>
            <a:miter lim="800000"/>
            <a:headEnd/>
            <a:tailEnd/>
          </a:ln>
          <a:effectLst/>
        </p:spPr>
        <p:txBody>
          <a:bodyPr vert="horz" wrap="square" lIns="91293" tIns="45647" rIns="91293" bIns="45647"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lgn="l">
              <a:defRPr/>
            </a:pPr>
            <a:endParaRPr lang="en-US" b="0">
              <a:solidFill>
                <a:srgbClr val="FFFFFF"/>
              </a:solidFill>
            </a:endParaRPr>
          </a:p>
        </p:txBody>
      </p:sp>
      <p:sp>
        <p:nvSpPr>
          <p:cNvPr id="35908" name="Rectangle 68"/>
          <p:cNvSpPr>
            <a:spLocks noGrp="1" noChangeArrowheads="1"/>
          </p:cNvSpPr>
          <p:nvPr>
            <p:ph type="ftr" sz="quarter" idx="3"/>
          </p:nvPr>
        </p:nvSpPr>
        <p:spPr bwMode="black">
          <a:xfrm>
            <a:off x="3124201" y="6248400"/>
            <a:ext cx="2895600" cy="457200"/>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b="0">
              <a:solidFill>
                <a:srgbClr val="FFFFFF"/>
              </a:solidFill>
            </a:endParaRPr>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17D69F4E-9D0F-F54C-B0D5-2A71A249DDDF}" type="slidenum">
              <a:rPr lang="en-US" b="0">
                <a:solidFill>
                  <a:srgbClr val="FFFFFF"/>
                </a:solidFill>
              </a:rPr>
              <a:pPr>
                <a:defRPr/>
              </a:pPr>
              <a:t>‹#›</a:t>
            </a:fld>
            <a:endParaRPr lang="en-US" b="0">
              <a:solidFill>
                <a:srgbClr val="FFFFFF"/>
              </a:solidFill>
            </a:endParaRPr>
          </a:p>
        </p:txBody>
      </p:sp>
      <p:sp>
        <p:nvSpPr>
          <p:cNvPr id="35910" name="Rectangle 70"/>
          <p:cNvSpPr>
            <a:spLocks noGrp="1" noChangeArrowheads="1"/>
          </p:cNvSpPr>
          <p:nvPr>
            <p:ph type="body" idx="1"/>
          </p:nvPr>
        </p:nvSpPr>
        <p:spPr bwMode="black">
          <a:xfrm>
            <a:off x="457200" y="1600201"/>
            <a:ext cx="8229600" cy="4530725"/>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972237"/>
      </p:ext>
    </p:extLst>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5pPr>
      <a:lvl6pPr marL="456467"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2947"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6943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5903"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363" indent="-342363"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1772" indent="-285305"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1185" indent="-228233"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597659" indent="-228233"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4145" indent="-228233"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0617" indent="-228233"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67088" indent="-228233"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3568" indent="-228233"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0033" indent="-228233"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6467" rtl="0" eaLnBrk="1" latinLnBrk="0" hangingPunct="1">
        <a:defRPr sz="1800" kern="1200">
          <a:solidFill>
            <a:schemeClr val="tx1"/>
          </a:solidFill>
          <a:latin typeface="+mn-lt"/>
          <a:ea typeface="+mn-ea"/>
          <a:cs typeface="+mn-cs"/>
        </a:defRPr>
      </a:lvl1pPr>
      <a:lvl2pPr marL="456467" algn="l" defTabSz="456467" rtl="0" eaLnBrk="1" latinLnBrk="0" hangingPunct="1">
        <a:defRPr sz="1800" kern="1200">
          <a:solidFill>
            <a:schemeClr val="tx1"/>
          </a:solidFill>
          <a:latin typeface="+mn-lt"/>
          <a:ea typeface="+mn-ea"/>
          <a:cs typeface="+mn-cs"/>
        </a:defRPr>
      </a:lvl2pPr>
      <a:lvl3pPr marL="912947" algn="l" defTabSz="456467" rtl="0" eaLnBrk="1" latinLnBrk="0" hangingPunct="1">
        <a:defRPr sz="1800" kern="1200">
          <a:solidFill>
            <a:schemeClr val="tx1"/>
          </a:solidFill>
          <a:latin typeface="+mn-lt"/>
          <a:ea typeface="+mn-ea"/>
          <a:cs typeface="+mn-cs"/>
        </a:defRPr>
      </a:lvl3pPr>
      <a:lvl4pPr marL="1369430" algn="l" defTabSz="456467" rtl="0" eaLnBrk="1" latinLnBrk="0" hangingPunct="1">
        <a:defRPr sz="1800" kern="1200">
          <a:solidFill>
            <a:schemeClr val="tx1"/>
          </a:solidFill>
          <a:latin typeface="+mn-lt"/>
          <a:ea typeface="+mn-ea"/>
          <a:cs typeface="+mn-cs"/>
        </a:defRPr>
      </a:lvl4pPr>
      <a:lvl5pPr marL="1825903" algn="l" defTabSz="456467" rtl="0" eaLnBrk="1" latinLnBrk="0" hangingPunct="1">
        <a:defRPr sz="1800" kern="1200">
          <a:solidFill>
            <a:schemeClr val="tx1"/>
          </a:solidFill>
          <a:latin typeface="+mn-lt"/>
          <a:ea typeface="+mn-ea"/>
          <a:cs typeface="+mn-cs"/>
        </a:defRPr>
      </a:lvl5pPr>
      <a:lvl6pPr marL="2282373" algn="l" defTabSz="456467" rtl="0" eaLnBrk="1" latinLnBrk="0" hangingPunct="1">
        <a:defRPr sz="1800" kern="1200">
          <a:solidFill>
            <a:schemeClr val="tx1"/>
          </a:solidFill>
          <a:latin typeface="+mn-lt"/>
          <a:ea typeface="+mn-ea"/>
          <a:cs typeface="+mn-cs"/>
        </a:defRPr>
      </a:lvl6pPr>
      <a:lvl7pPr marL="2738855" algn="l" defTabSz="456467" rtl="0" eaLnBrk="1" latinLnBrk="0" hangingPunct="1">
        <a:defRPr sz="1800" kern="1200">
          <a:solidFill>
            <a:schemeClr val="tx1"/>
          </a:solidFill>
          <a:latin typeface="+mn-lt"/>
          <a:ea typeface="+mn-ea"/>
          <a:cs typeface="+mn-cs"/>
        </a:defRPr>
      </a:lvl7pPr>
      <a:lvl8pPr marL="3195327" algn="l" defTabSz="456467" rtl="0" eaLnBrk="1" latinLnBrk="0" hangingPunct="1">
        <a:defRPr sz="1800" kern="1200">
          <a:solidFill>
            <a:schemeClr val="tx1"/>
          </a:solidFill>
          <a:latin typeface="+mn-lt"/>
          <a:ea typeface="+mn-ea"/>
          <a:cs typeface="+mn-cs"/>
        </a:defRPr>
      </a:lvl8pPr>
      <a:lvl9pPr marL="3651803" algn="l" defTabSz="45646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7" descr="Golden Orchardcontentslide.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3" tIns="45647" rIns="91293" bIns="45647" numCol="1" anchor="ctr" anchorCtr="0" compatLnSpc="1">
            <a:prstTxWarp prst="textNoShape">
              <a:avLst/>
            </a:prstTxWarp>
          </a:bodyPr>
          <a:lstStyle/>
          <a:p>
            <a:pPr lvl="0"/>
            <a:r>
              <a:rPr lang="en-US"/>
              <a:t>Click to edit Master title style</a:t>
            </a:r>
          </a:p>
        </p:txBody>
      </p:sp>
      <p:sp>
        <p:nvSpPr>
          <p:cNvPr id="57348" name="Text Placeholder 2"/>
          <p:cNvSpPr>
            <a:spLocks noGrp="1"/>
          </p:cNvSpPr>
          <p:nvPr>
            <p:ph type="body" idx="1"/>
          </p:nvPr>
        </p:nvSpPr>
        <p:spPr bwMode="auto">
          <a:xfrm>
            <a:off x="457200" y="198123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3" tIns="45647" rIns="91293"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2"/>
          </p:nvPr>
        </p:nvSpPr>
        <p:spPr>
          <a:xfrm>
            <a:off x="457200" y="6356381"/>
            <a:ext cx="2133600" cy="365125"/>
          </a:xfrm>
          <a:prstGeom prst="rect">
            <a:avLst/>
          </a:prstGeom>
        </p:spPr>
        <p:txBody>
          <a:bodyPr vert="horz" wrap="square" lIns="91293" tIns="45647" rIns="91293" bIns="45647" numCol="1" anchor="t" anchorCtr="0" compatLnSpc="1">
            <a:prstTxWarp prst="textNoShape">
              <a:avLst/>
            </a:prstTxWarp>
          </a:bodyPr>
          <a:lstStyle>
            <a:lvl1pPr eaLnBrk="1" hangingPunct="1">
              <a:defRPr sz="1800" smtClean="0">
                <a:latin typeface="Calibri" charset="0"/>
              </a:defRPr>
            </a:lvl1pPr>
          </a:lstStyle>
          <a:p>
            <a:pPr algn="l">
              <a:defRPr/>
            </a:pPr>
            <a:endParaRPr lang="en-US" b="0">
              <a:solidFill>
                <a:srgbClr val="000000"/>
              </a:solidFill>
            </a:endParaRPr>
          </a:p>
        </p:txBody>
      </p:sp>
      <p:sp>
        <p:nvSpPr>
          <p:cNvPr id="6" name="Footer Placeholder 4"/>
          <p:cNvSpPr>
            <a:spLocks noGrp="1"/>
          </p:cNvSpPr>
          <p:nvPr>
            <p:ph type="ftr" sz="quarter" idx="3"/>
          </p:nvPr>
        </p:nvSpPr>
        <p:spPr>
          <a:xfrm>
            <a:off x="3124201" y="6356381"/>
            <a:ext cx="2895600" cy="365125"/>
          </a:xfrm>
          <a:prstGeom prst="rect">
            <a:avLst/>
          </a:prstGeom>
        </p:spPr>
        <p:txBody>
          <a:bodyPr vert="horz" wrap="square" lIns="91293" tIns="45647" rIns="91293" bIns="45647" numCol="1" anchor="t" anchorCtr="0" compatLnSpc="1">
            <a:prstTxWarp prst="textNoShape">
              <a:avLst/>
            </a:prstTxWarp>
          </a:bodyPr>
          <a:lstStyle>
            <a:lvl1pPr eaLnBrk="1" hangingPunct="1">
              <a:defRPr sz="1800" smtClean="0">
                <a:latin typeface="Calibri" charset="0"/>
              </a:defRPr>
            </a:lvl1pPr>
          </a:lstStyle>
          <a:p>
            <a:pPr algn="l">
              <a:defRPr/>
            </a:pPr>
            <a:endParaRPr lang="en-US" b="0">
              <a:solidFill>
                <a:srgbClr val="000000"/>
              </a:solidFill>
            </a:endParaRPr>
          </a:p>
        </p:txBody>
      </p:sp>
      <p:sp>
        <p:nvSpPr>
          <p:cNvPr id="7" name="Slide Number Placeholder 5"/>
          <p:cNvSpPr>
            <a:spLocks noGrp="1"/>
          </p:cNvSpPr>
          <p:nvPr>
            <p:ph type="sldNum" sz="quarter" idx="4"/>
          </p:nvPr>
        </p:nvSpPr>
        <p:spPr>
          <a:xfrm>
            <a:off x="6553200" y="6356381"/>
            <a:ext cx="2133600" cy="365125"/>
          </a:xfrm>
          <a:prstGeom prst="rect">
            <a:avLst/>
          </a:prstGeom>
        </p:spPr>
        <p:txBody>
          <a:bodyPr vert="horz" wrap="square" lIns="91293" tIns="45647" rIns="91293" bIns="45647" numCol="1" anchor="t" anchorCtr="0" compatLnSpc="1">
            <a:prstTxWarp prst="textNoShape">
              <a:avLst/>
            </a:prstTxWarp>
          </a:bodyPr>
          <a:lstStyle>
            <a:lvl1pPr eaLnBrk="1" hangingPunct="1">
              <a:defRPr sz="1800" smtClean="0">
                <a:latin typeface="Calibri" charset="0"/>
              </a:defRPr>
            </a:lvl1pPr>
          </a:lstStyle>
          <a:p>
            <a:pPr algn="l">
              <a:defRPr/>
            </a:pPr>
            <a:fld id="{3DBC1BB9-69F7-B640-8CC4-7A389D86E0F7}" type="slidenum">
              <a:rPr lang="en-US" b="0">
                <a:solidFill>
                  <a:srgbClr val="000000"/>
                </a:solidFill>
              </a:rPr>
              <a:pPr algn="l">
                <a:defRPr/>
              </a:pPr>
              <a:t>‹#›</a:t>
            </a:fld>
            <a:endParaRPr lang="en-US" b="0">
              <a:solidFill>
                <a:srgbClr val="000000"/>
              </a:solidFill>
            </a:endParaRPr>
          </a:p>
        </p:txBody>
      </p:sp>
    </p:spTree>
    <p:extLst>
      <p:ext uri="{BB962C8B-B14F-4D97-AF65-F5344CB8AC3E}">
        <p14:creationId xmlns:p14="http://schemas.microsoft.com/office/powerpoint/2010/main" val="225599329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fade thruBlk="1"/>
  </p:transition>
  <p:txStyles>
    <p:titleStyle>
      <a:lvl1pPr algn="ctr" rtl="0" eaLnBrk="0" fontAlgn="base" hangingPunct="0">
        <a:spcBef>
          <a:spcPct val="0"/>
        </a:spcBef>
        <a:spcAft>
          <a:spcPct val="0"/>
        </a:spcAft>
        <a:defRPr sz="4400">
          <a:solidFill>
            <a:srgbClr val="984807"/>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984807"/>
          </a:solidFill>
          <a:latin typeface="Calibri" pitchFamily="-110" charset="0"/>
          <a:ea typeface="ＭＳ Ｐゴシック" charset="0"/>
          <a:cs typeface="ＭＳ Ｐゴシック" charset="0"/>
        </a:defRPr>
      </a:lvl2pPr>
      <a:lvl3pPr algn="ctr" rtl="0" eaLnBrk="0" fontAlgn="base" hangingPunct="0">
        <a:spcBef>
          <a:spcPct val="0"/>
        </a:spcBef>
        <a:spcAft>
          <a:spcPct val="0"/>
        </a:spcAft>
        <a:defRPr sz="4400">
          <a:solidFill>
            <a:srgbClr val="984807"/>
          </a:solidFill>
          <a:latin typeface="Calibri" pitchFamily="-110" charset="0"/>
          <a:ea typeface="ＭＳ Ｐゴシック" charset="0"/>
          <a:cs typeface="ＭＳ Ｐゴシック" charset="0"/>
        </a:defRPr>
      </a:lvl3pPr>
      <a:lvl4pPr algn="ctr" rtl="0" eaLnBrk="0" fontAlgn="base" hangingPunct="0">
        <a:spcBef>
          <a:spcPct val="0"/>
        </a:spcBef>
        <a:spcAft>
          <a:spcPct val="0"/>
        </a:spcAft>
        <a:defRPr sz="4400">
          <a:solidFill>
            <a:srgbClr val="984807"/>
          </a:solidFill>
          <a:latin typeface="Calibri" pitchFamily="-110" charset="0"/>
          <a:ea typeface="ＭＳ Ｐゴシック" charset="0"/>
          <a:cs typeface="ＭＳ Ｐゴシック" charset="0"/>
        </a:defRPr>
      </a:lvl4pPr>
      <a:lvl5pPr algn="ctr" rtl="0" eaLnBrk="0" fontAlgn="base" hangingPunct="0">
        <a:spcBef>
          <a:spcPct val="0"/>
        </a:spcBef>
        <a:spcAft>
          <a:spcPct val="0"/>
        </a:spcAft>
        <a:defRPr sz="4400">
          <a:solidFill>
            <a:srgbClr val="984807"/>
          </a:solidFill>
          <a:latin typeface="Calibri" pitchFamily="-110" charset="0"/>
          <a:ea typeface="ＭＳ Ｐゴシック" charset="0"/>
          <a:cs typeface="ＭＳ Ｐゴシック" charset="0"/>
        </a:defRPr>
      </a:lvl5pPr>
      <a:lvl6pPr marL="456467" algn="ctr" rtl="0" fontAlgn="base">
        <a:spcBef>
          <a:spcPct val="0"/>
        </a:spcBef>
        <a:spcAft>
          <a:spcPct val="0"/>
        </a:spcAft>
        <a:defRPr sz="4400">
          <a:solidFill>
            <a:srgbClr val="984807"/>
          </a:solidFill>
          <a:latin typeface="Calibri" pitchFamily="-110" charset="0"/>
        </a:defRPr>
      </a:lvl6pPr>
      <a:lvl7pPr marL="912947" algn="ctr" rtl="0" fontAlgn="base">
        <a:spcBef>
          <a:spcPct val="0"/>
        </a:spcBef>
        <a:spcAft>
          <a:spcPct val="0"/>
        </a:spcAft>
        <a:defRPr sz="4400">
          <a:solidFill>
            <a:srgbClr val="984807"/>
          </a:solidFill>
          <a:latin typeface="Calibri" pitchFamily="-110" charset="0"/>
        </a:defRPr>
      </a:lvl7pPr>
      <a:lvl8pPr marL="1369430" algn="ctr" rtl="0" fontAlgn="base">
        <a:spcBef>
          <a:spcPct val="0"/>
        </a:spcBef>
        <a:spcAft>
          <a:spcPct val="0"/>
        </a:spcAft>
        <a:defRPr sz="4400">
          <a:solidFill>
            <a:srgbClr val="984807"/>
          </a:solidFill>
          <a:latin typeface="Calibri" pitchFamily="-110" charset="0"/>
        </a:defRPr>
      </a:lvl8pPr>
      <a:lvl9pPr marL="1825903" algn="ctr" rtl="0" fontAlgn="base">
        <a:spcBef>
          <a:spcPct val="0"/>
        </a:spcBef>
        <a:spcAft>
          <a:spcPct val="0"/>
        </a:spcAft>
        <a:defRPr sz="4400">
          <a:solidFill>
            <a:srgbClr val="984807"/>
          </a:solidFill>
          <a:latin typeface="Calibri" pitchFamily="-110" charset="0"/>
        </a:defRPr>
      </a:lvl9pPr>
    </p:titleStyle>
    <p:bodyStyle>
      <a:lvl1pPr marL="342363" indent="-342363" algn="l" rtl="0" eaLnBrk="0" fontAlgn="base" hangingPunct="0">
        <a:spcBef>
          <a:spcPct val="20000"/>
        </a:spcBef>
        <a:spcAft>
          <a:spcPct val="0"/>
        </a:spcAft>
        <a:buFont typeface="Arial" charset="0"/>
        <a:buChar char="•"/>
        <a:defRPr sz="3200">
          <a:solidFill>
            <a:srgbClr val="984807"/>
          </a:solidFill>
          <a:latin typeface="+mn-lt"/>
          <a:ea typeface="ＭＳ Ｐゴシック" charset="0"/>
          <a:cs typeface="ＭＳ Ｐゴシック" charset="0"/>
        </a:defRPr>
      </a:lvl1pPr>
      <a:lvl2pPr marL="741772" indent="-285305" algn="l" rtl="0" eaLnBrk="0" fontAlgn="base" hangingPunct="0">
        <a:spcBef>
          <a:spcPct val="20000"/>
        </a:spcBef>
        <a:spcAft>
          <a:spcPct val="0"/>
        </a:spcAft>
        <a:buFont typeface="Arial" charset="0"/>
        <a:buChar char="–"/>
        <a:defRPr sz="2800">
          <a:solidFill>
            <a:srgbClr val="984807"/>
          </a:solidFill>
          <a:latin typeface="+mn-lt"/>
          <a:ea typeface="ＭＳ Ｐゴシック" pitchFamily="-110" charset="-128"/>
        </a:defRPr>
      </a:lvl2pPr>
      <a:lvl3pPr marL="1141185" indent="-228233" algn="l" rtl="0" eaLnBrk="0" fontAlgn="base" hangingPunct="0">
        <a:spcBef>
          <a:spcPct val="20000"/>
        </a:spcBef>
        <a:spcAft>
          <a:spcPct val="0"/>
        </a:spcAft>
        <a:buFont typeface="Arial" charset="0"/>
        <a:buChar char="•"/>
        <a:defRPr sz="2400">
          <a:solidFill>
            <a:srgbClr val="984807"/>
          </a:solidFill>
          <a:latin typeface="+mn-lt"/>
          <a:ea typeface="ＭＳ Ｐゴシック" pitchFamily="-110" charset="-128"/>
        </a:defRPr>
      </a:lvl3pPr>
      <a:lvl4pPr marL="1597659" indent="-228233"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4pPr>
      <a:lvl5pPr marL="2054145" indent="-228233"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5pPr>
      <a:lvl6pPr marL="2510617" indent="-228233"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6pPr>
      <a:lvl7pPr marL="2967088" indent="-228233"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7pPr>
      <a:lvl8pPr marL="3423568" indent="-228233"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8pPr>
      <a:lvl9pPr marL="3880033" indent="-228233"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9pPr>
    </p:bodyStyle>
    <p:otherStyle>
      <a:defPPr>
        <a:defRPr lang="en-US"/>
      </a:defPPr>
      <a:lvl1pPr marL="0" algn="l" defTabSz="456467" rtl="0" eaLnBrk="1" latinLnBrk="0" hangingPunct="1">
        <a:defRPr sz="1800" kern="1200">
          <a:solidFill>
            <a:schemeClr val="tx1"/>
          </a:solidFill>
          <a:latin typeface="+mn-lt"/>
          <a:ea typeface="+mn-ea"/>
          <a:cs typeface="+mn-cs"/>
        </a:defRPr>
      </a:lvl1pPr>
      <a:lvl2pPr marL="456467" algn="l" defTabSz="456467" rtl="0" eaLnBrk="1" latinLnBrk="0" hangingPunct="1">
        <a:defRPr sz="1800" kern="1200">
          <a:solidFill>
            <a:schemeClr val="tx1"/>
          </a:solidFill>
          <a:latin typeface="+mn-lt"/>
          <a:ea typeface="+mn-ea"/>
          <a:cs typeface="+mn-cs"/>
        </a:defRPr>
      </a:lvl2pPr>
      <a:lvl3pPr marL="912947" algn="l" defTabSz="456467" rtl="0" eaLnBrk="1" latinLnBrk="0" hangingPunct="1">
        <a:defRPr sz="1800" kern="1200">
          <a:solidFill>
            <a:schemeClr val="tx1"/>
          </a:solidFill>
          <a:latin typeface="+mn-lt"/>
          <a:ea typeface="+mn-ea"/>
          <a:cs typeface="+mn-cs"/>
        </a:defRPr>
      </a:lvl3pPr>
      <a:lvl4pPr marL="1369430" algn="l" defTabSz="456467" rtl="0" eaLnBrk="1" latinLnBrk="0" hangingPunct="1">
        <a:defRPr sz="1800" kern="1200">
          <a:solidFill>
            <a:schemeClr val="tx1"/>
          </a:solidFill>
          <a:latin typeface="+mn-lt"/>
          <a:ea typeface="+mn-ea"/>
          <a:cs typeface="+mn-cs"/>
        </a:defRPr>
      </a:lvl4pPr>
      <a:lvl5pPr marL="1825903" algn="l" defTabSz="456467" rtl="0" eaLnBrk="1" latinLnBrk="0" hangingPunct="1">
        <a:defRPr sz="1800" kern="1200">
          <a:solidFill>
            <a:schemeClr val="tx1"/>
          </a:solidFill>
          <a:latin typeface="+mn-lt"/>
          <a:ea typeface="+mn-ea"/>
          <a:cs typeface="+mn-cs"/>
        </a:defRPr>
      </a:lvl5pPr>
      <a:lvl6pPr marL="2282373" algn="l" defTabSz="456467" rtl="0" eaLnBrk="1" latinLnBrk="0" hangingPunct="1">
        <a:defRPr sz="1800" kern="1200">
          <a:solidFill>
            <a:schemeClr val="tx1"/>
          </a:solidFill>
          <a:latin typeface="+mn-lt"/>
          <a:ea typeface="+mn-ea"/>
          <a:cs typeface="+mn-cs"/>
        </a:defRPr>
      </a:lvl6pPr>
      <a:lvl7pPr marL="2738855" algn="l" defTabSz="456467" rtl="0" eaLnBrk="1" latinLnBrk="0" hangingPunct="1">
        <a:defRPr sz="1800" kern="1200">
          <a:solidFill>
            <a:schemeClr val="tx1"/>
          </a:solidFill>
          <a:latin typeface="+mn-lt"/>
          <a:ea typeface="+mn-ea"/>
          <a:cs typeface="+mn-cs"/>
        </a:defRPr>
      </a:lvl7pPr>
      <a:lvl8pPr marL="3195327" algn="l" defTabSz="456467" rtl="0" eaLnBrk="1" latinLnBrk="0" hangingPunct="1">
        <a:defRPr sz="1800" kern="1200">
          <a:solidFill>
            <a:schemeClr val="tx1"/>
          </a:solidFill>
          <a:latin typeface="+mn-lt"/>
          <a:ea typeface="+mn-ea"/>
          <a:cs typeface="+mn-cs"/>
        </a:defRPr>
      </a:lvl8pPr>
      <a:lvl9pPr marL="3651803" algn="l" defTabSz="4564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7" descr="Golden Orchardcontentslide.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981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cs typeface="ＭＳ Ｐゴシック" charset="0"/>
              </a:defRPr>
            </a:lvl1pPr>
          </a:lstStyle>
          <a:p>
            <a:pPr>
              <a:defRPr/>
            </a:pPr>
            <a:fld id="{BD89053C-A433-A642-BE75-A90BF28D7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Lst>
  <p:transition>
    <p:fade thruBlk="1"/>
  </p:transition>
  <p:txStyles>
    <p:titleStyle>
      <a:lvl1pPr algn="ctr" rtl="0" eaLnBrk="0" fontAlgn="base" hangingPunct="0">
        <a:spcBef>
          <a:spcPct val="0"/>
        </a:spcBef>
        <a:spcAft>
          <a:spcPct val="0"/>
        </a:spcAft>
        <a:defRPr sz="4400">
          <a:solidFill>
            <a:srgbClr val="984807"/>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2pPr>
      <a:lvl3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3pPr>
      <a:lvl4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4pPr>
      <a:lvl5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5pPr>
      <a:lvl6pPr marL="457200" algn="ctr" rtl="0" fontAlgn="base">
        <a:spcBef>
          <a:spcPct val="0"/>
        </a:spcBef>
        <a:spcAft>
          <a:spcPct val="0"/>
        </a:spcAft>
        <a:defRPr sz="4400">
          <a:solidFill>
            <a:srgbClr val="984807"/>
          </a:solidFill>
          <a:latin typeface="Calibri" pitchFamily="-110" charset="0"/>
        </a:defRPr>
      </a:lvl6pPr>
      <a:lvl7pPr marL="914400" algn="ctr" rtl="0" fontAlgn="base">
        <a:spcBef>
          <a:spcPct val="0"/>
        </a:spcBef>
        <a:spcAft>
          <a:spcPct val="0"/>
        </a:spcAft>
        <a:defRPr sz="4400">
          <a:solidFill>
            <a:srgbClr val="984807"/>
          </a:solidFill>
          <a:latin typeface="Calibri" pitchFamily="-110" charset="0"/>
        </a:defRPr>
      </a:lvl7pPr>
      <a:lvl8pPr marL="1371600" algn="ctr" rtl="0" fontAlgn="base">
        <a:spcBef>
          <a:spcPct val="0"/>
        </a:spcBef>
        <a:spcAft>
          <a:spcPct val="0"/>
        </a:spcAft>
        <a:defRPr sz="4400">
          <a:solidFill>
            <a:srgbClr val="984807"/>
          </a:solidFill>
          <a:latin typeface="Calibri" pitchFamily="-110" charset="0"/>
        </a:defRPr>
      </a:lvl8pPr>
      <a:lvl9pPr marL="1828800" algn="ctr" rtl="0" fontAlgn="base">
        <a:spcBef>
          <a:spcPct val="0"/>
        </a:spcBef>
        <a:spcAft>
          <a:spcPct val="0"/>
        </a:spcAft>
        <a:defRPr sz="4400">
          <a:solidFill>
            <a:srgbClr val="984807"/>
          </a:solidFill>
          <a:latin typeface="Calibri" pitchFamily="-110" charset="0"/>
        </a:defRPr>
      </a:lvl9pPr>
    </p:titleStyle>
    <p:bodyStyle>
      <a:lvl1pPr marL="342900" indent="-342900" algn="l" rtl="0" eaLnBrk="0" fontAlgn="base" hangingPunct="0">
        <a:spcBef>
          <a:spcPct val="20000"/>
        </a:spcBef>
        <a:spcAft>
          <a:spcPct val="0"/>
        </a:spcAft>
        <a:buFont typeface="Arial" charset="0"/>
        <a:buChar char="•"/>
        <a:defRPr sz="3200">
          <a:solidFill>
            <a:srgbClr val="984807"/>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a:solidFill>
            <a:srgbClr val="984807"/>
          </a:solidFill>
          <a:latin typeface="+mn-lt"/>
          <a:ea typeface="ＭＳ Ｐゴシック" pitchFamily="-110" charset="-128"/>
        </a:defRPr>
      </a:lvl2pPr>
      <a:lvl3pPr marL="1143000" indent="-228600" algn="l" rtl="0" eaLnBrk="0" fontAlgn="base" hangingPunct="0">
        <a:spcBef>
          <a:spcPct val="20000"/>
        </a:spcBef>
        <a:spcAft>
          <a:spcPct val="0"/>
        </a:spcAft>
        <a:buFont typeface="Arial" charset="0"/>
        <a:buChar char="•"/>
        <a:defRPr sz="2400">
          <a:solidFill>
            <a:srgbClr val="984807"/>
          </a:solidFill>
          <a:latin typeface="+mn-lt"/>
          <a:ea typeface="ＭＳ Ｐゴシック" pitchFamily="-110" charset="-128"/>
        </a:defRPr>
      </a:lvl3pPr>
      <a:lvl4pPr marL="16002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4pPr>
      <a:lvl5pPr marL="20574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5pPr>
      <a:lvl6pPr marL="25146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6pPr>
      <a:lvl7pPr marL="29718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7pPr>
      <a:lvl8pPr marL="34290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8pPr>
      <a:lvl9pPr marL="38862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175" y="4267200"/>
            <a:ext cx="9140825" cy="2590800"/>
            <a:chOff x="2" y="2688"/>
            <a:chExt cx="5758" cy="1632"/>
          </a:xfrm>
        </p:grpSpPr>
        <p:sp>
          <p:nvSpPr>
            <p:cNvPr id="18440"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8441" name="Group 4"/>
            <p:cNvGrpSpPr>
              <a:grpSpLocks/>
            </p:cNvGrpSpPr>
            <p:nvPr/>
          </p:nvGrpSpPr>
          <p:grpSpPr bwMode="auto">
            <a:xfrm>
              <a:off x="1776" y="3024"/>
              <a:ext cx="3929" cy="1290"/>
              <a:chOff x="1776" y="3024"/>
              <a:chExt cx="3929" cy="1290"/>
            </a:xfrm>
          </p:grpSpPr>
          <p:grpSp>
            <p:nvGrpSpPr>
              <p:cNvPr id="18442"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58"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59"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63"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75" name="Freeform 46"/>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6"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7"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8"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9"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80" name="Freeform 51"/>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81"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nvGrpSpPr>
              <p:cNvPr id="18483"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grpSp>
            <p:nvGrpSpPr>
              <p:cNvPr id="18484" name="Group 61"/>
              <p:cNvGrpSpPr>
                <a:grpSpLocks/>
              </p:cNvGrpSpPr>
              <p:nvPr userDrawn="1"/>
            </p:nvGrpSpPr>
            <p:grpSpPr bwMode="auto">
              <a:xfrm>
                <a:off x="5381" y="3085"/>
                <a:ext cx="227" cy="132"/>
                <a:chOff x="5381" y="3085"/>
                <a:chExt cx="227" cy="132"/>
              </a:xfrm>
            </p:grpSpPr>
            <p:sp>
              <p:nvSpPr>
                <p:cNvPr id="18485"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6"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7"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8"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cs typeface="ＭＳ Ｐゴシック" charset="0"/>
              </a:defRPr>
            </a:lvl1pPr>
          </a:lstStyle>
          <a:p>
            <a:pPr>
              <a:defRPr/>
            </a:pPr>
            <a:fld id="{862C2FA1-E90E-3C47-AFAC-99C06B16C451}"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8"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5419026"/>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C900CB"/>
        </a:soli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3175" y="4267200"/>
            <a:ext cx="9140825" cy="2590800"/>
            <a:chOff x="0" y="0"/>
            <a:chExt cx="9140826" cy="2590801"/>
          </a:xfrm>
        </p:grpSpPr>
        <p:sp>
          <p:nvSpPr>
            <p:cNvPr id="4098" name="AutoShape 2"/>
            <p:cNvSpPr>
              <a:spLocks/>
            </p:cNvSpPr>
            <p:nvPr/>
          </p:nvSpPr>
          <p:spPr bwMode="auto">
            <a:xfrm>
              <a:off x="0" y="0"/>
              <a:ext cx="9140826" cy="2590801"/>
            </a:xfrm>
            <a:custGeom>
              <a:avLst/>
              <a:gdLst>
                <a:gd name="T0" fmla="*/ 4570413 w 21600"/>
                <a:gd name="T1" fmla="*/ 1295401 h 21600"/>
                <a:gd name="T2" fmla="*/ 4570413 w 21600"/>
                <a:gd name="T3" fmla="*/ 1295401 h 21600"/>
                <a:gd name="T4" fmla="*/ 4570413 w 21600"/>
                <a:gd name="T5" fmla="*/ 1295401 h 21600"/>
                <a:gd name="T6" fmla="*/ 4570413 w 21600"/>
                <a:gd name="T7" fmla="*/ 12954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0" y="21600"/>
                  </a:lnTo>
                  <a:lnTo>
                    <a:pt x="0" y="0"/>
                  </a:lnTo>
                  <a:lnTo>
                    <a:pt x="21600" y="0"/>
                  </a:lnTo>
                  <a:lnTo>
                    <a:pt x="21600" y="21600"/>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nvGrpSpPr>
            <p:cNvPr id="3079" name="Group 3"/>
            <p:cNvGrpSpPr>
              <a:grpSpLocks/>
            </p:cNvGrpSpPr>
            <p:nvPr/>
          </p:nvGrpSpPr>
          <p:grpSpPr bwMode="auto">
            <a:xfrm>
              <a:off x="2816225" y="533400"/>
              <a:ext cx="6237288" cy="2047875"/>
              <a:chOff x="0" y="0"/>
              <a:chExt cx="6237288" cy="2047875"/>
            </a:xfrm>
          </p:grpSpPr>
          <p:grpSp>
            <p:nvGrpSpPr>
              <p:cNvPr id="3080" name="Group 4"/>
              <p:cNvGrpSpPr>
                <a:grpSpLocks/>
              </p:cNvGrpSpPr>
              <p:nvPr/>
            </p:nvGrpSpPr>
            <p:grpSpPr bwMode="auto">
              <a:xfrm>
                <a:off x="781050" y="1444625"/>
                <a:ext cx="1012825" cy="598488"/>
                <a:chOff x="0" y="0"/>
                <a:chExt cx="1012825" cy="598488"/>
              </a:xfrm>
            </p:grpSpPr>
            <p:sp>
              <p:nvSpPr>
                <p:cNvPr id="4101" name="AutoShape 5"/>
                <p:cNvSpPr>
                  <a:spLocks/>
                </p:cNvSpPr>
                <p:nvPr/>
              </p:nvSpPr>
              <p:spPr bwMode="auto">
                <a:xfrm>
                  <a:off x="0" y="0"/>
                  <a:ext cx="1012825" cy="598488"/>
                </a:xfrm>
                <a:custGeom>
                  <a:avLst/>
                  <a:gdLst>
                    <a:gd name="T0" fmla="*/ 506387 w 19679"/>
                    <a:gd name="T1" fmla="*/ 328455 h 19679"/>
                    <a:gd name="T2" fmla="*/ 506387 w 19679"/>
                    <a:gd name="T3" fmla="*/ 328455 h 19679"/>
                    <a:gd name="T4" fmla="*/ 506387 w 19679"/>
                    <a:gd name="T5" fmla="*/ 328455 h 19679"/>
                    <a:gd name="T6" fmla="*/ 506387 w 19679"/>
                    <a:gd name="T7" fmla="*/ 32845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2" name="AutoShape 6"/>
                <p:cNvSpPr>
                  <a:spLocks/>
                </p:cNvSpPr>
                <p:nvPr/>
              </p:nvSpPr>
              <p:spPr bwMode="auto">
                <a:xfrm>
                  <a:off x="73025" y="38100"/>
                  <a:ext cx="862013" cy="527050"/>
                </a:xfrm>
                <a:custGeom>
                  <a:avLst/>
                  <a:gdLst>
                    <a:gd name="T0" fmla="*/ 430985 w 19679"/>
                    <a:gd name="T1" fmla="*/ 289249 h 19679"/>
                    <a:gd name="T2" fmla="*/ 430985 w 19679"/>
                    <a:gd name="T3" fmla="*/ 289249 h 19679"/>
                    <a:gd name="T4" fmla="*/ 430985 w 19679"/>
                    <a:gd name="T5" fmla="*/ 289249 h 19679"/>
                    <a:gd name="T6" fmla="*/ 430985 w 19679"/>
                    <a:gd name="T7" fmla="*/ 28924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7C8"/>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3" name="AutoShape 7"/>
                <p:cNvSpPr>
                  <a:spLocks/>
                </p:cNvSpPr>
                <p:nvPr/>
              </p:nvSpPr>
              <p:spPr bwMode="auto">
                <a:xfrm>
                  <a:off x="115887" y="71437"/>
                  <a:ext cx="795339" cy="474663"/>
                </a:xfrm>
                <a:custGeom>
                  <a:avLst/>
                  <a:gdLst>
                    <a:gd name="T0" fmla="*/ 397649 w 19679"/>
                    <a:gd name="T1" fmla="*/ 260499 h 19679"/>
                    <a:gd name="T2" fmla="*/ 397649 w 19679"/>
                    <a:gd name="T3" fmla="*/ 260499 h 19679"/>
                    <a:gd name="T4" fmla="*/ 397649 w 19679"/>
                    <a:gd name="T5" fmla="*/ 260499 h 19679"/>
                    <a:gd name="T6" fmla="*/ 397649 w 19679"/>
                    <a:gd name="T7" fmla="*/ 26049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BCF"/>
                    </a:gs>
                    <a:gs pos="100000">
                      <a:srgbClr val="0088E4"/>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4" name="AutoShape 8"/>
                <p:cNvSpPr>
                  <a:spLocks/>
                </p:cNvSpPr>
                <p:nvPr/>
              </p:nvSpPr>
              <p:spPr bwMode="auto">
                <a:xfrm>
                  <a:off x="158750" y="100012"/>
                  <a:ext cx="704850" cy="409576"/>
                </a:xfrm>
                <a:custGeom>
                  <a:avLst/>
                  <a:gdLst>
                    <a:gd name="T0" fmla="*/ 352407 w 19679"/>
                    <a:gd name="T1" fmla="*/ 224779 h 19679"/>
                    <a:gd name="T2" fmla="*/ 352407 w 19679"/>
                    <a:gd name="T3" fmla="*/ 224779 h 19679"/>
                    <a:gd name="T4" fmla="*/ 352407 w 19679"/>
                    <a:gd name="T5" fmla="*/ 224779 h 19679"/>
                    <a:gd name="T6" fmla="*/ 352407 w 19679"/>
                    <a:gd name="T7" fmla="*/ 22477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5" name="AutoShape 9"/>
                <p:cNvSpPr>
                  <a:spLocks/>
                </p:cNvSpPr>
                <p:nvPr/>
              </p:nvSpPr>
              <p:spPr bwMode="auto">
                <a:xfrm>
                  <a:off x="185737" y="112712"/>
                  <a:ext cx="655638" cy="381001"/>
                </a:xfrm>
                <a:custGeom>
                  <a:avLst/>
                  <a:gdLst>
                    <a:gd name="T0" fmla="*/ 327802 w 19679"/>
                    <a:gd name="T1" fmla="*/ 209097 h 19679"/>
                    <a:gd name="T2" fmla="*/ 327802 w 19679"/>
                    <a:gd name="T3" fmla="*/ 209097 h 19679"/>
                    <a:gd name="T4" fmla="*/ 327802 w 19679"/>
                    <a:gd name="T5" fmla="*/ 209097 h 19679"/>
                    <a:gd name="T6" fmla="*/ 327802 w 19679"/>
                    <a:gd name="T7" fmla="*/ 20909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6" name="AutoShape 10"/>
                <p:cNvSpPr>
                  <a:spLocks/>
                </p:cNvSpPr>
                <p:nvPr/>
              </p:nvSpPr>
              <p:spPr bwMode="auto">
                <a:xfrm>
                  <a:off x="268287" y="146050"/>
                  <a:ext cx="485776" cy="304800"/>
                </a:xfrm>
                <a:custGeom>
                  <a:avLst/>
                  <a:gdLst>
                    <a:gd name="T0" fmla="*/ 242876 w 19679"/>
                    <a:gd name="T1" fmla="*/ 167277 h 19679"/>
                    <a:gd name="T2" fmla="*/ 242876 w 19679"/>
                    <a:gd name="T3" fmla="*/ 167277 h 19679"/>
                    <a:gd name="T4" fmla="*/ 242876 w 19679"/>
                    <a:gd name="T5" fmla="*/ 167277 h 19679"/>
                    <a:gd name="T6" fmla="*/ 242876 w 19679"/>
                    <a:gd name="T7" fmla="*/ 1672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7" name="AutoShape 11"/>
                <p:cNvSpPr>
                  <a:spLocks/>
                </p:cNvSpPr>
                <p:nvPr/>
              </p:nvSpPr>
              <p:spPr bwMode="auto">
                <a:xfrm>
                  <a:off x="330200" y="193675"/>
                  <a:ext cx="360363" cy="214313"/>
                </a:xfrm>
                <a:custGeom>
                  <a:avLst/>
                  <a:gdLst>
                    <a:gd name="T0" fmla="*/ 180172 w 19679"/>
                    <a:gd name="T1" fmla="*/ 117617 h 19679"/>
                    <a:gd name="T2" fmla="*/ 180172 w 19679"/>
                    <a:gd name="T3" fmla="*/ 117617 h 19679"/>
                    <a:gd name="T4" fmla="*/ 180172 w 19679"/>
                    <a:gd name="T5" fmla="*/ 117617 h 19679"/>
                    <a:gd name="T6" fmla="*/ 180172 w 19679"/>
                    <a:gd name="T7" fmla="*/ 1176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8" name="AutoShape 12"/>
                <p:cNvSpPr>
                  <a:spLocks/>
                </p:cNvSpPr>
                <p:nvPr/>
              </p:nvSpPr>
              <p:spPr bwMode="auto">
                <a:xfrm>
                  <a:off x="434974" y="258762"/>
                  <a:ext cx="142877" cy="95251"/>
                </a:xfrm>
                <a:custGeom>
                  <a:avLst/>
                  <a:gdLst>
                    <a:gd name="T0" fmla="*/ 71435 w 19679"/>
                    <a:gd name="T1" fmla="*/ 52275 h 19679"/>
                    <a:gd name="T2" fmla="*/ 71435 w 19679"/>
                    <a:gd name="T3" fmla="*/ 52275 h 19679"/>
                    <a:gd name="T4" fmla="*/ 71435 w 19679"/>
                    <a:gd name="T5" fmla="*/ 52275 h 19679"/>
                    <a:gd name="T6" fmla="*/ 71435 w 19679"/>
                    <a:gd name="T7" fmla="*/ 5227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sp>
            <p:nvSpPr>
              <p:cNvPr id="4109" name="AutoShape 13"/>
              <p:cNvSpPr>
                <a:spLocks/>
              </p:cNvSpPr>
              <p:nvPr/>
            </p:nvSpPr>
            <p:spPr bwMode="auto">
              <a:xfrm>
                <a:off x="3032125" y="1247775"/>
                <a:ext cx="844550" cy="519113"/>
              </a:xfrm>
              <a:custGeom>
                <a:avLst/>
                <a:gdLst>
                  <a:gd name="T0" fmla="*/ 422254 w 19679"/>
                  <a:gd name="T1" fmla="*/ 284894 h 19679"/>
                  <a:gd name="T2" fmla="*/ 422254 w 19679"/>
                  <a:gd name="T3" fmla="*/ 284894 h 19679"/>
                  <a:gd name="T4" fmla="*/ 422254 w 19679"/>
                  <a:gd name="T5" fmla="*/ 284894 h 19679"/>
                  <a:gd name="T6" fmla="*/ 422254 w 19679"/>
                  <a:gd name="T7" fmla="*/ 28489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0" name="AutoShape 14"/>
              <p:cNvSpPr>
                <a:spLocks/>
              </p:cNvSpPr>
              <p:nvPr/>
            </p:nvSpPr>
            <p:spPr bwMode="auto">
              <a:xfrm>
                <a:off x="3095625" y="1295400"/>
                <a:ext cx="717550" cy="436563"/>
              </a:xfrm>
              <a:custGeom>
                <a:avLst/>
                <a:gdLst>
                  <a:gd name="T0" fmla="*/ 358757 w 19679"/>
                  <a:gd name="T1" fmla="*/ 239589 h 19679"/>
                  <a:gd name="T2" fmla="*/ 358757 w 19679"/>
                  <a:gd name="T3" fmla="*/ 239589 h 19679"/>
                  <a:gd name="T4" fmla="*/ 358757 w 19679"/>
                  <a:gd name="T5" fmla="*/ 239589 h 19679"/>
                  <a:gd name="T6" fmla="*/ 358757 w 19679"/>
                  <a:gd name="T7" fmla="*/ 2395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7BCF"/>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1" name="AutoShape 15"/>
              <p:cNvSpPr>
                <a:spLocks/>
              </p:cNvSpPr>
              <p:nvPr/>
            </p:nvSpPr>
            <p:spPr bwMode="auto">
              <a:xfrm>
                <a:off x="3184525" y="1346200"/>
                <a:ext cx="546100" cy="328613"/>
              </a:xfrm>
              <a:custGeom>
                <a:avLst/>
                <a:gdLst>
                  <a:gd name="T0" fmla="*/ 273036 w 19679"/>
                  <a:gd name="T1" fmla="*/ 180346 h 19679"/>
                  <a:gd name="T2" fmla="*/ 273036 w 19679"/>
                  <a:gd name="T3" fmla="*/ 180346 h 19679"/>
                  <a:gd name="T4" fmla="*/ 273036 w 19679"/>
                  <a:gd name="T5" fmla="*/ 180346 h 19679"/>
                  <a:gd name="T6" fmla="*/ 273036 w 19679"/>
                  <a:gd name="T7" fmla="*/ 1803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2" name="AutoShape 16"/>
              <p:cNvSpPr>
                <a:spLocks/>
              </p:cNvSpPr>
              <p:nvPr/>
            </p:nvSpPr>
            <p:spPr bwMode="auto">
              <a:xfrm>
                <a:off x="3248025" y="1384300"/>
                <a:ext cx="415925" cy="252413"/>
              </a:xfrm>
              <a:custGeom>
                <a:avLst/>
                <a:gdLst>
                  <a:gd name="T0" fmla="*/ 207952 w 19679"/>
                  <a:gd name="T1" fmla="*/ 138526 h 19679"/>
                  <a:gd name="T2" fmla="*/ 207952 w 19679"/>
                  <a:gd name="T3" fmla="*/ 138526 h 19679"/>
                  <a:gd name="T4" fmla="*/ 207952 w 19679"/>
                  <a:gd name="T5" fmla="*/ 138526 h 19679"/>
                  <a:gd name="T6" fmla="*/ 207952 w 19679"/>
                  <a:gd name="T7" fmla="*/ 13852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3DC"/>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3" name="AutoShape 17"/>
              <p:cNvSpPr>
                <a:spLocks/>
              </p:cNvSpPr>
              <p:nvPr/>
            </p:nvSpPr>
            <p:spPr bwMode="auto">
              <a:xfrm>
                <a:off x="3302000" y="1425575"/>
                <a:ext cx="304800" cy="169863"/>
              </a:xfrm>
              <a:custGeom>
                <a:avLst/>
                <a:gdLst>
                  <a:gd name="T0" fmla="*/ 152392 w 19679"/>
                  <a:gd name="T1" fmla="*/ 93222 h 19679"/>
                  <a:gd name="T2" fmla="*/ 152392 w 19679"/>
                  <a:gd name="T3" fmla="*/ 93222 h 19679"/>
                  <a:gd name="T4" fmla="*/ 152392 w 19679"/>
                  <a:gd name="T5" fmla="*/ 93222 h 19679"/>
                  <a:gd name="T6" fmla="*/ 152392 w 19679"/>
                  <a:gd name="T7" fmla="*/ 9322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4" name="AutoShape 18"/>
              <p:cNvSpPr>
                <a:spLocks/>
              </p:cNvSpPr>
              <p:nvPr/>
            </p:nvSpPr>
            <p:spPr bwMode="auto">
              <a:xfrm>
                <a:off x="2855912" y="1096962"/>
                <a:ext cx="608014" cy="255588"/>
              </a:xfrm>
              <a:custGeom>
                <a:avLst/>
                <a:gdLst>
                  <a:gd name="T0" fmla="*/ 304007 w 21600"/>
                  <a:gd name="T1" fmla="*/ 127794 h 21600"/>
                  <a:gd name="T2" fmla="*/ 304007 w 21600"/>
                  <a:gd name="T3" fmla="*/ 127794 h 21600"/>
                  <a:gd name="T4" fmla="*/ 304007 w 21600"/>
                  <a:gd name="T5" fmla="*/ 127794 h 21600"/>
                  <a:gd name="T6" fmla="*/ 304007 w 21600"/>
                  <a:gd name="T7" fmla="*/ 1277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260" y="1609"/>
                    </a:moveTo>
                    <a:lnTo>
                      <a:pt x="14531" y="3219"/>
                    </a:lnTo>
                    <a:lnTo>
                      <a:pt x="8425" y="7244"/>
                    </a:lnTo>
                    <a:lnTo>
                      <a:pt x="5710" y="10330"/>
                    </a:lnTo>
                    <a:lnTo>
                      <a:pt x="3336" y="13550"/>
                    </a:lnTo>
                    <a:lnTo>
                      <a:pt x="1357" y="17575"/>
                    </a:lnTo>
                    <a:lnTo>
                      <a:pt x="0" y="21599"/>
                    </a:lnTo>
                    <a:lnTo>
                      <a:pt x="0" y="18380"/>
                    </a:lnTo>
                    <a:lnTo>
                      <a:pt x="1639" y="14355"/>
                    </a:lnTo>
                    <a:lnTo>
                      <a:pt x="3675" y="11135"/>
                    </a:lnTo>
                    <a:lnTo>
                      <a:pt x="8764" y="4829"/>
                    </a:lnTo>
                    <a:lnTo>
                      <a:pt x="14531" y="1609"/>
                    </a:lnTo>
                    <a:lnTo>
                      <a:pt x="21260" y="0"/>
                    </a:lnTo>
                    <a:lnTo>
                      <a:pt x="21600" y="0"/>
                    </a:lnTo>
                    <a:lnTo>
                      <a:pt x="21600" y="1609"/>
                    </a:lnTo>
                    <a:lnTo>
                      <a:pt x="21260" y="1609"/>
                    </a:lnTo>
                    <a:close/>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5" name="AutoShape 19"/>
              <p:cNvSpPr>
                <a:spLocks/>
              </p:cNvSpPr>
              <p:nvPr/>
            </p:nvSpPr>
            <p:spPr bwMode="auto">
              <a:xfrm>
                <a:off x="3046412" y="1819275"/>
                <a:ext cx="704851" cy="104775"/>
              </a:xfrm>
              <a:custGeom>
                <a:avLst/>
                <a:gdLst>
                  <a:gd name="T0" fmla="*/ 352426 w 21600"/>
                  <a:gd name="T1" fmla="*/ 52388 h 21600"/>
                  <a:gd name="T2" fmla="*/ 352426 w 21600"/>
                  <a:gd name="T3" fmla="*/ 52388 h 21600"/>
                  <a:gd name="T4" fmla="*/ 352426 w 21600"/>
                  <a:gd name="T5" fmla="*/ 52388 h 21600"/>
                  <a:gd name="T6" fmla="*/ 352426 w 21600"/>
                  <a:gd name="T7" fmla="*/ 523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0" y="17672"/>
                    </a:moveTo>
                    <a:lnTo>
                      <a:pt x="17211" y="15709"/>
                    </a:lnTo>
                    <a:lnTo>
                      <a:pt x="21599" y="7854"/>
                    </a:lnTo>
                    <a:lnTo>
                      <a:pt x="21599" y="11781"/>
                    </a:lnTo>
                    <a:lnTo>
                      <a:pt x="17211" y="19636"/>
                    </a:lnTo>
                    <a:lnTo>
                      <a:pt x="12530" y="21600"/>
                    </a:lnTo>
                    <a:lnTo>
                      <a:pt x="9069" y="19636"/>
                    </a:lnTo>
                    <a:lnTo>
                      <a:pt x="5851" y="15709"/>
                    </a:lnTo>
                    <a:lnTo>
                      <a:pt x="2925" y="11781"/>
                    </a:lnTo>
                    <a:lnTo>
                      <a:pt x="0" y="3927"/>
                    </a:lnTo>
                    <a:lnTo>
                      <a:pt x="0" y="0"/>
                    </a:lnTo>
                    <a:lnTo>
                      <a:pt x="2632" y="7854"/>
                    </a:lnTo>
                    <a:lnTo>
                      <a:pt x="9069" y="15709"/>
                    </a:lnTo>
                    <a:lnTo>
                      <a:pt x="12530" y="17672"/>
                    </a:lnTo>
                    <a:close/>
                  </a:path>
                </a:pathLst>
              </a:custGeom>
              <a:gradFill rotWithShape="0">
                <a:gsLst>
                  <a:gs pos="0">
                    <a:srgbClr val="0073C1"/>
                  </a:gs>
                  <a:gs pos="100000">
                    <a:srgbClr val="0088E4"/>
                  </a:gs>
                </a:gsLst>
                <a:lin ang="189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6" name="AutoShape 20"/>
              <p:cNvSpPr>
                <a:spLocks/>
              </p:cNvSpPr>
              <p:nvPr/>
            </p:nvSpPr>
            <p:spPr bwMode="auto">
              <a:xfrm>
                <a:off x="2779712" y="1400175"/>
                <a:ext cx="141288" cy="342900"/>
              </a:xfrm>
              <a:custGeom>
                <a:avLst/>
                <a:gdLst>
                  <a:gd name="T0" fmla="*/ 70644 w 21600"/>
                  <a:gd name="T1" fmla="*/ 171450 h 21600"/>
                  <a:gd name="T2" fmla="*/ 70644 w 21600"/>
                  <a:gd name="T3" fmla="*/ 171450 h 21600"/>
                  <a:gd name="T4" fmla="*/ 70644 w 21600"/>
                  <a:gd name="T5" fmla="*/ 171450 h 21600"/>
                  <a:gd name="T6" fmla="*/ 70644 w 21600"/>
                  <a:gd name="T7" fmla="*/ 171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912" y="6600"/>
                    </a:moveTo>
                    <a:lnTo>
                      <a:pt x="4368" y="10800"/>
                    </a:lnTo>
                    <a:lnTo>
                      <a:pt x="8737" y="14400"/>
                    </a:lnTo>
                    <a:lnTo>
                      <a:pt x="14561" y="18000"/>
                    </a:lnTo>
                    <a:lnTo>
                      <a:pt x="21599" y="21600"/>
                    </a:lnTo>
                    <a:lnTo>
                      <a:pt x="17474" y="21600"/>
                    </a:lnTo>
                    <a:lnTo>
                      <a:pt x="10193" y="18000"/>
                    </a:lnTo>
                    <a:lnTo>
                      <a:pt x="4368" y="14400"/>
                    </a:lnTo>
                    <a:lnTo>
                      <a:pt x="1456" y="10800"/>
                    </a:lnTo>
                    <a:lnTo>
                      <a:pt x="0" y="6600"/>
                    </a:lnTo>
                    <a:lnTo>
                      <a:pt x="0" y="3000"/>
                    </a:lnTo>
                    <a:lnTo>
                      <a:pt x="2912" y="0"/>
                    </a:lnTo>
                    <a:lnTo>
                      <a:pt x="7280" y="0"/>
                    </a:lnTo>
                    <a:lnTo>
                      <a:pt x="4368" y="3000"/>
                    </a:lnTo>
                    <a:lnTo>
                      <a:pt x="2912" y="6600"/>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7" name="AutoShape 21"/>
              <p:cNvSpPr>
                <a:spLocks/>
              </p:cNvSpPr>
              <p:nvPr/>
            </p:nvSpPr>
            <p:spPr bwMode="auto">
              <a:xfrm>
                <a:off x="2846387" y="1144587"/>
                <a:ext cx="1190626" cy="731838"/>
              </a:xfrm>
              <a:custGeom>
                <a:avLst/>
                <a:gdLst>
                  <a:gd name="T0" fmla="*/ 595313 w 21600"/>
                  <a:gd name="T1" fmla="*/ 365919 h 21600"/>
                  <a:gd name="T2" fmla="*/ 595313 w 21600"/>
                  <a:gd name="T3" fmla="*/ 365919 h 21600"/>
                  <a:gd name="T4" fmla="*/ 595313 w 21600"/>
                  <a:gd name="T5" fmla="*/ 365919 h 21600"/>
                  <a:gd name="T6" fmla="*/ 595313 w 21600"/>
                  <a:gd name="T7" fmla="*/ 365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45" y="20756"/>
                    </a:moveTo>
                    <a:lnTo>
                      <a:pt x="8992" y="20475"/>
                    </a:lnTo>
                    <a:lnTo>
                      <a:pt x="7084" y="19913"/>
                    </a:lnTo>
                    <a:lnTo>
                      <a:pt x="5349" y="19069"/>
                    </a:lnTo>
                    <a:lnTo>
                      <a:pt x="3787" y="17945"/>
                    </a:lnTo>
                    <a:lnTo>
                      <a:pt x="2400" y="16258"/>
                    </a:lnTo>
                    <a:lnTo>
                      <a:pt x="1532" y="14571"/>
                    </a:lnTo>
                    <a:lnTo>
                      <a:pt x="867" y="12603"/>
                    </a:lnTo>
                    <a:lnTo>
                      <a:pt x="693" y="10636"/>
                    </a:lnTo>
                    <a:lnTo>
                      <a:pt x="867" y="8668"/>
                    </a:lnTo>
                    <a:lnTo>
                      <a:pt x="1532" y="6700"/>
                    </a:lnTo>
                    <a:lnTo>
                      <a:pt x="2400" y="5013"/>
                    </a:lnTo>
                    <a:lnTo>
                      <a:pt x="3787" y="3607"/>
                    </a:lnTo>
                    <a:lnTo>
                      <a:pt x="5349" y="2202"/>
                    </a:lnTo>
                    <a:lnTo>
                      <a:pt x="7084" y="1405"/>
                    </a:lnTo>
                    <a:lnTo>
                      <a:pt x="8992" y="843"/>
                    </a:lnTo>
                    <a:lnTo>
                      <a:pt x="11045" y="562"/>
                    </a:lnTo>
                    <a:lnTo>
                      <a:pt x="13821" y="843"/>
                    </a:lnTo>
                    <a:lnTo>
                      <a:pt x="16250" y="1921"/>
                    </a:lnTo>
                    <a:lnTo>
                      <a:pt x="16250" y="1405"/>
                    </a:lnTo>
                    <a:lnTo>
                      <a:pt x="13821" y="281"/>
                    </a:lnTo>
                    <a:lnTo>
                      <a:pt x="11045" y="0"/>
                    </a:lnTo>
                    <a:lnTo>
                      <a:pt x="8819" y="281"/>
                    </a:lnTo>
                    <a:lnTo>
                      <a:pt x="6737" y="843"/>
                    </a:lnTo>
                    <a:lnTo>
                      <a:pt x="4828" y="1921"/>
                    </a:lnTo>
                    <a:lnTo>
                      <a:pt x="3267" y="3045"/>
                    </a:lnTo>
                    <a:lnTo>
                      <a:pt x="1879" y="4732"/>
                    </a:lnTo>
                    <a:lnTo>
                      <a:pt x="867" y="6419"/>
                    </a:lnTo>
                    <a:lnTo>
                      <a:pt x="173" y="8386"/>
                    </a:lnTo>
                    <a:lnTo>
                      <a:pt x="0" y="10636"/>
                    </a:lnTo>
                    <a:lnTo>
                      <a:pt x="173" y="12885"/>
                    </a:lnTo>
                    <a:lnTo>
                      <a:pt x="867" y="14852"/>
                    </a:lnTo>
                    <a:lnTo>
                      <a:pt x="1879" y="16820"/>
                    </a:lnTo>
                    <a:lnTo>
                      <a:pt x="3267" y="18507"/>
                    </a:lnTo>
                    <a:lnTo>
                      <a:pt x="4828" y="19632"/>
                    </a:lnTo>
                    <a:lnTo>
                      <a:pt x="6737" y="20756"/>
                    </a:lnTo>
                    <a:lnTo>
                      <a:pt x="8819" y="21318"/>
                    </a:lnTo>
                    <a:lnTo>
                      <a:pt x="11045" y="21600"/>
                    </a:lnTo>
                    <a:lnTo>
                      <a:pt x="12954" y="21318"/>
                    </a:lnTo>
                    <a:lnTo>
                      <a:pt x="14689" y="21037"/>
                    </a:lnTo>
                    <a:lnTo>
                      <a:pt x="17609" y="19350"/>
                    </a:lnTo>
                    <a:lnTo>
                      <a:pt x="18997" y="18226"/>
                    </a:lnTo>
                    <a:lnTo>
                      <a:pt x="20038" y="16820"/>
                    </a:lnTo>
                    <a:lnTo>
                      <a:pt x="20906" y="15415"/>
                    </a:lnTo>
                    <a:lnTo>
                      <a:pt x="21599" y="13728"/>
                    </a:lnTo>
                    <a:lnTo>
                      <a:pt x="21426" y="13447"/>
                    </a:lnTo>
                    <a:lnTo>
                      <a:pt x="21079" y="13166"/>
                    </a:lnTo>
                    <a:lnTo>
                      <a:pt x="20559" y="14852"/>
                    </a:lnTo>
                    <a:lnTo>
                      <a:pt x="19691" y="16258"/>
                    </a:lnTo>
                    <a:lnTo>
                      <a:pt x="18650" y="17664"/>
                    </a:lnTo>
                    <a:lnTo>
                      <a:pt x="17465" y="18788"/>
                    </a:lnTo>
                    <a:lnTo>
                      <a:pt x="14515" y="20194"/>
                    </a:lnTo>
                    <a:lnTo>
                      <a:pt x="12780" y="20756"/>
                    </a:lnTo>
                    <a:lnTo>
                      <a:pt x="11045" y="20756"/>
                    </a:lnTo>
                    <a:close/>
                  </a:path>
                </a:pathLst>
              </a:custGeom>
              <a:gradFill rotWithShape="0">
                <a:gsLst>
                  <a:gs pos="0">
                    <a:srgbClr val="0088E4"/>
                  </a:gs>
                  <a:gs pos="100000">
                    <a:srgbClr val="007BCF"/>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8" name="AutoShape 22"/>
              <p:cNvSpPr>
                <a:spLocks/>
              </p:cNvSpPr>
              <p:nvPr/>
            </p:nvSpPr>
            <p:spPr bwMode="auto">
              <a:xfrm>
                <a:off x="3589337" y="1106487"/>
                <a:ext cx="152401" cy="47626"/>
              </a:xfrm>
              <a:custGeom>
                <a:avLst/>
                <a:gdLst>
                  <a:gd name="T0" fmla="*/ 76201 w 21600"/>
                  <a:gd name="T1" fmla="*/ 23813 h 21600"/>
                  <a:gd name="T2" fmla="*/ 76201 w 21600"/>
                  <a:gd name="T3" fmla="*/ 23813 h 21600"/>
                  <a:gd name="T4" fmla="*/ 76201 w 21600"/>
                  <a:gd name="T5" fmla="*/ 23813 h 21600"/>
                  <a:gd name="T6" fmla="*/ 76201 w 21600"/>
                  <a:gd name="T7" fmla="*/ 23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8640"/>
                    </a:lnTo>
                    <a:lnTo>
                      <a:pt x="10800" y="12960"/>
                    </a:lnTo>
                    <a:lnTo>
                      <a:pt x="21600" y="21600"/>
                    </a:lnTo>
                    <a:lnTo>
                      <a:pt x="21600" y="12960"/>
                    </a:lnTo>
                    <a:lnTo>
                      <a:pt x="10800" y="8640"/>
                    </a:lnTo>
                    <a:lnTo>
                      <a:pt x="0" y="0"/>
                    </a:lnTo>
                    <a:close/>
                  </a:path>
                </a:pathLst>
              </a:custGeom>
              <a:gradFill rotWithShape="0">
                <a:gsLst>
                  <a:gs pos="0">
                    <a:srgbClr val="0088E4"/>
                  </a:gs>
                  <a:gs pos="100000">
                    <a:srgbClr val="0077C8"/>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9" name="AutoShape 23"/>
              <p:cNvSpPr>
                <a:spLocks/>
              </p:cNvSpPr>
              <p:nvPr/>
            </p:nvSpPr>
            <p:spPr bwMode="auto">
              <a:xfrm>
                <a:off x="3808412" y="1628775"/>
                <a:ext cx="285751" cy="209550"/>
              </a:xfrm>
              <a:custGeom>
                <a:avLst/>
                <a:gdLst>
                  <a:gd name="T0" fmla="*/ 142876 w 21600"/>
                  <a:gd name="T1" fmla="*/ 104775 h 21600"/>
                  <a:gd name="T2" fmla="*/ 142876 w 21600"/>
                  <a:gd name="T3" fmla="*/ 104775 h 21600"/>
                  <a:gd name="T4" fmla="*/ 142876 w 21600"/>
                  <a:gd name="T5" fmla="*/ 104775 h 21600"/>
                  <a:gd name="T6" fmla="*/ 142876 w 21600"/>
                  <a:gd name="T7" fmla="*/ 1047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499" y="21600"/>
                    </a:lnTo>
                    <a:lnTo>
                      <a:pt x="9291" y="17672"/>
                    </a:lnTo>
                    <a:lnTo>
                      <a:pt x="14359" y="12763"/>
                    </a:lnTo>
                    <a:lnTo>
                      <a:pt x="18703" y="7854"/>
                    </a:lnTo>
                    <a:lnTo>
                      <a:pt x="21600" y="1963"/>
                    </a:lnTo>
                    <a:lnTo>
                      <a:pt x="20151" y="0"/>
                    </a:lnTo>
                    <a:lnTo>
                      <a:pt x="16531" y="6872"/>
                    </a:lnTo>
                    <a:lnTo>
                      <a:pt x="12187" y="12763"/>
                    </a:lnTo>
                    <a:lnTo>
                      <a:pt x="6395" y="17672"/>
                    </a:lnTo>
                    <a:lnTo>
                      <a:pt x="0" y="21600"/>
                    </a:lnTo>
                    <a:close/>
                  </a:path>
                </a:pathLst>
              </a:custGeom>
              <a:gradFill rotWithShape="0">
                <a:gsLst>
                  <a:gs pos="0">
                    <a:srgbClr val="0088E4"/>
                  </a:gs>
                  <a:gs pos="100000">
                    <a:srgbClr val="0077C8"/>
                  </a:gs>
                </a:gsLst>
                <a:lin ang="189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0" name="AutoShape 24"/>
              <p:cNvSpPr>
                <a:spLocks/>
              </p:cNvSpPr>
              <p:nvPr/>
            </p:nvSpPr>
            <p:spPr bwMode="auto">
              <a:xfrm>
                <a:off x="1284287" y="1266825"/>
                <a:ext cx="712789" cy="295275"/>
              </a:xfrm>
              <a:custGeom>
                <a:avLst/>
                <a:gdLst>
                  <a:gd name="T0" fmla="*/ 356395 w 21600"/>
                  <a:gd name="T1" fmla="*/ 147638 h 21600"/>
                  <a:gd name="T2" fmla="*/ 356395 w 21600"/>
                  <a:gd name="T3" fmla="*/ 147638 h 21600"/>
                  <a:gd name="T4" fmla="*/ 356395 w 21600"/>
                  <a:gd name="T5" fmla="*/ 147638 h 21600"/>
                  <a:gd name="T6" fmla="*/ 356395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89" y="696"/>
                    </a:moveTo>
                    <a:lnTo>
                      <a:pt x="7232" y="2090"/>
                    </a:lnTo>
                    <a:lnTo>
                      <a:pt x="10366" y="4180"/>
                    </a:lnTo>
                    <a:lnTo>
                      <a:pt x="13258" y="6967"/>
                    </a:lnTo>
                    <a:lnTo>
                      <a:pt x="15862" y="9754"/>
                    </a:lnTo>
                    <a:lnTo>
                      <a:pt x="18176" y="13238"/>
                    </a:lnTo>
                    <a:lnTo>
                      <a:pt x="20201" y="17419"/>
                    </a:lnTo>
                    <a:lnTo>
                      <a:pt x="21599" y="21600"/>
                    </a:lnTo>
                    <a:lnTo>
                      <a:pt x="21599" y="18812"/>
                    </a:lnTo>
                    <a:lnTo>
                      <a:pt x="19912" y="14632"/>
                    </a:lnTo>
                    <a:lnTo>
                      <a:pt x="17887" y="11148"/>
                    </a:lnTo>
                    <a:lnTo>
                      <a:pt x="15573" y="7664"/>
                    </a:lnTo>
                    <a:lnTo>
                      <a:pt x="12969" y="5574"/>
                    </a:lnTo>
                    <a:lnTo>
                      <a:pt x="6942" y="1393"/>
                    </a:lnTo>
                    <a:lnTo>
                      <a:pt x="3760" y="696"/>
                    </a:lnTo>
                    <a:lnTo>
                      <a:pt x="289" y="0"/>
                    </a:lnTo>
                    <a:lnTo>
                      <a:pt x="0" y="0"/>
                    </a:lnTo>
                    <a:lnTo>
                      <a:pt x="0" y="696"/>
                    </a:lnTo>
                    <a:lnTo>
                      <a:pt x="289" y="696"/>
                    </a:lnTo>
                    <a:close/>
                  </a:path>
                </a:pathLst>
              </a:custGeom>
              <a:gradFill rotWithShape="0">
                <a:gsLst>
                  <a:gs pos="0">
                    <a:srgbClr val="007BCF"/>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1" name="AutoShape 25"/>
              <p:cNvSpPr>
                <a:spLocks/>
              </p:cNvSpPr>
              <p:nvPr/>
            </p:nvSpPr>
            <p:spPr bwMode="auto">
              <a:xfrm>
                <a:off x="581025" y="1314450"/>
                <a:ext cx="1416051" cy="733425"/>
              </a:xfrm>
              <a:custGeom>
                <a:avLst/>
                <a:gdLst>
                  <a:gd name="T0" fmla="*/ 708026 w 21600"/>
                  <a:gd name="T1" fmla="*/ 366713 h 21600"/>
                  <a:gd name="T2" fmla="*/ 708026 w 21600"/>
                  <a:gd name="T3" fmla="*/ 366713 h 21600"/>
                  <a:gd name="T4" fmla="*/ 708026 w 21600"/>
                  <a:gd name="T5" fmla="*/ 366713 h 21600"/>
                  <a:gd name="T6" fmla="*/ 708026 w 21600"/>
                  <a:gd name="T7" fmla="*/ 366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58" y="12903"/>
                    </a:moveTo>
                    <a:lnTo>
                      <a:pt x="703" y="10379"/>
                    </a:lnTo>
                    <a:lnTo>
                      <a:pt x="1431" y="8135"/>
                    </a:lnTo>
                    <a:lnTo>
                      <a:pt x="2305" y="6171"/>
                    </a:lnTo>
                    <a:lnTo>
                      <a:pt x="3616" y="4488"/>
                    </a:lnTo>
                    <a:lnTo>
                      <a:pt x="5072" y="2805"/>
                    </a:lnTo>
                    <a:lnTo>
                      <a:pt x="6819" y="1683"/>
                    </a:lnTo>
                    <a:lnTo>
                      <a:pt x="8834" y="1122"/>
                    </a:lnTo>
                    <a:lnTo>
                      <a:pt x="10872" y="841"/>
                    </a:lnTo>
                    <a:lnTo>
                      <a:pt x="12911" y="1122"/>
                    </a:lnTo>
                    <a:lnTo>
                      <a:pt x="14780" y="1683"/>
                    </a:lnTo>
                    <a:lnTo>
                      <a:pt x="16527" y="2805"/>
                    </a:lnTo>
                    <a:lnTo>
                      <a:pt x="17983" y="4488"/>
                    </a:lnTo>
                    <a:lnTo>
                      <a:pt x="19294" y="6171"/>
                    </a:lnTo>
                    <a:lnTo>
                      <a:pt x="20168" y="8135"/>
                    </a:lnTo>
                    <a:lnTo>
                      <a:pt x="20896" y="10379"/>
                    </a:lnTo>
                    <a:lnTo>
                      <a:pt x="21041" y="12903"/>
                    </a:lnTo>
                    <a:lnTo>
                      <a:pt x="20750" y="15428"/>
                    </a:lnTo>
                    <a:lnTo>
                      <a:pt x="20168" y="17672"/>
                    </a:lnTo>
                    <a:lnTo>
                      <a:pt x="19003" y="19916"/>
                    </a:lnTo>
                    <a:lnTo>
                      <a:pt x="17546" y="21599"/>
                    </a:lnTo>
                    <a:lnTo>
                      <a:pt x="18566" y="21599"/>
                    </a:lnTo>
                    <a:lnTo>
                      <a:pt x="19876" y="19916"/>
                    </a:lnTo>
                    <a:lnTo>
                      <a:pt x="20750" y="17672"/>
                    </a:lnTo>
                    <a:lnTo>
                      <a:pt x="21454" y="15428"/>
                    </a:lnTo>
                    <a:lnTo>
                      <a:pt x="21600" y="12903"/>
                    </a:lnTo>
                    <a:lnTo>
                      <a:pt x="21454" y="10379"/>
                    </a:lnTo>
                    <a:lnTo>
                      <a:pt x="20750" y="7854"/>
                    </a:lnTo>
                    <a:lnTo>
                      <a:pt x="19731" y="5610"/>
                    </a:lnTo>
                    <a:lnTo>
                      <a:pt x="18420" y="3927"/>
                    </a:lnTo>
                    <a:lnTo>
                      <a:pt x="16818" y="2244"/>
                    </a:lnTo>
                    <a:lnTo>
                      <a:pt x="15071" y="1122"/>
                    </a:lnTo>
                    <a:lnTo>
                      <a:pt x="13057" y="280"/>
                    </a:lnTo>
                    <a:lnTo>
                      <a:pt x="10872" y="0"/>
                    </a:lnTo>
                    <a:lnTo>
                      <a:pt x="8688" y="280"/>
                    </a:lnTo>
                    <a:lnTo>
                      <a:pt x="6674" y="1122"/>
                    </a:lnTo>
                    <a:lnTo>
                      <a:pt x="4781" y="2244"/>
                    </a:lnTo>
                    <a:lnTo>
                      <a:pt x="3179" y="3927"/>
                    </a:lnTo>
                    <a:lnTo>
                      <a:pt x="1868" y="5610"/>
                    </a:lnTo>
                    <a:lnTo>
                      <a:pt x="849" y="7854"/>
                    </a:lnTo>
                    <a:lnTo>
                      <a:pt x="291" y="10379"/>
                    </a:lnTo>
                    <a:lnTo>
                      <a:pt x="0" y="12903"/>
                    </a:lnTo>
                    <a:lnTo>
                      <a:pt x="145" y="15428"/>
                    </a:lnTo>
                    <a:lnTo>
                      <a:pt x="849" y="17672"/>
                    </a:lnTo>
                    <a:lnTo>
                      <a:pt x="1723" y="19916"/>
                    </a:lnTo>
                    <a:lnTo>
                      <a:pt x="3033" y="21599"/>
                    </a:lnTo>
                    <a:lnTo>
                      <a:pt x="4053" y="21599"/>
                    </a:lnTo>
                    <a:lnTo>
                      <a:pt x="2596" y="19916"/>
                    </a:lnTo>
                    <a:lnTo>
                      <a:pt x="1431" y="17672"/>
                    </a:lnTo>
                    <a:lnTo>
                      <a:pt x="849" y="15428"/>
                    </a:lnTo>
                    <a:lnTo>
                      <a:pt x="558" y="12903"/>
                    </a:lnTo>
                    <a:close/>
                  </a:path>
                </a:pathLst>
              </a:custGeom>
              <a:gradFill rotWithShape="0">
                <a:gsLst>
                  <a:gs pos="0">
                    <a:srgbClr val="0088E4"/>
                  </a:gs>
                  <a:gs pos="100000">
                    <a:srgbClr val="0073C1"/>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2" name="AutoShape 26"/>
              <p:cNvSpPr>
                <a:spLocks/>
              </p:cNvSpPr>
              <p:nvPr/>
            </p:nvSpPr>
            <p:spPr bwMode="auto">
              <a:xfrm>
                <a:off x="485774" y="1276350"/>
                <a:ext cx="646114" cy="771525"/>
              </a:xfrm>
              <a:custGeom>
                <a:avLst/>
                <a:gdLst>
                  <a:gd name="T0" fmla="*/ 323057 w 21600"/>
                  <a:gd name="T1" fmla="*/ 385763 h 21600"/>
                  <a:gd name="T2" fmla="*/ 323057 w 21600"/>
                  <a:gd name="T3" fmla="*/ 385763 h 21600"/>
                  <a:gd name="T4" fmla="*/ 323057 w 21600"/>
                  <a:gd name="T5" fmla="*/ 385763 h 21600"/>
                  <a:gd name="T6" fmla="*/ 323057 w 21600"/>
                  <a:gd name="T7" fmla="*/ 385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7" y="13333"/>
                    </a:moveTo>
                    <a:lnTo>
                      <a:pt x="1276" y="10933"/>
                    </a:lnTo>
                    <a:lnTo>
                      <a:pt x="2553" y="8800"/>
                    </a:lnTo>
                    <a:lnTo>
                      <a:pt x="4415" y="6666"/>
                    </a:lnTo>
                    <a:lnTo>
                      <a:pt x="6969" y="4800"/>
                    </a:lnTo>
                    <a:lnTo>
                      <a:pt x="9842" y="3200"/>
                    </a:lnTo>
                    <a:lnTo>
                      <a:pt x="13353" y="1866"/>
                    </a:lnTo>
                    <a:lnTo>
                      <a:pt x="17503" y="1066"/>
                    </a:lnTo>
                    <a:lnTo>
                      <a:pt x="21600" y="266"/>
                    </a:lnTo>
                    <a:lnTo>
                      <a:pt x="21600" y="0"/>
                    </a:lnTo>
                    <a:lnTo>
                      <a:pt x="17184" y="533"/>
                    </a:lnTo>
                    <a:lnTo>
                      <a:pt x="13034" y="1600"/>
                    </a:lnTo>
                    <a:lnTo>
                      <a:pt x="9523" y="2933"/>
                    </a:lnTo>
                    <a:lnTo>
                      <a:pt x="6331" y="4533"/>
                    </a:lnTo>
                    <a:lnTo>
                      <a:pt x="3830" y="6400"/>
                    </a:lnTo>
                    <a:lnTo>
                      <a:pt x="1596" y="8533"/>
                    </a:lnTo>
                    <a:lnTo>
                      <a:pt x="319" y="10933"/>
                    </a:lnTo>
                    <a:lnTo>
                      <a:pt x="0" y="13333"/>
                    </a:lnTo>
                    <a:lnTo>
                      <a:pt x="319" y="15466"/>
                    </a:lnTo>
                    <a:lnTo>
                      <a:pt x="1596" y="17599"/>
                    </a:lnTo>
                    <a:lnTo>
                      <a:pt x="3511" y="19733"/>
                    </a:lnTo>
                    <a:lnTo>
                      <a:pt x="5692" y="21599"/>
                    </a:lnTo>
                    <a:lnTo>
                      <a:pt x="6969" y="21599"/>
                    </a:lnTo>
                    <a:lnTo>
                      <a:pt x="4415" y="19999"/>
                    </a:lnTo>
                    <a:lnTo>
                      <a:pt x="2553" y="17866"/>
                    </a:lnTo>
                    <a:lnTo>
                      <a:pt x="1276" y="15733"/>
                    </a:lnTo>
                    <a:lnTo>
                      <a:pt x="957" y="13333"/>
                    </a:lnTo>
                    <a:close/>
                  </a:path>
                </a:pathLst>
              </a:custGeom>
              <a:gradFill rotWithShape="0">
                <a:gsLst>
                  <a:gs pos="0">
                    <a:srgbClr val="0088E4"/>
                  </a:gs>
                  <a:gs pos="100000">
                    <a:srgbClr val="007BCF"/>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3" name="AutoShape 27"/>
              <p:cNvSpPr>
                <a:spLocks/>
              </p:cNvSpPr>
              <p:nvPr/>
            </p:nvSpPr>
            <p:spPr bwMode="auto">
              <a:xfrm>
                <a:off x="1922462" y="1619250"/>
                <a:ext cx="171451" cy="400050"/>
              </a:xfrm>
              <a:custGeom>
                <a:avLst/>
                <a:gdLst>
                  <a:gd name="T0" fmla="*/ 85726 w 21600"/>
                  <a:gd name="T1" fmla="*/ 200025 h 21600"/>
                  <a:gd name="T2" fmla="*/ 85726 w 21600"/>
                  <a:gd name="T3" fmla="*/ 200025 h 21600"/>
                  <a:gd name="T4" fmla="*/ 85726 w 21600"/>
                  <a:gd name="T5" fmla="*/ 200025 h 21600"/>
                  <a:gd name="T6" fmla="*/ 85726 w 21600"/>
                  <a:gd name="T7" fmla="*/ 200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966" y="7199"/>
                    </a:moveTo>
                    <a:lnTo>
                      <a:pt x="16755" y="11314"/>
                    </a:lnTo>
                    <a:lnTo>
                      <a:pt x="13121" y="14914"/>
                    </a:lnTo>
                    <a:lnTo>
                      <a:pt x="7267" y="18514"/>
                    </a:lnTo>
                    <a:lnTo>
                      <a:pt x="0" y="21600"/>
                    </a:lnTo>
                    <a:lnTo>
                      <a:pt x="3633" y="21600"/>
                    </a:lnTo>
                    <a:lnTo>
                      <a:pt x="10699" y="18514"/>
                    </a:lnTo>
                    <a:lnTo>
                      <a:pt x="16755" y="14914"/>
                    </a:lnTo>
                    <a:lnTo>
                      <a:pt x="20388" y="11314"/>
                    </a:lnTo>
                    <a:lnTo>
                      <a:pt x="21599" y="7199"/>
                    </a:lnTo>
                    <a:lnTo>
                      <a:pt x="20388" y="3599"/>
                    </a:lnTo>
                    <a:lnTo>
                      <a:pt x="17966" y="0"/>
                    </a:lnTo>
                    <a:lnTo>
                      <a:pt x="13121" y="0"/>
                    </a:lnTo>
                    <a:lnTo>
                      <a:pt x="16755" y="3599"/>
                    </a:lnTo>
                    <a:lnTo>
                      <a:pt x="17966" y="7199"/>
                    </a:lnTo>
                    <a:close/>
                  </a:path>
                </a:pathLst>
              </a:custGeom>
              <a:gradFill rotWithShape="0">
                <a:gsLst>
                  <a:gs pos="0">
                    <a:srgbClr val="0088E4"/>
                  </a:gs>
                  <a:gs pos="100000">
                    <a:srgbClr val="006FB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4" name="AutoShape 28"/>
              <p:cNvSpPr>
                <a:spLocks/>
              </p:cNvSpPr>
              <p:nvPr/>
            </p:nvSpPr>
            <p:spPr bwMode="auto">
              <a:xfrm>
                <a:off x="463550" y="1049337"/>
                <a:ext cx="1325563" cy="238126"/>
              </a:xfrm>
              <a:custGeom>
                <a:avLst/>
                <a:gdLst>
                  <a:gd name="T0" fmla="*/ 662782 w 21600"/>
                  <a:gd name="T1" fmla="*/ 119063 h 21600"/>
                  <a:gd name="T2" fmla="*/ 662782 w 21600"/>
                  <a:gd name="T3" fmla="*/ 119063 h 21600"/>
                  <a:gd name="T4" fmla="*/ 662782 w 21600"/>
                  <a:gd name="T5" fmla="*/ 119063 h 21600"/>
                  <a:gd name="T6" fmla="*/ 662782 w 21600"/>
                  <a:gd name="T7" fmla="*/ 1190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99" y="2592"/>
                    </a:moveTo>
                    <a:lnTo>
                      <a:pt x="15443" y="3456"/>
                    </a:lnTo>
                    <a:lnTo>
                      <a:pt x="17642" y="4320"/>
                    </a:lnTo>
                    <a:lnTo>
                      <a:pt x="19530" y="6048"/>
                    </a:lnTo>
                    <a:lnTo>
                      <a:pt x="21418" y="8640"/>
                    </a:lnTo>
                    <a:lnTo>
                      <a:pt x="21599" y="6048"/>
                    </a:lnTo>
                    <a:lnTo>
                      <a:pt x="19685" y="3456"/>
                    </a:lnTo>
                    <a:lnTo>
                      <a:pt x="17797" y="1728"/>
                    </a:lnTo>
                    <a:lnTo>
                      <a:pt x="13399" y="0"/>
                    </a:lnTo>
                    <a:lnTo>
                      <a:pt x="9622" y="1728"/>
                    </a:lnTo>
                    <a:lnTo>
                      <a:pt x="6001" y="5184"/>
                    </a:lnTo>
                    <a:lnTo>
                      <a:pt x="2845" y="11232"/>
                    </a:lnTo>
                    <a:lnTo>
                      <a:pt x="0" y="19008"/>
                    </a:lnTo>
                    <a:lnTo>
                      <a:pt x="491" y="21600"/>
                    </a:lnTo>
                    <a:lnTo>
                      <a:pt x="3155" y="13824"/>
                    </a:lnTo>
                    <a:lnTo>
                      <a:pt x="6311" y="7776"/>
                    </a:lnTo>
                    <a:lnTo>
                      <a:pt x="9778" y="4320"/>
                    </a:lnTo>
                    <a:lnTo>
                      <a:pt x="13399" y="2592"/>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5" name="AutoShape 29"/>
              <p:cNvSpPr>
                <a:spLocks/>
              </p:cNvSpPr>
              <p:nvPr/>
            </p:nvSpPr>
            <p:spPr bwMode="auto">
              <a:xfrm>
                <a:off x="144462" y="1316037"/>
                <a:ext cx="271463" cy="731838"/>
              </a:xfrm>
              <a:custGeom>
                <a:avLst/>
                <a:gdLst>
                  <a:gd name="T0" fmla="*/ 135732 w 21600"/>
                  <a:gd name="T1" fmla="*/ 365919 h 21600"/>
                  <a:gd name="T2" fmla="*/ 135732 w 21600"/>
                  <a:gd name="T3" fmla="*/ 365919 h 21600"/>
                  <a:gd name="T4" fmla="*/ 135732 w 21600"/>
                  <a:gd name="T5" fmla="*/ 365919 h 21600"/>
                  <a:gd name="T6" fmla="*/ 135732 w 21600"/>
                  <a:gd name="T7" fmla="*/ 365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15" y="12322"/>
                    </a:moveTo>
                    <a:lnTo>
                      <a:pt x="5431" y="8949"/>
                    </a:lnTo>
                    <a:lnTo>
                      <a:pt x="8463" y="6137"/>
                    </a:lnTo>
                    <a:lnTo>
                      <a:pt x="14652" y="3373"/>
                    </a:lnTo>
                    <a:lnTo>
                      <a:pt x="21599" y="843"/>
                    </a:lnTo>
                    <a:lnTo>
                      <a:pt x="19326" y="0"/>
                    </a:lnTo>
                    <a:lnTo>
                      <a:pt x="10863" y="2811"/>
                    </a:lnTo>
                    <a:lnTo>
                      <a:pt x="5431" y="5622"/>
                    </a:lnTo>
                    <a:lnTo>
                      <a:pt x="1642" y="8949"/>
                    </a:lnTo>
                    <a:lnTo>
                      <a:pt x="0" y="12322"/>
                    </a:lnTo>
                    <a:lnTo>
                      <a:pt x="757" y="14852"/>
                    </a:lnTo>
                    <a:lnTo>
                      <a:pt x="3157" y="17101"/>
                    </a:lnTo>
                    <a:lnTo>
                      <a:pt x="6189" y="19350"/>
                    </a:lnTo>
                    <a:lnTo>
                      <a:pt x="10863" y="21600"/>
                    </a:lnTo>
                    <a:lnTo>
                      <a:pt x="15410" y="21600"/>
                    </a:lnTo>
                    <a:lnTo>
                      <a:pt x="10863" y="19350"/>
                    </a:lnTo>
                    <a:lnTo>
                      <a:pt x="6947" y="17101"/>
                    </a:lnTo>
                    <a:lnTo>
                      <a:pt x="4673" y="14852"/>
                    </a:lnTo>
                    <a:lnTo>
                      <a:pt x="3915" y="12322"/>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6" name="AutoShape 30"/>
              <p:cNvSpPr>
                <a:spLocks/>
              </p:cNvSpPr>
              <p:nvPr/>
            </p:nvSpPr>
            <p:spPr bwMode="auto">
              <a:xfrm>
                <a:off x="1865312" y="1154112"/>
                <a:ext cx="571501" cy="893763"/>
              </a:xfrm>
              <a:custGeom>
                <a:avLst/>
                <a:gdLst>
                  <a:gd name="T0" fmla="*/ 285751 w 21600"/>
                  <a:gd name="T1" fmla="*/ 446882 h 21600"/>
                  <a:gd name="T2" fmla="*/ 285751 w 21600"/>
                  <a:gd name="T3" fmla="*/ 446882 h 21600"/>
                  <a:gd name="T4" fmla="*/ 285751 w 21600"/>
                  <a:gd name="T5" fmla="*/ 446882 h 21600"/>
                  <a:gd name="T6" fmla="*/ 285751 w 21600"/>
                  <a:gd name="T7" fmla="*/ 4468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4003"/>
                    </a:moveTo>
                    <a:lnTo>
                      <a:pt x="21180" y="11701"/>
                    </a:lnTo>
                    <a:lnTo>
                      <a:pt x="20100" y="9629"/>
                    </a:lnTo>
                    <a:lnTo>
                      <a:pt x="18300" y="7826"/>
                    </a:lnTo>
                    <a:lnTo>
                      <a:pt x="15720" y="5985"/>
                    </a:lnTo>
                    <a:lnTo>
                      <a:pt x="12780" y="4143"/>
                    </a:lnTo>
                    <a:lnTo>
                      <a:pt x="9540" y="2532"/>
                    </a:lnTo>
                    <a:lnTo>
                      <a:pt x="5520" y="1150"/>
                    </a:lnTo>
                    <a:lnTo>
                      <a:pt x="1140" y="0"/>
                    </a:lnTo>
                    <a:lnTo>
                      <a:pt x="0" y="460"/>
                    </a:lnTo>
                    <a:lnTo>
                      <a:pt x="4020" y="1611"/>
                    </a:lnTo>
                    <a:lnTo>
                      <a:pt x="8040" y="2992"/>
                    </a:lnTo>
                    <a:lnTo>
                      <a:pt x="11340" y="4373"/>
                    </a:lnTo>
                    <a:lnTo>
                      <a:pt x="14280" y="6215"/>
                    </a:lnTo>
                    <a:lnTo>
                      <a:pt x="16440" y="8056"/>
                    </a:lnTo>
                    <a:lnTo>
                      <a:pt x="17940" y="9860"/>
                    </a:lnTo>
                    <a:lnTo>
                      <a:pt x="19020" y="11931"/>
                    </a:lnTo>
                    <a:lnTo>
                      <a:pt x="19380" y="14003"/>
                    </a:lnTo>
                    <a:lnTo>
                      <a:pt x="19020" y="16075"/>
                    </a:lnTo>
                    <a:lnTo>
                      <a:pt x="17940" y="17916"/>
                    </a:lnTo>
                    <a:lnTo>
                      <a:pt x="16440" y="19758"/>
                    </a:lnTo>
                    <a:lnTo>
                      <a:pt x="14280" y="21600"/>
                    </a:lnTo>
                    <a:lnTo>
                      <a:pt x="16080" y="21600"/>
                    </a:lnTo>
                    <a:lnTo>
                      <a:pt x="18660" y="19758"/>
                    </a:lnTo>
                    <a:lnTo>
                      <a:pt x="20100" y="17916"/>
                    </a:lnTo>
                    <a:lnTo>
                      <a:pt x="21180" y="16075"/>
                    </a:lnTo>
                    <a:lnTo>
                      <a:pt x="21600" y="14003"/>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7" name="AutoShape 31"/>
              <p:cNvSpPr>
                <a:spLocks/>
              </p:cNvSpPr>
              <p:nvPr/>
            </p:nvSpPr>
            <p:spPr bwMode="auto">
              <a:xfrm>
                <a:off x="860425" y="963612"/>
                <a:ext cx="1711325" cy="674688"/>
              </a:xfrm>
              <a:custGeom>
                <a:avLst/>
                <a:gdLst>
                  <a:gd name="T0" fmla="*/ 855662 w 21600"/>
                  <a:gd name="T1" fmla="*/ 337344 h 21600"/>
                  <a:gd name="T2" fmla="*/ 855662 w 21600"/>
                  <a:gd name="T3" fmla="*/ 337344 h 21600"/>
                  <a:gd name="T4" fmla="*/ 855662 w 21600"/>
                  <a:gd name="T5" fmla="*/ 337344 h 21600"/>
                  <a:gd name="T6" fmla="*/ 855662 w 21600"/>
                  <a:gd name="T7" fmla="*/ 3373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99" y="21599"/>
                    </a:moveTo>
                    <a:lnTo>
                      <a:pt x="21599" y="21295"/>
                    </a:lnTo>
                    <a:lnTo>
                      <a:pt x="21359" y="19160"/>
                    </a:lnTo>
                    <a:lnTo>
                      <a:pt x="20978" y="17076"/>
                    </a:lnTo>
                    <a:lnTo>
                      <a:pt x="19756" y="12807"/>
                    </a:lnTo>
                    <a:lnTo>
                      <a:pt x="18173" y="9148"/>
                    </a:lnTo>
                    <a:lnTo>
                      <a:pt x="16230" y="6098"/>
                    </a:lnTo>
                    <a:lnTo>
                      <a:pt x="13905" y="3659"/>
                    </a:lnTo>
                    <a:lnTo>
                      <a:pt x="11220" y="1524"/>
                    </a:lnTo>
                    <a:lnTo>
                      <a:pt x="8415" y="304"/>
                    </a:lnTo>
                    <a:lnTo>
                      <a:pt x="5369" y="0"/>
                    </a:lnTo>
                    <a:lnTo>
                      <a:pt x="2684" y="304"/>
                    </a:lnTo>
                    <a:lnTo>
                      <a:pt x="0" y="1219"/>
                    </a:lnTo>
                    <a:lnTo>
                      <a:pt x="240" y="1829"/>
                    </a:lnTo>
                    <a:lnTo>
                      <a:pt x="2684" y="914"/>
                    </a:lnTo>
                    <a:lnTo>
                      <a:pt x="5369" y="609"/>
                    </a:lnTo>
                    <a:lnTo>
                      <a:pt x="8415" y="914"/>
                    </a:lnTo>
                    <a:lnTo>
                      <a:pt x="11100" y="2134"/>
                    </a:lnTo>
                    <a:lnTo>
                      <a:pt x="13665" y="4269"/>
                    </a:lnTo>
                    <a:lnTo>
                      <a:pt x="15989" y="6708"/>
                    </a:lnTo>
                    <a:lnTo>
                      <a:pt x="17933" y="9758"/>
                    </a:lnTo>
                    <a:lnTo>
                      <a:pt x="19395" y="13417"/>
                    </a:lnTo>
                    <a:lnTo>
                      <a:pt x="20017" y="15247"/>
                    </a:lnTo>
                    <a:lnTo>
                      <a:pt x="20497" y="17381"/>
                    </a:lnTo>
                    <a:lnTo>
                      <a:pt x="20858" y="19465"/>
                    </a:lnTo>
                    <a:lnTo>
                      <a:pt x="21099" y="21599"/>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8" name="AutoShape 32"/>
              <p:cNvSpPr>
                <a:spLocks/>
              </p:cNvSpPr>
              <p:nvPr/>
            </p:nvSpPr>
            <p:spPr bwMode="auto">
              <a:xfrm>
                <a:off x="2425700" y="1676400"/>
                <a:ext cx="155575" cy="371475"/>
              </a:xfrm>
              <a:custGeom>
                <a:avLst/>
                <a:gdLst>
                  <a:gd name="T0" fmla="*/ 77788 w 21600"/>
                  <a:gd name="T1" fmla="*/ 185738 h 21600"/>
                  <a:gd name="T2" fmla="*/ 77788 w 21600"/>
                  <a:gd name="T3" fmla="*/ 185738 h 21600"/>
                  <a:gd name="T4" fmla="*/ 77788 w 21600"/>
                  <a:gd name="T5" fmla="*/ 185738 h 21600"/>
                  <a:gd name="T6" fmla="*/ 77788 w 21600"/>
                  <a:gd name="T7" fmla="*/ 18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5510" y="21600"/>
                    </a:lnTo>
                    <a:lnTo>
                      <a:pt x="12122" y="17169"/>
                    </a:lnTo>
                    <a:lnTo>
                      <a:pt x="17632" y="12738"/>
                    </a:lnTo>
                    <a:lnTo>
                      <a:pt x="20277" y="8307"/>
                    </a:lnTo>
                    <a:lnTo>
                      <a:pt x="21599" y="3323"/>
                    </a:lnTo>
                    <a:lnTo>
                      <a:pt x="21599" y="0"/>
                    </a:lnTo>
                    <a:lnTo>
                      <a:pt x="16310" y="0"/>
                    </a:lnTo>
                    <a:lnTo>
                      <a:pt x="16310" y="3323"/>
                    </a:lnTo>
                    <a:lnTo>
                      <a:pt x="14767" y="8307"/>
                    </a:lnTo>
                    <a:lnTo>
                      <a:pt x="12122" y="12738"/>
                    </a:lnTo>
                    <a:lnTo>
                      <a:pt x="6832" y="17169"/>
                    </a:lnTo>
                    <a:lnTo>
                      <a:pt x="0" y="21600"/>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9" name="AutoShape 33"/>
              <p:cNvSpPr>
                <a:spLocks/>
              </p:cNvSpPr>
              <p:nvPr/>
            </p:nvSpPr>
            <p:spPr bwMode="auto">
              <a:xfrm>
                <a:off x="0" y="1030287"/>
                <a:ext cx="763588" cy="1017588"/>
              </a:xfrm>
              <a:custGeom>
                <a:avLst/>
                <a:gdLst>
                  <a:gd name="T0" fmla="*/ 381794 w 21600"/>
                  <a:gd name="T1" fmla="*/ 508794 h 21600"/>
                  <a:gd name="T2" fmla="*/ 381794 w 21600"/>
                  <a:gd name="T3" fmla="*/ 508794 h 21600"/>
                  <a:gd name="T4" fmla="*/ 381794 w 21600"/>
                  <a:gd name="T5" fmla="*/ 508794 h 21600"/>
                  <a:gd name="T6" fmla="*/ 381794 w 21600"/>
                  <a:gd name="T7" fmla="*/ 5087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08" y="14927"/>
                    </a:moveTo>
                    <a:lnTo>
                      <a:pt x="1077" y="12501"/>
                    </a:lnTo>
                    <a:lnTo>
                      <a:pt x="2469" y="10277"/>
                    </a:lnTo>
                    <a:lnTo>
                      <a:pt x="4086" y="8289"/>
                    </a:lnTo>
                    <a:lnTo>
                      <a:pt x="6556" y="6267"/>
                    </a:lnTo>
                    <a:lnTo>
                      <a:pt x="9565" y="4448"/>
                    </a:lnTo>
                    <a:lnTo>
                      <a:pt x="13112" y="2830"/>
                    </a:lnTo>
                    <a:lnTo>
                      <a:pt x="17244" y="1617"/>
                    </a:lnTo>
                    <a:lnTo>
                      <a:pt x="21599" y="404"/>
                    </a:lnTo>
                    <a:lnTo>
                      <a:pt x="20522" y="0"/>
                    </a:lnTo>
                    <a:lnTo>
                      <a:pt x="16121" y="1213"/>
                    </a:lnTo>
                    <a:lnTo>
                      <a:pt x="12304" y="2628"/>
                    </a:lnTo>
                    <a:lnTo>
                      <a:pt x="8756" y="4245"/>
                    </a:lnTo>
                    <a:lnTo>
                      <a:pt x="5748" y="6065"/>
                    </a:lnTo>
                    <a:lnTo>
                      <a:pt x="3278" y="8087"/>
                    </a:lnTo>
                    <a:lnTo>
                      <a:pt x="1661" y="10277"/>
                    </a:lnTo>
                    <a:lnTo>
                      <a:pt x="269" y="12501"/>
                    </a:lnTo>
                    <a:lnTo>
                      <a:pt x="0" y="14927"/>
                    </a:lnTo>
                    <a:lnTo>
                      <a:pt x="269" y="16747"/>
                    </a:lnTo>
                    <a:lnTo>
                      <a:pt x="808" y="18365"/>
                    </a:lnTo>
                    <a:lnTo>
                      <a:pt x="1930" y="19982"/>
                    </a:lnTo>
                    <a:lnTo>
                      <a:pt x="3278" y="21600"/>
                    </a:lnTo>
                    <a:lnTo>
                      <a:pt x="4355" y="21600"/>
                    </a:lnTo>
                    <a:lnTo>
                      <a:pt x="3008" y="19982"/>
                    </a:lnTo>
                    <a:lnTo>
                      <a:pt x="1930" y="18365"/>
                    </a:lnTo>
                    <a:lnTo>
                      <a:pt x="1077" y="16747"/>
                    </a:lnTo>
                    <a:lnTo>
                      <a:pt x="808" y="14927"/>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0" name="AutoShape 34"/>
              <p:cNvSpPr>
                <a:spLocks/>
              </p:cNvSpPr>
              <p:nvPr/>
            </p:nvSpPr>
            <p:spPr bwMode="auto">
              <a:xfrm>
                <a:off x="3848100" y="600075"/>
                <a:ext cx="1906588" cy="1160463"/>
              </a:xfrm>
              <a:custGeom>
                <a:avLst/>
                <a:gdLst>
                  <a:gd name="T0" fmla="*/ 953294 w 21600"/>
                  <a:gd name="T1" fmla="*/ 580232 h 21600"/>
                  <a:gd name="T2" fmla="*/ 953294 w 21600"/>
                  <a:gd name="T3" fmla="*/ 580232 h 21600"/>
                  <a:gd name="T4" fmla="*/ 953294 w 21600"/>
                  <a:gd name="T5" fmla="*/ 580232 h 21600"/>
                  <a:gd name="T6" fmla="*/ 953294 w 21600"/>
                  <a:gd name="T7" fmla="*/ 5802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62" y="0"/>
                    </a:moveTo>
                    <a:lnTo>
                      <a:pt x="8704" y="177"/>
                    </a:lnTo>
                    <a:lnTo>
                      <a:pt x="6654" y="886"/>
                    </a:lnTo>
                    <a:lnTo>
                      <a:pt x="4730" y="1772"/>
                    </a:lnTo>
                    <a:lnTo>
                      <a:pt x="3219" y="3191"/>
                    </a:lnTo>
                    <a:lnTo>
                      <a:pt x="1816" y="4786"/>
                    </a:lnTo>
                    <a:lnTo>
                      <a:pt x="863" y="6559"/>
                    </a:lnTo>
                    <a:lnTo>
                      <a:pt x="215" y="8687"/>
                    </a:lnTo>
                    <a:lnTo>
                      <a:pt x="0" y="10814"/>
                    </a:lnTo>
                    <a:lnTo>
                      <a:pt x="107" y="11848"/>
                    </a:lnTo>
                    <a:lnTo>
                      <a:pt x="215" y="12912"/>
                    </a:lnTo>
                    <a:lnTo>
                      <a:pt x="863" y="15040"/>
                    </a:lnTo>
                    <a:lnTo>
                      <a:pt x="1816" y="16813"/>
                    </a:lnTo>
                    <a:lnTo>
                      <a:pt x="3219" y="18408"/>
                    </a:lnTo>
                    <a:lnTo>
                      <a:pt x="4730" y="19827"/>
                    </a:lnTo>
                    <a:lnTo>
                      <a:pt x="6654" y="20713"/>
                    </a:lnTo>
                    <a:lnTo>
                      <a:pt x="8704" y="21422"/>
                    </a:lnTo>
                    <a:lnTo>
                      <a:pt x="10862" y="21599"/>
                    </a:lnTo>
                    <a:lnTo>
                      <a:pt x="13003" y="21422"/>
                    </a:lnTo>
                    <a:lnTo>
                      <a:pt x="15053" y="20713"/>
                    </a:lnTo>
                    <a:lnTo>
                      <a:pt x="16869" y="19827"/>
                    </a:lnTo>
                    <a:lnTo>
                      <a:pt x="18488" y="18408"/>
                    </a:lnTo>
                    <a:lnTo>
                      <a:pt x="19783" y="16813"/>
                    </a:lnTo>
                    <a:lnTo>
                      <a:pt x="20736" y="15040"/>
                    </a:lnTo>
                    <a:lnTo>
                      <a:pt x="21384" y="12912"/>
                    </a:lnTo>
                    <a:lnTo>
                      <a:pt x="21599" y="11848"/>
                    </a:lnTo>
                    <a:lnTo>
                      <a:pt x="21599" y="9751"/>
                    </a:lnTo>
                    <a:lnTo>
                      <a:pt x="21384" y="8687"/>
                    </a:lnTo>
                    <a:lnTo>
                      <a:pt x="20736" y="6559"/>
                    </a:lnTo>
                    <a:lnTo>
                      <a:pt x="19783" y="4786"/>
                    </a:lnTo>
                    <a:lnTo>
                      <a:pt x="18488" y="3191"/>
                    </a:lnTo>
                    <a:lnTo>
                      <a:pt x="16869" y="1772"/>
                    </a:lnTo>
                    <a:lnTo>
                      <a:pt x="15053" y="886"/>
                    </a:lnTo>
                    <a:lnTo>
                      <a:pt x="13003" y="177"/>
                    </a:lnTo>
                    <a:lnTo>
                      <a:pt x="10862" y="0"/>
                    </a:lnTo>
                    <a:close/>
                    <a:moveTo>
                      <a:pt x="10862" y="20890"/>
                    </a:moveTo>
                    <a:lnTo>
                      <a:pt x="8812" y="20713"/>
                    </a:lnTo>
                    <a:lnTo>
                      <a:pt x="6870" y="20181"/>
                    </a:lnTo>
                    <a:lnTo>
                      <a:pt x="5161" y="19117"/>
                    </a:lnTo>
                    <a:lnTo>
                      <a:pt x="3650" y="18054"/>
                    </a:lnTo>
                    <a:lnTo>
                      <a:pt x="2356" y="16458"/>
                    </a:lnTo>
                    <a:lnTo>
                      <a:pt x="1492" y="14685"/>
                    </a:lnTo>
                    <a:lnTo>
                      <a:pt x="863" y="12912"/>
                    </a:lnTo>
                    <a:lnTo>
                      <a:pt x="755" y="11848"/>
                    </a:lnTo>
                    <a:lnTo>
                      <a:pt x="647" y="10814"/>
                    </a:lnTo>
                    <a:lnTo>
                      <a:pt x="755" y="9751"/>
                    </a:lnTo>
                    <a:lnTo>
                      <a:pt x="863" y="8864"/>
                    </a:lnTo>
                    <a:lnTo>
                      <a:pt x="1492" y="6914"/>
                    </a:lnTo>
                    <a:lnTo>
                      <a:pt x="2356" y="5141"/>
                    </a:lnTo>
                    <a:lnTo>
                      <a:pt x="3650" y="3723"/>
                    </a:lnTo>
                    <a:lnTo>
                      <a:pt x="5161" y="2482"/>
                    </a:lnTo>
                    <a:lnTo>
                      <a:pt x="6870" y="1595"/>
                    </a:lnTo>
                    <a:lnTo>
                      <a:pt x="8812" y="886"/>
                    </a:lnTo>
                    <a:lnTo>
                      <a:pt x="10862" y="709"/>
                    </a:lnTo>
                    <a:lnTo>
                      <a:pt x="12895" y="886"/>
                    </a:lnTo>
                    <a:lnTo>
                      <a:pt x="14837" y="1595"/>
                    </a:lnTo>
                    <a:lnTo>
                      <a:pt x="16546" y="2482"/>
                    </a:lnTo>
                    <a:lnTo>
                      <a:pt x="18056" y="3723"/>
                    </a:lnTo>
                    <a:lnTo>
                      <a:pt x="19243" y="5141"/>
                    </a:lnTo>
                    <a:lnTo>
                      <a:pt x="20215" y="6914"/>
                    </a:lnTo>
                    <a:lnTo>
                      <a:pt x="20736" y="8864"/>
                    </a:lnTo>
                    <a:lnTo>
                      <a:pt x="20952" y="10814"/>
                    </a:lnTo>
                    <a:lnTo>
                      <a:pt x="20736" y="12912"/>
                    </a:lnTo>
                    <a:lnTo>
                      <a:pt x="20215" y="14685"/>
                    </a:lnTo>
                    <a:lnTo>
                      <a:pt x="19243" y="16458"/>
                    </a:lnTo>
                    <a:lnTo>
                      <a:pt x="18056" y="18054"/>
                    </a:lnTo>
                    <a:lnTo>
                      <a:pt x="16546" y="19117"/>
                    </a:lnTo>
                    <a:lnTo>
                      <a:pt x="14837" y="20181"/>
                    </a:lnTo>
                    <a:lnTo>
                      <a:pt x="12895" y="20713"/>
                    </a:lnTo>
                    <a:lnTo>
                      <a:pt x="10862" y="2089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1" name="AutoShape 35"/>
              <p:cNvSpPr>
                <a:spLocks/>
              </p:cNvSpPr>
              <p:nvPr/>
            </p:nvSpPr>
            <p:spPr bwMode="auto">
              <a:xfrm>
                <a:off x="3733800" y="542925"/>
                <a:ext cx="863600" cy="1169988"/>
              </a:xfrm>
              <a:custGeom>
                <a:avLst/>
                <a:gdLst>
                  <a:gd name="T0" fmla="*/ 431800 w 21600"/>
                  <a:gd name="T1" fmla="*/ 584994 h 21600"/>
                  <a:gd name="T2" fmla="*/ 431800 w 21600"/>
                  <a:gd name="T3" fmla="*/ 584994 h 21600"/>
                  <a:gd name="T4" fmla="*/ 431800 w 21600"/>
                  <a:gd name="T5" fmla="*/ 584994 h 21600"/>
                  <a:gd name="T6" fmla="*/ 431800 w 21600"/>
                  <a:gd name="T7" fmla="*/ 5849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2" y="11781"/>
                    </a:moveTo>
                    <a:lnTo>
                      <a:pt x="1429" y="9671"/>
                    </a:lnTo>
                    <a:lnTo>
                      <a:pt x="2620" y="7737"/>
                    </a:lnTo>
                    <a:lnTo>
                      <a:pt x="4288" y="5978"/>
                    </a:lnTo>
                    <a:lnTo>
                      <a:pt x="6869" y="4396"/>
                    </a:lnTo>
                    <a:lnTo>
                      <a:pt x="9966" y="2989"/>
                    </a:lnTo>
                    <a:lnTo>
                      <a:pt x="13301" y="1758"/>
                    </a:lnTo>
                    <a:lnTo>
                      <a:pt x="17311" y="879"/>
                    </a:lnTo>
                    <a:lnTo>
                      <a:pt x="21600" y="351"/>
                    </a:lnTo>
                    <a:lnTo>
                      <a:pt x="21600" y="0"/>
                    </a:lnTo>
                    <a:lnTo>
                      <a:pt x="17073" y="527"/>
                    </a:lnTo>
                    <a:lnTo>
                      <a:pt x="13063" y="1406"/>
                    </a:lnTo>
                    <a:lnTo>
                      <a:pt x="9251" y="2637"/>
                    </a:lnTo>
                    <a:lnTo>
                      <a:pt x="6154" y="4044"/>
                    </a:lnTo>
                    <a:lnTo>
                      <a:pt x="3573" y="5802"/>
                    </a:lnTo>
                    <a:lnTo>
                      <a:pt x="1667" y="7561"/>
                    </a:lnTo>
                    <a:lnTo>
                      <a:pt x="476" y="9671"/>
                    </a:lnTo>
                    <a:lnTo>
                      <a:pt x="0" y="11781"/>
                    </a:lnTo>
                    <a:lnTo>
                      <a:pt x="238" y="13335"/>
                    </a:lnTo>
                    <a:lnTo>
                      <a:pt x="714" y="14741"/>
                    </a:lnTo>
                    <a:lnTo>
                      <a:pt x="1667" y="15972"/>
                    </a:lnTo>
                    <a:lnTo>
                      <a:pt x="3097" y="17379"/>
                    </a:lnTo>
                    <a:lnTo>
                      <a:pt x="4526" y="18610"/>
                    </a:lnTo>
                    <a:lnTo>
                      <a:pt x="6392" y="19665"/>
                    </a:lnTo>
                    <a:lnTo>
                      <a:pt x="8774" y="20720"/>
                    </a:lnTo>
                    <a:lnTo>
                      <a:pt x="11157" y="21600"/>
                    </a:lnTo>
                    <a:lnTo>
                      <a:pt x="12825" y="21600"/>
                    </a:lnTo>
                    <a:lnTo>
                      <a:pt x="10204" y="20720"/>
                    </a:lnTo>
                    <a:lnTo>
                      <a:pt x="5916" y="18610"/>
                    </a:lnTo>
                    <a:lnTo>
                      <a:pt x="4288" y="17379"/>
                    </a:lnTo>
                    <a:lnTo>
                      <a:pt x="2858" y="16148"/>
                    </a:lnTo>
                    <a:lnTo>
                      <a:pt x="1905" y="14741"/>
                    </a:lnTo>
                    <a:lnTo>
                      <a:pt x="1191" y="13335"/>
                    </a:lnTo>
                    <a:lnTo>
                      <a:pt x="952" y="11781"/>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2" name="AutoShape 36"/>
              <p:cNvSpPr>
                <a:spLocks/>
              </p:cNvSpPr>
              <p:nvPr/>
            </p:nvSpPr>
            <p:spPr bwMode="auto">
              <a:xfrm>
                <a:off x="4787900" y="533400"/>
                <a:ext cx="966788" cy="400050"/>
              </a:xfrm>
              <a:custGeom>
                <a:avLst/>
                <a:gdLst>
                  <a:gd name="T0" fmla="*/ 483394 w 21600"/>
                  <a:gd name="T1" fmla="*/ 200025 h 21600"/>
                  <a:gd name="T2" fmla="*/ 483394 w 21600"/>
                  <a:gd name="T3" fmla="*/ 200025 h 21600"/>
                  <a:gd name="T4" fmla="*/ 483394 w 21600"/>
                  <a:gd name="T5" fmla="*/ 200025 h 21600"/>
                  <a:gd name="T6" fmla="*/ 483394 w 21600"/>
                  <a:gd name="T7" fmla="*/ 200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25" y="1028"/>
                    </a:moveTo>
                    <a:lnTo>
                      <a:pt x="4007" y="1542"/>
                    </a:lnTo>
                    <a:lnTo>
                      <a:pt x="7200" y="2571"/>
                    </a:lnTo>
                    <a:lnTo>
                      <a:pt x="10356" y="4114"/>
                    </a:lnTo>
                    <a:lnTo>
                      <a:pt x="13335" y="6685"/>
                    </a:lnTo>
                    <a:lnTo>
                      <a:pt x="15889" y="9771"/>
                    </a:lnTo>
                    <a:lnTo>
                      <a:pt x="18230" y="13371"/>
                    </a:lnTo>
                    <a:lnTo>
                      <a:pt x="20110" y="16971"/>
                    </a:lnTo>
                    <a:lnTo>
                      <a:pt x="21599" y="21600"/>
                    </a:lnTo>
                    <a:lnTo>
                      <a:pt x="21599" y="18514"/>
                    </a:lnTo>
                    <a:lnTo>
                      <a:pt x="19897" y="14400"/>
                    </a:lnTo>
                    <a:lnTo>
                      <a:pt x="17804" y="10800"/>
                    </a:lnTo>
                    <a:lnTo>
                      <a:pt x="15464" y="7714"/>
                    </a:lnTo>
                    <a:lnTo>
                      <a:pt x="12910" y="5142"/>
                    </a:lnTo>
                    <a:lnTo>
                      <a:pt x="10143" y="3085"/>
                    </a:lnTo>
                    <a:lnTo>
                      <a:pt x="6987" y="1542"/>
                    </a:lnTo>
                    <a:lnTo>
                      <a:pt x="3795" y="514"/>
                    </a:lnTo>
                    <a:lnTo>
                      <a:pt x="425" y="0"/>
                    </a:lnTo>
                    <a:lnTo>
                      <a:pt x="0" y="0"/>
                    </a:lnTo>
                    <a:lnTo>
                      <a:pt x="0" y="1028"/>
                    </a:lnTo>
                    <a:lnTo>
                      <a:pt x="425" y="1028"/>
                    </a:lnTo>
                    <a:close/>
                  </a:path>
                </a:pathLst>
              </a:custGeom>
              <a:gradFill rotWithShape="0">
                <a:gsLst>
                  <a:gs pos="0">
                    <a:srgbClr val="0F8FE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3" name="AutoShape 37"/>
              <p:cNvSpPr>
                <a:spLocks/>
              </p:cNvSpPr>
              <p:nvPr/>
            </p:nvSpPr>
            <p:spPr bwMode="auto">
              <a:xfrm>
                <a:off x="5508625" y="1560512"/>
                <a:ext cx="114300" cy="85726"/>
              </a:xfrm>
              <a:custGeom>
                <a:avLst/>
                <a:gdLst>
                  <a:gd name="T0" fmla="*/ 57150 w 21600"/>
                  <a:gd name="T1" fmla="*/ 42863 h 21600"/>
                  <a:gd name="T2" fmla="*/ 57150 w 21600"/>
                  <a:gd name="T3" fmla="*/ 42863 h 21600"/>
                  <a:gd name="T4" fmla="*/ 57150 w 21600"/>
                  <a:gd name="T5" fmla="*/ 42863 h 21600"/>
                  <a:gd name="T6" fmla="*/ 57150 w 21600"/>
                  <a:gd name="T7" fmla="*/ 4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0800" y="12000"/>
                    </a:lnTo>
                    <a:lnTo>
                      <a:pt x="0" y="21600"/>
                    </a:lnTo>
                    <a:lnTo>
                      <a:pt x="10800" y="21600"/>
                    </a:lnTo>
                    <a:lnTo>
                      <a:pt x="16200" y="16800"/>
                    </a:lnTo>
                    <a:lnTo>
                      <a:pt x="21600" y="9600"/>
                    </a:lnTo>
                    <a:lnTo>
                      <a:pt x="21600" y="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4" name="AutoShape 38"/>
              <p:cNvSpPr>
                <a:spLocks/>
              </p:cNvSpPr>
              <p:nvPr/>
            </p:nvSpPr>
            <p:spPr bwMode="auto">
              <a:xfrm>
                <a:off x="4332287" y="1665287"/>
                <a:ext cx="1119188" cy="171451"/>
              </a:xfrm>
              <a:custGeom>
                <a:avLst/>
                <a:gdLst>
                  <a:gd name="T0" fmla="*/ 559594 w 21600"/>
                  <a:gd name="T1" fmla="*/ 85726 h 21600"/>
                  <a:gd name="T2" fmla="*/ 559594 w 21600"/>
                  <a:gd name="T3" fmla="*/ 85726 h 21600"/>
                  <a:gd name="T4" fmla="*/ 559594 w 21600"/>
                  <a:gd name="T5" fmla="*/ 85726 h 21600"/>
                  <a:gd name="T6" fmla="*/ 559594 w 21600"/>
                  <a:gd name="T7" fmla="*/ 857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60" y="18000"/>
                    </a:moveTo>
                    <a:lnTo>
                      <a:pt x="6771" y="18000"/>
                    </a:lnTo>
                    <a:lnTo>
                      <a:pt x="4381" y="15600"/>
                    </a:lnTo>
                    <a:lnTo>
                      <a:pt x="0" y="9600"/>
                    </a:lnTo>
                    <a:lnTo>
                      <a:pt x="0" y="13200"/>
                    </a:lnTo>
                    <a:lnTo>
                      <a:pt x="4381" y="19200"/>
                    </a:lnTo>
                    <a:lnTo>
                      <a:pt x="6771" y="21600"/>
                    </a:lnTo>
                    <a:lnTo>
                      <a:pt x="9160" y="21600"/>
                    </a:lnTo>
                    <a:lnTo>
                      <a:pt x="12622" y="20400"/>
                    </a:lnTo>
                    <a:lnTo>
                      <a:pt x="15931" y="16800"/>
                    </a:lnTo>
                    <a:lnTo>
                      <a:pt x="18842" y="12000"/>
                    </a:lnTo>
                    <a:lnTo>
                      <a:pt x="21600" y="4800"/>
                    </a:lnTo>
                    <a:lnTo>
                      <a:pt x="21600" y="0"/>
                    </a:lnTo>
                    <a:lnTo>
                      <a:pt x="18842" y="8400"/>
                    </a:lnTo>
                    <a:lnTo>
                      <a:pt x="15931" y="13200"/>
                    </a:lnTo>
                    <a:lnTo>
                      <a:pt x="12622" y="16800"/>
                    </a:lnTo>
                    <a:lnTo>
                      <a:pt x="9160" y="1800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5" name="AutoShape 39"/>
              <p:cNvSpPr>
                <a:spLocks/>
              </p:cNvSpPr>
              <p:nvPr/>
            </p:nvSpPr>
            <p:spPr bwMode="auto">
              <a:xfrm>
                <a:off x="5651500" y="1000125"/>
                <a:ext cx="227013" cy="541338"/>
              </a:xfrm>
              <a:custGeom>
                <a:avLst/>
                <a:gdLst>
                  <a:gd name="T0" fmla="*/ 113506 w 21600"/>
                  <a:gd name="T1" fmla="*/ 270669 h 21600"/>
                  <a:gd name="T2" fmla="*/ 113506 w 21600"/>
                  <a:gd name="T3" fmla="*/ 270669 h 21600"/>
                  <a:gd name="T4" fmla="*/ 113506 w 21600"/>
                  <a:gd name="T5" fmla="*/ 270669 h 21600"/>
                  <a:gd name="T6" fmla="*/ 113506 w 21600"/>
                  <a:gd name="T7" fmla="*/ 270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974" y="7221"/>
                    </a:moveTo>
                    <a:lnTo>
                      <a:pt x="17068" y="10958"/>
                    </a:lnTo>
                    <a:lnTo>
                      <a:pt x="13443" y="15139"/>
                    </a:lnTo>
                    <a:lnTo>
                      <a:pt x="7099" y="18559"/>
                    </a:lnTo>
                    <a:lnTo>
                      <a:pt x="0" y="21600"/>
                    </a:lnTo>
                    <a:lnTo>
                      <a:pt x="4380" y="21600"/>
                    </a:lnTo>
                    <a:lnTo>
                      <a:pt x="11630" y="18179"/>
                    </a:lnTo>
                    <a:lnTo>
                      <a:pt x="17068" y="14758"/>
                    </a:lnTo>
                    <a:lnTo>
                      <a:pt x="20693" y="10958"/>
                    </a:lnTo>
                    <a:lnTo>
                      <a:pt x="21599" y="7221"/>
                    </a:lnTo>
                    <a:lnTo>
                      <a:pt x="20693" y="3800"/>
                    </a:lnTo>
                    <a:lnTo>
                      <a:pt x="17974" y="0"/>
                    </a:lnTo>
                    <a:lnTo>
                      <a:pt x="13443" y="0"/>
                    </a:lnTo>
                    <a:lnTo>
                      <a:pt x="17068" y="3800"/>
                    </a:lnTo>
                    <a:lnTo>
                      <a:pt x="17974" y="7221"/>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6" name="AutoShape 40"/>
              <p:cNvSpPr>
                <a:spLocks/>
              </p:cNvSpPr>
              <p:nvPr/>
            </p:nvSpPr>
            <p:spPr bwMode="auto">
              <a:xfrm>
                <a:off x="5214937" y="952500"/>
                <a:ext cx="131763" cy="142875"/>
              </a:xfrm>
              <a:custGeom>
                <a:avLst/>
                <a:gdLst>
                  <a:gd name="T0" fmla="*/ 65882 w 21600"/>
                  <a:gd name="T1" fmla="*/ 71438 h 21600"/>
                  <a:gd name="T2" fmla="*/ 65882 w 21600"/>
                  <a:gd name="T3" fmla="*/ 71438 h 21600"/>
                  <a:gd name="T4" fmla="*/ 65882 w 21600"/>
                  <a:gd name="T5" fmla="*/ 71438 h 21600"/>
                  <a:gd name="T6" fmla="*/ 65882 w 21600"/>
                  <a:gd name="T7" fmla="*/ 71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54" y="21600"/>
                    </a:moveTo>
                    <a:lnTo>
                      <a:pt x="21600" y="20160"/>
                    </a:lnTo>
                    <a:lnTo>
                      <a:pt x="18477" y="14400"/>
                    </a:lnTo>
                    <a:lnTo>
                      <a:pt x="13792" y="10080"/>
                    </a:lnTo>
                    <a:lnTo>
                      <a:pt x="1561" y="0"/>
                    </a:lnTo>
                    <a:lnTo>
                      <a:pt x="0" y="4320"/>
                    </a:lnTo>
                    <a:lnTo>
                      <a:pt x="9108" y="11520"/>
                    </a:lnTo>
                    <a:lnTo>
                      <a:pt x="15354" y="2160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7" name="AutoShape 41"/>
              <p:cNvSpPr>
                <a:spLocks/>
              </p:cNvSpPr>
              <p:nvPr/>
            </p:nvSpPr>
            <p:spPr bwMode="auto">
              <a:xfrm>
                <a:off x="4237037" y="838200"/>
                <a:ext cx="1138238" cy="684213"/>
              </a:xfrm>
              <a:custGeom>
                <a:avLst/>
                <a:gdLst>
                  <a:gd name="T0" fmla="*/ 569119 w 21600"/>
                  <a:gd name="T1" fmla="*/ 342107 h 21600"/>
                  <a:gd name="T2" fmla="*/ 569119 w 21600"/>
                  <a:gd name="T3" fmla="*/ 342107 h 21600"/>
                  <a:gd name="T4" fmla="*/ 569119 w 21600"/>
                  <a:gd name="T5" fmla="*/ 342107 h 21600"/>
                  <a:gd name="T6" fmla="*/ 569119 w 21600"/>
                  <a:gd name="T7" fmla="*/ 3421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876" y="10825"/>
                    </a:moveTo>
                    <a:lnTo>
                      <a:pt x="20696" y="12879"/>
                    </a:lnTo>
                    <a:lnTo>
                      <a:pt x="20153" y="14683"/>
                    </a:lnTo>
                    <a:lnTo>
                      <a:pt x="19069" y="16488"/>
                    </a:lnTo>
                    <a:lnTo>
                      <a:pt x="18015" y="17991"/>
                    </a:lnTo>
                    <a:lnTo>
                      <a:pt x="16388" y="19194"/>
                    </a:lnTo>
                    <a:lnTo>
                      <a:pt x="14761" y="20096"/>
                    </a:lnTo>
                    <a:lnTo>
                      <a:pt x="12773" y="20697"/>
                    </a:lnTo>
                    <a:lnTo>
                      <a:pt x="10815" y="20998"/>
                    </a:lnTo>
                    <a:lnTo>
                      <a:pt x="8826" y="20697"/>
                    </a:lnTo>
                    <a:lnTo>
                      <a:pt x="6838" y="20096"/>
                    </a:lnTo>
                    <a:lnTo>
                      <a:pt x="5211" y="19194"/>
                    </a:lnTo>
                    <a:lnTo>
                      <a:pt x="3584" y="17991"/>
                    </a:lnTo>
                    <a:lnTo>
                      <a:pt x="2530" y="16488"/>
                    </a:lnTo>
                    <a:lnTo>
                      <a:pt x="1446" y="14683"/>
                    </a:lnTo>
                    <a:lnTo>
                      <a:pt x="903" y="12879"/>
                    </a:lnTo>
                    <a:lnTo>
                      <a:pt x="723" y="10825"/>
                    </a:lnTo>
                    <a:lnTo>
                      <a:pt x="903" y="8720"/>
                    </a:lnTo>
                    <a:lnTo>
                      <a:pt x="1446" y="6916"/>
                    </a:lnTo>
                    <a:lnTo>
                      <a:pt x="2530" y="5111"/>
                    </a:lnTo>
                    <a:lnTo>
                      <a:pt x="3584" y="3608"/>
                    </a:lnTo>
                    <a:lnTo>
                      <a:pt x="5211" y="2405"/>
                    </a:lnTo>
                    <a:lnTo>
                      <a:pt x="6838" y="1503"/>
                    </a:lnTo>
                    <a:lnTo>
                      <a:pt x="8826" y="902"/>
                    </a:lnTo>
                    <a:lnTo>
                      <a:pt x="10815" y="601"/>
                    </a:lnTo>
                    <a:lnTo>
                      <a:pt x="12592" y="902"/>
                    </a:lnTo>
                    <a:lnTo>
                      <a:pt x="14399" y="1503"/>
                    </a:lnTo>
                    <a:lnTo>
                      <a:pt x="16026" y="2405"/>
                    </a:lnTo>
                    <a:lnTo>
                      <a:pt x="17472" y="3307"/>
                    </a:lnTo>
                    <a:lnTo>
                      <a:pt x="17653" y="2405"/>
                    </a:lnTo>
                    <a:lnTo>
                      <a:pt x="14399" y="601"/>
                    </a:lnTo>
                    <a:lnTo>
                      <a:pt x="12592" y="300"/>
                    </a:lnTo>
                    <a:lnTo>
                      <a:pt x="10815" y="0"/>
                    </a:lnTo>
                    <a:lnTo>
                      <a:pt x="8646" y="300"/>
                    </a:lnTo>
                    <a:lnTo>
                      <a:pt x="6657" y="902"/>
                    </a:lnTo>
                    <a:lnTo>
                      <a:pt x="4850" y="1804"/>
                    </a:lnTo>
                    <a:lnTo>
                      <a:pt x="3223" y="3307"/>
                    </a:lnTo>
                    <a:lnTo>
                      <a:pt x="1807" y="4811"/>
                    </a:lnTo>
                    <a:lnTo>
                      <a:pt x="903" y="6615"/>
                    </a:lnTo>
                    <a:lnTo>
                      <a:pt x="180" y="8720"/>
                    </a:lnTo>
                    <a:lnTo>
                      <a:pt x="0" y="10825"/>
                    </a:lnTo>
                    <a:lnTo>
                      <a:pt x="180" y="12879"/>
                    </a:lnTo>
                    <a:lnTo>
                      <a:pt x="903" y="14984"/>
                    </a:lnTo>
                    <a:lnTo>
                      <a:pt x="1807" y="16788"/>
                    </a:lnTo>
                    <a:lnTo>
                      <a:pt x="3223" y="18593"/>
                    </a:lnTo>
                    <a:lnTo>
                      <a:pt x="4850" y="19795"/>
                    </a:lnTo>
                    <a:lnTo>
                      <a:pt x="6657" y="20697"/>
                    </a:lnTo>
                    <a:lnTo>
                      <a:pt x="8646" y="21299"/>
                    </a:lnTo>
                    <a:lnTo>
                      <a:pt x="10815" y="21599"/>
                    </a:lnTo>
                    <a:lnTo>
                      <a:pt x="12953" y="21299"/>
                    </a:lnTo>
                    <a:lnTo>
                      <a:pt x="14942" y="20697"/>
                    </a:lnTo>
                    <a:lnTo>
                      <a:pt x="16930" y="19795"/>
                    </a:lnTo>
                    <a:lnTo>
                      <a:pt x="18376" y="18593"/>
                    </a:lnTo>
                    <a:lnTo>
                      <a:pt x="19792" y="16788"/>
                    </a:lnTo>
                    <a:lnTo>
                      <a:pt x="20696" y="14984"/>
                    </a:lnTo>
                    <a:lnTo>
                      <a:pt x="21419" y="12879"/>
                    </a:lnTo>
                    <a:lnTo>
                      <a:pt x="21599" y="10825"/>
                    </a:lnTo>
                    <a:lnTo>
                      <a:pt x="21599" y="10223"/>
                    </a:lnTo>
                    <a:lnTo>
                      <a:pt x="21419" y="9622"/>
                    </a:lnTo>
                    <a:lnTo>
                      <a:pt x="20696" y="9922"/>
                    </a:lnTo>
                    <a:lnTo>
                      <a:pt x="20876" y="10524"/>
                    </a:lnTo>
                    <a:lnTo>
                      <a:pt x="20876" y="10825"/>
                    </a:lnTo>
                    <a:close/>
                  </a:path>
                </a:pathLst>
              </a:custGeom>
              <a:gradFill rotWithShape="0">
                <a:gsLst>
                  <a:gs pos="0">
                    <a:srgbClr val="0088E4"/>
                  </a:gs>
                  <a:gs pos="100000">
                    <a:srgbClr val="0083DC"/>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8" name="AutoShape 42"/>
              <p:cNvSpPr>
                <a:spLocks/>
              </p:cNvSpPr>
              <p:nvPr/>
            </p:nvSpPr>
            <p:spPr bwMode="auto">
              <a:xfrm>
                <a:off x="4084637" y="771525"/>
                <a:ext cx="1443038" cy="846138"/>
              </a:xfrm>
              <a:custGeom>
                <a:avLst/>
                <a:gdLst>
                  <a:gd name="T0" fmla="*/ 721519 w 21600"/>
                  <a:gd name="T1" fmla="*/ 423069 h 21600"/>
                  <a:gd name="T2" fmla="*/ 721519 w 21600"/>
                  <a:gd name="T3" fmla="*/ 423069 h 21600"/>
                  <a:gd name="T4" fmla="*/ 721519 w 21600"/>
                  <a:gd name="T5" fmla="*/ 423069 h 21600"/>
                  <a:gd name="T6" fmla="*/ 721519 w 21600"/>
                  <a:gd name="T7" fmla="*/ 423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37" y="0"/>
                    </a:moveTo>
                    <a:lnTo>
                      <a:pt x="14637" y="729"/>
                    </a:lnTo>
                    <a:lnTo>
                      <a:pt x="17203" y="2431"/>
                    </a:lnTo>
                    <a:lnTo>
                      <a:pt x="18178" y="3404"/>
                    </a:lnTo>
                    <a:lnTo>
                      <a:pt x="19176" y="4619"/>
                    </a:lnTo>
                    <a:lnTo>
                      <a:pt x="19889" y="5835"/>
                    </a:lnTo>
                    <a:lnTo>
                      <a:pt x="20459" y="7294"/>
                    </a:lnTo>
                    <a:lnTo>
                      <a:pt x="20744" y="8753"/>
                    </a:lnTo>
                    <a:lnTo>
                      <a:pt x="20887" y="10455"/>
                    </a:lnTo>
                    <a:lnTo>
                      <a:pt x="20744" y="12603"/>
                    </a:lnTo>
                    <a:lnTo>
                      <a:pt x="20031" y="14548"/>
                    </a:lnTo>
                    <a:lnTo>
                      <a:pt x="19176" y="16250"/>
                    </a:lnTo>
                    <a:lnTo>
                      <a:pt x="17893" y="17952"/>
                    </a:lnTo>
                    <a:lnTo>
                      <a:pt x="16491" y="19168"/>
                    </a:lnTo>
                    <a:lnTo>
                      <a:pt x="14780" y="20141"/>
                    </a:lnTo>
                    <a:lnTo>
                      <a:pt x="12784" y="20627"/>
                    </a:lnTo>
                    <a:lnTo>
                      <a:pt x="10811" y="20870"/>
                    </a:lnTo>
                    <a:lnTo>
                      <a:pt x="8815" y="20627"/>
                    </a:lnTo>
                    <a:lnTo>
                      <a:pt x="6819" y="20141"/>
                    </a:lnTo>
                    <a:lnTo>
                      <a:pt x="5108" y="19168"/>
                    </a:lnTo>
                    <a:lnTo>
                      <a:pt x="3706" y="17952"/>
                    </a:lnTo>
                    <a:lnTo>
                      <a:pt x="2423" y="16250"/>
                    </a:lnTo>
                    <a:lnTo>
                      <a:pt x="1568" y="14548"/>
                    </a:lnTo>
                    <a:lnTo>
                      <a:pt x="855" y="12603"/>
                    </a:lnTo>
                    <a:lnTo>
                      <a:pt x="712" y="10455"/>
                    </a:lnTo>
                    <a:lnTo>
                      <a:pt x="855" y="8996"/>
                    </a:lnTo>
                    <a:lnTo>
                      <a:pt x="1140" y="7537"/>
                    </a:lnTo>
                    <a:lnTo>
                      <a:pt x="1568" y="6321"/>
                    </a:lnTo>
                    <a:lnTo>
                      <a:pt x="2138" y="5106"/>
                    </a:lnTo>
                    <a:lnTo>
                      <a:pt x="1568" y="4619"/>
                    </a:lnTo>
                    <a:lnTo>
                      <a:pt x="855" y="5835"/>
                    </a:lnTo>
                    <a:lnTo>
                      <a:pt x="427" y="7294"/>
                    </a:lnTo>
                    <a:lnTo>
                      <a:pt x="142" y="8753"/>
                    </a:lnTo>
                    <a:lnTo>
                      <a:pt x="0" y="10455"/>
                    </a:lnTo>
                    <a:lnTo>
                      <a:pt x="285" y="12603"/>
                    </a:lnTo>
                    <a:lnTo>
                      <a:pt x="855" y="14791"/>
                    </a:lnTo>
                    <a:lnTo>
                      <a:pt x="1853" y="16736"/>
                    </a:lnTo>
                    <a:lnTo>
                      <a:pt x="3136" y="18195"/>
                    </a:lnTo>
                    <a:lnTo>
                      <a:pt x="4823" y="19654"/>
                    </a:lnTo>
                    <a:lnTo>
                      <a:pt x="6534" y="20627"/>
                    </a:lnTo>
                    <a:lnTo>
                      <a:pt x="8673" y="21356"/>
                    </a:lnTo>
                    <a:lnTo>
                      <a:pt x="10811" y="21600"/>
                    </a:lnTo>
                    <a:lnTo>
                      <a:pt x="12926" y="21356"/>
                    </a:lnTo>
                    <a:lnTo>
                      <a:pt x="15065" y="20627"/>
                    </a:lnTo>
                    <a:lnTo>
                      <a:pt x="16918" y="19654"/>
                    </a:lnTo>
                    <a:lnTo>
                      <a:pt x="18463" y="18195"/>
                    </a:lnTo>
                    <a:lnTo>
                      <a:pt x="19746" y="16736"/>
                    </a:lnTo>
                    <a:lnTo>
                      <a:pt x="20744" y="14791"/>
                    </a:lnTo>
                    <a:lnTo>
                      <a:pt x="21314" y="12603"/>
                    </a:lnTo>
                    <a:lnTo>
                      <a:pt x="21600" y="10455"/>
                    </a:lnTo>
                    <a:lnTo>
                      <a:pt x="21457" y="8753"/>
                    </a:lnTo>
                    <a:lnTo>
                      <a:pt x="21029" y="7051"/>
                    </a:lnTo>
                    <a:lnTo>
                      <a:pt x="20459" y="5349"/>
                    </a:lnTo>
                    <a:lnTo>
                      <a:pt x="19603" y="4133"/>
                    </a:lnTo>
                    <a:lnTo>
                      <a:pt x="18605" y="2674"/>
                    </a:lnTo>
                    <a:lnTo>
                      <a:pt x="17465" y="1702"/>
                    </a:lnTo>
                    <a:lnTo>
                      <a:pt x="14637" y="0"/>
                    </a:lnTo>
                    <a:close/>
                  </a:path>
                </a:pathLst>
              </a:custGeom>
              <a:gradFill rotWithShape="0">
                <a:gsLst>
                  <a:gs pos="0">
                    <a:srgbClr val="088CE5"/>
                  </a:gs>
                  <a:gs pos="100000">
                    <a:srgbClr val="0088E4"/>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9" name="AutoShape 43"/>
              <p:cNvSpPr>
                <a:spLocks/>
              </p:cNvSpPr>
              <p:nvPr/>
            </p:nvSpPr>
            <p:spPr bwMode="auto">
              <a:xfrm>
                <a:off x="4425950" y="742950"/>
                <a:ext cx="579438" cy="104775"/>
              </a:xfrm>
              <a:custGeom>
                <a:avLst/>
                <a:gdLst>
                  <a:gd name="T0" fmla="*/ 289719 w 21600"/>
                  <a:gd name="T1" fmla="*/ 52388 h 21600"/>
                  <a:gd name="T2" fmla="*/ 289719 w 21600"/>
                  <a:gd name="T3" fmla="*/ 52388 h 21600"/>
                  <a:gd name="T4" fmla="*/ 289719 w 21600"/>
                  <a:gd name="T5" fmla="*/ 52388 h 21600"/>
                  <a:gd name="T6" fmla="*/ 289719 w 21600"/>
                  <a:gd name="T7" fmla="*/ 523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202" y="5890"/>
                    </a:moveTo>
                    <a:lnTo>
                      <a:pt x="17694" y="7854"/>
                    </a:lnTo>
                    <a:lnTo>
                      <a:pt x="21244" y="9818"/>
                    </a:lnTo>
                    <a:lnTo>
                      <a:pt x="21599" y="3927"/>
                    </a:lnTo>
                    <a:lnTo>
                      <a:pt x="18049" y="1963"/>
                    </a:lnTo>
                    <a:lnTo>
                      <a:pt x="14202" y="0"/>
                    </a:lnTo>
                    <a:lnTo>
                      <a:pt x="10296" y="1963"/>
                    </a:lnTo>
                    <a:lnTo>
                      <a:pt x="6746" y="3927"/>
                    </a:lnTo>
                    <a:lnTo>
                      <a:pt x="0" y="13745"/>
                    </a:lnTo>
                    <a:lnTo>
                      <a:pt x="0" y="21600"/>
                    </a:lnTo>
                    <a:lnTo>
                      <a:pt x="3195" y="15709"/>
                    </a:lnTo>
                    <a:lnTo>
                      <a:pt x="6746" y="9818"/>
                    </a:lnTo>
                    <a:lnTo>
                      <a:pt x="10296" y="7854"/>
                    </a:lnTo>
                    <a:lnTo>
                      <a:pt x="14202" y="589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0" name="AutoShape 44"/>
              <p:cNvSpPr>
                <a:spLocks/>
              </p:cNvSpPr>
              <p:nvPr/>
            </p:nvSpPr>
            <p:spPr bwMode="auto">
              <a:xfrm>
                <a:off x="4265612" y="847725"/>
                <a:ext cx="104776" cy="76200"/>
              </a:xfrm>
              <a:custGeom>
                <a:avLst/>
                <a:gdLst>
                  <a:gd name="T0" fmla="*/ 52388 w 21600"/>
                  <a:gd name="T1" fmla="*/ 38100 h 21600"/>
                  <a:gd name="T2" fmla="*/ 52388 w 21600"/>
                  <a:gd name="T3" fmla="*/ 38100 h 21600"/>
                  <a:gd name="T4" fmla="*/ 52388 w 21600"/>
                  <a:gd name="T5" fmla="*/ 38100 h 21600"/>
                  <a:gd name="T6" fmla="*/ 52388 w 21600"/>
                  <a:gd name="T7" fmla="*/ 38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100"/>
                    </a:moveTo>
                    <a:lnTo>
                      <a:pt x="15709" y="0"/>
                    </a:lnTo>
                    <a:lnTo>
                      <a:pt x="7854" y="5400"/>
                    </a:lnTo>
                    <a:lnTo>
                      <a:pt x="0" y="13500"/>
                    </a:lnTo>
                    <a:lnTo>
                      <a:pt x="3927" y="21600"/>
                    </a:lnTo>
                    <a:lnTo>
                      <a:pt x="13745" y="13500"/>
                    </a:lnTo>
                    <a:lnTo>
                      <a:pt x="21600" y="810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1" name="AutoShape 45"/>
              <p:cNvSpPr>
                <a:spLocks/>
              </p:cNvSpPr>
              <p:nvPr/>
            </p:nvSpPr>
            <p:spPr bwMode="auto">
              <a:xfrm>
                <a:off x="5562600" y="257175"/>
                <a:ext cx="608013" cy="152400"/>
              </a:xfrm>
              <a:custGeom>
                <a:avLst/>
                <a:gdLst>
                  <a:gd name="T0" fmla="*/ 304007 w 21600"/>
                  <a:gd name="T1" fmla="*/ 76200 h 21600"/>
                  <a:gd name="T2" fmla="*/ 304007 w 21600"/>
                  <a:gd name="T3" fmla="*/ 76200 h 21600"/>
                  <a:gd name="T4" fmla="*/ 304007 w 21600"/>
                  <a:gd name="T5" fmla="*/ 76200 h 21600"/>
                  <a:gd name="T6" fmla="*/ 304007 w 21600"/>
                  <a:gd name="T7" fmla="*/ 76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17" y="21600"/>
                    </a:moveTo>
                    <a:lnTo>
                      <a:pt x="8085" y="20250"/>
                    </a:lnTo>
                    <a:lnTo>
                      <a:pt x="4693" y="14850"/>
                    </a:lnTo>
                    <a:lnTo>
                      <a:pt x="1979" y="8100"/>
                    </a:lnTo>
                    <a:lnTo>
                      <a:pt x="339" y="0"/>
                    </a:lnTo>
                    <a:lnTo>
                      <a:pt x="0" y="1350"/>
                    </a:lnTo>
                    <a:lnTo>
                      <a:pt x="1639" y="9450"/>
                    </a:lnTo>
                    <a:lnTo>
                      <a:pt x="4353" y="16200"/>
                    </a:lnTo>
                    <a:lnTo>
                      <a:pt x="7746" y="20250"/>
                    </a:lnTo>
                    <a:lnTo>
                      <a:pt x="11817" y="21600"/>
                    </a:lnTo>
                    <a:lnTo>
                      <a:pt x="14871" y="20250"/>
                    </a:lnTo>
                    <a:lnTo>
                      <a:pt x="17585" y="18900"/>
                    </a:lnTo>
                    <a:lnTo>
                      <a:pt x="19903" y="14850"/>
                    </a:lnTo>
                    <a:lnTo>
                      <a:pt x="21600" y="9450"/>
                    </a:lnTo>
                    <a:lnTo>
                      <a:pt x="21260" y="9450"/>
                    </a:lnTo>
                    <a:lnTo>
                      <a:pt x="19564" y="14850"/>
                    </a:lnTo>
                    <a:lnTo>
                      <a:pt x="17246" y="17550"/>
                    </a:lnTo>
                    <a:lnTo>
                      <a:pt x="14871" y="20250"/>
                    </a:lnTo>
                    <a:lnTo>
                      <a:pt x="11817" y="2160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2" name="AutoShape 46"/>
              <p:cNvSpPr>
                <a:spLocks/>
              </p:cNvSpPr>
              <p:nvPr/>
            </p:nvSpPr>
            <p:spPr bwMode="auto">
              <a:xfrm>
                <a:off x="5618162" y="0"/>
                <a:ext cx="409576" cy="85725"/>
              </a:xfrm>
              <a:custGeom>
                <a:avLst/>
                <a:gdLst>
                  <a:gd name="T0" fmla="*/ 204788 w 21600"/>
                  <a:gd name="T1" fmla="*/ 42863 h 21600"/>
                  <a:gd name="T2" fmla="*/ 204788 w 21600"/>
                  <a:gd name="T3" fmla="*/ 42863 h 21600"/>
                  <a:gd name="T4" fmla="*/ 204788 w 21600"/>
                  <a:gd name="T5" fmla="*/ 42863 h 21600"/>
                  <a:gd name="T6" fmla="*/ 204788 w 21600"/>
                  <a:gd name="T7" fmla="*/ 4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567" y="0"/>
                    </a:moveTo>
                    <a:lnTo>
                      <a:pt x="21600" y="4800"/>
                    </a:lnTo>
                    <a:lnTo>
                      <a:pt x="21097" y="2400"/>
                    </a:lnTo>
                    <a:lnTo>
                      <a:pt x="18083" y="0"/>
                    </a:lnTo>
                    <a:lnTo>
                      <a:pt x="14567" y="0"/>
                    </a:lnTo>
                    <a:lnTo>
                      <a:pt x="10046" y="2400"/>
                    </a:lnTo>
                    <a:lnTo>
                      <a:pt x="6530" y="4800"/>
                    </a:lnTo>
                    <a:lnTo>
                      <a:pt x="3013" y="12000"/>
                    </a:lnTo>
                    <a:lnTo>
                      <a:pt x="0" y="19200"/>
                    </a:lnTo>
                    <a:lnTo>
                      <a:pt x="502" y="21600"/>
                    </a:lnTo>
                    <a:lnTo>
                      <a:pt x="3013" y="14400"/>
                    </a:lnTo>
                    <a:lnTo>
                      <a:pt x="6530" y="7200"/>
                    </a:lnTo>
                    <a:lnTo>
                      <a:pt x="10046" y="2400"/>
                    </a:lnTo>
                    <a:lnTo>
                      <a:pt x="14567" y="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3" name="AutoShape 47"/>
              <p:cNvSpPr>
                <a:spLocks/>
              </p:cNvSpPr>
              <p:nvPr/>
            </p:nvSpPr>
            <p:spPr bwMode="auto">
              <a:xfrm>
                <a:off x="6142037" y="66675"/>
                <a:ext cx="95251" cy="247650"/>
              </a:xfrm>
              <a:custGeom>
                <a:avLst/>
                <a:gdLst>
                  <a:gd name="T0" fmla="*/ 47626 w 21600"/>
                  <a:gd name="T1" fmla="*/ 123825 h 21600"/>
                  <a:gd name="T2" fmla="*/ 47626 w 21600"/>
                  <a:gd name="T3" fmla="*/ 123825 h 21600"/>
                  <a:gd name="T4" fmla="*/ 47626 w 21600"/>
                  <a:gd name="T5" fmla="*/ 123825 h 21600"/>
                  <a:gd name="T6" fmla="*/ 47626 w 21600"/>
                  <a:gd name="T7" fmla="*/ 1238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12461"/>
                    </a:moveTo>
                    <a:lnTo>
                      <a:pt x="17280" y="17446"/>
                    </a:lnTo>
                    <a:lnTo>
                      <a:pt x="8640" y="21599"/>
                    </a:lnTo>
                    <a:lnTo>
                      <a:pt x="10800" y="21599"/>
                    </a:lnTo>
                    <a:lnTo>
                      <a:pt x="19440" y="17446"/>
                    </a:lnTo>
                    <a:lnTo>
                      <a:pt x="21600" y="12461"/>
                    </a:lnTo>
                    <a:lnTo>
                      <a:pt x="17280" y="5815"/>
                    </a:lnTo>
                    <a:lnTo>
                      <a:pt x="10800" y="2492"/>
                    </a:lnTo>
                    <a:lnTo>
                      <a:pt x="2160" y="0"/>
                    </a:lnTo>
                    <a:lnTo>
                      <a:pt x="0" y="830"/>
                    </a:lnTo>
                    <a:lnTo>
                      <a:pt x="8640" y="3323"/>
                    </a:lnTo>
                    <a:lnTo>
                      <a:pt x="15120" y="5815"/>
                    </a:lnTo>
                    <a:lnTo>
                      <a:pt x="19440" y="12461"/>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4" name="AutoShape 48"/>
              <p:cNvSpPr>
                <a:spLocks/>
              </p:cNvSpPr>
              <p:nvPr/>
            </p:nvSpPr>
            <p:spPr bwMode="auto">
              <a:xfrm>
                <a:off x="5713412" y="352425"/>
                <a:ext cx="304801" cy="28575"/>
              </a:xfrm>
              <a:custGeom>
                <a:avLst/>
                <a:gdLst>
                  <a:gd name="T0" fmla="*/ 152401 w 21600"/>
                  <a:gd name="T1" fmla="*/ 14288 h 21600"/>
                  <a:gd name="T2" fmla="*/ 152401 w 21600"/>
                  <a:gd name="T3" fmla="*/ 14288 h 21600"/>
                  <a:gd name="T4" fmla="*/ 152401 w 21600"/>
                  <a:gd name="T5" fmla="*/ 14288 h 21600"/>
                  <a:gd name="T6" fmla="*/ 152401 w 21600"/>
                  <a:gd name="T7" fmla="*/ 142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5" name="AutoShape 49"/>
              <p:cNvSpPr>
                <a:spLocks/>
              </p:cNvSpPr>
              <p:nvPr/>
            </p:nvSpPr>
            <p:spPr bwMode="auto">
              <a:xfrm>
                <a:off x="5600700" y="28575"/>
                <a:ext cx="255588" cy="295275"/>
              </a:xfrm>
              <a:custGeom>
                <a:avLst/>
                <a:gdLst>
                  <a:gd name="T0" fmla="*/ 127794 w 21600"/>
                  <a:gd name="T1" fmla="*/ 147638 h 21600"/>
                  <a:gd name="T2" fmla="*/ 127794 w 21600"/>
                  <a:gd name="T3" fmla="*/ 147638 h 21600"/>
                  <a:gd name="T4" fmla="*/ 127794 w 21600"/>
                  <a:gd name="T5" fmla="*/ 147638 h 21600"/>
                  <a:gd name="T6" fmla="*/ 127794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75" y="13238"/>
                    </a:moveTo>
                    <a:lnTo>
                      <a:pt x="3085" y="9058"/>
                    </a:lnTo>
                    <a:lnTo>
                      <a:pt x="7110" y="4877"/>
                    </a:lnTo>
                    <a:lnTo>
                      <a:pt x="13550" y="2090"/>
                    </a:lnTo>
                    <a:lnTo>
                      <a:pt x="20795" y="696"/>
                    </a:lnTo>
                    <a:lnTo>
                      <a:pt x="21599" y="0"/>
                    </a:lnTo>
                    <a:lnTo>
                      <a:pt x="12745" y="1393"/>
                    </a:lnTo>
                    <a:lnTo>
                      <a:pt x="6305" y="4180"/>
                    </a:lnTo>
                    <a:lnTo>
                      <a:pt x="1475" y="8361"/>
                    </a:lnTo>
                    <a:lnTo>
                      <a:pt x="670" y="10451"/>
                    </a:lnTo>
                    <a:lnTo>
                      <a:pt x="0" y="13238"/>
                    </a:lnTo>
                    <a:lnTo>
                      <a:pt x="1475" y="17419"/>
                    </a:lnTo>
                    <a:lnTo>
                      <a:pt x="3085" y="19509"/>
                    </a:lnTo>
                    <a:lnTo>
                      <a:pt x="5500" y="21600"/>
                    </a:lnTo>
                    <a:lnTo>
                      <a:pt x="8720" y="21600"/>
                    </a:lnTo>
                    <a:lnTo>
                      <a:pt x="5500" y="19509"/>
                    </a:lnTo>
                    <a:lnTo>
                      <a:pt x="3085" y="17419"/>
                    </a:lnTo>
                    <a:lnTo>
                      <a:pt x="1475" y="13238"/>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6" name="AutoShape 50"/>
              <p:cNvSpPr>
                <a:spLocks/>
              </p:cNvSpPr>
              <p:nvPr/>
            </p:nvSpPr>
            <p:spPr bwMode="auto">
              <a:xfrm>
                <a:off x="5894387" y="28575"/>
                <a:ext cx="295276" cy="333375"/>
              </a:xfrm>
              <a:custGeom>
                <a:avLst/>
                <a:gdLst>
                  <a:gd name="T0" fmla="*/ 147638 w 21600"/>
                  <a:gd name="T1" fmla="*/ 166688 h 21600"/>
                  <a:gd name="T2" fmla="*/ 147638 w 21600"/>
                  <a:gd name="T3" fmla="*/ 166688 h 21600"/>
                  <a:gd name="T4" fmla="*/ 147638 w 21600"/>
                  <a:gd name="T5" fmla="*/ 166688 h 21600"/>
                  <a:gd name="T6" fmla="*/ 147638 w 21600"/>
                  <a:gd name="T7" fmla="*/ 1666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7"/>
                    </a:moveTo>
                    <a:lnTo>
                      <a:pt x="7705" y="1234"/>
                    </a:lnTo>
                    <a:lnTo>
                      <a:pt x="13894" y="3702"/>
                    </a:lnTo>
                    <a:lnTo>
                      <a:pt x="18097" y="7405"/>
                    </a:lnTo>
                    <a:lnTo>
                      <a:pt x="18797" y="9257"/>
                    </a:lnTo>
                    <a:lnTo>
                      <a:pt x="19498" y="11725"/>
                    </a:lnTo>
                    <a:lnTo>
                      <a:pt x="18797" y="14194"/>
                    </a:lnTo>
                    <a:lnTo>
                      <a:pt x="17396" y="16662"/>
                    </a:lnTo>
                    <a:lnTo>
                      <a:pt x="13894" y="18514"/>
                    </a:lnTo>
                    <a:lnTo>
                      <a:pt x="10508" y="20365"/>
                    </a:lnTo>
                    <a:lnTo>
                      <a:pt x="11208" y="21599"/>
                    </a:lnTo>
                    <a:lnTo>
                      <a:pt x="15295" y="19748"/>
                    </a:lnTo>
                    <a:lnTo>
                      <a:pt x="18797" y="17279"/>
                    </a:lnTo>
                    <a:lnTo>
                      <a:pt x="20899" y="14811"/>
                    </a:lnTo>
                    <a:lnTo>
                      <a:pt x="21600" y="11725"/>
                    </a:lnTo>
                    <a:lnTo>
                      <a:pt x="20198" y="6788"/>
                    </a:lnTo>
                    <a:lnTo>
                      <a:pt x="18097" y="4937"/>
                    </a:lnTo>
                    <a:lnTo>
                      <a:pt x="15295" y="3085"/>
                    </a:lnTo>
                    <a:lnTo>
                      <a:pt x="8406" y="617"/>
                    </a:lnTo>
                    <a:lnTo>
                      <a:pt x="0" y="0"/>
                    </a:lnTo>
                    <a:lnTo>
                      <a:pt x="0" y="617"/>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7" name="AutoShape 51"/>
              <p:cNvSpPr>
                <a:spLocks/>
              </p:cNvSpPr>
              <p:nvPr/>
            </p:nvSpPr>
            <p:spPr bwMode="auto">
              <a:xfrm>
                <a:off x="5665787" y="53975"/>
                <a:ext cx="474663" cy="295275"/>
              </a:xfrm>
              <a:custGeom>
                <a:avLst/>
                <a:gdLst>
                  <a:gd name="T0" fmla="*/ 237332 w 21600"/>
                  <a:gd name="T1" fmla="*/ 147638 h 21600"/>
                  <a:gd name="T2" fmla="*/ 237332 w 21600"/>
                  <a:gd name="T3" fmla="*/ 147638 h 21600"/>
                  <a:gd name="T4" fmla="*/ 237332 w 21600"/>
                  <a:gd name="T5" fmla="*/ 147638 h 21600"/>
                  <a:gd name="T6" fmla="*/ 237332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36" y="0"/>
                    </a:moveTo>
                    <a:lnTo>
                      <a:pt x="6501" y="696"/>
                    </a:lnTo>
                    <a:lnTo>
                      <a:pt x="3034" y="3483"/>
                    </a:lnTo>
                    <a:lnTo>
                      <a:pt x="866" y="6270"/>
                    </a:lnTo>
                    <a:lnTo>
                      <a:pt x="0" y="10451"/>
                    </a:lnTo>
                    <a:lnTo>
                      <a:pt x="866" y="14632"/>
                    </a:lnTo>
                    <a:lnTo>
                      <a:pt x="3034" y="18116"/>
                    </a:lnTo>
                    <a:lnTo>
                      <a:pt x="6501" y="20903"/>
                    </a:lnTo>
                    <a:lnTo>
                      <a:pt x="10836" y="21600"/>
                    </a:lnTo>
                    <a:lnTo>
                      <a:pt x="15098" y="20903"/>
                    </a:lnTo>
                    <a:lnTo>
                      <a:pt x="18565" y="18116"/>
                    </a:lnTo>
                    <a:lnTo>
                      <a:pt x="20733" y="14632"/>
                    </a:lnTo>
                    <a:lnTo>
                      <a:pt x="21599" y="12541"/>
                    </a:lnTo>
                    <a:lnTo>
                      <a:pt x="21599" y="8361"/>
                    </a:lnTo>
                    <a:lnTo>
                      <a:pt x="20733" y="6270"/>
                    </a:lnTo>
                    <a:lnTo>
                      <a:pt x="18565" y="3483"/>
                    </a:lnTo>
                    <a:lnTo>
                      <a:pt x="15098" y="696"/>
                    </a:lnTo>
                    <a:lnTo>
                      <a:pt x="10836" y="0"/>
                    </a:lnTo>
                    <a:close/>
                    <a:moveTo>
                      <a:pt x="10836" y="20903"/>
                    </a:moveTo>
                    <a:lnTo>
                      <a:pt x="6935" y="20206"/>
                    </a:lnTo>
                    <a:lnTo>
                      <a:pt x="3467" y="18116"/>
                    </a:lnTo>
                    <a:lnTo>
                      <a:pt x="1300" y="14632"/>
                    </a:lnTo>
                    <a:lnTo>
                      <a:pt x="433" y="10451"/>
                    </a:lnTo>
                    <a:lnTo>
                      <a:pt x="1300" y="6270"/>
                    </a:lnTo>
                    <a:lnTo>
                      <a:pt x="3467" y="3483"/>
                    </a:lnTo>
                    <a:lnTo>
                      <a:pt x="6935" y="1393"/>
                    </a:lnTo>
                    <a:lnTo>
                      <a:pt x="10836" y="696"/>
                    </a:lnTo>
                    <a:lnTo>
                      <a:pt x="14664" y="1393"/>
                    </a:lnTo>
                    <a:lnTo>
                      <a:pt x="18132" y="3483"/>
                    </a:lnTo>
                    <a:lnTo>
                      <a:pt x="20299" y="6270"/>
                    </a:lnTo>
                    <a:lnTo>
                      <a:pt x="21166" y="8361"/>
                    </a:lnTo>
                    <a:lnTo>
                      <a:pt x="21166" y="12541"/>
                    </a:lnTo>
                    <a:lnTo>
                      <a:pt x="20299" y="14632"/>
                    </a:lnTo>
                    <a:lnTo>
                      <a:pt x="18132" y="18116"/>
                    </a:lnTo>
                    <a:lnTo>
                      <a:pt x="14664" y="20206"/>
                    </a:lnTo>
                    <a:lnTo>
                      <a:pt x="10836" y="20903"/>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8" name="AutoShape 52"/>
              <p:cNvSpPr>
                <a:spLocks/>
              </p:cNvSpPr>
              <p:nvPr/>
            </p:nvSpPr>
            <p:spPr bwMode="auto">
              <a:xfrm>
                <a:off x="3387725" y="1466850"/>
                <a:ext cx="133350" cy="84138"/>
              </a:xfrm>
              <a:custGeom>
                <a:avLst/>
                <a:gdLst>
                  <a:gd name="T0" fmla="*/ 66672 w 19679"/>
                  <a:gd name="T1" fmla="*/ 46176 h 19679"/>
                  <a:gd name="T2" fmla="*/ 66672 w 19679"/>
                  <a:gd name="T3" fmla="*/ 46176 h 19679"/>
                  <a:gd name="T4" fmla="*/ 66672 w 19679"/>
                  <a:gd name="T5" fmla="*/ 46176 h 19679"/>
                  <a:gd name="T6" fmla="*/ 66672 w 19679"/>
                  <a:gd name="T7" fmla="*/ 4617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nvGrpSpPr>
              <p:cNvPr id="3121" name="Group 53"/>
              <p:cNvGrpSpPr>
                <a:grpSpLocks/>
              </p:cNvGrpSpPr>
              <p:nvPr/>
            </p:nvGrpSpPr>
            <p:grpSpPr bwMode="auto">
              <a:xfrm>
                <a:off x="4397375" y="927100"/>
                <a:ext cx="822325" cy="506413"/>
                <a:chOff x="0" y="0"/>
                <a:chExt cx="822325" cy="506413"/>
              </a:xfrm>
            </p:grpSpPr>
            <p:sp>
              <p:nvSpPr>
                <p:cNvPr id="4150" name="AutoShape 54"/>
                <p:cNvSpPr>
                  <a:spLocks/>
                </p:cNvSpPr>
                <p:nvPr/>
              </p:nvSpPr>
              <p:spPr bwMode="auto">
                <a:xfrm>
                  <a:off x="0" y="0"/>
                  <a:ext cx="822325" cy="506413"/>
                </a:xfrm>
                <a:custGeom>
                  <a:avLst/>
                  <a:gdLst>
                    <a:gd name="T0" fmla="*/ 411142 w 19679"/>
                    <a:gd name="T1" fmla="*/ 277924 h 19679"/>
                    <a:gd name="T2" fmla="*/ 411142 w 19679"/>
                    <a:gd name="T3" fmla="*/ 277924 h 19679"/>
                    <a:gd name="T4" fmla="*/ 411142 w 19679"/>
                    <a:gd name="T5" fmla="*/ 277924 h 19679"/>
                    <a:gd name="T6" fmla="*/ 411142 w 19679"/>
                    <a:gd name="T7" fmla="*/ 27792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1" name="AutoShape 55"/>
                <p:cNvSpPr>
                  <a:spLocks/>
                </p:cNvSpPr>
                <p:nvPr/>
              </p:nvSpPr>
              <p:spPr bwMode="auto">
                <a:xfrm>
                  <a:off x="50800" y="34925"/>
                  <a:ext cx="708025" cy="430213"/>
                </a:xfrm>
                <a:custGeom>
                  <a:avLst/>
                  <a:gdLst>
                    <a:gd name="T0" fmla="*/ 353995 w 19679"/>
                    <a:gd name="T1" fmla="*/ 236104 h 19679"/>
                    <a:gd name="T2" fmla="*/ 353995 w 19679"/>
                    <a:gd name="T3" fmla="*/ 236104 h 19679"/>
                    <a:gd name="T4" fmla="*/ 353995 w 19679"/>
                    <a:gd name="T5" fmla="*/ 236104 h 19679"/>
                    <a:gd name="T6" fmla="*/ 353995 w 19679"/>
                    <a:gd name="T7" fmla="*/ 23610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2" name="AutoShape 56"/>
                <p:cNvSpPr>
                  <a:spLocks/>
                </p:cNvSpPr>
                <p:nvPr/>
              </p:nvSpPr>
              <p:spPr bwMode="auto">
                <a:xfrm>
                  <a:off x="101600" y="66675"/>
                  <a:ext cx="612775" cy="369888"/>
                </a:xfrm>
                <a:custGeom>
                  <a:avLst/>
                  <a:gdLst>
                    <a:gd name="T0" fmla="*/ 306372 w 19679"/>
                    <a:gd name="T1" fmla="*/ 202998 h 19679"/>
                    <a:gd name="T2" fmla="*/ 306372 w 19679"/>
                    <a:gd name="T3" fmla="*/ 202998 h 19679"/>
                    <a:gd name="T4" fmla="*/ 306372 w 19679"/>
                    <a:gd name="T5" fmla="*/ 202998 h 19679"/>
                    <a:gd name="T6" fmla="*/ 306372 w 19679"/>
                    <a:gd name="T7" fmla="*/ 2029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3" name="AutoShape 57"/>
                <p:cNvSpPr>
                  <a:spLocks/>
                </p:cNvSpPr>
                <p:nvPr/>
              </p:nvSpPr>
              <p:spPr bwMode="auto">
                <a:xfrm>
                  <a:off x="171450" y="111125"/>
                  <a:ext cx="473075" cy="280988"/>
                </a:xfrm>
                <a:custGeom>
                  <a:avLst/>
                  <a:gdLst>
                    <a:gd name="T0" fmla="*/ 236525 w 19679"/>
                    <a:gd name="T1" fmla="*/ 154209 h 19679"/>
                    <a:gd name="T2" fmla="*/ 236525 w 19679"/>
                    <a:gd name="T3" fmla="*/ 154209 h 19679"/>
                    <a:gd name="T4" fmla="*/ 236525 w 19679"/>
                    <a:gd name="T5" fmla="*/ 154209 h 19679"/>
                    <a:gd name="T6" fmla="*/ 236525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4" name="AutoShape 58"/>
                <p:cNvSpPr>
                  <a:spLocks/>
                </p:cNvSpPr>
                <p:nvPr/>
              </p:nvSpPr>
              <p:spPr bwMode="auto">
                <a:xfrm>
                  <a:off x="228600" y="142875"/>
                  <a:ext cx="352425" cy="220663"/>
                </a:xfrm>
                <a:custGeom>
                  <a:avLst/>
                  <a:gdLst>
                    <a:gd name="T0" fmla="*/ 176204 w 19679"/>
                    <a:gd name="T1" fmla="*/ 121102 h 19679"/>
                    <a:gd name="T2" fmla="*/ 176204 w 19679"/>
                    <a:gd name="T3" fmla="*/ 121102 h 19679"/>
                    <a:gd name="T4" fmla="*/ 176204 w 19679"/>
                    <a:gd name="T5" fmla="*/ 121102 h 19679"/>
                    <a:gd name="T6" fmla="*/ 176204 w 19679"/>
                    <a:gd name="T7" fmla="*/ 12110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5" name="AutoShape 59"/>
                <p:cNvSpPr>
                  <a:spLocks/>
                </p:cNvSpPr>
                <p:nvPr/>
              </p:nvSpPr>
              <p:spPr bwMode="auto">
                <a:xfrm>
                  <a:off x="304800" y="190500"/>
                  <a:ext cx="200025" cy="128588"/>
                </a:xfrm>
                <a:custGeom>
                  <a:avLst/>
                  <a:gdLst>
                    <a:gd name="T0" fmla="*/ 100007 w 19679"/>
                    <a:gd name="T1" fmla="*/ 70570 h 19679"/>
                    <a:gd name="T2" fmla="*/ 100007 w 19679"/>
                    <a:gd name="T3" fmla="*/ 70570 h 19679"/>
                    <a:gd name="T4" fmla="*/ 100007 w 19679"/>
                    <a:gd name="T5" fmla="*/ 70570 h 19679"/>
                    <a:gd name="T6" fmla="*/ 100007 w 19679"/>
                    <a:gd name="T7" fmla="*/ 7057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3DC"/>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grpSp>
            <p:nvGrpSpPr>
              <p:cNvPr id="3122" name="Group 60"/>
              <p:cNvGrpSpPr>
                <a:grpSpLocks/>
              </p:cNvGrpSpPr>
              <p:nvPr/>
            </p:nvGrpSpPr>
            <p:grpSpPr bwMode="auto">
              <a:xfrm>
                <a:off x="5722937" y="96837"/>
                <a:ext cx="360363" cy="209551"/>
                <a:chOff x="0" y="0"/>
                <a:chExt cx="360363" cy="209550"/>
              </a:xfrm>
            </p:grpSpPr>
            <p:sp>
              <p:nvSpPr>
                <p:cNvPr id="4157" name="AutoShape 61"/>
                <p:cNvSpPr>
                  <a:spLocks/>
                </p:cNvSpPr>
                <p:nvPr/>
              </p:nvSpPr>
              <p:spPr bwMode="auto">
                <a:xfrm>
                  <a:off x="0" y="0"/>
                  <a:ext cx="360363" cy="209550"/>
                </a:xfrm>
                <a:custGeom>
                  <a:avLst/>
                  <a:gdLst>
                    <a:gd name="T0" fmla="*/ 180172 w 19679"/>
                    <a:gd name="T1" fmla="*/ 115003 h 19679"/>
                    <a:gd name="T2" fmla="*/ 180172 w 19679"/>
                    <a:gd name="T3" fmla="*/ 115003 h 19679"/>
                    <a:gd name="T4" fmla="*/ 180172 w 19679"/>
                    <a:gd name="T5" fmla="*/ 115003 h 19679"/>
                    <a:gd name="T6" fmla="*/ 180172 w 19679"/>
                    <a:gd name="T7" fmla="*/ 1150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8" name="AutoShape 62"/>
                <p:cNvSpPr>
                  <a:spLocks/>
                </p:cNvSpPr>
                <p:nvPr/>
              </p:nvSpPr>
              <p:spPr bwMode="auto">
                <a:xfrm>
                  <a:off x="34925" y="22225"/>
                  <a:ext cx="288925" cy="161925"/>
                </a:xfrm>
                <a:custGeom>
                  <a:avLst/>
                  <a:gdLst>
                    <a:gd name="T0" fmla="*/ 144455 w 19679"/>
                    <a:gd name="T1" fmla="*/ 88866 h 19679"/>
                    <a:gd name="T2" fmla="*/ 144455 w 19679"/>
                    <a:gd name="T3" fmla="*/ 88866 h 19679"/>
                    <a:gd name="T4" fmla="*/ 144455 w 19679"/>
                    <a:gd name="T5" fmla="*/ 88866 h 19679"/>
                    <a:gd name="T6" fmla="*/ 144455 w 19679"/>
                    <a:gd name="T7" fmla="*/ 8886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9" name="AutoShape 63"/>
                <p:cNvSpPr>
                  <a:spLocks/>
                </p:cNvSpPr>
                <p:nvPr/>
              </p:nvSpPr>
              <p:spPr bwMode="auto">
                <a:xfrm>
                  <a:off x="79375" y="38100"/>
                  <a:ext cx="198438" cy="130175"/>
                </a:xfrm>
                <a:custGeom>
                  <a:avLst/>
                  <a:gdLst>
                    <a:gd name="T0" fmla="*/ 99214 w 19679"/>
                    <a:gd name="T1" fmla="*/ 71441 h 19679"/>
                    <a:gd name="T2" fmla="*/ 99214 w 19679"/>
                    <a:gd name="T3" fmla="*/ 71441 h 19679"/>
                    <a:gd name="T4" fmla="*/ 99214 w 19679"/>
                    <a:gd name="T5" fmla="*/ 71441 h 19679"/>
                    <a:gd name="T6" fmla="*/ 99214 w 19679"/>
                    <a:gd name="T7" fmla="*/ 714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60" name="AutoShape 64"/>
                <p:cNvSpPr>
                  <a:spLocks/>
                </p:cNvSpPr>
                <p:nvPr/>
              </p:nvSpPr>
              <p:spPr bwMode="auto">
                <a:xfrm>
                  <a:off x="122237" y="63500"/>
                  <a:ext cx="115888" cy="74613"/>
                </a:xfrm>
                <a:custGeom>
                  <a:avLst/>
                  <a:gdLst>
                    <a:gd name="T0" fmla="*/ 57941 w 19679"/>
                    <a:gd name="T1" fmla="*/ 40948 h 19679"/>
                    <a:gd name="T2" fmla="*/ 57941 w 19679"/>
                    <a:gd name="T3" fmla="*/ 40948 h 19679"/>
                    <a:gd name="T4" fmla="*/ 57941 w 19679"/>
                    <a:gd name="T5" fmla="*/ 40948 h 19679"/>
                    <a:gd name="T6" fmla="*/ 57941 w 19679"/>
                    <a:gd name="T7" fmla="*/ 409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grpSp>
      </p:grpSp>
      <p:sp>
        <p:nvSpPr>
          <p:cNvPr id="4161" name="Rectangle 65"/>
          <p:cNvSpPr>
            <a:spLocks noGrp="1"/>
          </p:cNvSpPr>
          <p:nvPr>
            <p:ph type="sldNum" sz="quarter" idx="2"/>
          </p:nvPr>
        </p:nvSpPr>
        <p:spPr bwMode="auto">
          <a:xfrm>
            <a:off x="6553200" y="6248400"/>
            <a:ext cx="21336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lvl1pPr algn="r">
              <a:defRPr/>
            </a:lvl1pPr>
          </a:lstStyle>
          <a:p>
            <a:fld id="{10EB1D62-2622-4387-94E1-EC151D0C5CF8}" type="slidenum">
              <a:rPr lang="en-US" altLang="en-US"/>
              <a:pPr/>
              <a:t>‹#›</a:t>
            </a:fld>
            <a:endParaRPr lang="en-US" altLang="en-US" sz="1000">
              <a:solidFill>
                <a:srgbClr val="FFFFFF"/>
              </a:solidFill>
              <a:effectLst>
                <a:outerShdw blurRad="38100" dist="38100" dir="2700000" algn="tl">
                  <a:srgbClr val="000000"/>
                </a:outerShdw>
              </a:effectLst>
            </a:endParaRPr>
          </a:p>
        </p:txBody>
      </p:sp>
      <p:sp>
        <p:nvSpPr>
          <p:cNvPr id="4162" name="Rectangle 66"/>
          <p:cNvSpPr>
            <a:spLocks noGrp="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4163" name="Rectangle 67"/>
          <p:cNvSpPr>
            <a:spLocks noGrp="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374784817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
        <p:nvSpPr>
          <p:cNvPr id="5121" name="Rectangle 1"/>
          <p:cNvSpPr>
            <a:spLocks noGrp="1"/>
          </p:cNvSpPr>
          <p:nvPr>
            <p:ph type="sldNum" sz="quarter" idx="2"/>
          </p:nvPr>
        </p:nvSpPr>
        <p:spPr bwMode="auto">
          <a:xfrm>
            <a:off x="6553200" y="6245225"/>
            <a:ext cx="21336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lvl1pPr algn="r">
              <a:defRPr/>
            </a:lvl1pPr>
          </a:lstStyle>
          <a:p>
            <a:fld id="{5C8A4675-913A-4B78-9B33-81145D7D194B}" type="slidenum">
              <a:rPr lang="en-US" altLang="en-US"/>
              <a:pPr/>
              <a:t>‹#›</a:t>
            </a:fld>
            <a:endParaRPr lang="en-US" altLang="en-US" sz="1400"/>
          </a:p>
        </p:txBody>
      </p:sp>
      <p:sp>
        <p:nvSpPr>
          <p:cNvPr id="5122" name="Rectangle 2"/>
          <p:cNvSpPr>
            <a:spLocks noGrp="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5123" name="Rectangle 3"/>
          <p:cNvSpPr>
            <a:spLocks noGrp="1"/>
          </p:cNvSpPr>
          <p:nvPr>
            <p:ph type="body" idx="1"/>
          </p:nvPr>
        </p:nvSpPr>
        <p:spPr bwMode="auto">
          <a:xfrm>
            <a:off x="1371600" y="3886200"/>
            <a:ext cx="6400800" cy="297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385636026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07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7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sp>
            <p:nvSpPr>
              <p:cNvPr id="308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8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9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091"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2"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3"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4"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5"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6"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09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0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0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0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7"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08"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09"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0"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1"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2"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3"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4"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5"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6"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3117"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imes" charset="0"/>
                  <a:ea typeface="ＭＳ Ｐゴシック" charset="0"/>
                </a:endParaRPr>
              </a:p>
            </p:txBody>
          </p:sp>
          <p:sp>
            <p:nvSpPr>
              <p:cNvPr id="1067" name="Freeform 46"/>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nvGrpSpPr>
              <p:cNvPr id="1075" name="Group 54"/>
              <p:cNvGrpSpPr>
                <a:grpSpLocks/>
              </p:cNvGrpSpPr>
              <p:nvPr userDrawn="1"/>
            </p:nvGrpSpPr>
            <p:grpSpPr bwMode="auto">
              <a:xfrm>
                <a:off x="4546" y="3608"/>
                <a:ext cx="518" cy="319"/>
                <a:chOff x="4546" y="3608"/>
                <a:chExt cx="518" cy="319"/>
              </a:xfrm>
            </p:grpSpPr>
            <p:sp>
              <p:nvSpPr>
                <p:cNvPr id="312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2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2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grpSp>
            <p:nvGrpSpPr>
              <p:cNvPr id="1076"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sp>
              <p:nvSpPr>
                <p:cNvPr id="313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a:p>
              </p:txBody>
            </p:sp>
          </p:grpSp>
        </p:grpSp>
      </p:grpSp>
      <p:sp>
        <p:nvSpPr>
          <p:cNvPr id="3138" name="Rectangle 66"/>
          <p:cNvSpPr>
            <a:spLocks noGrp="1" noChangeArrowheads="1"/>
          </p:cNvSpPr>
          <p:nvPr>
            <p:ph type="title"/>
          </p:nvPr>
        </p:nvSpPr>
        <p:spPr bwMode="black">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39" name="Rectangle 67"/>
          <p:cNvSpPr>
            <a:spLocks noGrp="1" noChangeArrowheads="1"/>
          </p:cNvSpPr>
          <p:nvPr>
            <p:ph type="dt" sz="half" idx="2"/>
          </p:nvPr>
        </p:nvSpPr>
        <p:spPr bwMode="black">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Arial" pitchFamily="34" charset="0"/>
              </a:defRPr>
            </a:lvl1pPr>
          </a:lstStyle>
          <a:p>
            <a:endParaRPr lang="en-US" altLang="en-US"/>
          </a:p>
        </p:txBody>
      </p:sp>
      <p:sp>
        <p:nvSpPr>
          <p:cNvPr id="3140" name="Rectangle 68"/>
          <p:cNvSpPr>
            <a:spLocks noGrp="1" noChangeArrowheads="1"/>
          </p:cNvSpPr>
          <p:nvPr>
            <p:ph type="ftr" sz="quarter" idx="3"/>
          </p:nvPr>
        </p:nvSpPr>
        <p:spPr bwMode="black">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pitchFamily="34" charset="0"/>
              </a:defRPr>
            </a:lvl1pPr>
          </a:lstStyle>
          <a:p>
            <a:endParaRPr lang="en-US" altLang="en-US"/>
          </a:p>
        </p:txBody>
      </p:sp>
      <p:sp>
        <p:nvSpPr>
          <p:cNvPr id="3141" name="Rectangle 69"/>
          <p:cNvSpPr>
            <a:spLocks noGrp="1" noChangeArrowheads="1"/>
          </p:cNvSpPr>
          <p:nvPr>
            <p:ph type="sldNum" sz="quarter" idx="4"/>
          </p:nvPr>
        </p:nvSpPr>
        <p:spPr bwMode="black">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34" charset="0"/>
              </a:defRPr>
            </a:lvl1pPr>
          </a:lstStyle>
          <a:p>
            <a:fld id="{962CDBFB-8512-4F36-A204-5F2B91B2132E}" type="slidenum">
              <a:rPr lang="en-US" altLang="en-US"/>
              <a:pPr/>
              <a:t>‹#›</a:t>
            </a:fld>
            <a:endParaRPr lang="en-US" altLang="en-US"/>
          </a:p>
        </p:txBody>
      </p:sp>
      <p:sp>
        <p:nvSpPr>
          <p:cNvPr id="3142" name="Rectangle 70"/>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539482"/>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69" tIns="45635" rIns="91269" bIns="45635" numCol="1" anchor="b" anchorCtr="0" compatLnSpc="1">
            <a:prstTxWarp prst="textNoShape">
              <a:avLst/>
            </a:prstTxWarp>
          </a:bodyPr>
          <a:lstStyle/>
          <a:p>
            <a:pPr lvl="0"/>
            <a:r>
              <a:rPr lang="en-US" dirty="0"/>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lgn="l">
              <a:defRPr sz="1400" b="0">
                <a:solidFill>
                  <a:schemeClr val="tx2"/>
                </a:solidFill>
                <a:latin typeface="Arial" charset="0"/>
                <a:ea typeface="+mn-ea"/>
                <a:cs typeface="+mn-cs"/>
              </a:defRPr>
            </a:lvl1pPr>
          </a:lstStyle>
          <a:p>
            <a:pPr>
              <a:defRPr/>
            </a:pPr>
            <a:endParaRPr lang="en-US"/>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defRPr sz="1400" b="0">
                <a:solidFill>
                  <a:schemeClr val="tx2"/>
                </a:solidFill>
                <a:latin typeface="Arial" charset="0"/>
                <a:ea typeface="+mn-ea"/>
                <a:cs typeface="+mn-cs"/>
              </a:defRPr>
            </a:lvl1pPr>
          </a:lstStyle>
          <a:p>
            <a:pPr>
              <a:defRPr/>
            </a:pPr>
            <a:endParaRPr lang="en-US"/>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269" tIns="45635" rIns="91269" bIns="45635" numCol="1" anchor="b" anchorCtr="1" compatLnSpc="1">
            <a:prstTxWarp prst="textNoShape">
              <a:avLst/>
            </a:prstTxWarp>
          </a:bodyPr>
          <a:lstStyle>
            <a:lvl1pPr algn="r">
              <a:defRPr sz="1400" b="0">
                <a:solidFill>
                  <a:schemeClr val="tx2"/>
                </a:solidFill>
              </a:defRPr>
            </a:lvl1pPr>
          </a:lstStyle>
          <a:p>
            <a:fld id="{AAC681F6-BBD6-CD45-A878-559124AAC9C8}" type="slidenum">
              <a:rPr lang="en-US"/>
              <a:pPr/>
              <a:t>‹#›</a:t>
            </a:fld>
            <a:endParaRPr lang="en-US"/>
          </a:p>
        </p:txBody>
      </p:sp>
      <p:pic>
        <p:nvPicPr>
          <p:cNvPr id="103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9"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69" tIns="45635" rIns="91269" bIns="456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03083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6348" algn="l" rtl="0" fontAlgn="base">
        <a:spcBef>
          <a:spcPct val="0"/>
        </a:spcBef>
        <a:spcAft>
          <a:spcPct val="0"/>
        </a:spcAft>
        <a:defRPr sz="4400">
          <a:solidFill>
            <a:schemeClr val="tx2"/>
          </a:solidFill>
          <a:latin typeface="Times New Roman" pitchFamily="-111" charset="0"/>
        </a:defRPr>
      </a:lvl6pPr>
      <a:lvl7pPr marL="912713" algn="l" rtl="0" fontAlgn="base">
        <a:spcBef>
          <a:spcPct val="0"/>
        </a:spcBef>
        <a:spcAft>
          <a:spcPct val="0"/>
        </a:spcAft>
        <a:defRPr sz="4400">
          <a:solidFill>
            <a:schemeClr val="tx2"/>
          </a:solidFill>
          <a:latin typeface="Times New Roman" pitchFamily="-111" charset="0"/>
        </a:defRPr>
      </a:lvl7pPr>
      <a:lvl8pPr marL="1369080" algn="l" rtl="0" fontAlgn="base">
        <a:spcBef>
          <a:spcPct val="0"/>
        </a:spcBef>
        <a:spcAft>
          <a:spcPct val="0"/>
        </a:spcAft>
        <a:defRPr sz="4400">
          <a:solidFill>
            <a:schemeClr val="tx2"/>
          </a:solidFill>
          <a:latin typeface="Times New Roman" pitchFamily="-111" charset="0"/>
        </a:defRPr>
      </a:lvl8pPr>
      <a:lvl9pPr marL="1825435" algn="l" rtl="0" fontAlgn="base">
        <a:spcBef>
          <a:spcPct val="0"/>
        </a:spcBef>
        <a:spcAft>
          <a:spcPct val="0"/>
        </a:spcAft>
        <a:defRPr sz="4400">
          <a:solidFill>
            <a:schemeClr val="tx2"/>
          </a:solidFill>
          <a:latin typeface="Times New Roman" pitchFamily="-111" charset="0"/>
        </a:defRPr>
      </a:lvl9pPr>
    </p:titleStyle>
    <p:bodyStyle>
      <a:lvl1pPr marL="342277" indent="-342277" algn="l" rtl="0" eaLnBrk="0" fontAlgn="base" hangingPunct="0">
        <a:spcBef>
          <a:spcPct val="20000"/>
        </a:spcBef>
        <a:spcAft>
          <a:spcPct val="0"/>
        </a:spcAft>
        <a:buBlip>
          <a:blip r:embed="rId16"/>
        </a:buBlip>
        <a:defRPr sz="3200">
          <a:solidFill>
            <a:schemeClr val="tx1"/>
          </a:solidFill>
          <a:latin typeface="Arial"/>
          <a:ea typeface="ＭＳ Ｐゴシック" pitchFamily="-111" charset="-128"/>
          <a:cs typeface="Arial"/>
        </a:defRPr>
      </a:lvl1pPr>
      <a:lvl2pPr marL="741582" indent="-285234"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Arial"/>
          <a:ea typeface="ＭＳ Ｐゴシック" pitchFamily="-111" charset="-128"/>
          <a:cs typeface="Arial"/>
        </a:defRPr>
      </a:lvl2pPr>
      <a:lvl3pPr marL="1140892" indent="-228174"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7249" indent="-228174" algn="l" rtl="0" eaLnBrk="0" fontAlgn="base" hangingPunct="0">
        <a:spcBef>
          <a:spcPct val="20000"/>
        </a:spcBef>
        <a:spcAft>
          <a:spcPct val="0"/>
        </a:spcAft>
        <a:buClr>
          <a:schemeClr val="tx2"/>
        </a:buClr>
        <a:buFont typeface="Wingdings" charset="0"/>
        <a:buChar char="s"/>
        <a:defRPr sz="2000">
          <a:solidFill>
            <a:schemeClr val="tx1"/>
          </a:solidFill>
          <a:latin typeface="Arial"/>
          <a:ea typeface="ＭＳ Ｐゴシック" pitchFamily="-111" charset="-128"/>
          <a:cs typeface="Arial"/>
        </a:defRPr>
      </a:lvl4pPr>
      <a:lvl5pPr marL="2053620" indent="-228174" algn="l" rtl="0" eaLnBrk="0" fontAlgn="base" hangingPunct="0">
        <a:spcBef>
          <a:spcPct val="20000"/>
        </a:spcBef>
        <a:spcAft>
          <a:spcPct val="0"/>
        </a:spcAft>
        <a:buClr>
          <a:schemeClr val="tx2"/>
        </a:buClr>
        <a:buFont typeface="Wingdings" charset="0"/>
        <a:buChar char="s"/>
        <a:defRPr sz="2000">
          <a:solidFill>
            <a:schemeClr val="tx1"/>
          </a:solidFill>
          <a:latin typeface="Arial"/>
          <a:ea typeface="ＭＳ Ｐゴシック" pitchFamily="-111" charset="-128"/>
          <a:cs typeface="Arial"/>
        </a:defRPr>
      </a:lvl5pPr>
      <a:lvl6pPr marL="2509974" indent="-228174"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6pPr>
      <a:lvl7pPr marL="2966328" indent="-228174"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7pPr>
      <a:lvl8pPr marL="3422692" indent="-228174"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8pPr>
      <a:lvl9pPr marL="3879039" indent="-228174"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9pPr>
    </p:bodyStyle>
    <p:otherStyle>
      <a:defPPr>
        <a:defRPr lang="en-US"/>
      </a:defPPr>
      <a:lvl1pPr marL="0" algn="l" defTabSz="456348" rtl="0" eaLnBrk="1" latinLnBrk="0" hangingPunct="1">
        <a:defRPr sz="1800" kern="1200">
          <a:solidFill>
            <a:schemeClr val="tx1"/>
          </a:solidFill>
          <a:latin typeface="+mn-lt"/>
          <a:ea typeface="+mn-ea"/>
          <a:cs typeface="+mn-cs"/>
        </a:defRPr>
      </a:lvl1pPr>
      <a:lvl2pPr marL="456348" algn="l" defTabSz="456348" rtl="0" eaLnBrk="1" latinLnBrk="0" hangingPunct="1">
        <a:defRPr sz="1800" kern="1200">
          <a:solidFill>
            <a:schemeClr val="tx1"/>
          </a:solidFill>
          <a:latin typeface="+mn-lt"/>
          <a:ea typeface="+mn-ea"/>
          <a:cs typeface="+mn-cs"/>
        </a:defRPr>
      </a:lvl2pPr>
      <a:lvl3pPr marL="912713" algn="l" defTabSz="456348" rtl="0" eaLnBrk="1" latinLnBrk="0" hangingPunct="1">
        <a:defRPr sz="1800" kern="1200">
          <a:solidFill>
            <a:schemeClr val="tx1"/>
          </a:solidFill>
          <a:latin typeface="+mn-lt"/>
          <a:ea typeface="+mn-ea"/>
          <a:cs typeface="+mn-cs"/>
        </a:defRPr>
      </a:lvl3pPr>
      <a:lvl4pPr marL="1369080" algn="l" defTabSz="456348" rtl="0" eaLnBrk="1" latinLnBrk="0" hangingPunct="1">
        <a:defRPr sz="1800" kern="1200">
          <a:solidFill>
            <a:schemeClr val="tx1"/>
          </a:solidFill>
          <a:latin typeface="+mn-lt"/>
          <a:ea typeface="+mn-ea"/>
          <a:cs typeface="+mn-cs"/>
        </a:defRPr>
      </a:lvl4pPr>
      <a:lvl5pPr marL="1825435" algn="l" defTabSz="456348" rtl="0" eaLnBrk="1" latinLnBrk="0" hangingPunct="1">
        <a:defRPr sz="1800" kern="1200">
          <a:solidFill>
            <a:schemeClr val="tx1"/>
          </a:solidFill>
          <a:latin typeface="+mn-lt"/>
          <a:ea typeface="+mn-ea"/>
          <a:cs typeface="+mn-cs"/>
        </a:defRPr>
      </a:lvl5pPr>
      <a:lvl6pPr marL="2281788" algn="l" defTabSz="456348" rtl="0" eaLnBrk="1" latinLnBrk="0" hangingPunct="1">
        <a:defRPr sz="1800" kern="1200">
          <a:solidFill>
            <a:schemeClr val="tx1"/>
          </a:solidFill>
          <a:latin typeface="+mn-lt"/>
          <a:ea typeface="+mn-ea"/>
          <a:cs typeface="+mn-cs"/>
        </a:defRPr>
      </a:lvl6pPr>
      <a:lvl7pPr marL="2738155" algn="l" defTabSz="456348" rtl="0" eaLnBrk="1" latinLnBrk="0" hangingPunct="1">
        <a:defRPr sz="1800" kern="1200">
          <a:solidFill>
            <a:schemeClr val="tx1"/>
          </a:solidFill>
          <a:latin typeface="+mn-lt"/>
          <a:ea typeface="+mn-ea"/>
          <a:cs typeface="+mn-cs"/>
        </a:defRPr>
      </a:lvl7pPr>
      <a:lvl8pPr marL="3194510" algn="l" defTabSz="456348" rtl="0" eaLnBrk="1" latinLnBrk="0" hangingPunct="1">
        <a:defRPr sz="1800" kern="1200">
          <a:solidFill>
            <a:schemeClr val="tx1"/>
          </a:solidFill>
          <a:latin typeface="+mn-lt"/>
          <a:ea typeface="+mn-ea"/>
          <a:cs typeface="+mn-cs"/>
        </a:defRPr>
      </a:lvl8pPr>
      <a:lvl9pPr marL="3650868" algn="l" defTabSz="45634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023" tIns="45512" rIns="91023" bIns="45512"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023" tIns="45512" rIns="91023" bIns="45512" numCol="1" anchor="b" anchorCtr="1" compatLnSpc="1">
            <a:prstTxWarp prst="textNoShape">
              <a:avLst/>
            </a:prstTxWarp>
          </a:bodyPr>
          <a:lstStyle>
            <a:lvl1pPr algn="l">
              <a:defRPr sz="1400" b="0">
                <a:solidFill>
                  <a:schemeClr val="tx2"/>
                </a:solidFill>
                <a:latin typeface="Arial" charset="0"/>
                <a:ea typeface="+mn-ea"/>
                <a:cs typeface="+mn-cs"/>
              </a:defRPr>
            </a:lvl1pPr>
          </a:lstStyle>
          <a:p>
            <a:pPr>
              <a:defRPr/>
            </a:pPr>
            <a:endParaRPr lang="en-US">
              <a:solidFill>
                <a:srgbClr val="482400"/>
              </a:solidFill>
              <a:sym typeface="Times New Roman" charset="0"/>
            </a:endParaRPr>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023" tIns="45512" rIns="91023" bIns="45512" numCol="1" anchor="b" anchorCtr="1" compatLnSpc="1">
            <a:prstTxWarp prst="textNoShape">
              <a:avLst/>
            </a:prstTxWarp>
          </a:bodyPr>
          <a:lstStyle>
            <a:lvl1pPr>
              <a:defRPr sz="1400" b="0">
                <a:solidFill>
                  <a:schemeClr val="tx2"/>
                </a:solidFill>
                <a:latin typeface="Arial" charset="0"/>
                <a:ea typeface="+mn-ea"/>
                <a:cs typeface="+mn-cs"/>
              </a:defRPr>
            </a:lvl1pPr>
          </a:lstStyle>
          <a:p>
            <a:pPr>
              <a:defRPr/>
            </a:pPr>
            <a:endParaRPr lang="en-US">
              <a:solidFill>
                <a:srgbClr val="482400"/>
              </a:solidFill>
              <a:sym typeface="Times New Roman" charset="0"/>
            </a:endParaRPr>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023" tIns="45512" rIns="91023" bIns="45512" numCol="1" anchor="b" anchorCtr="1" compatLnSpc="1">
            <a:prstTxWarp prst="textNoShape">
              <a:avLst/>
            </a:prstTxWarp>
          </a:bodyPr>
          <a:lstStyle>
            <a:lvl1pPr algn="r">
              <a:defRPr sz="1400" b="0">
                <a:solidFill>
                  <a:schemeClr val="tx2"/>
                </a:solidFill>
              </a:defRPr>
            </a:lvl1pPr>
          </a:lstStyle>
          <a:p>
            <a:fld id="{AAC681F6-BBD6-CD45-A878-559124AAC9C8}" type="slidenum">
              <a:rPr lang="en-US">
                <a:solidFill>
                  <a:srgbClr val="482400"/>
                </a:solidFill>
                <a:sym typeface="Times New Roman" charset="0"/>
              </a:rPr>
              <a:pPr/>
              <a:t>‹#›</a:t>
            </a:fld>
            <a:endParaRPr lang="en-US">
              <a:solidFill>
                <a:srgbClr val="482400"/>
              </a:solidFill>
              <a:sym typeface="Times New Roman" charset="0"/>
            </a:endParaRPr>
          </a:p>
        </p:txBody>
      </p:sp>
      <p:pic>
        <p:nvPicPr>
          <p:cNvPr id="103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9"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023" tIns="45512" rIns="91023" bIns="455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793691"/>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ftr="0" dt="0"/>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5124" algn="l" rtl="0" fontAlgn="base">
        <a:spcBef>
          <a:spcPct val="0"/>
        </a:spcBef>
        <a:spcAft>
          <a:spcPct val="0"/>
        </a:spcAft>
        <a:defRPr sz="4400">
          <a:solidFill>
            <a:schemeClr val="tx2"/>
          </a:solidFill>
          <a:latin typeface="Times New Roman" pitchFamily="-111" charset="0"/>
        </a:defRPr>
      </a:lvl6pPr>
      <a:lvl7pPr marL="910283" algn="l" rtl="0" fontAlgn="base">
        <a:spcBef>
          <a:spcPct val="0"/>
        </a:spcBef>
        <a:spcAft>
          <a:spcPct val="0"/>
        </a:spcAft>
        <a:defRPr sz="4400">
          <a:solidFill>
            <a:schemeClr val="tx2"/>
          </a:solidFill>
          <a:latin typeface="Times New Roman" pitchFamily="-111" charset="0"/>
        </a:defRPr>
      </a:lvl7pPr>
      <a:lvl8pPr marL="1365440" algn="l" rtl="0" fontAlgn="base">
        <a:spcBef>
          <a:spcPct val="0"/>
        </a:spcBef>
        <a:spcAft>
          <a:spcPct val="0"/>
        </a:spcAft>
        <a:defRPr sz="4400">
          <a:solidFill>
            <a:schemeClr val="tx2"/>
          </a:solidFill>
          <a:latin typeface="Times New Roman" pitchFamily="-111" charset="0"/>
        </a:defRPr>
      </a:lvl8pPr>
      <a:lvl9pPr marL="1820582" algn="l" rtl="0" fontAlgn="base">
        <a:spcBef>
          <a:spcPct val="0"/>
        </a:spcBef>
        <a:spcAft>
          <a:spcPct val="0"/>
        </a:spcAft>
        <a:defRPr sz="4400">
          <a:solidFill>
            <a:schemeClr val="tx2"/>
          </a:solidFill>
          <a:latin typeface="Times New Roman" pitchFamily="-111" charset="0"/>
        </a:defRPr>
      </a:lvl9pPr>
    </p:titleStyle>
    <p:bodyStyle>
      <a:lvl1pPr marL="341377" indent="-341377" algn="l" rtl="0" eaLnBrk="0" fontAlgn="base" hangingPunct="0">
        <a:spcBef>
          <a:spcPct val="20000"/>
        </a:spcBef>
        <a:spcAft>
          <a:spcPct val="0"/>
        </a:spcAft>
        <a:buBlip>
          <a:blip r:embed="rId16"/>
        </a:buBlip>
        <a:defRPr sz="3200">
          <a:solidFill>
            <a:schemeClr val="tx1"/>
          </a:solidFill>
          <a:latin typeface="+mn-lt"/>
          <a:ea typeface="ＭＳ Ｐゴシック" pitchFamily="-111" charset="-128"/>
          <a:cs typeface="ＭＳ Ｐゴシック" pitchFamily="-111" charset="-128"/>
        </a:defRPr>
      </a:lvl1pPr>
      <a:lvl2pPr marL="739606" indent="-284495"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pitchFamily="-111" charset="-128"/>
        </a:defRPr>
      </a:lvl2pPr>
      <a:lvl3pPr marL="1137869" indent="-227558"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3009" indent="-227558"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4pPr>
      <a:lvl5pPr marL="2048160" indent="-227558"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5pPr>
      <a:lvl6pPr marL="2503315" indent="-227558"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6pPr>
      <a:lvl7pPr marL="2958444" indent="-227558"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7pPr>
      <a:lvl8pPr marL="3413594" indent="-227558"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8pPr>
      <a:lvl9pPr marL="3868716" indent="-227558"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9pPr>
    </p:bodyStyle>
    <p:otherStyle>
      <a:defPPr>
        <a:defRPr lang="en-US"/>
      </a:defPPr>
      <a:lvl1pPr marL="0" algn="l" defTabSz="455124" rtl="0" eaLnBrk="1" latinLnBrk="0" hangingPunct="1">
        <a:defRPr sz="1800" kern="1200">
          <a:solidFill>
            <a:schemeClr val="tx1"/>
          </a:solidFill>
          <a:latin typeface="+mn-lt"/>
          <a:ea typeface="+mn-ea"/>
          <a:cs typeface="+mn-cs"/>
        </a:defRPr>
      </a:lvl1pPr>
      <a:lvl2pPr marL="455124" algn="l" defTabSz="455124" rtl="0" eaLnBrk="1" latinLnBrk="0" hangingPunct="1">
        <a:defRPr sz="1800" kern="1200">
          <a:solidFill>
            <a:schemeClr val="tx1"/>
          </a:solidFill>
          <a:latin typeface="+mn-lt"/>
          <a:ea typeface="+mn-ea"/>
          <a:cs typeface="+mn-cs"/>
        </a:defRPr>
      </a:lvl2pPr>
      <a:lvl3pPr marL="910283" algn="l" defTabSz="455124" rtl="0" eaLnBrk="1" latinLnBrk="0" hangingPunct="1">
        <a:defRPr sz="1800" kern="1200">
          <a:solidFill>
            <a:schemeClr val="tx1"/>
          </a:solidFill>
          <a:latin typeface="+mn-lt"/>
          <a:ea typeface="+mn-ea"/>
          <a:cs typeface="+mn-cs"/>
        </a:defRPr>
      </a:lvl3pPr>
      <a:lvl4pPr marL="1365440" algn="l" defTabSz="455124" rtl="0" eaLnBrk="1" latinLnBrk="0" hangingPunct="1">
        <a:defRPr sz="1800" kern="1200">
          <a:solidFill>
            <a:schemeClr val="tx1"/>
          </a:solidFill>
          <a:latin typeface="+mn-lt"/>
          <a:ea typeface="+mn-ea"/>
          <a:cs typeface="+mn-cs"/>
        </a:defRPr>
      </a:lvl4pPr>
      <a:lvl5pPr marL="1820582" algn="l" defTabSz="455124" rtl="0" eaLnBrk="1" latinLnBrk="0" hangingPunct="1">
        <a:defRPr sz="1800" kern="1200">
          <a:solidFill>
            <a:schemeClr val="tx1"/>
          </a:solidFill>
          <a:latin typeface="+mn-lt"/>
          <a:ea typeface="+mn-ea"/>
          <a:cs typeface="+mn-cs"/>
        </a:defRPr>
      </a:lvl5pPr>
      <a:lvl6pPr marL="2275743" algn="l" defTabSz="455124" rtl="0" eaLnBrk="1" latinLnBrk="0" hangingPunct="1">
        <a:defRPr sz="1800" kern="1200">
          <a:solidFill>
            <a:schemeClr val="tx1"/>
          </a:solidFill>
          <a:latin typeface="+mn-lt"/>
          <a:ea typeface="+mn-ea"/>
          <a:cs typeface="+mn-cs"/>
        </a:defRPr>
      </a:lvl6pPr>
      <a:lvl7pPr marL="2730876" algn="l" defTabSz="455124" rtl="0" eaLnBrk="1" latinLnBrk="0" hangingPunct="1">
        <a:defRPr sz="1800" kern="1200">
          <a:solidFill>
            <a:schemeClr val="tx1"/>
          </a:solidFill>
          <a:latin typeface="+mn-lt"/>
          <a:ea typeface="+mn-ea"/>
          <a:cs typeface="+mn-cs"/>
        </a:defRPr>
      </a:lvl7pPr>
      <a:lvl8pPr marL="3186020" algn="l" defTabSz="455124" rtl="0" eaLnBrk="1" latinLnBrk="0" hangingPunct="1">
        <a:defRPr sz="1800" kern="1200">
          <a:solidFill>
            <a:schemeClr val="tx1"/>
          </a:solidFill>
          <a:latin typeface="+mn-lt"/>
          <a:ea typeface="+mn-ea"/>
          <a:cs typeface="+mn-cs"/>
        </a:defRPr>
      </a:lvl8pPr>
      <a:lvl9pPr marL="3641150" algn="l" defTabSz="4551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28.xml"/><Relationship Id="rId4" Type="http://schemas.openxmlformats.org/officeDocument/2006/relationships/slide" Target="slide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52.xml"/><Relationship Id="rId4" Type="http://schemas.openxmlformats.org/officeDocument/2006/relationships/slide" Target="slide50.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9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13.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7890"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891"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6400800" cy="4591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893" name="AutoShape 7"/>
          <p:cNvSpPr>
            <a:spLocks noChangeArrowheads="1"/>
          </p:cNvSpPr>
          <p:nvPr/>
        </p:nvSpPr>
        <p:spPr bwMode="auto">
          <a:xfrm>
            <a:off x="2057400" y="3706813"/>
            <a:ext cx="6546850" cy="18049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 in the Church</a:t>
            </a:r>
          </a:p>
        </p:txBody>
      </p:sp>
      <p:sp>
        <p:nvSpPr>
          <p:cNvPr id="8" name="Rectangle 7">
            <a:extLst>
              <a:ext uri="{FF2B5EF4-FFF2-40B4-BE49-F238E27FC236}">
                <a16:creationId xmlns:a16="http://schemas.microsoft.com/office/drawing/2014/main" id="{9E09DAAB-D9B0-ED47-B393-67A676834AA6}"/>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1203"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05" name="AutoShape 4"/>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ko-KR" altLang="en-US" sz="6000" b="1" dirty="0" err="1">
                <a:cs typeface="Arial" charset="0"/>
              </a:rPr>
              <a:t>提摩太前书</a:t>
            </a:r>
            <a:r>
              <a:rPr lang="ko-KR" altLang="en-US" sz="6000" b="1" dirty="0">
                <a:cs typeface="Arial" charset="0"/>
              </a:rPr>
              <a:t> </a:t>
            </a:r>
            <a:r>
              <a:rPr lang="en-US" altLang="ko-KR" sz="6000" b="1" dirty="0">
                <a:cs typeface="Arial" charset="0"/>
              </a:rPr>
              <a:t>2</a:t>
            </a:r>
            <a:r>
              <a:rPr lang="ko-KR" altLang="en-US" sz="6000" b="1" dirty="0">
                <a:cs typeface="Arial" charset="0"/>
              </a:rPr>
              <a:t>：</a:t>
            </a:r>
            <a:r>
              <a:rPr lang="en-US" altLang="ko-KR" sz="6000" b="1" dirty="0">
                <a:cs typeface="Arial" charset="0"/>
              </a:rPr>
              <a:t>12</a:t>
            </a:r>
            <a:endParaRPr lang="en-US" sz="6000" b="1" dirty="0">
              <a:latin typeface="Arial Rounded MT Bold"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2227"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8"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229" name="AutoShape 6"/>
          <p:cNvSpPr>
            <a:spLocks noChangeArrowheads="1"/>
          </p:cNvSpPr>
          <p:nvPr/>
        </p:nvSpPr>
        <p:spPr bwMode="auto">
          <a:xfrm>
            <a:off x="1752600" y="333375"/>
            <a:ext cx="6780213"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ko-KR" altLang="en-US" sz="4000" b="1" dirty="0" err="1">
                <a:cs typeface="Arial" charset="0"/>
              </a:rPr>
              <a:t>我不准女人教导</a:t>
            </a:r>
            <a:r>
              <a:rPr lang="ko-KR" altLang="en-US" sz="4000" b="1" dirty="0">
                <a:cs typeface="Arial" charset="0"/>
              </a:rPr>
              <a:t>， </a:t>
            </a:r>
            <a:r>
              <a:rPr lang="ko-KR" altLang="en-US" sz="4000" b="1" dirty="0" err="1">
                <a:cs typeface="Arial" charset="0"/>
              </a:rPr>
              <a:t>或辖制男人</a:t>
            </a:r>
            <a:r>
              <a:rPr lang="ko-KR" altLang="en-US" sz="4000" b="1" dirty="0">
                <a:cs typeface="Arial" charset="0"/>
              </a:rPr>
              <a:t>； </a:t>
            </a:r>
            <a:r>
              <a:rPr lang="ko-KR" altLang="en-US" sz="4000" b="1" dirty="0" err="1">
                <a:cs typeface="Arial" charset="0"/>
              </a:rPr>
              <a:t>女人总要安静</a:t>
            </a:r>
            <a:r>
              <a:rPr lang="ko-KR" altLang="en-US" sz="4000" b="1" dirty="0">
                <a:cs typeface="Arial" charset="0"/>
              </a:rPr>
              <a:t>。</a:t>
            </a:r>
          </a:p>
          <a:p>
            <a:pPr algn="ctr"/>
            <a:endParaRPr lang="en-US" sz="2800" b="1" dirty="0">
              <a:cs typeface="Arial" charset="0"/>
            </a:endParaRPr>
          </a:p>
          <a:p>
            <a:pPr algn="ctr"/>
            <a:endParaRPr lang="en-US" sz="2800" b="1" dirty="0">
              <a:cs typeface="Arial" charset="0"/>
            </a:endParaRPr>
          </a:p>
          <a:p>
            <a:pPr algn="ctr"/>
            <a:r>
              <a:rPr lang="ko-KR" altLang="en-US" sz="2800" b="1" dirty="0" err="1">
                <a:cs typeface="Arial" charset="0"/>
              </a:rPr>
              <a:t>提摩太前书</a:t>
            </a:r>
            <a:r>
              <a:rPr lang="ko-KR" altLang="en-US" sz="2800" b="1" dirty="0">
                <a:cs typeface="Arial" charset="0"/>
              </a:rPr>
              <a:t> </a:t>
            </a:r>
            <a:r>
              <a:rPr lang="en-US" altLang="ko-KR" sz="2800" b="1" dirty="0">
                <a:cs typeface="Arial" charset="0"/>
              </a:rPr>
              <a:t>2</a:t>
            </a:r>
            <a:r>
              <a:rPr lang="ko-KR" altLang="en-US" sz="2800" b="1" dirty="0">
                <a:cs typeface="Arial" charset="0"/>
              </a:rPr>
              <a:t>：</a:t>
            </a:r>
            <a:r>
              <a:rPr lang="en-US" altLang="ko-KR" sz="2800" b="1" dirty="0">
                <a:cs typeface="Arial" charset="0"/>
              </a:rPr>
              <a:t>12</a:t>
            </a:r>
            <a:endParaRPr lang="en-US" sz="2800" b="1" dirty="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3251"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253" name="AutoShape 5"/>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en-US" sz="5000" b="1">
                <a:latin typeface="Arial Rounded MT Bold" charset="0"/>
                <a:cs typeface="Arial" charset="0"/>
              </a:rPr>
              <a:t>1 Cor. 14:33-34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4275"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277" name="AutoShape 5"/>
          <p:cNvSpPr>
            <a:spLocks noChangeArrowheads="1"/>
          </p:cNvSpPr>
          <p:nvPr/>
        </p:nvSpPr>
        <p:spPr bwMode="auto">
          <a:xfrm>
            <a:off x="0" y="203200"/>
            <a:ext cx="9144000" cy="4292600"/>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ru-RU" altLang="ja-JP" sz="4000" b="1"/>
              <a:t>"</a:t>
            </a:r>
            <a:r>
              <a:rPr lang="en-US" altLang="ja-JP" sz="4000" b="1"/>
              <a:t>As in all the congregations of the saints, ﻿ women should remain silent in the churches. They are not allowed to speak, but must be in submission, as the Law says.</a:t>
            </a:r>
            <a:r>
              <a:rPr lang="ru-RU" altLang="ja-JP" sz="4000" b="1"/>
              <a:t>"</a:t>
            </a:r>
            <a:endParaRPr lang="en-US" altLang="ja-JP" sz="3200" b="1"/>
          </a:p>
          <a:p>
            <a:pPr algn="ctr"/>
            <a:endParaRPr lang="en-US" b="1"/>
          </a:p>
          <a:p>
            <a:pPr algn="ctr"/>
            <a:r>
              <a:rPr lang="en-US" sz="4000" b="1"/>
              <a:t>1 Cor. 14:33-34 NIV</a:t>
            </a:r>
            <a:endParaRPr lang="en-US"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5298"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299"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55300" name="Picture 7" descr="Grudem%202-78554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19438">
            <a:off x="-325438" y="2232025"/>
            <a:ext cx="4392613" cy="3933825"/>
          </a:xfrm>
          <a:prstGeom prst="rect">
            <a:avLst/>
          </a:prstGeom>
          <a:noFill/>
          <a:ln w="1270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5301" name="AutoShape 5"/>
          <p:cNvSpPr>
            <a:spLocks noChangeArrowheads="1"/>
          </p:cNvSpPr>
          <p:nvPr/>
        </p:nvSpPr>
        <p:spPr bwMode="auto">
          <a:xfrm rot="-142822">
            <a:off x="2928938" y="-138113"/>
            <a:ext cx="6518275" cy="4592638"/>
          </a:xfrm>
          <a:prstGeom prst="wedgeEllipseCallout">
            <a:avLst>
              <a:gd name="adj1" fmla="val -60616"/>
              <a:gd name="adj2" fmla="val 45884"/>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ru-RU" altLang="ja-JP" sz="3600" b="1"/>
              <a:t>"</a:t>
            </a:r>
            <a:r>
              <a:rPr lang="en-US" altLang="ja-JP" sz="3600" b="1"/>
              <a:t>My own  conclusion…                                  the Bible does not permit women to function in the role of pastor or elder within a church.</a:t>
            </a:r>
            <a:r>
              <a:rPr lang="ru-RU" altLang="ja-JP" sz="3600" b="1"/>
              <a:t>"</a:t>
            </a:r>
            <a:endParaRPr lang="en-US" altLang="ja-JP" sz="3600" b="1"/>
          </a:p>
          <a:p>
            <a:pPr algn="ctr"/>
            <a:endParaRPr lang="en-US" sz="3600" b="1"/>
          </a:p>
        </p:txBody>
      </p:sp>
      <p:sp>
        <p:nvSpPr>
          <p:cNvPr id="55302" name="Text Box 8"/>
          <p:cNvSpPr txBox="1">
            <a:spLocks noChangeArrowheads="1"/>
          </p:cNvSpPr>
          <p:nvPr/>
        </p:nvSpPr>
        <p:spPr bwMode="auto">
          <a:xfrm>
            <a:off x="4419600" y="5105400"/>
            <a:ext cx="4608513"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t>Wayne Grudem, </a:t>
            </a:r>
            <a:r>
              <a:rPr lang="en-US" sz="2800" b="1" i="1"/>
              <a:t>Systematic Theology</a:t>
            </a:r>
            <a:r>
              <a:rPr lang="en-US" sz="2800" b="1"/>
              <a:t>, Inter-Varsity Press, 937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6553200" y="6248400"/>
            <a:ext cx="2133600"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r" defTabSz="914400" rtl="0" eaLnBrk="1" fontAlgn="base" latinLnBrk="0" hangingPunct="0">
              <a:lnSpc>
                <a:spcPct val="100000"/>
              </a:lnSpc>
              <a:spcBef>
                <a:spcPct val="0"/>
              </a:spcBef>
              <a:spcAft>
                <a:spcPct val="0"/>
              </a:spcAft>
              <a:buClrTx/>
              <a:buSzTx/>
              <a:buFontTx/>
              <a:buNone/>
              <a:tabLst/>
              <a:defRPr/>
            </a:pPr>
            <a:fld id="{5D76D3AE-6EC6-4799-A882-73068250129D}"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sym typeface="Arial"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15</a:t>
            </a:fld>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7106" name="Rectangle 2"/>
          <p:cNvSpPr>
            <a:spLocks noGrp="1" noChangeArrowheads="1"/>
          </p:cNvSpPr>
          <p:nvPr>
            <p:ph type="title"/>
          </p:nvPr>
        </p:nvSpPr>
        <p:spPr>
          <a:xfrm>
            <a:off x="457200" y="95250"/>
            <a:ext cx="8229600" cy="1503363"/>
          </a:xfrm>
        </p:spPr>
        <p:txBody>
          <a:bodyPr/>
          <a:lstStyle/>
          <a:p>
            <a:pPr algn="ctr" defTabSz="914400" eaLnBrk="1"/>
            <a:endParaRPr lang="en-US" altLang="en-US" sz="4400">
              <a:solidFill>
                <a:srgbClr val="CCECFF"/>
              </a:solidFill>
              <a:effectLst>
                <a:outerShdw blurRad="38100" dist="38100" dir="2700000" algn="tl">
                  <a:srgbClr val="000000"/>
                </a:outerShdw>
              </a:effectLst>
              <a:latin typeface="Arial Bold" pitchFamily="2" charset="0"/>
              <a:sym typeface="Arial Bold" pitchFamily="2" charset="0"/>
            </a:endParaRPr>
          </a:p>
        </p:txBody>
      </p:sp>
      <p:sp>
        <p:nvSpPr>
          <p:cNvPr id="47107" name="Rectangle 3"/>
          <p:cNvSpPr>
            <a:spLocks noGrp="1" noChangeArrowheads="1"/>
          </p:cNvSpPr>
          <p:nvPr>
            <p:ph type="body" idx="1"/>
          </p:nvPr>
        </p:nvSpPr>
        <p:spPr>
          <a:xfrm>
            <a:off x="457200" y="1600200"/>
            <a:ext cx="8229600" cy="5256213"/>
          </a:xfrm>
        </p:spPr>
        <p:txBody>
          <a:bodyPr/>
          <a:lstStyle/>
          <a:p>
            <a:pPr defTabSz="914400" eaLnBrk="1">
              <a:spcBef>
                <a:spcPts val="700"/>
              </a:spcBef>
              <a:buClr>
                <a:srgbClr val="99FF99"/>
              </a:buClr>
              <a:buSzPct val="80000"/>
              <a:buFont typeface="Wingdings" pitchFamily="2" charset="2"/>
              <a:buChar char="➢"/>
            </a:pPr>
            <a:endParaRPr lang="en-US" altLang="en-US" sz="3200">
              <a:solidFill>
                <a:srgbClr val="FFFFFF"/>
              </a:solidFill>
              <a:effectLst>
                <a:outerShdw blurRad="38100" dist="38100" dir="2700000" algn="tl">
                  <a:srgbClr val="000000"/>
                </a:outerShdw>
              </a:effectLst>
              <a:latin typeface="Arial" pitchFamily="34" charset="0"/>
              <a:cs typeface="Arial" pitchFamily="34" charset="0"/>
              <a:sym typeface="Arial" pitchFamily="34" charset="0"/>
            </a:endParaRPr>
          </a:p>
        </p:txBody>
      </p:sp>
      <p:pic>
        <p:nvPicPr>
          <p:cNvPr id="47108" name="Picture 4" descr="C:\Users\Adventure\Documents\gr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9" name="AutoShape 5"/>
          <p:cNvSpPr>
            <a:spLocks/>
          </p:cNvSpPr>
          <p:nvPr/>
        </p:nvSpPr>
        <p:spPr bwMode="auto">
          <a:xfrm>
            <a:off x="323850" y="1341438"/>
            <a:ext cx="4038600" cy="403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NT Wright </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Ben Witherington III</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Gordon Fee</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Scot McKnight</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Ruth A. Tucker</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Walter C. Kaiser</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Jim Wallis</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Rachel Held Evans</a:t>
            </a: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Gilbert Bilezikian</a:t>
            </a: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grpSp>
        <p:nvGrpSpPr>
          <p:cNvPr id="180230" name="Group 6"/>
          <p:cNvGrpSpPr>
            <a:grpSpLocks/>
          </p:cNvGrpSpPr>
          <p:nvPr/>
        </p:nvGrpSpPr>
        <p:grpSpPr bwMode="auto">
          <a:xfrm>
            <a:off x="4648200" y="1341438"/>
            <a:ext cx="4038600" cy="4032250"/>
            <a:chOff x="0" y="0"/>
            <a:chExt cx="4038600" cy="4032250"/>
          </a:xfrm>
        </p:grpSpPr>
        <p:sp>
          <p:nvSpPr>
            <p:cNvPr id="47111" name="AutoShape 7"/>
            <p:cNvSpPr>
              <a:spLocks/>
            </p:cNvSpPr>
            <p:nvPr/>
          </p:nvSpPr>
          <p:spPr bwMode="auto">
            <a:xfrm>
              <a:off x="0" y="0"/>
              <a:ext cx="4038600" cy="4032250"/>
            </a:xfrm>
            <a:custGeom>
              <a:avLst/>
              <a:gdLst>
                <a:gd name="T0" fmla="*/ 2019300 w 21600"/>
                <a:gd name="T1" fmla="*/ 2016125 h 21600"/>
                <a:gd name="T2" fmla="*/ 2019300 w 21600"/>
                <a:gd name="T3" fmla="*/ 2016125 h 21600"/>
                <a:gd name="T4" fmla="*/ 2019300 w 21600"/>
                <a:gd name="T5" fmla="*/ 2016125 h 21600"/>
                <a:gd name="T6" fmla="*/ 2019300 w 21600"/>
                <a:gd name="T7" fmla="*/ 2016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7112" name="AutoShape 8"/>
            <p:cNvSpPr>
              <a:spLocks/>
            </p:cNvSpPr>
            <p:nvPr/>
          </p:nvSpPr>
          <p:spPr bwMode="auto">
            <a:xfrm>
              <a:off x="0" y="0"/>
              <a:ext cx="4038600" cy="3951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J.I. Packer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Tim Keller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John F. MacArthur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C.S. Lewis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John Piper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John Wimber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Mark Driscoll </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Elisabeth Elliot</a:t>
              </a:r>
              <a:endParaRPr kumimoji="0" lang="en-US" altLang="en-US" sz="2600" b="0" i="0" u="none" strike="noStrike" kern="1200" cap="none" spc="0" normalizeH="0" baseline="0" noProof="0">
                <a:ln>
                  <a:noFill/>
                </a:ln>
                <a:solidFill>
                  <a:srgbClr val="000000"/>
                </a:solidFill>
                <a:effectLst/>
                <a:uLnTx/>
                <a:uFillTx/>
                <a:latin typeface="Calibri" pitchFamily="34" charset="0"/>
                <a:ea typeface="MS PGothic" pitchFamily="34" charset="-128"/>
                <a:cs typeface="Calibri" pitchFamily="34" charset="0"/>
                <a:sym typeface="Calibri" pitchFamily="34" charset="0"/>
              </a:endParaRPr>
            </a:p>
            <a:p>
              <a:pPr marL="0" marR="0" lvl="0" indent="0" algn="ctr" defTabSz="914400" rtl="0" eaLnBrk="1" fontAlgn="base" latinLnBrk="0" hangingPunct="0">
                <a:lnSpc>
                  <a:spcPct val="90000"/>
                </a:lnSpc>
                <a:spcBef>
                  <a:spcPts val="600"/>
                </a:spcBef>
                <a:spcAft>
                  <a:spcPct val="0"/>
                </a:spcAft>
                <a:buClrTx/>
                <a:buSzTx/>
                <a:buFontTx/>
                <a:buNone/>
                <a:tabLst/>
                <a:defRPr/>
              </a:pPr>
              <a:r>
                <a:rPr kumimoji="0" lang="en-US" altLang="en-US" sz="2600" b="0" i="0" u="none" strike="noStrike" kern="1200" cap="none" spc="0" normalizeH="0" baseline="0" noProof="0">
                  <a:ln>
                    <a:noFill/>
                  </a:ln>
                  <a:solidFill>
                    <a:srgbClr val="000000"/>
                  </a:solidFill>
                  <a:effectLst/>
                  <a:uLnTx/>
                  <a:uFillTx/>
                  <a:latin typeface="Arial Bold" pitchFamily="2" charset="0"/>
                  <a:ea typeface="MS PGothic" pitchFamily="34" charset="-128"/>
                  <a:sym typeface="Arial Bold" pitchFamily="2" charset="0"/>
                </a:rPr>
                <a:t>Douglas Wilson</a:t>
              </a:r>
              <a:r>
                <a:rPr kumimoji="0" lang="en-US" altLang="en-US" sz="2600" b="0" i="0" u="none" strike="noStrike" kern="1200" cap="none" spc="0" normalizeH="0" baseline="30000" noProof="0">
                  <a:ln>
                    <a:noFill/>
                  </a:ln>
                  <a:solidFill>
                    <a:srgbClr val="000000"/>
                  </a:solidFill>
                  <a:effectLst/>
                  <a:uLnTx/>
                  <a:uFillTx/>
                  <a:latin typeface="Arial Bold" pitchFamily="2" charset="0"/>
                  <a:ea typeface="MS PGothic" pitchFamily="34" charset="-128"/>
                  <a:sym typeface="Arial Bold" pitchFamily="2" charset="0"/>
                </a:rPr>
                <a:t> </a:t>
              </a: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grpSp>
      <p:sp>
        <p:nvSpPr>
          <p:cNvPr id="47113" name="AutoShape 9"/>
          <p:cNvSpPr>
            <a:spLocks/>
          </p:cNvSpPr>
          <p:nvPr/>
        </p:nvSpPr>
        <p:spPr bwMode="auto">
          <a:xfrm>
            <a:off x="3851275" y="2660650"/>
            <a:ext cx="1368425" cy="1101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MS PGothic" pitchFamily="34" charset="-128"/>
                <a:sym typeface="Arial" pitchFamily="34" charset="0"/>
              </a:rPr>
              <a:t>vs</a:t>
            </a: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7114" name="AutoShape 10"/>
          <p:cNvSpPr>
            <a:spLocks/>
          </p:cNvSpPr>
          <p:nvPr/>
        </p:nvSpPr>
        <p:spPr bwMode="auto">
          <a:xfrm>
            <a:off x="785813" y="384175"/>
            <a:ext cx="3303587" cy="704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l" defTabSz="457200" rtl="0" eaLnBrk="1" fontAlgn="base" latinLnBrk="0" hangingPunct="0">
              <a:lnSpc>
                <a:spcPct val="115000"/>
              </a:lnSpc>
              <a:spcBef>
                <a:spcPts val="1000"/>
              </a:spcBef>
              <a:spcAft>
                <a:spcPct val="0"/>
              </a:spcAft>
              <a:buClrTx/>
              <a:buSzTx/>
              <a:buFontTx/>
              <a:buNone/>
              <a:tabLst/>
              <a:defRPr/>
            </a:pPr>
            <a:r>
              <a:rPr kumimoji="0" lang="ja-JP" altLang="en-US" sz="48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彼此平等论</a:t>
            </a:r>
            <a:r>
              <a:rPr kumimoji="0" lang="en-US" altLang="ja-JP" sz="48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	</a:t>
            </a: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7115" name="AutoShape 11"/>
          <p:cNvSpPr>
            <a:spLocks/>
          </p:cNvSpPr>
          <p:nvPr/>
        </p:nvSpPr>
        <p:spPr bwMode="auto">
          <a:xfrm>
            <a:off x="5027613" y="430213"/>
            <a:ext cx="2973387" cy="1093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l" defTabSz="457200" rtl="0" eaLnBrk="1" fontAlgn="base" latinLnBrk="0" hangingPunct="0">
              <a:lnSpc>
                <a:spcPct val="115000"/>
              </a:lnSpc>
              <a:spcBef>
                <a:spcPts val="1000"/>
              </a:spcBef>
              <a:spcAft>
                <a:spcPct val="0"/>
              </a:spcAft>
              <a:buClrTx/>
              <a:buSzTx/>
              <a:buFontTx/>
              <a:buNone/>
              <a:tabLst/>
              <a:defRPr/>
            </a:pPr>
            <a:r>
              <a:rPr kumimoji="0" lang="ja-JP" altLang="en-US" sz="44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互相补足论</a:t>
            </a:r>
            <a:endParaRPr kumimoji="0" lang="en-US" altLang="en-US" sz="12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endParaRPr>
          </a:p>
        </p:txBody>
      </p:sp>
    </p:spTree>
    <p:extLst>
      <p:ext uri="{BB962C8B-B14F-4D97-AF65-F5344CB8AC3E}">
        <p14:creationId xmlns:p14="http://schemas.microsoft.com/office/powerpoint/2010/main" val="16291025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6553200" y="6248400"/>
            <a:ext cx="2133600"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r" defTabSz="914400" rtl="0" eaLnBrk="1" fontAlgn="base" latinLnBrk="0" hangingPunct="0">
              <a:lnSpc>
                <a:spcPct val="100000"/>
              </a:lnSpc>
              <a:spcBef>
                <a:spcPct val="0"/>
              </a:spcBef>
              <a:spcAft>
                <a:spcPct val="0"/>
              </a:spcAft>
              <a:buClrTx/>
              <a:buSzTx/>
              <a:buFontTx/>
              <a:buNone/>
              <a:tabLst/>
              <a:defRPr/>
            </a:pPr>
            <a:fld id="{15428417-1244-4E8C-9D7F-66351610AC00}"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sym typeface="Arial"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16</a:t>
            </a:fld>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8130" name="Rectangle 2"/>
          <p:cNvSpPr>
            <a:spLocks noGrp="1" noChangeArrowheads="1"/>
          </p:cNvSpPr>
          <p:nvPr>
            <p:ph type="title"/>
          </p:nvPr>
        </p:nvSpPr>
        <p:spPr>
          <a:xfrm>
            <a:off x="457200" y="95250"/>
            <a:ext cx="8229600" cy="1503363"/>
          </a:xfrm>
        </p:spPr>
        <p:txBody>
          <a:bodyPr/>
          <a:lstStyle/>
          <a:p>
            <a:pPr algn="ctr" defTabSz="914400" eaLnBrk="1"/>
            <a:endParaRPr lang="en-US" altLang="en-US" sz="4400">
              <a:solidFill>
                <a:srgbClr val="CCECFF"/>
              </a:solidFill>
              <a:effectLst>
                <a:outerShdw blurRad="38100" dist="38100" dir="2700000" algn="tl">
                  <a:srgbClr val="000000"/>
                </a:outerShdw>
              </a:effectLst>
              <a:latin typeface="Arial Bold" pitchFamily="2" charset="0"/>
              <a:sym typeface="Arial Bold" pitchFamily="2" charset="0"/>
            </a:endParaRPr>
          </a:p>
        </p:txBody>
      </p:sp>
      <p:sp>
        <p:nvSpPr>
          <p:cNvPr id="48131" name="Rectangle 3"/>
          <p:cNvSpPr>
            <a:spLocks noGrp="1" noChangeArrowheads="1"/>
          </p:cNvSpPr>
          <p:nvPr>
            <p:ph type="body" idx="1"/>
          </p:nvPr>
        </p:nvSpPr>
        <p:spPr>
          <a:xfrm>
            <a:off x="457200" y="1600200"/>
            <a:ext cx="8229600" cy="5256213"/>
          </a:xfrm>
        </p:spPr>
        <p:txBody>
          <a:bodyPr/>
          <a:lstStyle/>
          <a:p>
            <a:pPr defTabSz="914400" eaLnBrk="1">
              <a:spcBef>
                <a:spcPts val="700"/>
              </a:spcBef>
              <a:buClr>
                <a:srgbClr val="99FF99"/>
              </a:buClr>
              <a:buSzPct val="80000"/>
              <a:buFont typeface="Wingdings" pitchFamily="2" charset="2"/>
              <a:buChar char="➢"/>
            </a:pPr>
            <a:endParaRPr lang="en-US" altLang="en-US" sz="3200">
              <a:solidFill>
                <a:srgbClr val="FFFFFF"/>
              </a:solidFill>
              <a:effectLst>
                <a:outerShdw blurRad="38100" dist="38100" dir="2700000" algn="tl">
                  <a:srgbClr val="000000"/>
                </a:outerShdw>
              </a:effectLst>
              <a:latin typeface="Arial" pitchFamily="34" charset="0"/>
              <a:cs typeface="Arial" pitchFamily="34" charset="0"/>
              <a:sym typeface="Arial" pitchFamily="34" charset="0"/>
            </a:endParaRPr>
          </a:p>
        </p:txBody>
      </p:sp>
      <p:pic>
        <p:nvPicPr>
          <p:cNvPr id="48132" name="Picture 4" descr="C:\Users\Adventure\Documents\soi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3" name="AutoShape 5"/>
          <p:cNvSpPr>
            <a:spLocks/>
          </p:cNvSpPr>
          <p:nvPr/>
        </p:nvSpPr>
        <p:spPr bwMode="auto">
          <a:xfrm>
            <a:off x="3074988" y="328613"/>
            <a:ext cx="3348037" cy="1466850"/>
          </a:xfrm>
          <a:custGeom>
            <a:avLst/>
            <a:gdLst>
              <a:gd name="T0" fmla="*/ 1674019 w 21600"/>
              <a:gd name="T1" fmla="*/ 733425 h 21600"/>
              <a:gd name="T2" fmla="*/ 1674019 w 21600"/>
              <a:gd name="T3" fmla="*/ 733425 h 21600"/>
              <a:gd name="T4" fmla="*/ 1674019 w 21600"/>
              <a:gd name="T5" fmla="*/ 733425 h 21600"/>
              <a:gd name="T6" fmla="*/ 1674019 w 21600"/>
              <a:gd name="T7" fmla="*/ 733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alpha val="35294"/>
            </a:srgbClr>
          </a:solidFill>
          <a:ln w="38100" cap="flat" cmpd="sng">
            <a:solidFill>
              <a:srgbClr val="73FA79">
                <a:alpha val="35294"/>
              </a:srgbClr>
            </a:solidFill>
            <a:prstDash val="solid"/>
            <a:miter lim="0"/>
            <a:headEnd/>
            <a:tailEnd/>
          </a:ln>
          <a:effectLst>
            <a:outerShdw blurRad="38100" dist="20000" dir="5400000" algn="ctr" rotWithShape="0">
              <a:srgbClr val="000000">
                <a:alpha val="37999"/>
              </a:srgbClr>
            </a:outerShdw>
          </a:effectLst>
        </p:spPr>
        <p:txBody>
          <a:bodyPr lIns="0" tIns="0" rIns="0" bIns="0" anchor="ct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8134" name="AutoShape 6"/>
          <p:cNvSpPr>
            <a:spLocks/>
          </p:cNvSpPr>
          <p:nvPr/>
        </p:nvSpPr>
        <p:spPr bwMode="auto">
          <a:xfrm>
            <a:off x="3478213" y="711200"/>
            <a:ext cx="2541587" cy="703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l" defTabSz="457200" rtl="0" eaLnBrk="1" fontAlgn="base" latinLnBrk="0" hangingPunct="0">
              <a:lnSpc>
                <a:spcPct val="115000"/>
              </a:lnSpc>
              <a:spcBef>
                <a:spcPts val="1000"/>
              </a:spcBef>
              <a:spcAft>
                <a:spcPct val="0"/>
              </a:spcAft>
              <a:buClrTx/>
              <a:buSzTx/>
              <a:buFontTx/>
              <a:buNone/>
              <a:tabLst/>
              <a:defRPr/>
            </a:pPr>
            <a:r>
              <a:rPr kumimoji="0" lang="ja-JP" altLang="en-US" sz="4800" b="0" i="0" u="none" strike="noStrike" kern="1200" cap="none" spc="0" normalizeH="0" baseline="0" noProof="0">
                <a:ln>
                  <a:noFill/>
                </a:ln>
                <a:solidFill>
                  <a:srgbClr val="000000"/>
                </a:solidFill>
                <a:effectLst/>
                <a:uLnTx/>
                <a:uFillTx/>
                <a:latin typeface="SimSun" pitchFamily="2" charset="-122"/>
                <a:ea typeface="SimSun" pitchFamily="2" charset="-122"/>
                <a:sym typeface="SimSun" pitchFamily="2" charset="-122"/>
              </a:rPr>
              <a:t>共同基础</a:t>
            </a: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sp>
        <p:nvSpPr>
          <p:cNvPr id="48135" name="AutoShape 7"/>
          <p:cNvSpPr>
            <a:spLocks/>
          </p:cNvSpPr>
          <p:nvPr/>
        </p:nvSpPr>
        <p:spPr bwMode="auto">
          <a:xfrm>
            <a:off x="231775" y="2274888"/>
            <a:ext cx="8678863" cy="3524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marL="438150" indent="-209550"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438150" marR="0" lvl="0" indent="-209550" algn="l" defTabSz="457200" rtl="0" eaLnBrk="1" fontAlgn="base" latinLnBrk="0" hangingPunct="0">
              <a:lnSpc>
                <a:spcPct val="115000"/>
              </a:lnSpc>
              <a:spcBef>
                <a:spcPts val="1000"/>
              </a:spcBef>
              <a:spcAft>
                <a:spcPct val="0"/>
              </a:spcAft>
              <a:buClrTx/>
              <a:buSzPct val="100000"/>
              <a:buFont typeface="Symbol" pitchFamily="18" charset="2"/>
              <a:buChar char="•"/>
              <a:tabLst/>
              <a:defRPr/>
            </a:pPr>
            <a:r>
              <a:rPr kumimoji="0" lang="ja-JP" altLang="en-US"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它不像童女怀孕，基督的神性，靠恩典得救般重要</a:t>
            </a:r>
            <a:endParaRPr kumimoji="0" lang="en-US" altLang="ja-JP"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endParaRPr>
          </a:p>
          <a:p>
            <a:pPr marL="438150" marR="0" lvl="0" indent="-209550" algn="l" defTabSz="457200" rtl="0" eaLnBrk="1" fontAlgn="base" latinLnBrk="0" hangingPunct="0">
              <a:lnSpc>
                <a:spcPct val="115000"/>
              </a:lnSpc>
              <a:spcBef>
                <a:spcPts val="1000"/>
              </a:spcBef>
              <a:spcAft>
                <a:spcPct val="0"/>
              </a:spcAft>
              <a:buClrTx/>
              <a:buSzPct val="100000"/>
              <a:buFont typeface="Symbol" pitchFamily="18" charset="2"/>
              <a:buChar char="•"/>
              <a:tabLst/>
              <a:defRPr/>
            </a:pPr>
            <a:r>
              <a:rPr kumimoji="0" lang="ja-JP" altLang="en-US"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我们能够在爱里异中求同</a:t>
            </a:r>
            <a:endParaRPr kumimoji="0" lang="en-US" altLang="ja-JP"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endParaRPr>
          </a:p>
          <a:p>
            <a:pPr marL="438150" marR="0" lvl="0" indent="-209550" algn="l" defTabSz="457200" rtl="0" eaLnBrk="1" fontAlgn="base" latinLnBrk="0" hangingPunct="0">
              <a:lnSpc>
                <a:spcPct val="115000"/>
              </a:lnSpc>
              <a:spcBef>
                <a:spcPts val="1000"/>
              </a:spcBef>
              <a:spcAft>
                <a:spcPct val="0"/>
              </a:spcAft>
              <a:buClrTx/>
              <a:buSzPct val="100000"/>
              <a:buFont typeface="Symbol" pitchFamily="18" charset="2"/>
              <a:buChar char="•"/>
              <a:tabLst/>
              <a:defRPr/>
            </a:pPr>
            <a:r>
              <a:rPr kumimoji="0" lang="ja-JP" altLang="en-US"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我们能在公众场合向别人学习神的话</a:t>
            </a:r>
            <a:endParaRPr kumimoji="0" lang="en-US" altLang="en-US" sz="39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endParaRPr>
          </a:p>
        </p:txBody>
      </p:sp>
    </p:spTree>
    <p:extLst>
      <p:ext uri="{BB962C8B-B14F-4D97-AF65-F5344CB8AC3E}">
        <p14:creationId xmlns:p14="http://schemas.microsoft.com/office/powerpoint/2010/main" val="12894394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r" defTabSz="914400" rtl="0" eaLnBrk="1" fontAlgn="base" latinLnBrk="0" hangingPunct="0">
              <a:lnSpc>
                <a:spcPct val="100000"/>
              </a:lnSpc>
              <a:spcBef>
                <a:spcPct val="0"/>
              </a:spcBef>
              <a:spcAft>
                <a:spcPct val="0"/>
              </a:spcAft>
              <a:buClrTx/>
              <a:buSzTx/>
              <a:buFontTx/>
              <a:buNone/>
              <a:tabLst/>
              <a:defRPr/>
            </a:pPr>
            <a:fld id="{AA0B193B-AAF6-4655-9267-5CB09422695C}" type="slidenum">
              <a:rPr kumimoji="0" lang="en-US" altLang="en-US" sz="1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17</a:t>
            </a:fld>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sym typeface="Arial" pitchFamily="34" charset="0"/>
            </a:endParaRPr>
          </a:p>
        </p:txBody>
      </p:sp>
      <p:pic>
        <p:nvPicPr>
          <p:cNvPr id="49154" name="Picture 2" descr="C:\Users\Adventure\Images\Pandora's_Box_Legends1.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60363" y="3078163"/>
            <a:ext cx="4211637" cy="315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9155" name="Picture 3" descr="http://www.anglicantaonga.org.nz/var/taonga/storage/images/features/sermon/bishop-katherine-preaches-about-the-gift-and-responsibility-of-freedom-in-christ/39078-1-eng-AU/Bishop-Katherine-preaches-about-the-gift-and-responsibility-of-freedom-in-Christ_random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3086100"/>
            <a:ext cx="4662488"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9156" name="AutoShape 4"/>
          <p:cNvSpPr>
            <a:spLocks/>
          </p:cNvSpPr>
          <p:nvPr/>
        </p:nvSpPr>
        <p:spPr bwMode="auto">
          <a:xfrm>
            <a:off x="641350" y="738188"/>
            <a:ext cx="8582025" cy="2025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l" defTabSz="457200" rtl="0" eaLnBrk="1" fontAlgn="base" latinLnBrk="0" hangingPunct="0">
              <a:lnSpc>
                <a:spcPct val="115000"/>
              </a:lnSpc>
              <a:spcBef>
                <a:spcPts val="1000"/>
              </a:spcBef>
              <a:spcAft>
                <a:spcPct val="0"/>
              </a:spcAft>
              <a:buClrTx/>
              <a:buSzTx/>
              <a:buFontTx/>
              <a:buNone/>
              <a:tabLst/>
              <a:defRPr/>
            </a:pPr>
            <a:r>
              <a:rPr kumimoji="0" lang="ja-JP" altLang="en-US" sz="5600" b="0" i="0" u="none" strike="noStrike" kern="1200" cap="none" spc="0" normalizeH="0" baseline="0" noProof="0">
                <a:ln>
                  <a:noFill/>
                </a:ln>
                <a:solidFill>
                  <a:srgbClr val="FFFFFF"/>
                </a:solidFill>
                <a:effectLst/>
                <a:uLnTx/>
                <a:uFillTx/>
                <a:latin typeface="Calibri" pitchFamily="34" charset="0"/>
                <a:ea typeface="MS PGothic" pitchFamily="34" charset="-128"/>
                <a:cs typeface="Calibri" pitchFamily="34" charset="0"/>
                <a:sym typeface="Calibri" pitchFamily="34" charset="0"/>
              </a:rPr>
              <a:t>“</a:t>
            </a:r>
            <a:r>
              <a:rPr kumimoji="0" lang="ja-JP" altLang="en-US" sz="56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rPr>
              <a:t>超越政治的潘朵拉讲台”</a:t>
            </a:r>
            <a:endParaRPr kumimoji="0" lang="en-US" altLang="en-US" sz="5600" b="0" i="0" u="none" strike="noStrike" kern="1200" cap="none" spc="0" normalizeH="0" baseline="0" noProof="0">
              <a:ln>
                <a:noFill/>
              </a:ln>
              <a:solidFill>
                <a:srgbClr val="FFFFFF"/>
              </a:solidFill>
              <a:effectLst/>
              <a:uLnTx/>
              <a:uFillTx/>
              <a:latin typeface="SimSun" pitchFamily="2" charset="-122"/>
              <a:ea typeface="SimSun" pitchFamily="2" charset="-122"/>
              <a:sym typeface="SimSun" pitchFamily="2" charset="-122"/>
            </a:endParaRPr>
          </a:p>
        </p:txBody>
      </p:sp>
    </p:spTree>
    <p:extLst>
      <p:ext uri="{BB962C8B-B14F-4D97-AF65-F5344CB8AC3E}">
        <p14:creationId xmlns:p14="http://schemas.microsoft.com/office/powerpoint/2010/main" val="19080299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7" name="Picture 7" descr="rman5679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83325">
            <a:off x="5514975" y="493713"/>
            <a:ext cx="3476625" cy="51117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43013" name="AutoShape 5">
            <a:hlinkClick r:id="rId3" action="ppaction://hlinksldjump"/>
          </p:cNvPr>
          <p:cNvSpPr>
            <a:spLocks noChangeArrowheads="1"/>
          </p:cNvSpPr>
          <p:nvPr/>
        </p:nvSpPr>
        <p:spPr bwMode="auto">
          <a:xfrm>
            <a:off x="250825" y="1166813"/>
            <a:ext cx="4321175" cy="28797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3200" b="1" dirty="0">
                <a:latin typeface="Tahoma" pitchFamily="34" charset="0"/>
                <a:ea typeface="+mn-ea"/>
                <a:cs typeface="Arial" charset="0"/>
              </a:rPr>
              <a:t>Women                     </a:t>
            </a:r>
            <a:r>
              <a:rPr lang="en-US" sz="3200" b="1" u="sng" dirty="0">
                <a:latin typeface="Tahoma" pitchFamily="34" charset="0"/>
                <a:ea typeface="+mn-ea"/>
                <a:cs typeface="Arial" charset="0"/>
              </a:rPr>
              <a:t>can and should</a:t>
            </a:r>
            <a:r>
              <a:rPr lang="en-US" sz="3200" b="1" dirty="0">
                <a:latin typeface="Tahoma" pitchFamily="34" charset="0"/>
                <a:ea typeface="+mn-ea"/>
                <a:cs typeface="Arial" charset="0"/>
              </a:rPr>
              <a:t> take the key leadership role in the church</a:t>
            </a:r>
          </a:p>
        </p:txBody>
      </p:sp>
      <p:sp>
        <p:nvSpPr>
          <p:cNvPr id="43014" name="AutoShape 6">
            <a:hlinkClick r:id="rId3" action="ppaction://hlinksldjump"/>
          </p:cNvPr>
          <p:cNvSpPr>
            <a:spLocks noChangeArrowheads="1"/>
          </p:cNvSpPr>
          <p:nvPr/>
        </p:nvSpPr>
        <p:spPr bwMode="auto">
          <a:xfrm>
            <a:off x="2700338" y="4149725"/>
            <a:ext cx="5327650" cy="2230438"/>
          </a:xfrm>
          <a:prstGeom prst="roundRect">
            <a:avLst>
              <a:gd name="adj" fmla="val 16667"/>
            </a:avLst>
          </a:prstGeom>
          <a:solidFill>
            <a:srgbClr val="CCECFF"/>
          </a:solidFill>
          <a:ln w="9525">
            <a:noFill/>
            <a:round/>
            <a:headEnd/>
            <a:tailEnd/>
          </a:ln>
          <a:effectLst>
            <a:outerShdw dist="35921" dir="2700000" algn="ctr" rotWithShape="0">
              <a:schemeClr val="tx1"/>
            </a:outerShdw>
          </a:effectLst>
        </p:spPr>
        <p:txBody>
          <a:bodyPr anchor="ctr"/>
          <a:lstStyle/>
          <a:p>
            <a:pPr algn="ctr">
              <a:defRPr/>
            </a:pPr>
            <a:r>
              <a:rPr lang="en-US" sz="3200" b="1" dirty="0">
                <a:latin typeface="Tahoma" pitchFamily="34" charset="0"/>
                <a:ea typeface="+mn-ea"/>
                <a:cs typeface="Arial" charset="0"/>
              </a:rPr>
              <a:t>Women </a:t>
            </a:r>
            <a:r>
              <a:rPr lang="en-US" sz="3200" b="1" u="sng" dirty="0">
                <a:latin typeface="Tahoma" pitchFamily="34" charset="0"/>
                <a:ea typeface="+mn-ea"/>
                <a:cs typeface="Arial" charset="0"/>
              </a:rPr>
              <a:t>should not</a:t>
            </a:r>
            <a:r>
              <a:rPr lang="en-US" sz="3200" b="1" dirty="0">
                <a:latin typeface="Tahoma" pitchFamily="34" charset="0"/>
                <a:ea typeface="+mn-ea"/>
                <a:cs typeface="Arial" charset="0"/>
              </a:rPr>
              <a:t> take the key leadership role in the church</a:t>
            </a:r>
          </a:p>
        </p:txBody>
      </p:sp>
      <p:sp>
        <p:nvSpPr>
          <p:cNvPr id="43016" name="WordArt 8"/>
          <p:cNvSpPr>
            <a:spLocks noChangeArrowheads="1" noChangeShapeType="1" noTextEdit="1"/>
          </p:cNvSpPr>
          <p:nvPr/>
        </p:nvSpPr>
        <p:spPr bwMode="auto">
          <a:xfrm rot="-180701">
            <a:off x="622300" y="3830638"/>
            <a:ext cx="1573213" cy="25114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Rounded MT Bold"/>
                <a:ea typeface="Arial Rounded MT Bold"/>
                <a:cs typeface="Arial Rounded MT Bold"/>
              </a:rPr>
              <a:t>?</a:t>
            </a:r>
            <a:endParaRPr lang="en-US" sz="3600" kern="10">
              <a:ln w="9525">
                <a:solidFill>
                  <a:srgbClr val="000000"/>
                </a:solidFill>
                <a:round/>
                <a:headEnd/>
                <a:tailEnd/>
              </a:ln>
              <a:solidFill>
                <a:srgbClr val="FFFFFF"/>
              </a:solidFill>
              <a:latin typeface="Arial Rounded MT Bold"/>
              <a:ea typeface="Arial Rounded MT Bold"/>
              <a:cs typeface="Arial Rounded MT Bold"/>
            </a:endParaRPr>
          </a:p>
        </p:txBody>
      </p:sp>
      <p:sp>
        <p:nvSpPr>
          <p:cNvPr id="60421" name="Title 1"/>
          <p:cNvSpPr>
            <a:spLocks noGrp="1"/>
          </p:cNvSpPr>
          <p:nvPr>
            <p:ph type="ctrTitle"/>
          </p:nvPr>
        </p:nvSpPr>
        <p:spPr>
          <a:xfrm>
            <a:off x="0" y="0"/>
            <a:ext cx="7772400" cy="1470025"/>
          </a:xfrm>
        </p:spPr>
        <p:txBody>
          <a:bodyPr/>
          <a:lstStyle/>
          <a:p>
            <a:pPr algn="l"/>
            <a:r>
              <a:rPr lang="en-US" sz="4000" b="1" i="1">
                <a:latin typeface="Arial" charset="0"/>
              </a:rPr>
              <a:t>A look at two sides…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animEffect transition="in" filter="fade">
                                      <p:cBhvr>
                                        <p:cTn id="9" dur="500"/>
                                        <p:tgtEl>
                                          <p:spTgt spid="430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p:cTn id="13" dur="500" fill="hold"/>
                                        <p:tgtEl>
                                          <p:spTgt spid="43014"/>
                                        </p:tgtEl>
                                        <p:attrNameLst>
                                          <p:attrName>ppt_w</p:attrName>
                                        </p:attrNameLst>
                                      </p:cBhvr>
                                      <p:tavLst>
                                        <p:tav tm="0">
                                          <p:val>
                                            <p:fltVal val="0"/>
                                          </p:val>
                                        </p:tav>
                                        <p:tav tm="100000">
                                          <p:val>
                                            <p:strVal val="#ppt_w"/>
                                          </p:val>
                                        </p:tav>
                                      </p:tavLst>
                                    </p:anim>
                                    <p:anim calcmode="lin" valueType="num">
                                      <p:cBhvr>
                                        <p:cTn id="14" dur="500" fill="hold"/>
                                        <p:tgtEl>
                                          <p:spTgt spid="43014"/>
                                        </p:tgtEl>
                                        <p:attrNameLst>
                                          <p:attrName>ppt_h</p:attrName>
                                        </p:attrNameLst>
                                      </p:cBhvr>
                                      <p:tavLst>
                                        <p:tav tm="0">
                                          <p:val>
                                            <p:fltVal val="0"/>
                                          </p:val>
                                        </p:tav>
                                        <p:tav tm="100000">
                                          <p:val>
                                            <p:strVal val="#ppt_h"/>
                                          </p:val>
                                        </p:tav>
                                      </p:tavLst>
                                    </p:anim>
                                    <p:animEffect transition="in" filter="fade">
                                      <p:cBhvr>
                                        <p:cTn id="15" dur="500"/>
                                        <p:tgtEl>
                                          <p:spTgt spid="43014"/>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p:cTn id="19" dur="500" fill="hold"/>
                                        <p:tgtEl>
                                          <p:spTgt spid="43016"/>
                                        </p:tgtEl>
                                        <p:attrNameLst>
                                          <p:attrName>ppt_w</p:attrName>
                                        </p:attrNameLst>
                                      </p:cBhvr>
                                      <p:tavLst>
                                        <p:tav tm="0">
                                          <p:val>
                                            <p:fltVal val="0"/>
                                          </p:val>
                                        </p:tav>
                                        <p:tav tm="100000">
                                          <p:val>
                                            <p:strVal val="#ppt_w"/>
                                          </p:val>
                                        </p:tav>
                                      </p:tavLst>
                                    </p:anim>
                                    <p:anim calcmode="lin" valueType="num">
                                      <p:cBhvr>
                                        <p:cTn id="20" dur="500" fill="hold"/>
                                        <p:tgtEl>
                                          <p:spTgt spid="43016"/>
                                        </p:tgtEl>
                                        <p:attrNameLst>
                                          <p:attrName>ppt_h</p:attrName>
                                        </p:attrNameLst>
                                      </p:cBhvr>
                                      <p:tavLst>
                                        <p:tav tm="0">
                                          <p:val>
                                            <p:fltVal val="0"/>
                                          </p:val>
                                        </p:tav>
                                        <p:tav tm="100000">
                                          <p:val>
                                            <p:strVal val="#ppt_h"/>
                                          </p:val>
                                        </p:tav>
                                      </p:tavLst>
                                    </p:anim>
                                    <p:anim calcmode="lin" valueType="num">
                                      <p:cBhvr>
                                        <p:cTn id="21" dur="500" fill="hold"/>
                                        <p:tgtEl>
                                          <p:spTgt spid="43016"/>
                                        </p:tgtEl>
                                        <p:attrNameLst>
                                          <p:attrName>style.rotation</p:attrName>
                                        </p:attrNameLst>
                                      </p:cBhvr>
                                      <p:tavLst>
                                        <p:tav tm="0">
                                          <p:val>
                                            <p:fltVal val="360"/>
                                          </p:val>
                                        </p:tav>
                                        <p:tav tm="100000">
                                          <p:val>
                                            <p:fltVal val="0"/>
                                          </p:val>
                                        </p:tav>
                                      </p:tavLst>
                                    </p:anim>
                                    <p:animEffect transition="in" filter="fade">
                                      <p:cBhvr>
                                        <p:cTn id="22"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2" name="AutoShape 5">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Basis</a:t>
            </a:r>
          </a:p>
        </p:txBody>
      </p:sp>
      <p:sp>
        <p:nvSpPr>
          <p:cNvPr id="61443" name="AutoShape 6">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Strengths</a:t>
            </a:r>
          </a:p>
        </p:txBody>
      </p:sp>
      <p:sp>
        <p:nvSpPr>
          <p:cNvPr id="61444" name="AutoShape 7">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Weaknesses</a:t>
            </a:r>
          </a:p>
        </p:txBody>
      </p:sp>
      <p:sp>
        <p:nvSpPr>
          <p:cNvPr id="61445" name="AutoShape 8">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Implications</a:t>
            </a:r>
          </a:p>
        </p:txBody>
      </p:sp>
      <p:sp>
        <p:nvSpPr>
          <p:cNvPr id="10244" name="AutoShape 4"/>
          <p:cNvSpPr>
            <a:spLocks noChangeArrowheads="1"/>
          </p:cNvSpPr>
          <p:nvPr/>
        </p:nvSpPr>
        <p:spPr bwMode="auto">
          <a:xfrm>
            <a:off x="971550" y="188913"/>
            <a:ext cx="7343775" cy="15843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800" b="1" dirty="0">
                <a:latin typeface="Tahoma" pitchFamily="34" charset="0"/>
                <a:ea typeface="+mn-ea"/>
                <a:cs typeface="Arial" charset="0"/>
              </a:rPr>
              <a:t>Women </a:t>
            </a:r>
            <a:r>
              <a:rPr lang="en-US" sz="2800" b="1" u="sng" dirty="0">
                <a:latin typeface="Tahoma" pitchFamily="34" charset="0"/>
                <a:ea typeface="+mn-ea"/>
                <a:cs typeface="Arial" charset="0"/>
              </a:rPr>
              <a:t>can and should</a:t>
            </a:r>
            <a:r>
              <a:rPr lang="en-US" sz="2800" b="1" dirty="0">
                <a:latin typeface="Tahoma" pitchFamily="34" charset="0"/>
                <a:ea typeface="+mn-ea"/>
                <a:cs typeface="Arial" charset="0"/>
              </a:rPr>
              <a:t> take the key leadership role in the church</a:t>
            </a:r>
          </a:p>
        </p:txBody>
      </p:sp>
      <p:pic>
        <p:nvPicPr>
          <p:cNvPr id="61447" name="Picture 9"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53340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27" name="Rectangle 3"/>
          <p:cNvSpPr>
            <a:spLocks noGrp="1" noChangeArrowheads="1"/>
          </p:cNvSpPr>
          <p:nvPr>
            <p:ph type="subTitle" idx="1"/>
          </p:nvPr>
        </p:nvSpPr>
        <p:spPr>
          <a:xfrm>
            <a:off x="0" y="0"/>
            <a:ext cx="2286000" cy="457200"/>
          </a:xfrm>
          <a:extLst>
            <a:ext uri="{FAA26D3D-D897-4be2-8F04-BA451C77F1D7}">
              <ma14:placeholderFlag xmlns:ma14="http://schemas.microsoft.com/office/mac/drawingml/2011/main" xmlns="" val="1"/>
            </a:ext>
          </a:extLst>
        </p:spPr>
        <p:txBody>
          <a:bodyPr/>
          <a:lstStyle/>
          <a:p>
            <a:pPr eaLnBrk="1" hangingPunct="1">
              <a:defRPr/>
            </a:pPr>
            <a:r>
              <a:rPr lang="zh-CN" altLang="en-US" sz="4000" b="1" dirty="0">
                <a:ea typeface="SimSun" charset="0"/>
                <a:cs typeface="SimSun" charset="0"/>
              </a:rPr>
              <a:t>泥水匠</a:t>
            </a:r>
          </a:p>
        </p:txBody>
      </p:sp>
      <p:pic>
        <p:nvPicPr>
          <p:cNvPr id="26629"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l="1958"/>
          <a:stretch>
            <a:fillRect/>
          </a:stretch>
        </p:blipFill>
        <p:spPr bwMode="auto">
          <a:xfrm>
            <a:off x="5105400" y="0"/>
            <a:ext cx="40386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26" name="Rectangle 2"/>
          <p:cNvSpPr>
            <a:spLocks noGrp="1" noChangeArrowheads="1"/>
          </p:cNvSpPr>
          <p:nvPr>
            <p:ph type="ctrTitle"/>
          </p:nvPr>
        </p:nvSpPr>
        <p:spPr>
          <a:xfrm>
            <a:off x="3200400" y="1752600"/>
            <a:ext cx="2667000" cy="685800"/>
          </a:xfrm>
          <a:extLst>
            <a:ext uri="{FAA26D3D-D897-4be2-8F04-BA451C77F1D7}">
              <ma14:placeholderFlag xmlns:ma14="http://schemas.microsoft.com/office/mac/drawingml/2011/main" xmlns="" val="1"/>
            </a:ext>
          </a:extLst>
        </p:spPr>
        <p:txBody>
          <a:bodyPr/>
          <a:lstStyle/>
          <a:p>
            <a:pPr eaLnBrk="1" hangingPunct="1"/>
            <a:r>
              <a:rPr lang="en-US" altLang="en-US"/>
              <a:t>WOW</a:t>
            </a:r>
          </a:p>
        </p:txBody>
      </p:sp>
      <p:pic>
        <p:nvPicPr>
          <p:cNvPr id="26631"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l="2507"/>
          <a:stretch>
            <a:fillRect/>
          </a:stretch>
        </p:blipFill>
        <p:spPr bwMode="auto">
          <a:xfrm>
            <a:off x="0" y="3425825"/>
            <a:ext cx="46482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2" name="Rectangle 8"/>
          <p:cNvSpPr>
            <a:spLocks noChangeArrowheads="1"/>
          </p:cNvSpPr>
          <p:nvPr/>
        </p:nvSpPr>
        <p:spPr bwMode="black">
          <a:xfrm>
            <a:off x="228600" y="3581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99FF99"/>
              </a:buClr>
              <a:buSzPct val="80000"/>
              <a:buFont typeface="Wingdings" charset="0"/>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SimSun" charset="0"/>
                <a:cs typeface="SimSun" charset="0"/>
              </a:rPr>
              <a:t>木匠</a:t>
            </a:r>
          </a:p>
        </p:txBody>
      </p:sp>
      <p:sp>
        <p:nvSpPr>
          <p:cNvPr id="26633" name="Rectangle 9"/>
          <p:cNvSpPr>
            <a:spLocks noChangeArrowheads="1"/>
          </p:cNvSpPr>
          <p:nvPr/>
        </p:nvSpPr>
        <p:spPr bwMode="black">
          <a:xfrm>
            <a:off x="762000" y="23622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a:noFill/>
                </a:ln>
                <a:solidFill>
                  <a:srgbClr val="CCECFF"/>
                </a:solidFill>
                <a:effectLst>
                  <a:outerShdw blurRad="38100" dist="38100" dir="2700000" algn="tl">
                    <a:srgbClr val="000000"/>
                  </a:outerShdw>
                </a:effectLst>
                <a:uLnTx/>
                <a:uFillTx/>
                <a:latin typeface="Arial" charset="0"/>
                <a:ea typeface="SimSun" charset="0"/>
                <a:cs typeface="SimSun" charset="0"/>
              </a:rPr>
              <a:t>扩大女性的社会工作机会组织</a:t>
            </a:r>
          </a:p>
        </p:txBody>
      </p:sp>
      <p:pic>
        <p:nvPicPr>
          <p:cNvPr id="26635" name="Picture 11"/>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343400" y="3429000"/>
            <a:ext cx="22336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6" name="Rectangle 12"/>
          <p:cNvSpPr>
            <a:spLocks noChangeArrowheads="1"/>
          </p:cNvSpPr>
          <p:nvPr/>
        </p:nvSpPr>
        <p:spPr bwMode="black">
          <a:xfrm>
            <a:off x="4495800" y="5638800"/>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99FF99"/>
              </a:buClr>
              <a:buSzPct val="80000"/>
              <a:buFont typeface="Wingdings" charset="0"/>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SimSun" charset="0"/>
                <a:cs typeface="SimSun" charset="0"/>
              </a:rPr>
              <a:t>教练</a:t>
            </a:r>
          </a:p>
        </p:txBody>
      </p:sp>
      <p:pic>
        <p:nvPicPr>
          <p:cNvPr id="266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2050" y="3886200"/>
            <a:ext cx="29019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0" name="Rectangle 6"/>
          <p:cNvSpPr>
            <a:spLocks noChangeArrowheads="1"/>
          </p:cNvSpPr>
          <p:nvPr/>
        </p:nvSpPr>
        <p:spPr bwMode="black">
          <a:xfrm>
            <a:off x="6156325" y="3352800"/>
            <a:ext cx="275907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
                <a:srgbClr val="99FF99"/>
              </a:buClr>
              <a:buSzPct val="80000"/>
              <a:buFont typeface="Wingdings" charset="0"/>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mn-cs"/>
              </a:rPr>
              <a:t>Electrician</a:t>
            </a:r>
            <a:r>
              <a:rPr kumimoji="0" lang="en-US" altLang="zh-CN"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mn-cs"/>
              </a:rPr>
              <a:t> </a:t>
            </a:r>
            <a:r>
              <a:rPr kumimoji="0" lang="zh-CN"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SimSun" charset="0"/>
                <a:cs typeface="SimSun" charset="0"/>
              </a:rPr>
              <a:t>电工</a:t>
            </a:r>
          </a:p>
        </p:txBody>
      </p:sp>
    </p:spTree>
    <p:extLst>
      <p:ext uri="{BB962C8B-B14F-4D97-AF65-F5344CB8AC3E}">
        <p14:creationId xmlns:p14="http://schemas.microsoft.com/office/powerpoint/2010/main" val="2517262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fade">
                                      <p:cBhvr>
                                        <p:cTn id="7" dur="500"/>
                                        <p:tgtEl>
                                          <p:spTgt spid="2663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fade">
                                      <p:cBhvr>
                                        <p:cTn id="11" dur="500"/>
                                        <p:tgtEl>
                                          <p:spTgt spid="2662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500"/>
                                        <p:tgtEl>
                                          <p:spTgt spid="26627">
                                            <p:txEl>
                                              <p:pRg st="0" end="0"/>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629"/>
                                        </p:tgtEl>
                                        <p:attrNameLst>
                                          <p:attrName>style.visibility</p:attrName>
                                        </p:attrNameLst>
                                      </p:cBhvr>
                                      <p:to>
                                        <p:strVal val="visible"/>
                                      </p:to>
                                    </p:set>
                                    <p:animEffect transition="in" filter="fade">
                                      <p:cBhvr>
                                        <p:cTn id="19" dur="500"/>
                                        <p:tgtEl>
                                          <p:spTgt spid="2662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630"/>
                                        </p:tgtEl>
                                        <p:attrNameLst>
                                          <p:attrName>style.visibility</p:attrName>
                                        </p:attrNameLst>
                                      </p:cBhvr>
                                      <p:to>
                                        <p:strVal val="visible"/>
                                      </p:to>
                                    </p:set>
                                    <p:animEffect transition="in" filter="fade">
                                      <p:cBhvr>
                                        <p:cTn id="23" dur="500"/>
                                        <p:tgtEl>
                                          <p:spTgt spid="2663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631"/>
                                        </p:tgtEl>
                                        <p:attrNameLst>
                                          <p:attrName>style.visibility</p:attrName>
                                        </p:attrNameLst>
                                      </p:cBhvr>
                                      <p:to>
                                        <p:strVal val="visible"/>
                                      </p:to>
                                    </p:set>
                                    <p:animEffect transition="in" filter="fade">
                                      <p:cBhvr>
                                        <p:cTn id="27" dur="500"/>
                                        <p:tgtEl>
                                          <p:spTgt spid="2663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632"/>
                                        </p:tgtEl>
                                        <p:attrNameLst>
                                          <p:attrName>style.visibility</p:attrName>
                                        </p:attrNameLst>
                                      </p:cBhvr>
                                      <p:to>
                                        <p:strVal val="visible"/>
                                      </p:to>
                                    </p:set>
                                    <p:animEffect transition="in" filter="fade">
                                      <p:cBhvr>
                                        <p:cTn id="31" dur="500"/>
                                        <p:tgtEl>
                                          <p:spTgt spid="26632"/>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635"/>
                                        </p:tgtEl>
                                        <p:attrNameLst>
                                          <p:attrName>style.visibility</p:attrName>
                                        </p:attrNameLst>
                                      </p:cBhvr>
                                      <p:to>
                                        <p:strVal val="visible"/>
                                      </p:to>
                                    </p:set>
                                    <p:animEffect transition="in" filter="fade">
                                      <p:cBhvr>
                                        <p:cTn id="35" dur="500"/>
                                        <p:tgtEl>
                                          <p:spTgt spid="26635"/>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636"/>
                                        </p:tgtEl>
                                        <p:attrNameLst>
                                          <p:attrName>style.visibility</p:attrName>
                                        </p:attrNameLst>
                                      </p:cBhvr>
                                      <p:to>
                                        <p:strVal val="visible"/>
                                      </p:to>
                                    </p:set>
                                    <p:animEffect transition="in" filter="fade">
                                      <p:cBhvr>
                                        <p:cTn id="39"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advAuto="0"/>
      <p:bldP spid="26632" grpId="0" autoUpdateAnimBg="0"/>
      <p:bldP spid="26636" grpId="0" autoUpdateAnimBg="0"/>
      <p:bldP spid="2663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466" name="AutoShape 5"/>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2467"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3200" b="1" i="1">
                <a:cs typeface="Arial" charset="0"/>
              </a:rPr>
              <a:t>In the beginning ….</a:t>
            </a:r>
          </a:p>
          <a:p>
            <a:endParaRPr lang="en-US" sz="3200" b="1" i="1">
              <a:cs typeface="Arial" charset="0"/>
            </a:endParaRPr>
          </a:p>
          <a:p>
            <a:r>
              <a:rPr lang="en-US" sz="3200" b="1">
                <a:cs typeface="Arial" charset="0"/>
              </a:rPr>
              <a:t>God created man                                and woman equal.</a:t>
            </a:r>
          </a:p>
          <a:p>
            <a:endParaRPr lang="en-US" sz="3200" b="1">
              <a:cs typeface="Arial" charset="0"/>
            </a:endParaRPr>
          </a:p>
          <a:p>
            <a:r>
              <a:rPr lang="en-US" sz="3200" b="1">
                <a:cs typeface="Arial" charset="0"/>
              </a:rPr>
              <a:t>Genesis 1:27</a:t>
            </a:r>
          </a:p>
        </p:txBody>
      </p:sp>
      <p:sp>
        <p:nvSpPr>
          <p:cNvPr id="11274" name="AutoShape 10">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2469" name="Picture 11"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127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p:cTn id="7" dur="500" fill="hold"/>
                                        <p:tgtEl>
                                          <p:spTgt spid="11277"/>
                                        </p:tgtEl>
                                        <p:attrNameLst>
                                          <p:attrName>ppt_w</p:attrName>
                                        </p:attrNameLst>
                                      </p:cBhvr>
                                      <p:tavLst>
                                        <p:tav tm="0">
                                          <p:val>
                                            <p:fltVal val="0"/>
                                          </p:val>
                                        </p:tav>
                                        <p:tav tm="100000">
                                          <p:val>
                                            <p:strVal val="#ppt_w"/>
                                          </p:val>
                                        </p:tav>
                                      </p:tavLst>
                                    </p:anim>
                                    <p:anim calcmode="lin" valueType="num">
                                      <p:cBhvr>
                                        <p:cTn id="8" dur="500" fill="hold"/>
                                        <p:tgtEl>
                                          <p:spTgt spid="11277"/>
                                        </p:tgtEl>
                                        <p:attrNameLst>
                                          <p:attrName>ppt_h</p:attrName>
                                        </p:attrNameLst>
                                      </p:cBhvr>
                                      <p:tavLst>
                                        <p:tav tm="0">
                                          <p:val>
                                            <p:fltVal val="0"/>
                                          </p:val>
                                        </p:tav>
                                        <p:tav tm="100000">
                                          <p:val>
                                            <p:strVal val="#ppt_h"/>
                                          </p:val>
                                        </p:tav>
                                      </p:tavLst>
                                    </p:anim>
                                    <p:animEffect transition="in" filter="fade">
                                      <p:cBhvr>
                                        <p:cTn id="9"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49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3491"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r>
              <a:rPr lang="en-US" sz="2800" b="1" i="1"/>
              <a:t>God commanded ….</a:t>
            </a:r>
          </a:p>
          <a:p>
            <a:endParaRPr lang="en-US" sz="2800" b="1"/>
          </a:p>
          <a:p>
            <a:r>
              <a:rPr lang="en-US" sz="2800" b="1"/>
              <a:t>man and </a:t>
            </a:r>
            <a:r>
              <a:rPr lang="en-US" sz="2800" b="1" u="sng"/>
              <a:t>woman</a:t>
            </a:r>
            <a:r>
              <a:rPr lang="en-US" sz="2800" b="1"/>
              <a:t>                                                to rule over the earth. </a:t>
            </a:r>
          </a:p>
          <a:p>
            <a:endParaRPr lang="en-US" sz="2800" b="1"/>
          </a:p>
          <a:p>
            <a:r>
              <a:rPr lang="en-US" sz="2800" b="1"/>
              <a:t>Genesis 1:26</a:t>
            </a:r>
          </a:p>
          <a:p>
            <a:pPr algn="ctr"/>
            <a:endParaRPr lang="en-US" sz="2800" b="1"/>
          </a:p>
        </p:txBody>
      </p:sp>
      <p:sp>
        <p:nvSpPr>
          <p:cNvPr id="5530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349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349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451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4515"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r>
              <a:rPr lang="en-US" sz="2800" b="1" i="1"/>
              <a:t>When man sinned ….</a:t>
            </a:r>
          </a:p>
          <a:p>
            <a:endParaRPr lang="en-US" sz="2800" b="1"/>
          </a:p>
          <a:p>
            <a:r>
              <a:rPr lang="en-US" sz="2800" b="1"/>
              <a:t>there was a change </a:t>
            </a:r>
          </a:p>
          <a:p>
            <a:r>
              <a:rPr lang="en-US" sz="2800" b="1"/>
              <a:t>in </a:t>
            </a:r>
            <a:r>
              <a:rPr lang="en-US" sz="2800" b="1" u="sng"/>
              <a:t>relationship</a:t>
            </a:r>
            <a:r>
              <a:rPr lang="en-US" sz="2800" b="1"/>
              <a:t>, </a:t>
            </a:r>
          </a:p>
          <a:p>
            <a:r>
              <a:rPr lang="en-US" sz="2800" b="1"/>
              <a:t>but not in </a:t>
            </a:r>
            <a:r>
              <a:rPr lang="en-US" sz="2800" b="1" u="sng"/>
              <a:t>authority</a:t>
            </a:r>
            <a:r>
              <a:rPr lang="en-US" sz="2800" b="1"/>
              <a:t>.  </a:t>
            </a:r>
          </a:p>
          <a:p>
            <a:endParaRPr lang="en-US" sz="2800" b="1"/>
          </a:p>
          <a:p>
            <a:r>
              <a:rPr lang="en-US" sz="2800" b="1"/>
              <a:t>Genesis 3:16</a:t>
            </a:r>
          </a:p>
          <a:p>
            <a:endParaRPr lang="en-US" sz="2800" b="1"/>
          </a:p>
        </p:txBody>
      </p:sp>
      <p:sp>
        <p:nvSpPr>
          <p:cNvPr id="5632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451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451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6329" name="Freeform 9"/>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wipe(up)">
                                      <p:cBhvr>
                                        <p:cTn id="7"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53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5539"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endParaRPr lang="en-US" sz="2800" b="1" i="1"/>
          </a:p>
          <a:p>
            <a:r>
              <a:rPr lang="en-US" sz="2800" b="1" i="1"/>
              <a:t>In the Old Testament…</a:t>
            </a:r>
          </a:p>
          <a:p>
            <a:endParaRPr lang="en-US" sz="2800" b="1"/>
          </a:p>
          <a:p>
            <a:r>
              <a:rPr lang="en-US" sz="2800" b="1"/>
              <a:t>there were</a:t>
            </a:r>
          </a:p>
          <a:p>
            <a:r>
              <a:rPr lang="en-US" sz="2800" b="1"/>
              <a:t>women leaders </a:t>
            </a:r>
          </a:p>
          <a:p>
            <a:r>
              <a:rPr lang="en-US" sz="2800" b="1"/>
              <a:t>(e.g., Miriam, </a:t>
            </a:r>
          </a:p>
          <a:p>
            <a:r>
              <a:rPr lang="en-US" sz="2800" b="1"/>
              <a:t>Deborah, Esther)</a:t>
            </a:r>
          </a:p>
          <a:p>
            <a:endParaRPr lang="en-US" sz="2800" b="1"/>
          </a:p>
          <a:p>
            <a:endParaRPr lang="en-US" sz="2800" b="1"/>
          </a:p>
        </p:txBody>
      </p:sp>
      <p:sp>
        <p:nvSpPr>
          <p:cNvPr id="5734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5541"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7355"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089400" y="2668588"/>
            <a:ext cx="2346325" cy="318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3"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359525" y="971550"/>
            <a:ext cx="2436813" cy="329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4" name="Picture 10"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381750" y="3868738"/>
            <a:ext cx="2206625" cy="277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fltVal val="0"/>
                                          </p:val>
                                        </p:tav>
                                        <p:tav tm="100000">
                                          <p:val>
                                            <p:strVal val="#ppt_w"/>
                                          </p:val>
                                        </p:tav>
                                      </p:tavLst>
                                    </p:anim>
                                    <p:anim calcmode="lin" valueType="num">
                                      <p:cBhvr>
                                        <p:cTn id="8" dur="500" fill="hold"/>
                                        <p:tgtEl>
                                          <p:spTgt spid="57355"/>
                                        </p:tgtEl>
                                        <p:attrNameLst>
                                          <p:attrName>ppt_h</p:attrName>
                                        </p:attrNameLst>
                                      </p:cBhvr>
                                      <p:tavLst>
                                        <p:tav tm="0">
                                          <p:val>
                                            <p:fltVal val="0"/>
                                          </p:val>
                                        </p:tav>
                                        <p:tav tm="100000">
                                          <p:val>
                                            <p:strVal val="#ppt_h"/>
                                          </p:val>
                                        </p:tav>
                                      </p:tavLst>
                                    </p:anim>
                                    <p:animEffect transition="in" filter="fade">
                                      <p:cBhvr>
                                        <p:cTn id="9" dur="500"/>
                                        <p:tgtEl>
                                          <p:spTgt spid="57355"/>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7353"/>
                                        </p:tgtEl>
                                        <p:attrNameLst>
                                          <p:attrName>style.visibility</p:attrName>
                                        </p:attrNameLst>
                                      </p:cBhvr>
                                      <p:to>
                                        <p:strVal val="visible"/>
                                      </p:to>
                                    </p:set>
                                    <p:anim calcmode="lin" valueType="num">
                                      <p:cBhvr>
                                        <p:cTn id="13" dur="500" fill="hold"/>
                                        <p:tgtEl>
                                          <p:spTgt spid="57353"/>
                                        </p:tgtEl>
                                        <p:attrNameLst>
                                          <p:attrName>ppt_w</p:attrName>
                                        </p:attrNameLst>
                                      </p:cBhvr>
                                      <p:tavLst>
                                        <p:tav tm="0">
                                          <p:val>
                                            <p:fltVal val="0"/>
                                          </p:val>
                                        </p:tav>
                                        <p:tav tm="100000">
                                          <p:val>
                                            <p:strVal val="#ppt_w"/>
                                          </p:val>
                                        </p:tav>
                                      </p:tavLst>
                                    </p:anim>
                                    <p:anim calcmode="lin" valueType="num">
                                      <p:cBhvr>
                                        <p:cTn id="14" dur="500" fill="hold"/>
                                        <p:tgtEl>
                                          <p:spTgt spid="57353"/>
                                        </p:tgtEl>
                                        <p:attrNameLst>
                                          <p:attrName>ppt_h</p:attrName>
                                        </p:attrNameLst>
                                      </p:cBhvr>
                                      <p:tavLst>
                                        <p:tav tm="0">
                                          <p:val>
                                            <p:fltVal val="0"/>
                                          </p:val>
                                        </p:tav>
                                        <p:tav tm="100000">
                                          <p:val>
                                            <p:strVal val="#ppt_h"/>
                                          </p:val>
                                        </p:tav>
                                      </p:tavLst>
                                    </p:anim>
                                    <p:animEffect transition="in" filter="fade">
                                      <p:cBhvr>
                                        <p:cTn id="15" dur="500"/>
                                        <p:tgtEl>
                                          <p:spTgt spid="57353"/>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57354"/>
                                        </p:tgtEl>
                                        <p:attrNameLst>
                                          <p:attrName>style.visibility</p:attrName>
                                        </p:attrNameLst>
                                      </p:cBhvr>
                                      <p:to>
                                        <p:strVal val="visible"/>
                                      </p:to>
                                    </p:set>
                                    <p:anim calcmode="lin" valueType="num">
                                      <p:cBhvr>
                                        <p:cTn id="19" dur="500" fill="hold"/>
                                        <p:tgtEl>
                                          <p:spTgt spid="57354"/>
                                        </p:tgtEl>
                                        <p:attrNameLst>
                                          <p:attrName>ppt_w</p:attrName>
                                        </p:attrNameLst>
                                      </p:cBhvr>
                                      <p:tavLst>
                                        <p:tav tm="0">
                                          <p:val>
                                            <p:fltVal val="0"/>
                                          </p:val>
                                        </p:tav>
                                        <p:tav tm="100000">
                                          <p:val>
                                            <p:strVal val="#ppt_w"/>
                                          </p:val>
                                        </p:tav>
                                      </p:tavLst>
                                    </p:anim>
                                    <p:anim calcmode="lin" valueType="num">
                                      <p:cBhvr>
                                        <p:cTn id="20" dur="500" fill="hold"/>
                                        <p:tgtEl>
                                          <p:spTgt spid="57354"/>
                                        </p:tgtEl>
                                        <p:attrNameLst>
                                          <p:attrName>ppt_h</p:attrName>
                                        </p:attrNameLst>
                                      </p:cBhvr>
                                      <p:tavLst>
                                        <p:tav tm="0">
                                          <p:val>
                                            <p:fltVal val="0"/>
                                          </p:val>
                                        </p:tav>
                                        <p:tav tm="100000">
                                          <p:val>
                                            <p:strVal val="#ppt_h"/>
                                          </p:val>
                                        </p:tav>
                                      </p:tavLst>
                                    </p:anim>
                                    <p:animEffect transition="in" filter="fade">
                                      <p:cBhvr>
                                        <p:cTn id="21"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56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6563"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endParaRPr lang="en-US" sz="2800" b="1" i="1"/>
          </a:p>
          <a:p>
            <a:r>
              <a:rPr lang="en-US" sz="2800" b="1" i="1"/>
              <a:t>In the New Testament…</a:t>
            </a:r>
          </a:p>
          <a:p>
            <a:endParaRPr lang="en-US" sz="2800" b="1"/>
          </a:p>
          <a:p>
            <a:r>
              <a:rPr lang="en-US" sz="2800" b="1"/>
              <a:t>there are                                    </a:t>
            </a:r>
          </a:p>
          <a:p>
            <a:r>
              <a:rPr lang="en-US" sz="2800" b="1"/>
              <a:t>women leaders</a:t>
            </a:r>
          </a:p>
          <a:p>
            <a:r>
              <a:rPr lang="en-US" sz="2800" b="1"/>
              <a:t>(e.g. Mary, Priscilla,                  </a:t>
            </a:r>
          </a:p>
          <a:p>
            <a:r>
              <a:rPr lang="en-US" sz="2800" b="1"/>
              <a:t>Junia)</a:t>
            </a:r>
          </a:p>
          <a:p>
            <a:endParaRPr lang="en-US" sz="2800" b="1"/>
          </a:p>
          <a:p>
            <a:endParaRPr lang="en-US" sz="2800" b="1"/>
          </a:p>
        </p:txBody>
      </p:sp>
      <p:sp>
        <p:nvSpPr>
          <p:cNvPr id="58373"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6565"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8380" name="Picture 12" descr="Aquila and Priscill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78303">
            <a:off x="5857875" y="1223963"/>
            <a:ext cx="3203575" cy="329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9" name="Picture 11" descr="jesus-mary-marth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53152">
            <a:off x="4570413" y="3454400"/>
            <a:ext cx="3498850" cy="407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p:cTn id="7" dur="500" fill="hold"/>
                                        <p:tgtEl>
                                          <p:spTgt spid="58380"/>
                                        </p:tgtEl>
                                        <p:attrNameLst>
                                          <p:attrName>ppt_w</p:attrName>
                                        </p:attrNameLst>
                                      </p:cBhvr>
                                      <p:tavLst>
                                        <p:tav tm="0">
                                          <p:val>
                                            <p:fltVal val="0"/>
                                          </p:val>
                                        </p:tav>
                                        <p:tav tm="100000">
                                          <p:val>
                                            <p:strVal val="#ppt_w"/>
                                          </p:val>
                                        </p:tav>
                                      </p:tavLst>
                                    </p:anim>
                                    <p:anim calcmode="lin" valueType="num">
                                      <p:cBhvr>
                                        <p:cTn id="8" dur="500" fill="hold"/>
                                        <p:tgtEl>
                                          <p:spTgt spid="58380"/>
                                        </p:tgtEl>
                                        <p:attrNameLst>
                                          <p:attrName>ppt_h</p:attrName>
                                        </p:attrNameLst>
                                      </p:cBhvr>
                                      <p:tavLst>
                                        <p:tav tm="0">
                                          <p:val>
                                            <p:fltVal val="0"/>
                                          </p:val>
                                        </p:tav>
                                        <p:tav tm="100000">
                                          <p:val>
                                            <p:strVal val="#ppt_h"/>
                                          </p:val>
                                        </p:tav>
                                      </p:tavLst>
                                    </p:anim>
                                    <p:animEffect transition="in" filter="fade">
                                      <p:cBhvr>
                                        <p:cTn id="9" dur="500"/>
                                        <p:tgtEl>
                                          <p:spTgt spid="5838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p:cTn id="13" dur="500" fill="hold"/>
                                        <p:tgtEl>
                                          <p:spTgt spid="58379"/>
                                        </p:tgtEl>
                                        <p:attrNameLst>
                                          <p:attrName>ppt_w</p:attrName>
                                        </p:attrNameLst>
                                      </p:cBhvr>
                                      <p:tavLst>
                                        <p:tav tm="0">
                                          <p:val>
                                            <p:fltVal val="0"/>
                                          </p:val>
                                        </p:tav>
                                        <p:tav tm="100000">
                                          <p:val>
                                            <p:strVal val="#ppt_w"/>
                                          </p:val>
                                        </p:tav>
                                      </p:tavLst>
                                    </p:anim>
                                    <p:anim calcmode="lin" valueType="num">
                                      <p:cBhvr>
                                        <p:cTn id="14" dur="500" fill="hold"/>
                                        <p:tgtEl>
                                          <p:spTgt spid="58379"/>
                                        </p:tgtEl>
                                        <p:attrNameLst>
                                          <p:attrName>ppt_h</p:attrName>
                                        </p:attrNameLst>
                                      </p:cBhvr>
                                      <p:tavLst>
                                        <p:tav tm="0">
                                          <p:val>
                                            <p:fltVal val="0"/>
                                          </p:val>
                                        </p:tav>
                                        <p:tav tm="100000">
                                          <p:val>
                                            <p:strVal val="#ppt_h"/>
                                          </p:val>
                                        </p:tav>
                                      </p:tavLst>
                                    </p:anim>
                                    <p:animEffect transition="in" filter="fade">
                                      <p:cBhvr>
                                        <p:cTn id="15"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58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7587"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pPr algn="ctr"/>
            <a:r>
              <a:rPr lang="en-US" sz="2800" b="1" i="1"/>
              <a:t>Father – Jesus relationship …</a:t>
            </a:r>
          </a:p>
          <a:p>
            <a:pPr algn="ctr"/>
            <a:endParaRPr lang="en-US" sz="2800" b="1"/>
          </a:p>
          <a:p>
            <a:pPr algn="ctr"/>
            <a:r>
              <a:rPr lang="en-US" sz="2800" b="1"/>
              <a:t> = man – woman relationship.</a:t>
            </a:r>
          </a:p>
          <a:p>
            <a:endParaRPr lang="en-US" sz="2800" b="1"/>
          </a:p>
        </p:txBody>
      </p:sp>
      <p:sp>
        <p:nvSpPr>
          <p:cNvPr id="5939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758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61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Strengths</a:t>
            </a:r>
          </a:p>
        </p:txBody>
      </p:sp>
      <p:sp>
        <p:nvSpPr>
          <p:cNvPr id="60420" name="AutoShape 4"/>
          <p:cNvSpPr>
            <a:spLocks noChangeArrowheads="1"/>
          </p:cNvSpPr>
          <p:nvPr/>
        </p:nvSpPr>
        <p:spPr bwMode="auto">
          <a:xfrm>
            <a:off x="827088" y="1628775"/>
            <a:ext cx="5113337" cy="1223963"/>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3200" b="1" i="1"/>
          </a:p>
          <a:p>
            <a:r>
              <a:rPr lang="en-US" sz="3200" b="1"/>
              <a:t>Church can benefit from many gifted women.</a:t>
            </a:r>
          </a:p>
          <a:p>
            <a:endParaRPr lang="en-US" sz="3200" b="1"/>
          </a:p>
        </p:txBody>
      </p:sp>
      <p:sp>
        <p:nvSpPr>
          <p:cNvPr id="6042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861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0424" name="AutoShape 8"/>
          <p:cNvSpPr>
            <a:spLocks noChangeArrowheads="1"/>
          </p:cNvSpPr>
          <p:nvPr/>
        </p:nvSpPr>
        <p:spPr bwMode="auto">
          <a:xfrm>
            <a:off x="3419475" y="4005263"/>
            <a:ext cx="5402263" cy="19446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200" b="1"/>
              <a:t>+ women leaders show:</a:t>
            </a:r>
          </a:p>
          <a:p>
            <a:pPr algn="ctr"/>
            <a:endParaRPr lang="en-US" sz="3200" b="1"/>
          </a:p>
          <a:p>
            <a:pPr algn="ctr"/>
            <a:r>
              <a:rPr lang="en-US" sz="3200" b="1"/>
              <a:t>endurance</a:t>
            </a:r>
          </a:p>
          <a:p>
            <a:pPr algn="ctr"/>
            <a:r>
              <a:rPr lang="en-US" sz="3200" b="1"/>
              <a:t>caring</a:t>
            </a:r>
          </a:p>
          <a:p>
            <a:pPr algn="ctr"/>
            <a:r>
              <a:rPr lang="en-US" sz="3200" b="1"/>
              <a:t>intuition</a:t>
            </a:r>
          </a:p>
          <a:p>
            <a:pPr algn="ctr"/>
            <a:endParaRPr lang="en-US" sz="3200" b="1"/>
          </a:p>
          <a:p>
            <a:pPr algn="ct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left)">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wipe(right)">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AutoShape 8"/>
          <p:cNvSpPr>
            <a:spLocks noChangeArrowheads="1"/>
          </p:cNvSpPr>
          <p:nvPr/>
        </p:nvSpPr>
        <p:spPr bwMode="auto">
          <a:xfrm>
            <a:off x="1042988" y="1557338"/>
            <a:ext cx="5761037" cy="2447925"/>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Paul opposed women</a:t>
            </a:r>
            <a:r>
              <a:rPr lang="uk-UA" altLang="ja-JP" sz="2800" b="1"/>
              <a:t>'</a:t>
            </a:r>
            <a:r>
              <a:rPr lang="en-US" sz="2800" b="1"/>
              <a:t>s leadership in the church.</a:t>
            </a:r>
          </a:p>
          <a:p>
            <a:pPr algn="ctr"/>
            <a:endParaRPr lang="en-US" sz="2800" b="1"/>
          </a:p>
          <a:p>
            <a:pPr algn="ctr"/>
            <a:r>
              <a:rPr lang="en-US" sz="2800" b="1"/>
              <a:t>1 Corinthians 14:34-35</a:t>
            </a:r>
          </a:p>
          <a:p>
            <a:pPr algn="ctr"/>
            <a:r>
              <a:rPr lang="en-US" sz="2800" b="1"/>
              <a:t>1 Timothy 2:11-14</a:t>
            </a:r>
          </a:p>
          <a:p>
            <a:pPr algn="ctr"/>
            <a:endParaRPr lang="en-US" sz="2800" b="1"/>
          </a:p>
          <a:p>
            <a:pPr algn="ctr"/>
            <a:endParaRPr lang="en-US" sz="2800" b="1"/>
          </a:p>
          <a:p>
            <a:pPr algn="ctr"/>
            <a:endParaRPr lang="en-US" sz="2800" b="1"/>
          </a:p>
        </p:txBody>
      </p:sp>
      <p:sp>
        <p:nvSpPr>
          <p:cNvPr id="69634"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35"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Weaknesses</a:t>
            </a:r>
          </a:p>
        </p:txBody>
      </p:sp>
      <p:sp>
        <p:nvSpPr>
          <p:cNvPr id="6144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6963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1447" name="AutoShape 7"/>
          <p:cNvSpPr>
            <a:spLocks noChangeArrowheads="1"/>
          </p:cNvSpPr>
          <p:nvPr/>
        </p:nvSpPr>
        <p:spPr bwMode="auto">
          <a:xfrm>
            <a:off x="2743200" y="4221163"/>
            <a:ext cx="6400800" cy="17287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 They lacked biblical instruction?</a:t>
            </a:r>
          </a:p>
          <a:p>
            <a:pPr algn="ctr"/>
            <a:r>
              <a:rPr lang="en-US" sz="2800" b="1"/>
              <a:t>Too emotional?</a:t>
            </a:r>
          </a:p>
          <a:p>
            <a:pPr algn="ctr"/>
            <a:r>
              <a:rPr lang="en-US" sz="2800" b="1"/>
              <a:t>No public acceptance?</a:t>
            </a:r>
          </a:p>
          <a:p>
            <a:pPr algn="ctr"/>
            <a:endParaRPr lang="en-US" sz="2800" b="1"/>
          </a:p>
          <a:p>
            <a:pPr algn="ct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wipe(right)">
                                      <p:cBhvr>
                                        <p:cTn id="7"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58"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Implications</a:t>
            </a:r>
          </a:p>
        </p:txBody>
      </p:sp>
      <p:sp>
        <p:nvSpPr>
          <p:cNvPr id="6246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can and should</a:t>
            </a:r>
            <a:r>
              <a:rPr lang="en-US" sz="2400" b="1" dirty="0">
                <a:latin typeface="Tahoma" pitchFamily="34" charset="0"/>
                <a:ea typeface="+mn-ea"/>
                <a:cs typeface="Arial" charset="0"/>
              </a:rPr>
              <a:t> take the key leadership role in the church</a:t>
            </a:r>
          </a:p>
        </p:txBody>
      </p:sp>
      <p:pic>
        <p:nvPicPr>
          <p:cNvPr id="70660"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2473" name="Rectangle 9"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62474" name="Rectangle 10"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70663" name="AutoShape 8"/>
          <p:cNvSpPr>
            <a:spLocks noChangeArrowheads="1"/>
          </p:cNvSpPr>
          <p:nvPr/>
        </p:nvSpPr>
        <p:spPr bwMode="auto">
          <a:xfrm>
            <a:off x="323850" y="1773238"/>
            <a:ext cx="5400675" cy="3095625"/>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Women can become :</a:t>
            </a:r>
          </a:p>
          <a:p>
            <a:pPr algn="ctr"/>
            <a:endParaRPr lang="en-US" sz="2800" b="1"/>
          </a:p>
          <a:p>
            <a:pPr algn="ctr"/>
            <a:r>
              <a:rPr lang="en-US" sz="2800" b="1"/>
              <a:t>Worship Leader</a:t>
            </a:r>
          </a:p>
          <a:p>
            <a:pPr algn="ctr"/>
            <a:r>
              <a:rPr lang="en-US" sz="2800" b="1"/>
              <a:t>Pastor/Teacher</a:t>
            </a:r>
          </a:p>
          <a:p>
            <a:pPr algn="ctr"/>
            <a:r>
              <a:rPr lang="en-US" sz="2800" b="1"/>
              <a:t>Elder</a:t>
            </a:r>
          </a:p>
          <a:p>
            <a:pPr algn="ctr"/>
            <a:r>
              <a:rPr lang="en-US" sz="2800" b="1"/>
              <a:t>Deacon </a:t>
            </a:r>
          </a:p>
          <a:p>
            <a:pPr algn="ctr"/>
            <a:endParaRPr lang="en-US" sz="2800" b="1"/>
          </a:p>
          <a:p>
            <a:pPr algn="ct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73"/>
                                        </p:tgtEl>
                                        <p:attrNameLst>
                                          <p:attrName>style.visibility</p:attrName>
                                        </p:attrNameLst>
                                      </p:cBhvr>
                                      <p:to>
                                        <p:strVal val="visible"/>
                                      </p:to>
                                    </p:set>
                                    <p:anim calcmode="lin" valueType="num">
                                      <p:cBhvr>
                                        <p:cTn id="7" dur="500" fill="hold"/>
                                        <p:tgtEl>
                                          <p:spTgt spid="62473"/>
                                        </p:tgtEl>
                                        <p:attrNameLst>
                                          <p:attrName>ppt_w</p:attrName>
                                        </p:attrNameLst>
                                      </p:cBhvr>
                                      <p:tavLst>
                                        <p:tav tm="0">
                                          <p:val>
                                            <p:fltVal val="0"/>
                                          </p:val>
                                        </p:tav>
                                        <p:tav tm="100000">
                                          <p:val>
                                            <p:strVal val="#ppt_w"/>
                                          </p:val>
                                        </p:tav>
                                      </p:tavLst>
                                    </p:anim>
                                    <p:anim calcmode="lin" valueType="num">
                                      <p:cBhvr>
                                        <p:cTn id="8" dur="500" fill="hold"/>
                                        <p:tgtEl>
                                          <p:spTgt spid="62473"/>
                                        </p:tgtEl>
                                        <p:attrNameLst>
                                          <p:attrName>ppt_h</p:attrName>
                                        </p:attrNameLst>
                                      </p:cBhvr>
                                      <p:tavLst>
                                        <p:tav tm="0">
                                          <p:val>
                                            <p:fltVal val="0"/>
                                          </p:val>
                                        </p:tav>
                                        <p:tav tm="100000">
                                          <p:val>
                                            <p:strVal val="#ppt_h"/>
                                          </p:val>
                                        </p:tav>
                                      </p:tavLst>
                                    </p:anim>
                                    <p:animEffect transition="in" filter="fade">
                                      <p:cBhvr>
                                        <p:cTn id="9" dur="500"/>
                                        <p:tgtEl>
                                          <p:spTgt spid="6247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2474"/>
                                        </p:tgtEl>
                                        <p:attrNameLst>
                                          <p:attrName>style.visibility</p:attrName>
                                        </p:attrNameLst>
                                      </p:cBhvr>
                                      <p:to>
                                        <p:strVal val="visible"/>
                                      </p:to>
                                    </p:set>
                                    <p:anim calcmode="lin" valueType="num">
                                      <p:cBhvr>
                                        <p:cTn id="13" dur="500" fill="hold"/>
                                        <p:tgtEl>
                                          <p:spTgt spid="62474"/>
                                        </p:tgtEl>
                                        <p:attrNameLst>
                                          <p:attrName>ppt_w</p:attrName>
                                        </p:attrNameLst>
                                      </p:cBhvr>
                                      <p:tavLst>
                                        <p:tav tm="0">
                                          <p:val>
                                            <p:fltVal val="0"/>
                                          </p:val>
                                        </p:tav>
                                        <p:tav tm="100000">
                                          <p:val>
                                            <p:strVal val="#ppt_w"/>
                                          </p:val>
                                        </p:tav>
                                      </p:tavLst>
                                    </p:anim>
                                    <p:anim calcmode="lin" valueType="num">
                                      <p:cBhvr>
                                        <p:cTn id="14" dur="500" fill="hold"/>
                                        <p:tgtEl>
                                          <p:spTgt spid="62474"/>
                                        </p:tgtEl>
                                        <p:attrNameLst>
                                          <p:attrName>ppt_h</p:attrName>
                                        </p:attrNameLst>
                                      </p:cBhvr>
                                      <p:tavLst>
                                        <p:tav tm="0">
                                          <p:val>
                                            <p:fltVal val="0"/>
                                          </p:val>
                                        </p:tav>
                                        <p:tav tm="100000">
                                          <p:val>
                                            <p:strVal val="#ppt_h"/>
                                          </p:val>
                                        </p:tav>
                                      </p:tavLst>
                                    </p:anim>
                                    <p:animEffect transition="in" filter="fade">
                                      <p:cBhvr>
                                        <p:cTn id="15"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2" name="AutoShape 3">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Basis</a:t>
            </a:r>
          </a:p>
        </p:txBody>
      </p:sp>
      <p:sp>
        <p:nvSpPr>
          <p:cNvPr id="71683" name="AutoShape 4">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Strengths</a:t>
            </a:r>
          </a:p>
        </p:txBody>
      </p:sp>
      <p:sp>
        <p:nvSpPr>
          <p:cNvPr id="71684" name="AutoShape 5">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Weaknesses</a:t>
            </a:r>
          </a:p>
        </p:txBody>
      </p:sp>
      <p:sp>
        <p:nvSpPr>
          <p:cNvPr id="71685" name="AutoShape 6">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Implications</a:t>
            </a:r>
          </a:p>
        </p:txBody>
      </p:sp>
      <p:sp>
        <p:nvSpPr>
          <p:cNvPr id="63495" name="AutoShape 7"/>
          <p:cNvSpPr>
            <a:spLocks noChangeArrowheads="1"/>
          </p:cNvSpPr>
          <p:nvPr/>
        </p:nvSpPr>
        <p:spPr bwMode="auto">
          <a:xfrm>
            <a:off x="971550" y="188913"/>
            <a:ext cx="7343775" cy="15843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800" b="1" dirty="0">
                <a:latin typeface="Tahoma" pitchFamily="34" charset="0"/>
                <a:ea typeface="+mn-ea"/>
                <a:cs typeface="Arial" charset="0"/>
              </a:rPr>
              <a:t>Women </a:t>
            </a:r>
            <a:r>
              <a:rPr lang="en-US" sz="2800" b="1" u="sng" dirty="0">
                <a:latin typeface="Tahoma" pitchFamily="34" charset="0"/>
                <a:ea typeface="+mn-ea"/>
                <a:cs typeface="Arial" charset="0"/>
              </a:rPr>
              <a:t>should not</a:t>
            </a:r>
            <a:r>
              <a:rPr lang="en-US" sz="2800" b="1" dirty="0">
                <a:latin typeface="Tahoma" pitchFamily="34" charset="0"/>
                <a:ea typeface="+mn-ea"/>
                <a:cs typeface="Arial" charset="0"/>
              </a:rPr>
              <a:t> take the key leadership role in the church</a:t>
            </a:r>
          </a:p>
        </p:txBody>
      </p:sp>
      <p:pic>
        <p:nvPicPr>
          <p:cNvPr id="71687" name="Picture 8"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3497" name="Line 9"/>
          <p:cNvSpPr>
            <a:spLocks noChangeShapeType="1"/>
          </p:cNvSpPr>
          <p:nvPr/>
        </p:nvSpPr>
        <p:spPr bwMode="auto">
          <a:xfrm>
            <a:off x="971550" y="2349500"/>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498" name="Line 10"/>
          <p:cNvSpPr>
            <a:spLocks noChangeShapeType="1"/>
          </p:cNvSpPr>
          <p:nvPr/>
        </p:nvSpPr>
        <p:spPr bwMode="auto">
          <a:xfrm rot="4031962">
            <a:off x="970757" y="2564606"/>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wipe(up)">
                                      <p:cBhvr>
                                        <p:cTn id="7" dur="500"/>
                                        <p:tgtEl>
                                          <p:spTgt spid="634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497"/>
                                        </p:tgtEl>
                                        <p:attrNameLst>
                                          <p:attrName>style.visibility</p:attrName>
                                        </p:attrNameLst>
                                      </p:cBhvr>
                                      <p:to>
                                        <p:strVal val="visible"/>
                                      </p:to>
                                    </p:set>
                                    <p:animEffect transition="in" filter="wipe(up)">
                                      <p:cBhvr>
                                        <p:cTn id="11"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6088" name="AutoShape 8"/>
          <p:cNvSpPr>
            <a:spLocks noChangeArrowheads="1"/>
          </p:cNvSpPr>
          <p:nvPr/>
        </p:nvSpPr>
        <p:spPr bwMode="auto">
          <a:xfrm rot="-843514">
            <a:off x="323850" y="260350"/>
            <a:ext cx="2306638" cy="1724025"/>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en-US" sz="4800">
                <a:latin typeface="Impact" pitchFamily="34" charset="0"/>
                <a:ea typeface="+mn-ea"/>
                <a:cs typeface="Arial" charset="0"/>
              </a:rPr>
              <a:t>in the society</a:t>
            </a:r>
          </a:p>
        </p:txBody>
      </p:sp>
      <p:sp>
        <p:nvSpPr>
          <p:cNvPr id="46098" name="Rectangle 18" descr="royal_queen"/>
          <p:cNvSpPr>
            <a:spLocks noChangeArrowheads="1"/>
          </p:cNvSpPr>
          <p:nvPr/>
        </p:nvSpPr>
        <p:spPr bwMode="auto">
          <a:xfrm rot="296013">
            <a:off x="3059113" y="1052513"/>
            <a:ext cx="2376487" cy="3024187"/>
          </a:xfrm>
          <a:prstGeom prst="rect">
            <a:avLst/>
          </a:prstGeom>
          <a:blipFill dpi="0" rotWithShape="1">
            <a:blip r:embed="rId2"/>
            <a:srcRect/>
            <a:stretch>
              <a:fillRect/>
            </a:stretch>
          </a:blipFill>
          <a:ln w="76200">
            <a:solidFill>
              <a:srgbClr val="800000"/>
            </a:solidFill>
            <a:miter lim="800000"/>
            <a:headEnd/>
            <a:tailEnd/>
          </a:ln>
        </p:spPr>
        <p:txBody>
          <a:bodyPr wrap="none" anchor="ctr"/>
          <a:lstStyle/>
          <a:p>
            <a:endParaRPr lang="en-US"/>
          </a:p>
        </p:txBody>
      </p:sp>
      <p:sp>
        <p:nvSpPr>
          <p:cNvPr id="46097" name="Rectangle 17" descr="83DD6E34E9CE7B20D3F872617D963E"/>
          <p:cNvSpPr>
            <a:spLocks noChangeArrowheads="1"/>
          </p:cNvSpPr>
          <p:nvPr/>
        </p:nvSpPr>
        <p:spPr bwMode="auto">
          <a:xfrm rot="364084">
            <a:off x="827088" y="2060575"/>
            <a:ext cx="1943100" cy="2879725"/>
          </a:xfrm>
          <a:prstGeom prst="rect">
            <a:avLst/>
          </a:prstGeom>
          <a:blipFill dpi="0" rotWithShape="1">
            <a:blip r:embed="rId3"/>
            <a:srcRect/>
            <a:stretch>
              <a:fillRect/>
            </a:stretch>
          </a:blipFill>
          <a:ln w="76200">
            <a:solidFill>
              <a:srgbClr val="800000"/>
            </a:solidFill>
            <a:miter lim="800000"/>
            <a:headEnd/>
            <a:tailEnd/>
          </a:ln>
        </p:spPr>
        <p:txBody>
          <a:bodyPr wrap="none" anchor="ctr"/>
          <a:lstStyle/>
          <a:p>
            <a:endParaRPr lang="en-US"/>
          </a:p>
        </p:txBody>
      </p:sp>
      <p:sp>
        <p:nvSpPr>
          <p:cNvPr id="46099" name="Rectangle 19" descr="14479962_2-SoniaGandhi"/>
          <p:cNvSpPr>
            <a:spLocks noChangeArrowheads="1"/>
          </p:cNvSpPr>
          <p:nvPr/>
        </p:nvSpPr>
        <p:spPr bwMode="auto">
          <a:xfrm rot="-477360">
            <a:off x="6804025" y="2576513"/>
            <a:ext cx="2143125" cy="2690812"/>
          </a:xfrm>
          <a:prstGeom prst="rect">
            <a:avLst/>
          </a:prstGeom>
          <a:blipFill dpi="0" rotWithShape="1">
            <a:blip r:embed="rId4"/>
            <a:srcRect/>
            <a:stretch>
              <a:fillRect/>
            </a:stretch>
          </a:blipFill>
          <a:ln w="76200">
            <a:solidFill>
              <a:srgbClr val="800000"/>
            </a:solidFill>
            <a:miter lim="800000"/>
            <a:headEnd/>
            <a:tailEnd/>
          </a:ln>
        </p:spPr>
        <p:txBody>
          <a:bodyPr wrap="none" anchor="ctr"/>
          <a:lstStyle/>
          <a:p>
            <a:endParaRPr lang="en-US"/>
          </a:p>
        </p:txBody>
      </p:sp>
      <p:sp>
        <p:nvSpPr>
          <p:cNvPr id="46100" name="Rectangle 20" descr="sarah_palin"/>
          <p:cNvSpPr>
            <a:spLocks noChangeArrowheads="1"/>
          </p:cNvSpPr>
          <p:nvPr/>
        </p:nvSpPr>
        <p:spPr bwMode="auto">
          <a:xfrm rot="255623">
            <a:off x="7156409" y="246650"/>
            <a:ext cx="1731383" cy="217611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1" name="Rectangle 21" descr="DASSK2"/>
          <p:cNvSpPr>
            <a:spLocks noChangeArrowheads="1"/>
          </p:cNvSpPr>
          <p:nvPr/>
        </p:nvSpPr>
        <p:spPr bwMode="auto">
          <a:xfrm rot="-212057">
            <a:off x="323850" y="4437063"/>
            <a:ext cx="1654175" cy="208915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2" name="Rectangle 22" descr="megawati-sukarnoputri-1-sized"/>
          <p:cNvSpPr>
            <a:spLocks noChangeArrowheads="1"/>
          </p:cNvSpPr>
          <p:nvPr/>
        </p:nvSpPr>
        <p:spPr bwMode="auto">
          <a:xfrm rot="-479724">
            <a:off x="2484438" y="3213100"/>
            <a:ext cx="1728787" cy="2303463"/>
          </a:xfrm>
          <a:prstGeom prst="rect">
            <a:avLst/>
          </a:prstGeom>
          <a:blipFill dpi="0" rotWithShape="1">
            <a:blip r:embed="rId7"/>
            <a:srcRect/>
            <a:stretch>
              <a:fillRect/>
            </a:stretch>
          </a:blipFill>
          <a:ln w="76200">
            <a:solidFill>
              <a:srgbClr val="800000"/>
            </a:solidFill>
            <a:miter lim="800000"/>
            <a:headEnd/>
            <a:tailEnd/>
          </a:ln>
        </p:spPr>
        <p:txBody>
          <a:bodyPr wrap="none" anchor="ctr"/>
          <a:lstStyle/>
          <a:p>
            <a:endParaRPr lang="en-US"/>
          </a:p>
        </p:txBody>
      </p:sp>
      <p:sp>
        <p:nvSpPr>
          <p:cNvPr id="46103" name="Rectangle 23" descr="gloria-arroyo"/>
          <p:cNvSpPr>
            <a:spLocks noChangeArrowheads="1"/>
          </p:cNvSpPr>
          <p:nvPr/>
        </p:nvSpPr>
        <p:spPr bwMode="auto">
          <a:xfrm>
            <a:off x="4284663" y="4292600"/>
            <a:ext cx="3024187" cy="2305050"/>
          </a:xfrm>
          <a:prstGeom prst="rect">
            <a:avLst/>
          </a:prstGeom>
          <a:blipFill dpi="0" rotWithShape="1">
            <a:blip r:embed="rId8"/>
            <a:srcRect/>
            <a:stretch>
              <a:fillRect/>
            </a:stretch>
          </a:blipFill>
          <a:ln w="101600">
            <a:solidFill>
              <a:srgbClr val="800000"/>
            </a:solidFill>
            <a:miter lim="800000"/>
            <a:headEnd/>
            <a:tailEnd/>
          </a:ln>
        </p:spPr>
        <p:txBody>
          <a:bodyPr wrap="none" anchor="ctr"/>
          <a:lstStyle/>
          <a:p>
            <a:endParaRPr lang="en-US"/>
          </a:p>
        </p:txBody>
      </p:sp>
      <p:sp>
        <p:nvSpPr>
          <p:cNvPr id="46104" name="Rectangle 24" descr="480px-condoleezza_rice"/>
          <p:cNvSpPr>
            <a:spLocks noChangeArrowheads="1"/>
          </p:cNvSpPr>
          <p:nvPr/>
        </p:nvSpPr>
        <p:spPr bwMode="auto">
          <a:xfrm rot="-339462">
            <a:off x="5292725" y="981075"/>
            <a:ext cx="1871663" cy="2520950"/>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88900">
            <a:solidFill>
              <a:srgbClr val="800000"/>
            </a:solidFill>
            <a:miter lim="800000"/>
            <a:headEnd/>
            <a:tailEnd/>
          </a:ln>
        </p:spPr>
        <p:txBody>
          <a:bodyPr wrap="none" anchor="ctr"/>
          <a:lstStyle/>
          <a:p>
            <a:endParaRPr lang="en-US"/>
          </a:p>
        </p:txBody>
      </p:sp>
      <p:sp>
        <p:nvSpPr>
          <p:cNvPr id="46105" name="AutoShape 25"/>
          <p:cNvSpPr>
            <a:spLocks noChangeArrowheads="1"/>
          </p:cNvSpPr>
          <p:nvPr/>
        </p:nvSpPr>
        <p:spPr bwMode="auto">
          <a:xfrm>
            <a:off x="611188" y="5876925"/>
            <a:ext cx="8316912" cy="720725"/>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wrap="none" anchor="ctr"/>
          <a:lstStyle/>
          <a:p>
            <a:pPr algn="ctr"/>
            <a:r>
              <a:rPr lang="en-US" sz="3000" b="1">
                <a:solidFill>
                  <a:schemeClr val="bg1"/>
                </a:solidFill>
                <a:cs typeface="Arial" charset="0"/>
              </a:rPr>
              <a:t>…there are more and more women leaders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6098"/>
                                        </p:tgtEl>
                                        <p:attrNameLst>
                                          <p:attrName>style.visibility</p:attrName>
                                        </p:attrNameLst>
                                      </p:cBhvr>
                                      <p:to>
                                        <p:strVal val="visible"/>
                                      </p:to>
                                    </p:set>
                                    <p:anim calcmode="lin" valueType="num">
                                      <p:cBhvr>
                                        <p:cTn id="7" dur="500" fill="hold"/>
                                        <p:tgtEl>
                                          <p:spTgt spid="46098"/>
                                        </p:tgtEl>
                                        <p:attrNameLst>
                                          <p:attrName>ppt_w</p:attrName>
                                        </p:attrNameLst>
                                      </p:cBhvr>
                                      <p:tavLst>
                                        <p:tav tm="0">
                                          <p:val>
                                            <p:fltVal val="0"/>
                                          </p:val>
                                        </p:tav>
                                        <p:tav tm="100000">
                                          <p:val>
                                            <p:strVal val="#ppt_w"/>
                                          </p:val>
                                        </p:tav>
                                      </p:tavLst>
                                    </p:anim>
                                    <p:anim calcmode="lin" valueType="num">
                                      <p:cBhvr>
                                        <p:cTn id="8" dur="500" fill="hold"/>
                                        <p:tgtEl>
                                          <p:spTgt spid="46098"/>
                                        </p:tgtEl>
                                        <p:attrNameLst>
                                          <p:attrName>ppt_h</p:attrName>
                                        </p:attrNameLst>
                                      </p:cBhvr>
                                      <p:tavLst>
                                        <p:tav tm="0">
                                          <p:val>
                                            <p:fltVal val="0"/>
                                          </p:val>
                                        </p:tav>
                                        <p:tav tm="100000">
                                          <p:val>
                                            <p:strVal val="#ppt_h"/>
                                          </p:val>
                                        </p:tav>
                                      </p:tavLst>
                                    </p:anim>
                                    <p:animEffect transition="in" filter="fade">
                                      <p:cBhvr>
                                        <p:cTn id="9" dur="500"/>
                                        <p:tgtEl>
                                          <p:spTgt spid="4609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6099"/>
                                        </p:tgtEl>
                                        <p:attrNameLst>
                                          <p:attrName>style.visibility</p:attrName>
                                        </p:attrNameLst>
                                      </p:cBhvr>
                                      <p:to>
                                        <p:strVal val="visible"/>
                                      </p:to>
                                    </p:set>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fltVal val="0"/>
                                          </p:val>
                                        </p:tav>
                                        <p:tav tm="100000">
                                          <p:val>
                                            <p:strVal val="#ppt_h"/>
                                          </p:val>
                                        </p:tav>
                                      </p:tavLst>
                                    </p:anim>
                                    <p:animEffect transition="in" filter="fade">
                                      <p:cBhvr>
                                        <p:cTn id="15" dur="500"/>
                                        <p:tgtEl>
                                          <p:spTgt spid="46099"/>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6103"/>
                                        </p:tgtEl>
                                        <p:attrNameLst>
                                          <p:attrName>style.visibility</p:attrName>
                                        </p:attrNameLst>
                                      </p:cBhvr>
                                      <p:to>
                                        <p:strVal val="visible"/>
                                      </p:to>
                                    </p:set>
                                    <p:anim calcmode="lin" valueType="num">
                                      <p:cBhvr>
                                        <p:cTn id="19" dur="500" fill="hold"/>
                                        <p:tgtEl>
                                          <p:spTgt spid="46103"/>
                                        </p:tgtEl>
                                        <p:attrNameLst>
                                          <p:attrName>ppt_w</p:attrName>
                                        </p:attrNameLst>
                                      </p:cBhvr>
                                      <p:tavLst>
                                        <p:tav tm="0">
                                          <p:val>
                                            <p:fltVal val="0"/>
                                          </p:val>
                                        </p:tav>
                                        <p:tav tm="100000">
                                          <p:val>
                                            <p:strVal val="#ppt_w"/>
                                          </p:val>
                                        </p:tav>
                                      </p:tavLst>
                                    </p:anim>
                                    <p:anim calcmode="lin" valueType="num">
                                      <p:cBhvr>
                                        <p:cTn id="20" dur="500" fill="hold"/>
                                        <p:tgtEl>
                                          <p:spTgt spid="46103"/>
                                        </p:tgtEl>
                                        <p:attrNameLst>
                                          <p:attrName>ppt_h</p:attrName>
                                        </p:attrNameLst>
                                      </p:cBhvr>
                                      <p:tavLst>
                                        <p:tav tm="0">
                                          <p:val>
                                            <p:fltVal val="0"/>
                                          </p:val>
                                        </p:tav>
                                        <p:tav tm="100000">
                                          <p:val>
                                            <p:strVal val="#ppt_h"/>
                                          </p:val>
                                        </p:tav>
                                      </p:tavLst>
                                    </p:anim>
                                    <p:animEffect transition="in" filter="fade">
                                      <p:cBhvr>
                                        <p:cTn id="21" dur="500"/>
                                        <p:tgtEl>
                                          <p:spTgt spid="4610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6104"/>
                                        </p:tgtEl>
                                        <p:attrNameLst>
                                          <p:attrName>style.visibility</p:attrName>
                                        </p:attrNameLst>
                                      </p:cBhvr>
                                      <p:to>
                                        <p:strVal val="visible"/>
                                      </p:to>
                                    </p:set>
                                    <p:anim calcmode="lin" valueType="num">
                                      <p:cBhvr>
                                        <p:cTn id="25" dur="500" fill="hold"/>
                                        <p:tgtEl>
                                          <p:spTgt spid="46104"/>
                                        </p:tgtEl>
                                        <p:attrNameLst>
                                          <p:attrName>ppt_w</p:attrName>
                                        </p:attrNameLst>
                                      </p:cBhvr>
                                      <p:tavLst>
                                        <p:tav tm="0">
                                          <p:val>
                                            <p:fltVal val="0"/>
                                          </p:val>
                                        </p:tav>
                                        <p:tav tm="100000">
                                          <p:val>
                                            <p:strVal val="#ppt_w"/>
                                          </p:val>
                                        </p:tav>
                                      </p:tavLst>
                                    </p:anim>
                                    <p:anim calcmode="lin" valueType="num">
                                      <p:cBhvr>
                                        <p:cTn id="26" dur="500" fill="hold"/>
                                        <p:tgtEl>
                                          <p:spTgt spid="46104"/>
                                        </p:tgtEl>
                                        <p:attrNameLst>
                                          <p:attrName>ppt_h</p:attrName>
                                        </p:attrNameLst>
                                      </p:cBhvr>
                                      <p:tavLst>
                                        <p:tav tm="0">
                                          <p:val>
                                            <p:fltVal val="0"/>
                                          </p:val>
                                        </p:tav>
                                        <p:tav tm="100000">
                                          <p:val>
                                            <p:strVal val="#ppt_h"/>
                                          </p:val>
                                        </p:tav>
                                      </p:tavLst>
                                    </p:anim>
                                    <p:animEffect transition="in" filter="fade">
                                      <p:cBhvr>
                                        <p:cTn id="27" dur="500"/>
                                        <p:tgtEl>
                                          <p:spTgt spid="46104"/>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6097"/>
                                        </p:tgtEl>
                                        <p:attrNameLst>
                                          <p:attrName>style.visibility</p:attrName>
                                        </p:attrNameLst>
                                      </p:cBhvr>
                                      <p:to>
                                        <p:strVal val="visible"/>
                                      </p:to>
                                    </p:set>
                                    <p:anim calcmode="lin" valueType="num">
                                      <p:cBhvr>
                                        <p:cTn id="31" dur="500" fill="hold"/>
                                        <p:tgtEl>
                                          <p:spTgt spid="46097"/>
                                        </p:tgtEl>
                                        <p:attrNameLst>
                                          <p:attrName>ppt_w</p:attrName>
                                        </p:attrNameLst>
                                      </p:cBhvr>
                                      <p:tavLst>
                                        <p:tav tm="0">
                                          <p:val>
                                            <p:fltVal val="0"/>
                                          </p:val>
                                        </p:tav>
                                        <p:tav tm="100000">
                                          <p:val>
                                            <p:strVal val="#ppt_w"/>
                                          </p:val>
                                        </p:tav>
                                      </p:tavLst>
                                    </p:anim>
                                    <p:anim calcmode="lin" valueType="num">
                                      <p:cBhvr>
                                        <p:cTn id="32" dur="500" fill="hold"/>
                                        <p:tgtEl>
                                          <p:spTgt spid="46097"/>
                                        </p:tgtEl>
                                        <p:attrNameLst>
                                          <p:attrName>ppt_h</p:attrName>
                                        </p:attrNameLst>
                                      </p:cBhvr>
                                      <p:tavLst>
                                        <p:tav tm="0">
                                          <p:val>
                                            <p:fltVal val="0"/>
                                          </p:val>
                                        </p:tav>
                                        <p:tav tm="100000">
                                          <p:val>
                                            <p:strVal val="#ppt_h"/>
                                          </p:val>
                                        </p:tav>
                                      </p:tavLst>
                                    </p:anim>
                                    <p:animEffect transition="in" filter="fade">
                                      <p:cBhvr>
                                        <p:cTn id="33" dur="500"/>
                                        <p:tgtEl>
                                          <p:spTgt spid="46097"/>
                                        </p:tgtEl>
                                      </p:cBhvr>
                                    </p:animEffect>
                                  </p:childTnLst>
                                </p:cTn>
                              </p:par>
                            </p:childTnLst>
                          </p:cTn>
                        </p:par>
                        <p:par>
                          <p:cTn id="34" fill="hold" nodeType="afterGroup">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46100"/>
                                        </p:tgtEl>
                                        <p:attrNameLst>
                                          <p:attrName>style.visibility</p:attrName>
                                        </p:attrNameLst>
                                      </p:cBhvr>
                                      <p:to>
                                        <p:strVal val="visible"/>
                                      </p:to>
                                    </p:set>
                                    <p:anim calcmode="lin" valueType="num">
                                      <p:cBhvr>
                                        <p:cTn id="37" dur="500" fill="hold"/>
                                        <p:tgtEl>
                                          <p:spTgt spid="46100"/>
                                        </p:tgtEl>
                                        <p:attrNameLst>
                                          <p:attrName>ppt_w</p:attrName>
                                        </p:attrNameLst>
                                      </p:cBhvr>
                                      <p:tavLst>
                                        <p:tav tm="0">
                                          <p:val>
                                            <p:fltVal val="0"/>
                                          </p:val>
                                        </p:tav>
                                        <p:tav tm="100000">
                                          <p:val>
                                            <p:strVal val="#ppt_w"/>
                                          </p:val>
                                        </p:tav>
                                      </p:tavLst>
                                    </p:anim>
                                    <p:anim calcmode="lin" valueType="num">
                                      <p:cBhvr>
                                        <p:cTn id="38" dur="500" fill="hold"/>
                                        <p:tgtEl>
                                          <p:spTgt spid="46100"/>
                                        </p:tgtEl>
                                        <p:attrNameLst>
                                          <p:attrName>ppt_h</p:attrName>
                                        </p:attrNameLst>
                                      </p:cBhvr>
                                      <p:tavLst>
                                        <p:tav tm="0">
                                          <p:val>
                                            <p:fltVal val="0"/>
                                          </p:val>
                                        </p:tav>
                                        <p:tav tm="100000">
                                          <p:val>
                                            <p:strVal val="#ppt_h"/>
                                          </p:val>
                                        </p:tav>
                                      </p:tavLst>
                                    </p:anim>
                                    <p:animEffect transition="in" filter="fade">
                                      <p:cBhvr>
                                        <p:cTn id="39" dur="500"/>
                                        <p:tgtEl>
                                          <p:spTgt spid="46100"/>
                                        </p:tgtEl>
                                      </p:cBhvr>
                                    </p:animEffect>
                                  </p:childTnLst>
                                </p:cTn>
                              </p:par>
                            </p:childTnLst>
                          </p:cTn>
                        </p:par>
                        <p:par>
                          <p:cTn id="40" fill="hold" nodeType="afterGroup">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46102"/>
                                        </p:tgtEl>
                                        <p:attrNameLst>
                                          <p:attrName>style.visibility</p:attrName>
                                        </p:attrNameLst>
                                      </p:cBhvr>
                                      <p:to>
                                        <p:strVal val="visible"/>
                                      </p:to>
                                    </p:set>
                                    <p:anim calcmode="lin" valueType="num">
                                      <p:cBhvr>
                                        <p:cTn id="43" dur="500" fill="hold"/>
                                        <p:tgtEl>
                                          <p:spTgt spid="46102"/>
                                        </p:tgtEl>
                                        <p:attrNameLst>
                                          <p:attrName>ppt_w</p:attrName>
                                        </p:attrNameLst>
                                      </p:cBhvr>
                                      <p:tavLst>
                                        <p:tav tm="0">
                                          <p:val>
                                            <p:fltVal val="0"/>
                                          </p:val>
                                        </p:tav>
                                        <p:tav tm="100000">
                                          <p:val>
                                            <p:strVal val="#ppt_w"/>
                                          </p:val>
                                        </p:tav>
                                      </p:tavLst>
                                    </p:anim>
                                    <p:anim calcmode="lin" valueType="num">
                                      <p:cBhvr>
                                        <p:cTn id="44" dur="500" fill="hold"/>
                                        <p:tgtEl>
                                          <p:spTgt spid="46102"/>
                                        </p:tgtEl>
                                        <p:attrNameLst>
                                          <p:attrName>ppt_h</p:attrName>
                                        </p:attrNameLst>
                                      </p:cBhvr>
                                      <p:tavLst>
                                        <p:tav tm="0">
                                          <p:val>
                                            <p:fltVal val="0"/>
                                          </p:val>
                                        </p:tav>
                                        <p:tav tm="100000">
                                          <p:val>
                                            <p:strVal val="#ppt_h"/>
                                          </p:val>
                                        </p:tav>
                                      </p:tavLst>
                                    </p:anim>
                                    <p:animEffect transition="in" filter="fade">
                                      <p:cBhvr>
                                        <p:cTn id="45" dur="500"/>
                                        <p:tgtEl>
                                          <p:spTgt spid="46102"/>
                                        </p:tgtEl>
                                      </p:cBhvr>
                                    </p:animEffect>
                                  </p:childTnLst>
                                </p:cTn>
                              </p:par>
                            </p:childTnLst>
                          </p:cTn>
                        </p:par>
                        <p:par>
                          <p:cTn id="46" fill="hold" nodeType="afterGroup">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46101"/>
                                        </p:tgtEl>
                                        <p:attrNameLst>
                                          <p:attrName>style.visibility</p:attrName>
                                        </p:attrNameLst>
                                      </p:cBhvr>
                                      <p:to>
                                        <p:strVal val="visible"/>
                                      </p:to>
                                    </p:set>
                                    <p:anim calcmode="lin" valueType="num">
                                      <p:cBhvr>
                                        <p:cTn id="49" dur="500" fill="hold"/>
                                        <p:tgtEl>
                                          <p:spTgt spid="46101"/>
                                        </p:tgtEl>
                                        <p:attrNameLst>
                                          <p:attrName>ppt_w</p:attrName>
                                        </p:attrNameLst>
                                      </p:cBhvr>
                                      <p:tavLst>
                                        <p:tav tm="0">
                                          <p:val>
                                            <p:fltVal val="0"/>
                                          </p:val>
                                        </p:tav>
                                        <p:tav tm="100000">
                                          <p:val>
                                            <p:strVal val="#ppt_w"/>
                                          </p:val>
                                        </p:tav>
                                      </p:tavLst>
                                    </p:anim>
                                    <p:anim calcmode="lin" valueType="num">
                                      <p:cBhvr>
                                        <p:cTn id="50" dur="500" fill="hold"/>
                                        <p:tgtEl>
                                          <p:spTgt spid="46101"/>
                                        </p:tgtEl>
                                        <p:attrNameLst>
                                          <p:attrName>ppt_h</p:attrName>
                                        </p:attrNameLst>
                                      </p:cBhvr>
                                      <p:tavLst>
                                        <p:tav tm="0">
                                          <p:val>
                                            <p:fltVal val="0"/>
                                          </p:val>
                                        </p:tav>
                                        <p:tav tm="100000">
                                          <p:val>
                                            <p:strVal val="#ppt_h"/>
                                          </p:val>
                                        </p:tav>
                                      </p:tavLst>
                                    </p:anim>
                                    <p:animEffect transition="in" filter="fade">
                                      <p:cBhvr>
                                        <p:cTn id="51" dur="500"/>
                                        <p:tgtEl>
                                          <p:spTgt spid="46101"/>
                                        </p:tgtEl>
                                      </p:cBhvr>
                                    </p:animEffect>
                                  </p:childTnLst>
                                </p:cTn>
                              </p:par>
                            </p:childTnLst>
                          </p:cTn>
                        </p:par>
                        <p:par>
                          <p:cTn id="52" fill="hold" nodeType="afterGroup">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46105"/>
                                        </p:tgtEl>
                                        <p:attrNameLst>
                                          <p:attrName>style.visibility</p:attrName>
                                        </p:attrNameLst>
                                      </p:cBhvr>
                                      <p:to>
                                        <p:strVal val="visible"/>
                                      </p:to>
                                    </p:set>
                                    <p:animEffect transition="in" filter="wipe(left)">
                                      <p:cBhvr>
                                        <p:cTn id="55" dur="5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animBg="1"/>
      <p:bldP spid="46097" grpId="0" animBg="1"/>
      <p:bldP spid="46099" grpId="0" animBg="1"/>
      <p:bldP spid="46100" grpId="0" animBg="1"/>
      <p:bldP spid="46101" grpId="0" animBg="1"/>
      <p:bldP spid="46102" grpId="0" animBg="1"/>
      <p:bldP spid="46103" grpId="0" animBg="1"/>
      <p:bldP spid="46104" grpId="0" animBg="1"/>
      <p:bldP spid="46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AutoShape 13"/>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3200" b="1" i="1"/>
              <a:t>In the beginning ….</a:t>
            </a:r>
          </a:p>
          <a:p>
            <a:br>
              <a:rPr lang="en-US" sz="3200" b="1"/>
            </a:br>
            <a:r>
              <a:rPr lang="en-US" sz="3200" b="1"/>
              <a:t>God created Adam first, then Eve.</a:t>
            </a:r>
          </a:p>
          <a:p>
            <a:r>
              <a:rPr lang="en-US" sz="3200" b="1"/>
              <a:t>God created woman </a:t>
            </a:r>
            <a:br>
              <a:rPr lang="en-US" sz="3200" b="1"/>
            </a:br>
            <a:r>
              <a:rPr lang="en-US" sz="3200" b="1"/>
              <a:t>from man and for man</a:t>
            </a:r>
          </a:p>
          <a:p>
            <a:br>
              <a:rPr lang="en-US" sz="3200" b="1"/>
            </a:br>
            <a:r>
              <a:rPr lang="en-US" sz="3200" b="1"/>
              <a:t>Genesis 2:18, 21 </a:t>
            </a:r>
            <a:br>
              <a:rPr lang="en-US" sz="3200" b="1"/>
            </a:br>
            <a:r>
              <a:rPr lang="en-US" sz="3200" b="1"/>
              <a:t>1 Tim. 2:13, 1 Cor. 11:8-9</a:t>
            </a:r>
          </a:p>
        </p:txBody>
      </p:sp>
      <p:sp>
        <p:nvSpPr>
          <p:cNvPr id="7270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70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451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270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2710" name="Group 10"/>
          <p:cNvGrpSpPr>
            <a:grpSpLocks/>
          </p:cNvGrpSpPr>
          <p:nvPr/>
        </p:nvGrpSpPr>
        <p:grpSpPr bwMode="auto">
          <a:xfrm>
            <a:off x="468313" y="333375"/>
            <a:ext cx="1008062" cy="1008063"/>
            <a:chOff x="521" y="1480"/>
            <a:chExt cx="1950" cy="1995"/>
          </a:xfrm>
        </p:grpSpPr>
        <p:sp>
          <p:nvSpPr>
            <p:cNvPr id="72712" name="Line 11"/>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713" name="Line 12"/>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64526" name="Pictur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943600" y="3068638"/>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526"/>
                                        </p:tgtEl>
                                        <p:attrNameLst>
                                          <p:attrName>style.visibility</p:attrName>
                                        </p:attrNameLst>
                                      </p:cBhvr>
                                      <p:to>
                                        <p:strVal val="visible"/>
                                      </p:to>
                                    </p:set>
                                    <p:anim calcmode="lin" valueType="num">
                                      <p:cBhvr>
                                        <p:cTn id="7" dur="500" fill="hold"/>
                                        <p:tgtEl>
                                          <p:spTgt spid="64526"/>
                                        </p:tgtEl>
                                        <p:attrNameLst>
                                          <p:attrName>ppt_w</p:attrName>
                                        </p:attrNameLst>
                                      </p:cBhvr>
                                      <p:tavLst>
                                        <p:tav tm="0">
                                          <p:val>
                                            <p:fltVal val="0"/>
                                          </p:val>
                                        </p:tav>
                                        <p:tav tm="100000">
                                          <p:val>
                                            <p:strVal val="#ppt_w"/>
                                          </p:val>
                                        </p:tav>
                                      </p:tavLst>
                                    </p:anim>
                                    <p:anim calcmode="lin" valueType="num">
                                      <p:cBhvr>
                                        <p:cTn id="8" dur="500" fill="hold"/>
                                        <p:tgtEl>
                                          <p:spTgt spid="64526"/>
                                        </p:tgtEl>
                                        <p:attrNameLst>
                                          <p:attrName>ppt_h</p:attrName>
                                        </p:attrNameLst>
                                      </p:cBhvr>
                                      <p:tavLst>
                                        <p:tav tm="0">
                                          <p:val>
                                            <p:fltVal val="0"/>
                                          </p:val>
                                        </p:tav>
                                        <p:tav tm="100000">
                                          <p:val>
                                            <p:strVal val="#ppt_h"/>
                                          </p:val>
                                        </p:tav>
                                      </p:tavLst>
                                    </p:anim>
                                    <p:animEffect transition="in" filter="fade">
                                      <p:cBhvr>
                                        <p:cTn id="9"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cs typeface="Arial" charset="0"/>
              </a:rPr>
              <a:t>God commanded…</a:t>
            </a:r>
          </a:p>
          <a:p>
            <a:endParaRPr lang="en-US" sz="2800" b="1">
              <a:cs typeface="Arial" charset="0"/>
            </a:endParaRPr>
          </a:p>
          <a:p>
            <a:r>
              <a:rPr lang="en-US" sz="2800" b="1">
                <a:cs typeface="Arial" charset="0"/>
              </a:rPr>
              <a:t>man and woman </a:t>
            </a:r>
          </a:p>
          <a:p>
            <a:r>
              <a:rPr lang="en-US" sz="2800" b="1">
                <a:cs typeface="Arial" charset="0"/>
              </a:rPr>
              <a:t>to rule over the earth, </a:t>
            </a:r>
          </a:p>
          <a:p>
            <a:r>
              <a:rPr lang="en-US" sz="2800" b="1">
                <a:cs typeface="Arial" charset="0"/>
              </a:rPr>
              <a:t>but it does not imply </a:t>
            </a:r>
          </a:p>
          <a:p>
            <a:r>
              <a:rPr lang="en-US" sz="2800" b="1">
                <a:cs typeface="Arial" charset="0"/>
              </a:rPr>
              <a:t>that they have the same </a:t>
            </a:r>
            <a:br>
              <a:rPr lang="en-US" sz="2800" b="1">
                <a:cs typeface="Arial" charset="0"/>
              </a:rPr>
            </a:br>
            <a:r>
              <a:rPr lang="en-US" sz="2800" b="1">
                <a:cs typeface="Arial" charset="0"/>
              </a:rPr>
              <a:t>roles.</a:t>
            </a:r>
          </a:p>
          <a:p>
            <a:endParaRPr lang="en-US" sz="2800" b="1">
              <a:cs typeface="Arial" charset="0"/>
            </a:endParaRPr>
          </a:p>
          <a:p>
            <a:r>
              <a:rPr lang="en-US" sz="2800" b="1">
                <a:cs typeface="Arial" charset="0"/>
              </a:rPr>
              <a:t>Genesis 1:26</a:t>
            </a:r>
          </a:p>
        </p:txBody>
      </p:sp>
      <p:sp>
        <p:nvSpPr>
          <p:cNvPr id="73730"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31"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554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373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3734" name="Group 7"/>
          <p:cNvGrpSpPr>
            <a:grpSpLocks/>
          </p:cNvGrpSpPr>
          <p:nvPr/>
        </p:nvGrpSpPr>
        <p:grpSpPr bwMode="auto">
          <a:xfrm>
            <a:off x="468313" y="333375"/>
            <a:ext cx="1008062" cy="1008063"/>
            <a:chOff x="521" y="1480"/>
            <a:chExt cx="1950" cy="1995"/>
          </a:xfrm>
        </p:grpSpPr>
        <p:sp>
          <p:nvSpPr>
            <p:cNvPr id="73736"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37"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6554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cs typeface="Arial" charset="0"/>
              </a:rPr>
              <a:t>In the beginning…</a:t>
            </a:r>
          </a:p>
          <a:p>
            <a:endParaRPr lang="en-US" sz="2800" b="1">
              <a:cs typeface="Arial" charset="0"/>
            </a:endParaRPr>
          </a:p>
          <a:p>
            <a:r>
              <a:rPr lang="en-US" sz="2800" b="1">
                <a:cs typeface="Arial" charset="0"/>
              </a:rPr>
              <a:t>women was deceived by </a:t>
            </a:r>
            <a:br>
              <a:rPr lang="en-US" sz="2800" b="1">
                <a:cs typeface="Arial" charset="0"/>
              </a:rPr>
            </a:br>
            <a:r>
              <a:rPr lang="en-US" sz="2800" b="1">
                <a:cs typeface="Arial" charset="0"/>
              </a:rPr>
              <a:t>Satan first, not man.</a:t>
            </a:r>
          </a:p>
          <a:p>
            <a:endParaRPr lang="en-US" sz="2800" b="1">
              <a:cs typeface="Arial" charset="0"/>
            </a:endParaRPr>
          </a:p>
          <a:p>
            <a:r>
              <a:rPr lang="en-US" sz="2800" b="1">
                <a:cs typeface="Arial" charset="0"/>
              </a:rPr>
              <a:t>1 Timothy 2:14</a:t>
            </a:r>
          </a:p>
        </p:txBody>
      </p:sp>
      <p:sp>
        <p:nvSpPr>
          <p:cNvPr id="74754"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55"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7987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475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4758" name="Group 7"/>
          <p:cNvGrpSpPr>
            <a:grpSpLocks/>
          </p:cNvGrpSpPr>
          <p:nvPr/>
        </p:nvGrpSpPr>
        <p:grpSpPr bwMode="auto">
          <a:xfrm>
            <a:off x="468313" y="333375"/>
            <a:ext cx="1008062" cy="1008063"/>
            <a:chOff x="521" y="1480"/>
            <a:chExt cx="1950" cy="1995"/>
          </a:xfrm>
        </p:grpSpPr>
        <p:sp>
          <p:nvSpPr>
            <p:cNvPr id="7476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79882" name="Picture 10" descr="Genesis-Z03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610225" y="3213100"/>
            <a:ext cx="3221038" cy="3384550"/>
          </a:xfrm>
          <a:prstGeom prst="rect">
            <a:avLst/>
          </a:prstGeom>
          <a:blipFill dpi="0" rotWithShape="1">
            <a:blip r:embed="rId5"/>
            <a:srcRect/>
            <a:stretch>
              <a:fillRect/>
            </a:stretch>
          </a:blipFill>
          <a:ln w="635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82"/>
                                        </p:tgtEl>
                                        <p:attrNameLst>
                                          <p:attrName>style.visibility</p:attrName>
                                        </p:attrNameLst>
                                      </p:cBhvr>
                                      <p:to>
                                        <p:strVal val="visible"/>
                                      </p:to>
                                    </p:set>
                                    <p:anim calcmode="lin" valueType="num">
                                      <p:cBhvr>
                                        <p:cTn id="7" dur="500" fill="hold"/>
                                        <p:tgtEl>
                                          <p:spTgt spid="79882"/>
                                        </p:tgtEl>
                                        <p:attrNameLst>
                                          <p:attrName>ppt_w</p:attrName>
                                        </p:attrNameLst>
                                      </p:cBhvr>
                                      <p:tavLst>
                                        <p:tav tm="0">
                                          <p:val>
                                            <p:fltVal val="0"/>
                                          </p:val>
                                        </p:tav>
                                        <p:tav tm="100000">
                                          <p:val>
                                            <p:strVal val="#ppt_w"/>
                                          </p:val>
                                        </p:tav>
                                      </p:tavLst>
                                    </p:anim>
                                    <p:anim calcmode="lin" valueType="num">
                                      <p:cBhvr>
                                        <p:cTn id="8" dur="500" fill="hold"/>
                                        <p:tgtEl>
                                          <p:spTgt spid="79882"/>
                                        </p:tgtEl>
                                        <p:attrNameLst>
                                          <p:attrName>ppt_h</p:attrName>
                                        </p:attrNameLst>
                                      </p:cBhvr>
                                      <p:tavLst>
                                        <p:tav tm="0">
                                          <p:val>
                                            <p:fltVal val="0"/>
                                          </p:val>
                                        </p:tav>
                                        <p:tav tm="100000">
                                          <p:val>
                                            <p:strVal val="#ppt_h"/>
                                          </p:val>
                                        </p:tav>
                                      </p:tavLst>
                                    </p:anim>
                                    <p:animEffect transition="in" filter="fade">
                                      <p:cBhvr>
                                        <p:cTn id="9"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57200" y="277813"/>
            <a:ext cx="7772400" cy="1138237"/>
          </a:xfrm>
          <a:solidFill>
            <a:srgbClr val="000203"/>
          </a:solidFill>
          <a:effectLst>
            <a:outerShdw blurRad="63500" dist="35921" dir="2700000" algn="ctr" rotWithShape="0">
              <a:srgbClr val="000902"/>
            </a:outerShdw>
          </a:effectLst>
        </p:spPr>
        <p:txBody>
          <a:bodyPr lIns="0" tIns="0" rIns="0" bIns="0"/>
          <a:lstStyle/>
          <a:p>
            <a:pPr algn="ctr" defTabSz="914400" eaLnBrk="1"/>
            <a:r>
              <a:rPr lang="ja-JP" altLang="en-US" sz="4000">
                <a:solidFill>
                  <a:srgbClr val="FFFFFF"/>
                </a:solidFill>
                <a:effectLst>
                  <a:outerShdw blurRad="38100" dist="38100" dir="2700000" algn="tl">
                    <a:srgbClr val="535353"/>
                  </a:outerShdw>
                </a:effectLst>
                <a:latin typeface="SimSun" pitchFamily="2" charset="-122"/>
                <a:ea typeface="SimSun" pitchFamily="2" charset="-122"/>
                <a:sym typeface="SimSun" pitchFamily="2" charset="-122"/>
              </a:rPr>
              <a:t>提摩太前书</a:t>
            </a:r>
            <a:r>
              <a:rPr lang="en-US" altLang="ja-JP" sz="4000">
                <a:solidFill>
                  <a:srgbClr val="FFFFFF"/>
                </a:solidFill>
                <a:effectLst>
                  <a:outerShdw blurRad="38100" dist="38100" dir="2700000" algn="tl">
                    <a:srgbClr val="535353"/>
                  </a:outerShdw>
                </a:effectLst>
                <a:latin typeface="SimSun" pitchFamily="2" charset="-122"/>
                <a:ea typeface="SimSun" pitchFamily="2" charset="-122"/>
                <a:sym typeface="SimSun" pitchFamily="2" charset="-122"/>
              </a:rPr>
              <a:t> </a:t>
            </a:r>
            <a:r>
              <a:rPr lang="en-US" altLang="ja-JP" sz="4000">
                <a:solidFill>
                  <a:srgbClr val="FFFFFF"/>
                </a:solidFill>
                <a:effectLst>
                  <a:outerShdw blurRad="38100" dist="38100" dir="2700000" algn="tl">
                    <a:srgbClr val="535353"/>
                  </a:outerShdw>
                </a:effectLst>
                <a:latin typeface="Geneva" pitchFamily="2" charset="0"/>
                <a:sym typeface="Geneva" pitchFamily="2" charset="0"/>
              </a:rPr>
              <a:t>2:11-15</a:t>
            </a:r>
            <a:endParaRPr lang="en-US" altLang="en-US"/>
          </a:p>
        </p:txBody>
      </p:sp>
      <p:pic>
        <p:nvPicPr>
          <p:cNvPr id="46083" name="Picture 3" descr="imag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618288" y="3276600"/>
            <a:ext cx="2525712"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AutoShape 4"/>
          <p:cNvSpPr>
            <a:spLocks/>
          </p:cNvSpPr>
          <p:nvPr/>
        </p:nvSpPr>
        <p:spPr bwMode="auto">
          <a:xfrm>
            <a:off x="179388" y="3492500"/>
            <a:ext cx="6305550" cy="3365500"/>
          </a:xfrm>
          <a:custGeom>
            <a:avLst/>
            <a:gdLst>
              <a:gd name="T0" fmla="*/ 3152936 w 21600"/>
              <a:gd name="T1" fmla="*/ 1682353 h 21600"/>
              <a:gd name="T2" fmla="*/ 3152936 w 21600"/>
              <a:gd name="T3" fmla="*/ 1682353 h 21600"/>
              <a:gd name="T4" fmla="*/ 3152936 w 21600"/>
              <a:gd name="T5" fmla="*/ 1682353 h 21600"/>
              <a:gd name="T6" fmla="*/ 3152936 w 21600"/>
              <a:gd name="T7" fmla="*/ 168235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00090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marL="341313"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spcBef>
                <a:spcPts val="600"/>
              </a:spcBef>
              <a:buClr>
                <a:srgbClr val="99FF99"/>
              </a:buClr>
              <a:buFont typeface="Wingdings" pitchFamily="2" charset="2"/>
              <a:buNone/>
            </a:pPr>
            <a:r>
              <a:rPr lang="en-US" altLang="en-US" sz="3600" baseline="30000">
                <a:solidFill>
                  <a:srgbClr val="FFFFFF"/>
                </a:solidFill>
                <a:effectLst>
                  <a:outerShdw blurRad="38100" dist="38100" dir="2700000" algn="tl">
                    <a:srgbClr val="000000"/>
                  </a:outerShdw>
                </a:effectLst>
                <a:latin typeface="Geneva" pitchFamily="2" charset="0"/>
                <a:sym typeface="Geneva" pitchFamily="2" charset="0"/>
              </a:rPr>
              <a:t>13</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因为先造的是亚当，后造的夏娃。</a:t>
            </a:r>
            <a:r>
              <a:rPr lang="en-US" altLang="ja-JP" sz="3600">
                <a:solidFill>
                  <a:srgbClr val="FFFFFF"/>
                </a:solidFill>
                <a:effectLst>
                  <a:outerShdw blurRad="38100" dist="38100" dir="2700000" algn="tl">
                    <a:srgbClr val="000000"/>
                  </a:outerShdw>
                </a:effectLst>
                <a:latin typeface="Geneva" pitchFamily="2" charset="0"/>
                <a:sym typeface="SimSun" pitchFamily="2" charset="-122"/>
              </a:rPr>
              <a:t>  </a:t>
            </a: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14</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不是亚当受了引诱，而是女人受了引诱，陷在过犯里面。</a:t>
            </a: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15</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然而女人要是常常存着信心，爱心，圣洁自律，在她生育的事上必定得救。</a:t>
            </a:r>
            <a:endParaRPr lang="en-US" altLang="en-US" sz="3600">
              <a:solidFill>
                <a:srgbClr val="FFFFFF"/>
              </a:solidFill>
              <a:effectLst>
                <a:outerShdw blurRad="38100" dist="38100" dir="2700000" algn="tl">
                  <a:srgbClr val="000000"/>
                </a:outerShdw>
              </a:effectLst>
              <a:latin typeface="Geneva" pitchFamily="2" charset="0"/>
              <a:sym typeface="Helvetica" pitchFamily="2" charset="0"/>
            </a:endParaRPr>
          </a:p>
        </p:txBody>
      </p:sp>
      <p:sp>
        <p:nvSpPr>
          <p:cNvPr id="46085" name="Rectangle 5"/>
          <p:cNvSpPr>
            <a:spLocks noGrp="1" noChangeArrowheads="1"/>
          </p:cNvSpPr>
          <p:nvPr>
            <p:ph type="body" idx="1"/>
          </p:nvPr>
        </p:nvSpPr>
        <p:spPr>
          <a:xfrm>
            <a:off x="323850" y="1565275"/>
            <a:ext cx="8351838" cy="1939925"/>
          </a:xfrm>
          <a:effectLst>
            <a:outerShdw blurRad="63500" dist="35921" dir="2700000" algn="ctr" rotWithShape="0">
              <a:srgbClr val="000902"/>
            </a:outerShdw>
          </a:effectLst>
        </p:spPr>
        <p:txBody>
          <a:bodyPr lIns="0" tIns="0" rIns="0" bIns="0"/>
          <a:lstStyle/>
          <a:p>
            <a:pPr marL="341313" indent="0" defTabSz="914400" eaLnBrk="1">
              <a:spcBef>
                <a:spcPts val="600"/>
              </a:spcBef>
              <a:buClr>
                <a:srgbClr val="99FF99"/>
              </a:buClr>
              <a:buFont typeface="Wingdings" pitchFamily="2" charset="2"/>
              <a:buNone/>
            </a:pPr>
            <a:r>
              <a:rPr lang="en-US" altLang="en-US" sz="3600" baseline="30000">
                <a:solidFill>
                  <a:srgbClr val="FFFFFF"/>
                </a:solidFill>
                <a:effectLst>
                  <a:outerShdw blurRad="38100" dist="38100" dir="2700000" algn="tl">
                    <a:srgbClr val="000000"/>
                  </a:outerShdw>
                </a:effectLst>
                <a:latin typeface="Geneva" pitchFamily="2" charset="0"/>
                <a:sym typeface="Geneva" pitchFamily="2" charset="0"/>
              </a:rPr>
              <a:t>11</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女人应该安静而完全顺服地学习。</a:t>
            </a:r>
            <a:r>
              <a:rPr lang="en-US" altLang="ja-JP" sz="3600">
                <a:solidFill>
                  <a:srgbClr val="FFFFFF"/>
                </a:solidFill>
                <a:effectLst>
                  <a:outerShdw blurRad="38100" dist="38100" dir="2700000" algn="tl">
                    <a:srgbClr val="000000"/>
                  </a:outerShdw>
                </a:effectLst>
                <a:latin typeface="Geneva" pitchFamily="2" charset="0"/>
                <a:sym typeface="Geneva" pitchFamily="2" charset="0"/>
              </a:rPr>
              <a:t>  </a:t>
            </a:r>
            <a:br>
              <a:rPr lang="en-US" altLang="ja-JP" sz="3600">
                <a:solidFill>
                  <a:srgbClr val="FFFFFF"/>
                </a:solidFill>
                <a:effectLst>
                  <a:outerShdw blurRad="38100" dist="38100" dir="2700000" algn="tl">
                    <a:srgbClr val="000000"/>
                  </a:outerShdw>
                </a:effectLst>
                <a:latin typeface="Geneva" pitchFamily="2" charset="0"/>
                <a:sym typeface="Geneva" pitchFamily="2" charset="0"/>
              </a:rPr>
            </a:b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12</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我不准</a:t>
            </a:r>
            <a:r>
              <a:rPr lang="en-US" altLang="ja-JP"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 </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女人教训男人，辖制男人；</a:t>
            </a:r>
            <a:br>
              <a:rPr lang="en-US" altLang="ja-JP"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b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女人总要安静。</a:t>
            </a:r>
            <a:r>
              <a:rPr lang="en-US" altLang="ja-JP" sz="3600">
                <a:solidFill>
                  <a:srgbClr val="FFFFFF"/>
                </a:solidFill>
                <a:effectLst>
                  <a:outerShdw blurRad="38100" dist="38100" dir="2700000" algn="tl">
                    <a:srgbClr val="000000"/>
                  </a:outerShdw>
                </a:effectLst>
                <a:latin typeface="Geneva" pitchFamily="2" charset="0"/>
                <a:sym typeface="Geneva" pitchFamily="2" charset="0"/>
              </a:rPr>
              <a:t>  </a:t>
            </a:r>
            <a:endParaRPr lang="en-US" altLang="en-US" sz="1600"/>
          </a:p>
        </p:txBody>
      </p:sp>
      <p:pic>
        <p:nvPicPr>
          <p:cNvPr id="189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1847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cs typeface="Arial" charset="0"/>
              </a:rPr>
              <a:t>When man and woman sinned…</a:t>
            </a:r>
          </a:p>
          <a:p>
            <a:endParaRPr lang="en-US" sz="2800" b="1">
              <a:cs typeface="Arial" charset="0"/>
            </a:endParaRPr>
          </a:p>
          <a:p>
            <a:r>
              <a:rPr lang="en-US" sz="2800" b="1">
                <a:cs typeface="Arial" charset="0"/>
              </a:rPr>
              <a:t>God asked </a:t>
            </a:r>
          </a:p>
          <a:p>
            <a:r>
              <a:rPr lang="en-US" sz="2800" b="1">
                <a:cs typeface="Arial" charset="0"/>
              </a:rPr>
              <a:t>the man first </a:t>
            </a:r>
          </a:p>
          <a:p>
            <a:r>
              <a:rPr lang="en-US" sz="2800" b="1">
                <a:cs typeface="Arial" charset="0"/>
              </a:rPr>
              <a:t>(assuming man </a:t>
            </a:r>
          </a:p>
          <a:p>
            <a:r>
              <a:rPr lang="en-US" sz="2800" b="1">
                <a:cs typeface="Arial" charset="0"/>
              </a:rPr>
              <a:t>as the leader)</a:t>
            </a:r>
          </a:p>
          <a:p>
            <a:endParaRPr lang="en-US" sz="2800" b="1">
              <a:cs typeface="Arial" charset="0"/>
            </a:endParaRPr>
          </a:p>
          <a:p>
            <a:r>
              <a:rPr lang="en-US" sz="2800" b="1">
                <a:cs typeface="Arial" charset="0"/>
              </a:rPr>
              <a:t>Genesis 3:9</a:t>
            </a:r>
          </a:p>
        </p:txBody>
      </p:sp>
      <p:sp>
        <p:nvSpPr>
          <p:cNvPr id="7782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2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656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782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7830" name="Group 7"/>
          <p:cNvGrpSpPr>
            <a:grpSpLocks/>
          </p:cNvGrpSpPr>
          <p:nvPr/>
        </p:nvGrpSpPr>
        <p:grpSpPr bwMode="auto">
          <a:xfrm>
            <a:off x="468313" y="333375"/>
            <a:ext cx="1008062" cy="1008063"/>
            <a:chOff x="521" y="1480"/>
            <a:chExt cx="1950" cy="1995"/>
          </a:xfrm>
        </p:grpSpPr>
        <p:sp>
          <p:nvSpPr>
            <p:cNvPr id="77833"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34"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66570"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6571" name="Freeform 11"/>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p:cTn id="7" dur="500" fill="hold"/>
                                        <p:tgtEl>
                                          <p:spTgt spid="66570"/>
                                        </p:tgtEl>
                                        <p:attrNameLst>
                                          <p:attrName>ppt_w</p:attrName>
                                        </p:attrNameLst>
                                      </p:cBhvr>
                                      <p:tavLst>
                                        <p:tav tm="0">
                                          <p:val>
                                            <p:fltVal val="0"/>
                                          </p:val>
                                        </p:tav>
                                        <p:tav tm="100000">
                                          <p:val>
                                            <p:strVal val="#ppt_w"/>
                                          </p:val>
                                        </p:tav>
                                      </p:tavLst>
                                    </p:anim>
                                    <p:anim calcmode="lin" valueType="num">
                                      <p:cBhvr>
                                        <p:cTn id="8" dur="500" fill="hold"/>
                                        <p:tgtEl>
                                          <p:spTgt spid="66570"/>
                                        </p:tgtEl>
                                        <p:attrNameLst>
                                          <p:attrName>ppt_h</p:attrName>
                                        </p:attrNameLst>
                                      </p:cBhvr>
                                      <p:tavLst>
                                        <p:tav tm="0">
                                          <p:val>
                                            <p:fltVal val="0"/>
                                          </p:val>
                                        </p:tav>
                                        <p:tav tm="100000">
                                          <p:val>
                                            <p:strVal val="#ppt_h"/>
                                          </p:val>
                                        </p:tav>
                                      </p:tavLst>
                                    </p:anim>
                                    <p:animEffect transition="in" filter="fade">
                                      <p:cBhvr>
                                        <p:cTn id="9" dur="500"/>
                                        <p:tgtEl>
                                          <p:spTgt spid="665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6571"/>
                                        </p:tgtEl>
                                        <p:attrNameLst>
                                          <p:attrName>style.visibility</p:attrName>
                                        </p:attrNameLst>
                                      </p:cBhvr>
                                      <p:to>
                                        <p:strVal val="visible"/>
                                      </p:to>
                                    </p:set>
                                    <p:animEffect transition="in" filter="wipe(up)">
                                      <p:cBhvr>
                                        <p:cTn id="14"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50"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758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8852"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8853" name="Group 7"/>
          <p:cNvGrpSpPr>
            <a:grpSpLocks/>
          </p:cNvGrpSpPr>
          <p:nvPr/>
        </p:nvGrpSpPr>
        <p:grpSpPr bwMode="auto">
          <a:xfrm>
            <a:off x="468313" y="333375"/>
            <a:ext cx="1008062" cy="1008063"/>
            <a:chOff x="521" y="1480"/>
            <a:chExt cx="1950" cy="1995"/>
          </a:xfrm>
        </p:grpSpPr>
        <p:sp>
          <p:nvSpPr>
            <p:cNvPr id="78858"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59"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8854" name="AutoShape 16"/>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a:p>
          <a:p>
            <a:r>
              <a:rPr lang="en-US" sz="2800" b="1" i="1"/>
              <a:t>In the Old Testament…</a:t>
            </a:r>
          </a:p>
          <a:p>
            <a:endParaRPr lang="en-US" sz="2800" b="1"/>
          </a:p>
          <a:p>
            <a:r>
              <a:rPr lang="en-US" sz="2800" b="1"/>
              <a:t>women took </a:t>
            </a:r>
          </a:p>
          <a:p>
            <a:r>
              <a:rPr lang="en-US" sz="2800" b="1"/>
              <a:t>the main leadership </a:t>
            </a:r>
            <a:br>
              <a:rPr lang="en-US" sz="2800" b="1"/>
            </a:br>
            <a:r>
              <a:rPr lang="en-US" sz="2800" b="1"/>
              <a:t>role only for </a:t>
            </a:r>
          </a:p>
          <a:p>
            <a:r>
              <a:rPr lang="en-US" sz="2800" b="1"/>
              <a:t>special cases.</a:t>
            </a:r>
          </a:p>
          <a:p>
            <a:endParaRPr lang="en-US" sz="2800" b="1"/>
          </a:p>
        </p:txBody>
      </p:sp>
      <p:pic>
        <p:nvPicPr>
          <p:cNvPr id="67601"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414838" y="4011613"/>
            <a:ext cx="20891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602"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016625" y="1436688"/>
            <a:ext cx="25527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603" name="Picture 19"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521450" y="4400550"/>
            <a:ext cx="1976438"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7601"/>
                                        </p:tgtEl>
                                        <p:attrNameLst>
                                          <p:attrName>style.visibility</p:attrName>
                                        </p:attrNameLst>
                                      </p:cBhvr>
                                      <p:to>
                                        <p:strVal val="visible"/>
                                      </p:to>
                                    </p:set>
                                    <p:anim calcmode="lin" valueType="num">
                                      <p:cBhvr>
                                        <p:cTn id="7" dur="500" fill="hold"/>
                                        <p:tgtEl>
                                          <p:spTgt spid="67601"/>
                                        </p:tgtEl>
                                        <p:attrNameLst>
                                          <p:attrName>ppt_w</p:attrName>
                                        </p:attrNameLst>
                                      </p:cBhvr>
                                      <p:tavLst>
                                        <p:tav tm="0">
                                          <p:val>
                                            <p:fltVal val="0"/>
                                          </p:val>
                                        </p:tav>
                                        <p:tav tm="100000">
                                          <p:val>
                                            <p:strVal val="#ppt_w"/>
                                          </p:val>
                                        </p:tav>
                                      </p:tavLst>
                                    </p:anim>
                                    <p:anim calcmode="lin" valueType="num">
                                      <p:cBhvr>
                                        <p:cTn id="8" dur="500" fill="hold"/>
                                        <p:tgtEl>
                                          <p:spTgt spid="67601"/>
                                        </p:tgtEl>
                                        <p:attrNameLst>
                                          <p:attrName>ppt_h</p:attrName>
                                        </p:attrNameLst>
                                      </p:cBhvr>
                                      <p:tavLst>
                                        <p:tav tm="0">
                                          <p:val>
                                            <p:fltVal val="0"/>
                                          </p:val>
                                        </p:tav>
                                        <p:tav tm="100000">
                                          <p:val>
                                            <p:strVal val="#ppt_h"/>
                                          </p:val>
                                        </p:tav>
                                      </p:tavLst>
                                    </p:anim>
                                    <p:animEffect transition="in" filter="fade">
                                      <p:cBhvr>
                                        <p:cTn id="9" dur="500"/>
                                        <p:tgtEl>
                                          <p:spTgt spid="67601"/>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67602"/>
                                        </p:tgtEl>
                                        <p:attrNameLst>
                                          <p:attrName>style.visibility</p:attrName>
                                        </p:attrNameLst>
                                      </p:cBhvr>
                                      <p:to>
                                        <p:strVal val="visible"/>
                                      </p:to>
                                    </p:set>
                                    <p:anim calcmode="lin" valueType="num">
                                      <p:cBhvr>
                                        <p:cTn id="13" dur="500" fill="hold"/>
                                        <p:tgtEl>
                                          <p:spTgt spid="67602"/>
                                        </p:tgtEl>
                                        <p:attrNameLst>
                                          <p:attrName>ppt_w</p:attrName>
                                        </p:attrNameLst>
                                      </p:cBhvr>
                                      <p:tavLst>
                                        <p:tav tm="0">
                                          <p:val>
                                            <p:fltVal val="0"/>
                                          </p:val>
                                        </p:tav>
                                        <p:tav tm="100000">
                                          <p:val>
                                            <p:strVal val="#ppt_w"/>
                                          </p:val>
                                        </p:tav>
                                      </p:tavLst>
                                    </p:anim>
                                    <p:anim calcmode="lin" valueType="num">
                                      <p:cBhvr>
                                        <p:cTn id="14" dur="500" fill="hold"/>
                                        <p:tgtEl>
                                          <p:spTgt spid="67602"/>
                                        </p:tgtEl>
                                        <p:attrNameLst>
                                          <p:attrName>ppt_h</p:attrName>
                                        </p:attrNameLst>
                                      </p:cBhvr>
                                      <p:tavLst>
                                        <p:tav tm="0">
                                          <p:val>
                                            <p:fltVal val="0"/>
                                          </p:val>
                                        </p:tav>
                                        <p:tav tm="100000">
                                          <p:val>
                                            <p:strVal val="#ppt_h"/>
                                          </p:val>
                                        </p:tav>
                                      </p:tavLst>
                                    </p:anim>
                                    <p:animEffect transition="in" filter="fade">
                                      <p:cBhvr>
                                        <p:cTn id="15" dur="500"/>
                                        <p:tgtEl>
                                          <p:spTgt spid="67602"/>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7603"/>
                                        </p:tgtEl>
                                        <p:attrNameLst>
                                          <p:attrName>style.visibility</p:attrName>
                                        </p:attrNameLst>
                                      </p:cBhvr>
                                      <p:to>
                                        <p:strVal val="visible"/>
                                      </p:to>
                                    </p:set>
                                    <p:anim calcmode="lin" valueType="num">
                                      <p:cBhvr>
                                        <p:cTn id="19" dur="500" fill="hold"/>
                                        <p:tgtEl>
                                          <p:spTgt spid="67603"/>
                                        </p:tgtEl>
                                        <p:attrNameLst>
                                          <p:attrName>ppt_w</p:attrName>
                                        </p:attrNameLst>
                                      </p:cBhvr>
                                      <p:tavLst>
                                        <p:tav tm="0">
                                          <p:val>
                                            <p:fltVal val="0"/>
                                          </p:val>
                                        </p:tav>
                                        <p:tav tm="100000">
                                          <p:val>
                                            <p:strVal val="#ppt_w"/>
                                          </p:val>
                                        </p:tav>
                                      </p:tavLst>
                                    </p:anim>
                                    <p:anim calcmode="lin" valueType="num">
                                      <p:cBhvr>
                                        <p:cTn id="20" dur="500" fill="hold"/>
                                        <p:tgtEl>
                                          <p:spTgt spid="67603"/>
                                        </p:tgtEl>
                                        <p:attrNameLst>
                                          <p:attrName>ppt_h</p:attrName>
                                        </p:attrNameLst>
                                      </p:cBhvr>
                                      <p:tavLst>
                                        <p:tav tm="0">
                                          <p:val>
                                            <p:fltVal val="0"/>
                                          </p:val>
                                        </p:tav>
                                        <p:tav tm="100000">
                                          <p:val>
                                            <p:strVal val="#ppt_h"/>
                                          </p:val>
                                        </p:tav>
                                      </p:tavLst>
                                    </p:anim>
                                    <p:animEffect transition="in" filter="fade">
                                      <p:cBhvr>
                                        <p:cTn id="21" dur="500"/>
                                        <p:tgtEl>
                                          <p:spTgt spid="67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87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861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79876"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9877" name="Group 6"/>
          <p:cNvGrpSpPr>
            <a:grpSpLocks/>
          </p:cNvGrpSpPr>
          <p:nvPr/>
        </p:nvGrpSpPr>
        <p:grpSpPr bwMode="auto">
          <a:xfrm>
            <a:off x="468313" y="333375"/>
            <a:ext cx="1008062" cy="1008063"/>
            <a:chOff x="521" y="1480"/>
            <a:chExt cx="1950" cy="1995"/>
          </a:xfrm>
        </p:grpSpPr>
        <p:sp>
          <p:nvSpPr>
            <p:cNvPr id="79880"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881"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9878"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cs typeface="Arial" charset="0"/>
              </a:rPr>
              <a:t>In the New Testament…</a:t>
            </a:r>
          </a:p>
          <a:p>
            <a:endParaRPr lang="en-US" sz="2800" b="1">
              <a:cs typeface="Arial" charset="0"/>
            </a:endParaRPr>
          </a:p>
          <a:p>
            <a:r>
              <a:rPr lang="en-US" sz="2800" b="1">
                <a:cs typeface="Arial" charset="0"/>
              </a:rPr>
              <a:t>Paul did not allow</a:t>
            </a:r>
          </a:p>
          <a:p>
            <a:r>
              <a:rPr lang="en-US" sz="2800" b="1">
                <a:cs typeface="Arial" charset="0"/>
              </a:rPr>
              <a:t>women teachers in the </a:t>
            </a:r>
            <a:br>
              <a:rPr lang="en-US" sz="2800" b="1">
                <a:cs typeface="Arial" charset="0"/>
              </a:rPr>
            </a:br>
            <a:r>
              <a:rPr lang="en-US" sz="2800" b="1">
                <a:cs typeface="Arial" charset="0"/>
              </a:rPr>
              <a:t>congregational worship or</a:t>
            </a:r>
            <a:br>
              <a:rPr lang="en-US" sz="2800" b="1">
                <a:cs typeface="Arial" charset="0"/>
              </a:rPr>
            </a:br>
            <a:r>
              <a:rPr lang="en-US" sz="2800" b="1">
                <a:cs typeface="Arial" charset="0"/>
              </a:rPr>
              <a:t>women elders.</a:t>
            </a:r>
          </a:p>
          <a:p>
            <a:endParaRPr lang="en-US" sz="2800" b="1">
              <a:cs typeface="Arial" charset="0"/>
            </a:endParaRPr>
          </a:p>
          <a:p>
            <a:r>
              <a:rPr lang="en-US" sz="2800" b="1">
                <a:cs typeface="Arial" charset="0"/>
              </a:rPr>
              <a:t>1 Corinthians 14:34-35</a:t>
            </a:r>
          </a:p>
          <a:p>
            <a:r>
              <a:rPr lang="en-US" sz="2800" b="1">
                <a:cs typeface="Arial" charset="0"/>
              </a:rPr>
              <a:t>1 Timothy 2:11-15–3:2</a:t>
            </a:r>
          </a:p>
        </p:txBody>
      </p:sp>
      <p:pic>
        <p:nvPicPr>
          <p:cNvPr id="68622" name="Picture 14" descr="paul_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91327">
            <a:off x="5868528" y="2141538"/>
            <a:ext cx="2913062" cy="378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p:cTn id="7" dur="500" fill="hold"/>
                                        <p:tgtEl>
                                          <p:spTgt spid="68622"/>
                                        </p:tgtEl>
                                        <p:attrNameLst>
                                          <p:attrName>ppt_w</p:attrName>
                                        </p:attrNameLst>
                                      </p:cBhvr>
                                      <p:tavLst>
                                        <p:tav tm="0">
                                          <p:val>
                                            <p:fltVal val="0"/>
                                          </p:val>
                                        </p:tav>
                                        <p:tav tm="100000">
                                          <p:val>
                                            <p:strVal val="#ppt_w"/>
                                          </p:val>
                                        </p:tav>
                                      </p:tavLst>
                                    </p:anim>
                                    <p:anim calcmode="lin" valueType="num">
                                      <p:cBhvr>
                                        <p:cTn id="8" dur="500" fill="hold"/>
                                        <p:tgtEl>
                                          <p:spTgt spid="68622"/>
                                        </p:tgtEl>
                                        <p:attrNameLst>
                                          <p:attrName>ppt_h</p:attrName>
                                        </p:attrNameLst>
                                      </p:cBhvr>
                                      <p:tavLst>
                                        <p:tav tm="0">
                                          <p:val>
                                            <p:fltVal val="0"/>
                                          </p:val>
                                        </p:tav>
                                        <p:tav tm="100000">
                                          <p:val>
                                            <p:strVal val="#ppt_h"/>
                                          </p:val>
                                        </p:tav>
                                      </p:tavLst>
                                    </p:anim>
                                    <p:animEffect transition="in" filter="fade">
                                      <p:cBhvr>
                                        <p:cTn id="9"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8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82948" name="AutoShape 4">
            <a:hlinkClick r:id="rId2" action="ppaction://hlinksldjump"/>
          </p:cNvPr>
          <p:cNvSpPr>
            <a:spLocks noChangeArrowheads="1"/>
          </p:cNvSpPr>
          <p:nvPr/>
        </p:nvSpPr>
        <p:spPr bwMode="auto">
          <a:xfrm>
            <a:off x="971550" y="3492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809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80901" name="Group 6"/>
          <p:cNvGrpSpPr>
            <a:grpSpLocks/>
          </p:cNvGrpSpPr>
          <p:nvPr/>
        </p:nvGrpSpPr>
        <p:grpSpPr bwMode="auto">
          <a:xfrm>
            <a:off x="468313" y="333375"/>
            <a:ext cx="1008062" cy="1008063"/>
            <a:chOff x="521" y="1480"/>
            <a:chExt cx="1950" cy="1995"/>
          </a:xfrm>
        </p:grpSpPr>
        <p:sp>
          <p:nvSpPr>
            <p:cNvPr id="8090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90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902"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t>Another reason might be…</a:t>
            </a:r>
          </a:p>
          <a:p>
            <a:endParaRPr lang="en-US" sz="2800" b="1"/>
          </a:p>
          <a:p>
            <a:r>
              <a:rPr lang="en-US" sz="2800" b="1"/>
              <a:t>Woman can also be </a:t>
            </a:r>
            <a:br>
              <a:rPr lang="en-US" sz="2800" b="1"/>
            </a:br>
            <a:r>
              <a:rPr lang="en-US" sz="2800" b="1"/>
              <a:t>enticers or enticed </a:t>
            </a:r>
            <a:br>
              <a:rPr lang="en-US" sz="2800" b="1"/>
            </a:br>
            <a:r>
              <a:rPr lang="en-US" sz="2800" b="1"/>
              <a:t>to evil, but men can</a:t>
            </a:r>
            <a:br>
              <a:rPr lang="en-US" sz="2800" b="1"/>
            </a:br>
            <a:r>
              <a:rPr lang="en-US" sz="2800" b="1"/>
              <a:t>be equally enticed.</a:t>
            </a:r>
          </a:p>
          <a:p>
            <a:endParaRPr lang="en-US" sz="2800" b="1"/>
          </a:p>
          <a:p>
            <a:endParaRPr lang="en-US" sz="2800" b="1"/>
          </a:p>
        </p:txBody>
      </p:sp>
      <p:sp>
        <p:nvSpPr>
          <p:cNvPr id="82955" name="Oval 11"/>
          <p:cNvSpPr>
            <a:spLocks noChangeArrowheads="1"/>
          </p:cNvSpPr>
          <p:nvPr/>
        </p:nvSpPr>
        <p:spPr bwMode="auto">
          <a:xfrm>
            <a:off x="4500563" y="3573463"/>
            <a:ext cx="2808287" cy="1584325"/>
          </a:xfrm>
          <a:prstGeom prst="ellipse">
            <a:avLst/>
          </a:prstGeom>
          <a:solidFill>
            <a:schemeClr val="accent1"/>
          </a:solidFill>
          <a:ln w="9525">
            <a:solidFill>
              <a:schemeClr val="tx1"/>
            </a:solidFill>
            <a:round/>
            <a:headEnd/>
            <a:tailEnd/>
          </a:ln>
        </p:spPr>
        <p:txBody>
          <a:bodyPr wrap="none" anchor="ctr"/>
          <a:lstStyle/>
          <a:p>
            <a:pPr algn="ctr"/>
            <a:r>
              <a:rPr lang="en-US" sz="2800" b="1"/>
              <a:t>Isaiah 3:16</a:t>
            </a:r>
            <a:br>
              <a:rPr lang="en-US" sz="2800" b="1"/>
            </a:br>
            <a:r>
              <a:rPr lang="en-US" sz="2800" b="1"/>
              <a:t>Acts 13:50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955"/>
                                        </p:tgtEl>
                                        <p:attrNameLst>
                                          <p:attrName>style.visibility</p:attrName>
                                        </p:attrNameLst>
                                      </p:cBhvr>
                                      <p:to>
                                        <p:strVal val="visible"/>
                                      </p:to>
                                    </p:set>
                                    <p:animEffect transition="in" filter="slide(fromBottom)">
                                      <p:cBhvr>
                                        <p:cTn id="7"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Basis</a:t>
            </a:r>
          </a:p>
        </p:txBody>
      </p:sp>
      <p:sp>
        <p:nvSpPr>
          <p:cNvPr id="6963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819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81925" name="Group 6"/>
          <p:cNvGrpSpPr>
            <a:grpSpLocks/>
          </p:cNvGrpSpPr>
          <p:nvPr/>
        </p:nvGrpSpPr>
        <p:grpSpPr bwMode="auto">
          <a:xfrm>
            <a:off x="468313" y="333375"/>
            <a:ext cx="1008062" cy="1008063"/>
            <a:chOff x="521" y="1480"/>
            <a:chExt cx="1950" cy="1995"/>
          </a:xfrm>
        </p:grpSpPr>
        <p:sp>
          <p:nvSpPr>
            <p:cNvPr id="81928"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9"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1926"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en-US" sz="2800" b="1" i="1">
                <a:cs typeface="Arial" charset="0"/>
              </a:rPr>
              <a:t>… in a marriage </a:t>
            </a:r>
          </a:p>
          <a:p>
            <a:endParaRPr lang="en-US" sz="2800" b="1">
              <a:cs typeface="Arial" charset="0"/>
            </a:endParaRPr>
          </a:p>
          <a:p>
            <a:r>
              <a:rPr lang="en-US" sz="2800" b="1">
                <a:cs typeface="Arial" charset="0"/>
              </a:rPr>
              <a:t>husband (man) </a:t>
            </a:r>
          </a:p>
          <a:p>
            <a:r>
              <a:rPr lang="en-US" sz="2800" b="1">
                <a:cs typeface="Arial" charset="0"/>
              </a:rPr>
              <a:t>is the head </a:t>
            </a:r>
          </a:p>
          <a:p>
            <a:r>
              <a:rPr lang="en-US" sz="2800" b="1">
                <a:cs typeface="Arial" charset="0"/>
              </a:rPr>
              <a:t>of the wife (woman).</a:t>
            </a:r>
          </a:p>
          <a:p>
            <a:endParaRPr lang="en-US" sz="2800" b="1">
              <a:cs typeface="Arial" charset="0"/>
            </a:endParaRPr>
          </a:p>
          <a:p>
            <a:r>
              <a:rPr lang="en-US" sz="2800" b="1">
                <a:cs typeface="Arial" charset="0"/>
              </a:rPr>
              <a:t>Ephesians 5:22-23</a:t>
            </a:r>
          </a:p>
        </p:txBody>
      </p:sp>
      <p:pic>
        <p:nvPicPr>
          <p:cNvPr id="69644" name="Picture 12" descr="wedding_carto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2226">
            <a:off x="5618163" y="2009775"/>
            <a:ext cx="2722562" cy="3914775"/>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slide(fromRight)">
                                      <p:cBhvr>
                                        <p:cTn id="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2"/>
          <p:cNvGrpSpPr>
            <a:grpSpLocks/>
          </p:cNvGrpSpPr>
          <p:nvPr/>
        </p:nvGrpSpPr>
        <p:grpSpPr bwMode="auto">
          <a:xfrm>
            <a:off x="0" y="0"/>
            <a:ext cx="5791200" cy="6858000"/>
            <a:chOff x="0" y="0"/>
            <a:chExt cx="3648" cy="4320"/>
          </a:xfrm>
        </p:grpSpPr>
        <p:pic>
          <p:nvPicPr>
            <p:cNvPr id="11776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6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9" name="Rectangle 4"/>
            <p:cNvSpPr>
              <a:spLocks noChangeArrowheads="1"/>
            </p:cNvSpPr>
            <p:nvPr/>
          </p:nvSpPr>
          <p:spPr bwMode="auto">
            <a:xfrm>
              <a:off x="1920" y="2832"/>
              <a:ext cx="1728" cy="1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7770" name="Rectangle 5"/>
            <p:cNvSpPr>
              <a:spLocks noChangeArrowheads="1"/>
            </p:cNvSpPr>
            <p:nvPr/>
          </p:nvSpPr>
          <p:spPr bwMode="auto">
            <a:xfrm>
              <a:off x="1824" y="0"/>
              <a:ext cx="1824" cy="20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17762" name="Rectangle 6"/>
          <p:cNvSpPr>
            <a:spLocks noChangeArrowheads="1"/>
          </p:cNvSpPr>
          <p:nvPr/>
        </p:nvSpPr>
        <p:spPr bwMode="auto">
          <a:xfrm>
            <a:off x="3048000" y="838200"/>
            <a:ext cx="2743200" cy="2362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7763" name="Rectangle 7"/>
          <p:cNvSpPr>
            <a:spLocks noChangeArrowheads="1"/>
          </p:cNvSpPr>
          <p:nvPr/>
        </p:nvSpPr>
        <p:spPr bwMode="auto">
          <a:xfrm>
            <a:off x="2971800" y="0"/>
            <a:ext cx="6172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6744" name="Rectangle 8"/>
          <p:cNvSpPr>
            <a:spLocks noGrp="1" noChangeArrowheads="1"/>
          </p:cNvSpPr>
          <p:nvPr>
            <p:ph type="title"/>
          </p:nvPr>
        </p:nvSpPr>
        <p:spPr>
          <a:xfrm>
            <a:off x="2895601" y="201613"/>
            <a:ext cx="6096000" cy="865187"/>
          </a:xfrm>
        </p:spPr>
        <p:txBody>
          <a:bodyPr/>
          <a:lstStyle/>
          <a:p>
            <a:pPr eaLnBrk="1" hangingPunct="1">
              <a:defRPr/>
            </a:pPr>
            <a:r>
              <a:rPr lang="zh-CN" altLang="en-US" sz="3600" i="1" dirty="0">
                <a:latin typeface="Arial" charset="0"/>
              </a:rPr>
              <a:t>迈向中心思想</a:t>
            </a:r>
            <a:r>
              <a:rPr lang="en-US" altLang="zh-CN" sz="3600" i="1" dirty="0">
                <a:latin typeface="Arial" charset="0"/>
              </a:rPr>
              <a:t>…</a:t>
            </a:r>
            <a:endParaRPr lang="en-US" dirty="0">
              <a:latin typeface="Arial" charset="0"/>
            </a:endParaRPr>
          </a:p>
        </p:txBody>
      </p:sp>
      <p:sp>
        <p:nvSpPr>
          <p:cNvPr id="116745" name="Rectangle 9"/>
          <p:cNvSpPr>
            <a:spLocks noGrp="1" noChangeArrowheads="1"/>
          </p:cNvSpPr>
          <p:nvPr>
            <p:ph type="body" idx="1"/>
          </p:nvPr>
        </p:nvSpPr>
        <p:spPr>
          <a:xfrm>
            <a:off x="3009901" y="1524001"/>
            <a:ext cx="5867400" cy="3352800"/>
          </a:xfrm>
        </p:spPr>
        <p:txBody>
          <a:bodyPr/>
          <a:lstStyle/>
          <a:p>
            <a:pPr marL="0" indent="0" algn="ctr" eaLnBrk="1" hangingPunct="1">
              <a:lnSpc>
                <a:spcPct val="90000"/>
              </a:lnSpc>
              <a:buNone/>
              <a:defRPr/>
            </a:pPr>
            <a:r>
              <a:rPr lang="zh-CN" altLang="en-US" sz="4400" b="1" dirty="0">
                <a:latin typeface="Arial" charset="0"/>
              </a:rPr>
              <a:t>男女是平等但有别的</a:t>
            </a:r>
            <a:r>
              <a:rPr lang="en-US" altLang="zh-CN" sz="4400" b="1" dirty="0">
                <a:latin typeface="Arial" charset="0"/>
              </a:rPr>
              <a:t>—</a:t>
            </a:r>
            <a:r>
              <a:rPr lang="zh-CN" altLang="en-US" sz="4400" b="1" dirty="0">
                <a:latin typeface="Arial" charset="0"/>
              </a:rPr>
              <a:t>因此教会里需要保留这些区别</a:t>
            </a:r>
            <a:r>
              <a:rPr lang="en-US" altLang="zh-CN" sz="4400" b="1" dirty="0">
                <a:latin typeface="Arial" charset="0"/>
              </a:rPr>
              <a:t>.</a:t>
            </a:r>
          </a:p>
        </p:txBody>
      </p:sp>
      <p:sp>
        <p:nvSpPr>
          <p:cNvPr id="93191" name="WordArt 11"/>
          <p:cNvSpPr>
            <a:spLocks noChangeArrowheads="1" noChangeShapeType="1" noTextEdit="1"/>
          </p:cNvSpPr>
          <p:nvPr/>
        </p:nvSpPr>
        <p:spPr bwMode="auto">
          <a:xfrm>
            <a:off x="4495800" y="4876801"/>
            <a:ext cx="3276600" cy="1104900"/>
          </a:xfrm>
          <a:prstGeom prst="rect">
            <a:avLst/>
          </a:prstGeom>
        </p:spPr>
        <p:txBody>
          <a:bodyPr wrap="none" lIns="91293" tIns="45647" rIns="91293" bIns="45647"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rPr>
              <a:t>但是为何呢</a:t>
            </a: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uLnTx/>
                <a:uFillTx/>
                <a:latin typeface="Arial Black"/>
                <a:ea typeface="Arial Black"/>
                <a:cs typeface="Arial Black"/>
              </a:rPr>
              <a:t>?</a:t>
            </a:r>
          </a:p>
        </p:txBody>
      </p:sp>
      <p:sp>
        <p:nvSpPr>
          <p:cNvPr id="2" name="Rectangle 8"/>
          <p:cNvSpPr>
            <a:spLocks noChangeArrowheads="1"/>
          </p:cNvSpPr>
          <p:nvPr/>
        </p:nvSpPr>
        <p:spPr bwMode="black">
          <a:xfrm>
            <a:off x="5943600" y="6248400"/>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1" u="none" strike="noStrike" kern="1200" cap="none" spc="0" normalizeH="0" baseline="0" noProof="0" dirty="0">
                <a:ln>
                  <a:noFill/>
                </a:ln>
                <a:solidFill>
                  <a:srgbClr val="CCECFF"/>
                </a:solidFill>
                <a:effectLst>
                  <a:outerShdw blurRad="38100" dist="38100" dir="2700000" algn="tl">
                    <a:srgbClr val="000000"/>
                  </a:outerShdw>
                </a:effectLst>
                <a:uLnTx/>
                <a:uFillTx/>
                <a:latin typeface="Arial" charset="0"/>
                <a:ea typeface="ＭＳ Ｐゴシック" charset="0"/>
              </a:rPr>
              <a:t>格林多前 </a:t>
            </a:r>
            <a:r>
              <a:rPr kumimoji="0" lang="en-US" sz="2800" b="1" i="1" u="none" strike="noStrike" kern="1200" cap="none" spc="0" normalizeH="0" baseline="0" noProof="0" dirty="0">
                <a:ln>
                  <a:noFill/>
                </a:ln>
                <a:solidFill>
                  <a:srgbClr val="CCECFF"/>
                </a:solidFill>
                <a:effectLst>
                  <a:outerShdw blurRad="38100" dist="38100" dir="2700000" algn="tl">
                    <a:srgbClr val="000000"/>
                  </a:outerShdw>
                </a:effectLst>
                <a:uLnTx/>
                <a:uFillTx/>
                <a:latin typeface="Arial" charset="0"/>
                <a:ea typeface="ＭＳ Ｐゴシック" charset="0"/>
              </a:rPr>
              <a:t>11</a:t>
            </a:r>
            <a:endParaRPr kumimoji="0" lang="en-US" sz="3600" b="1" i="0" u="none" strike="noStrike" kern="1200" cap="none" spc="0" normalizeH="0" baseline="0" noProof="0" dirty="0">
              <a:ln>
                <a:noFill/>
              </a:ln>
              <a:solidFill>
                <a:srgbClr val="CCEC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283401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wipe(left)">
                                      <p:cBhvr>
                                        <p:cTn id="7" dur="500"/>
                                        <p:tgtEl>
                                          <p:spTgt spid="931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11" name="AutoShape 7"/>
          <p:cNvSpPr>
            <a:spLocks noChangeArrowheads="1"/>
          </p:cNvSpPr>
          <p:nvPr/>
        </p:nvSpPr>
        <p:spPr bwMode="auto">
          <a:xfrm rot="-843514">
            <a:off x="323850" y="260350"/>
            <a:ext cx="2306638" cy="1724025"/>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en-US" sz="4800">
                <a:latin typeface="Impact" pitchFamily="34" charset="0"/>
                <a:ea typeface="+mn-ea"/>
                <a:cs typeface="Arial" charset="0"/>
              </a:rPr>
              <a:t>in the church</a:t>
            </a:r>
          </a:p>
        </p:txBody>
      </p:sp>
      <p:sp>
        <p:nvSpPr>
          <p:cNvPr id="47112" name="AutoShape 8"/>
          <p:cNvSpPr>
            <a:spLocks noChangeArrowheads="1"/>
          </p:cNvSpPr>
          <p:nvPr/>
        </p:nvSpPr>
        <p:spPr bwMode="auto">
          <a:xfrm>
            <a:off x="3779838" y="260350"/>
            <a:ext cx="5111750" cy="1441450"/>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anchor="ctr"/>
          <a:lstStyle/>
          <a:p>
            <a:pPr algn="ctr"/>
            <a:r>
              <a:rPr lang="en-US" sz="3000" b="1">
                <a:solidFill>
                  <a:schemeClr val="bg1"/>
                </a:solidFill>
                <a:cs typeface="Arial" charset="0"/>
              </a:rPr>
              <a:t>… we also have many women leaders!</a:t>
            </a:r>
          </a:p>
        </p:txBody>
      </p:sp>
      <p:pic>
        <p:nvPicPr>
          <p:cNvPr id="47113" name="Picture 9" descr="teacher_in_classro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86119">
            <a:off x="468313" y="4005263"/>
            <a:ext cx="2879725" cy="2320925"/>
          </a:xfrm>
          <a:prstGeom prst="rect">
            <a:avLst/>
          </a:prstGeom>
          <a:noFill/>
          <a:ln w="1143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47106" name="Rectangle 2" descr="joyce_meyer_pastor"/>
          <p:cNvSpPr>
            <a:spLocks noChangeArrowheads="1"/>
          </p:cNvSpPr>
          <p:nvPr/>
        </p:nvSpPr>
        <p:spPr bwMode="auto">
          <a:xfrm>
            <a:off x="1979613" y="1844675"/>
            <a:ext cx="3313112" cy="2592388"/>
          </a:xfrm>
          <a:prstGeom prst="rect">
            <a:avLst/>
          </a:prstGeom>
          <a:blipFill dpi="0" rotWithShape="0">
            <a:blip r:embed="rId3"/>
            <a:srcRect/>
            <a:stretch>
              <a:fillRect/>
            </a:stretch>
          </a:blipFill>
          <a:ln w="88900">
            <a:solidFill>
              <a:srgbClr val="FFFFFF"/>
            </a:solidFill>
            <a:miter lim="800000"/>
            <a:headEnd/>
            <a:tailEnd/>
          </a:ln>
        </p:spPr>
        <p:txBody>
          <a:bodyPr wrap="none" anchor="ctr"/>
          <a:lstStyle/>
          <a:p>
            <a:endParaRPr lang="en-US"/>
          </a:p>
        </p:txBody>
      </p:sp>
      <p:sp>
        <p:nvSpPr>
          <p:cNvPr id="47107" name="Rectangle 3" descr="darlene"/>
          <p:cNvSpPr>
            <a:spLocks noChangeArrowheads="1"/>
          </p:cNvSpPr>
          <p:nvPr/>
        </p:nvSpPr>
        <p:spPr bwMode="auto">
          <a:xfrm rot="-255610">
            <a:off x="3492500" y="3284538"/>
            <a:ext cx="4048125" cy="2998787"/>
          </a:xfrm>
          <a:prstGeom prst="rect">
            <a:avLst/>
          </a:prstGeom>
          <a:blipFill dpi="0" rotWithShape="1">
            <a:blip r:embed="rId4"/>
            <a:srcRect/>
            <a:stretch>
              <a:fillRect/>
            </a:stretch>
          </a:blipFill>
          <a:ln w="88900">
            <a:solidFill>
              <a:schemeClr val="bg1"/>
            </a:solidFill>
            <a:miter lim="800000"/>
            <a:headEnd/>
            <a:tailEnd/>
          </a:ln>
        </p:spPr>
        <p:txBody>
          <a:bodyPr wrap="none" anchor="ctr"/>
          <a:lstStyle/>
          <a:p>
            <a:endParaRPr lang="en-US"/>
          </a:p>
        </p:txBody>
      </p:sp>
      <p:sp>
        <p:nvSpPr>
          <p:cNvPr id="47109" name="Rectangle 5" descr="paula-white2"/>
          <p:cNvSpPr>
            <a:spLocks noChangeArrowheads="1"/>
          </p:cNvSpPr>
          <p:nvPr/>
        </p:nvSpPr>
        <p:spPr bwMode="auto">
          <a:xfrm rot="-139040">
            <a:off x="6659563" y="1700213"/>
            <a:ext cx="1939925" cy="3106737"/>
          </a:xfrm>
          <a:prstGeom prst="rect">
            <a:avLst/>
          </a:prstGeom>
          <a:blipFill dpi="0" rotWithShape="1">
            <a:blip r:embed="rId5"/>
            <a:srcRect/>
            <a:stretch>
              <a:fillRect/>
            </a:stretch>
          </a:blipFill>
          <a:ln w="101600">
            <a:solidFill>
              <a:schemeClr val="bg1"/>
            </a:solidFill>
            <a:miter lim="800000"/>
            <a:headEnd/>
            <a:tailEnd/>
          </a:ln>
        </p:spPr>
        <p:txBody>
          <a:bodyPr wrap="none" anchor="ctr"/>
          <a:lstStyle/>
          <a:p>
            <a:endParaRPr lang="en-US"/>
          </a:p>
        </p:txBody>
      </p:sp>
      <p:sp>
        <p:nvSpPr>
          <p:cNvPr id="47108" name="Rectangle 4" descr="lotzsmall"/>
          <p:cNvSpPr>
            <a:spLocks noChangeArrowheads="1"/>
          </p:cNvSpPr>
          <p:nvPr/>
        </p:nvSpPr>
        <p:spPr bwMode="auto">
          <a:xfrm rot="-244525">
            <a:off x="6262688" y="4267200"/>
            <a:ext cx="2881312" cy="2590800"/>
          </a:xfrm>
          <a:prstGeom prst="rect">
            <a:avLst/>
          </a:prstGeom>
          <a:blipFill dpi="0" rotWithShape="1">
            <a:blip r:embed="rId6"/>
            <a:srcRect/>
            <a:stretch>
              <a:fillRect/>
            </a:stretch>
          </a:blipFill>
          <a:ln w="1016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p:cTn id="7" dur="500" fill="hold"/>
                                        <p:tgtEl>
                                          <p:spTgt spid="47113"/>
                                        </p:tgtEl>
                                        <p:attrNameLst>
                                          <p:attrName>ppt_w</p:attrName>
                                        </p:attrNameLst>
                                      </p:cBhvr>
                                      <p:tavLst>
                                        <p:tav tm="0">
                                          <p:val>
                                            <p:fltVal val="0"/>
                                          </p:val>
                                        </p:tav>
                                        <p:tav tm="100000">
                                          <p:val>
                                            <p:strVal val="#ppt_w"/>
                                          </p:val>
                                        </p:tav>
                                      </p:tavLst>
                                    </p:anim>
                                    <p:anim calcmode="lin" valueType="num">
                                      <p:cBhvr>
                                        <p:cTn id="8" dur="500" fill="hold"/>
                                        <p:tgtEl>
                                          <p:spTgt spid="47113"/>
                                        </p:tgtEl>
                                        <p:attrNameLst>
                                          <p:attrName>ppt_h</p:attrName>
                                        </p:attrNameLst>
                                      </p:cBhvr>
                                      <p:tavLst>
                                        <p:tav tm="0">
                                          <p:val>
                                            <p:fltVal val="0"/>
                                          </p:val>
                                        </p:tav>
                                        <p:tav tm="100000">
                                          <p:val>
                                            <p:strVal val="#ppt_h"/>
                                          </p:val>
                                        </p:tav>
                                      </p:tavLst>
                                    </p:anim>
                                    <p:animEffect transition="in" filter="fade">
                                      <p:cBhvr>
                                        <p:cTn id="9" dur="500"/>
                                        <p:tgtEl>
                                          <p:spTgt spid="471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7106"/>
                                        </p:tgtEl>
                                        <p:attrNameLst>
                                          <p:attrName>style.visibility</p:attrName>
                                        </p:attrNameLst>
                                      </p:cBhvr>
                                      <p:to>
                                        <p:strVal val="visible"/>
                                      </p:to>
                                    </p:set>
                                    <p:anim calcmode="lin" valueType="num">
                                      <p:cBhvr>
                                        <p:cTn id="13" dur="500" fill="hold"/>
                                        <p:tgtEl>
                                          <p:spTgt spid="47106"/>
                                        </p:tgtEl>
                                        <p:attrNameLst>
                                          <p:attrName>ppt_w</p:attrName>
                                        </p:attrNameLst>
                                      </p:cBhvr>
                                      <p:tavLst>
                                        <p:tav tm="0">
                                          <p:val>
                                            <p:fltVal val="0"/>
                                          </p:val>
                                        </p:tav>
                                        <p:tav tm="100000">
                                          <p:val>
                                            <p:strVal val="#ppt_w"/>
                                          </p:val>
                                        </p:tav>
                                      </p:tavLst>
                                    </p:anim>
                                    <p:anim calcmode="lin" valueType="num">
                                      <p:cBhvr>
                                        <p:cTn id="14" dur="500" fill="hold"/>
                                        <p:tgtEl>
                                          <p:spTgt spid="47106"/>
                                        </p:tgtEl>
                                        <p:attrNameLst>
                                          <p:attrName>ppt_h</p:attrName>
                                        </p:attrNameLst>
                                      </p:cBhvr>
                                      <p:tavLst>
                                        <p:tav tm="0">
                                          <p:val>
                                            <p:fltVal val="0"/>
                                          </p:val>
                                        </p:tav>
                                        <p:tav tm="100000">
                                          <p:val>
                                            <p:strVal val="#ppt_h"/>
                                          </p:val>
                                        </p:tav>
                                      </p:tavLst>
                                    </p:anim>
                                    <p:animEffect transition="in" filter="fade">
                                      <p:cBhvr>
                                        <p:cTn id="15" dur="500"/>
                                        <p:tgtEl>
                                          <p:spTgt spid="4710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p:cTn id="19" dur="500" fill="hold"/>
                                        <p:tgtEl>
                                          <p:spTgt spid="47107"/>
                                        </p:tgtEl>
                                        <p:attrNameLst>
                                          <p:attrName>ppt_w</p:attrName>
                                        </p:attrNameLst>
                                      </p:cBhvr>
                                      <p:tavLst>
                                        <p:tav tm="0">
                                          <p:val>
                                            <p:fltVal val="0"/>
                                          </p:val>
                                        </p:tav>
                                        <p:tav tm="100000">
                                          <p:val>
                                            <p:strVal val="#ppt_w"/>
                                          </p:val>
                                        </p:tav>
                                      </p:tavLst>
                                    </p:anim>
                                    <p:anim calcmode="lin" valueType="num">
                                      <p:cBhvr>
                                        <p:cTn id="20" dur="500" fill="hold"/>
                                        <p:tgtEl>
                                          <p:spTgt spid="47107"/>
                                        </p:tgtEl>
                                        <p:attrNameLst>
                                          <p:attrName>ppt_h</p:attrName>
                                        </p:attrNameLst>
                                      </p:cBhvr>
                                      <p:tavLst>
                                        <p:tav tm="0">
                                          <p:val>
                                            <p:fltVal val="0"/>
                                          </p:val>
                                        </p:tav>
                                        <p:tav tm="100000">
                                          <p:val>
                                            <p:strVal val="#ppt_h"/>
                                          </p:val>
                                        </p:tav>
                                      </p:tavLst>
                                    </p:anim>
                                    <p:animEffect transition="in" filter="fade">
                                      <p:cBhvr>
                                        <p:cTn id="21" dur="500"/>
                                        <p:tgtEl>
                                          <p:spTgt spid="47107"/>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p:cTn id="25" dur="500" fill="hold"/>
                                        <p:tgtEl>
                                          <p:spTgt spid="47108"/>
                                        </p:tgtEl>
                                        <p:attrNameLst>
                                          <p:attrName>ppt_w</p:attrName>
                                        </p:attrNameLst>
                                      </p:cBhvr>
                                      <p:tavLst>
                                        <p:tav tm="0">
                                          <p:val>
                                            <p:fltVal val="0"/>
                                          </p:val>
                                        </p:tav>
                                        <p:tav tm="100000">
                                          <p:val>
                                            <p:strVal val="#ppt_w"/>
                                          </p:val>
                                        </p:tav>
                                      </p:tavLst>
                                    </p:anim>
                                    <p:anim calcmode="lin" valueType="num">
                                      <p:cBhvr>
                                        <p:cTn id="26" dur="500" fill="hold"/>
                                        <p:tgtEl>
                                          <p:spTgt spid="47108"/>
                                        </p:tgtEl>
                                        <p:attrNameLst>
                                          <p:attrName>ppt_h</p:attrName>
                                        </p:attrNameLst>
                                      </p:cBhvr>
                                      <p:tavLst>
                                        <p:tav tm="0">
                                          <p:val>
                                            <p:fltVal val="0"/>
                                          </p:val>
                                        </p:tav>
                                        <p:tav tm="100000">
                                          <p:val>
                                            <p:strVal val="#ppt_h"/>
                                          </p:val>
                                        </p:tav>
                                      </p:tavLst>
                                    </p:anim>
                                    <p:animEffect transition="in" filter="fade">
                                      <p:cBhvr>
                                        <p:cTn id="27" dur="500"/>
                                        <p:tgtEl>
                                          <p:spTgt spid="4710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7109"/>
                                        </p:tgtEl>
                                        <p:attrNameLst>
                                          <p:attrName>style.visibility</p:attrName>
                                        </p:attrNameLst>
                                      </p:cBhvr>
                                      <p:to>
                                        <p:strVal val="visible"/>
                                      </p:to>
                                    </p:set>
                                    <p:anim calcmode="lin" valueType="num">
                                      <p:cBhvr>
                                        <p:cTn id="31" dur="500" fill="hold"/>
                                        <p:tgtEl>
                                          <p:spTgt spid="47109"/>
                                        </p:tgtEl>
                                        <p:attrNameLst>
                                          <p:attrName>ppt_w</p:attrName>
                                        </p:attrNameLst>
                                      </p:cBhvr>
                                      <p:tavLst>
                                        <p:tav tm="0">
                                          <p:val>
                                            <p:fltVal val="0"/>
                                          </p:val>
                                        </p:tav>
                                        <p:tav tm="100000">
                                          <p:val>
                                            <p:strVal val="#ppt_w"/>
                                          </p:val>
                                        </p:tav>
                                      </p:tavLst>
                                    </p:anim>
                                    <p:anim calcmode="lin" valueType="num">
                                      <p:cBhvr>
                                        <p:cTn id="32" dur="500" fill="hold"/>
                                        <p:tgtEl>
                                          <p:spTgt spid="47109"/>
                                        </p:tgtEl>
                                        <p:attrNameLst>
                                          <p:attrName>ppt_h</p:attrName>
                                        </p:attrNameLst>
                                      </p:cBhvr>
                                      <p:tavLst>
                                        <p:tav tm="0">
                                          <p:val>
                                            <p:fltVal val="0"/>
                                          </p:val>
                                        </p:tav>
                                        <p:tav tm="100000">
                                          <p:val>
                                            <p:strVal val="#ppt_h"/>
                                          </p:val>
                                        </p:tav>
                                      </p:tavLst>
                                    </p:anim>
                                    <p:animEffect transition="in" filter="fade">
                                      <p:cBhvr>
                                        <p:cTn id="33" dur="500"/>
                                        <p:tgtEl>
                                          <p:spTgt spid="47109"/>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wipe(left)">
                                      <p:cBhvr>
                                        <p:cTn id="3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47106" grpId="0" animBg="1"/>
      <p:bldP spid="47107" grpId="0" animBg="1"/>
      <p:bldP spid="47109" grpId="0" animBg="1"/>
      <p:bldP spid="471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19810"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905000" y="2895601"/>
            <a:ext cx="4084638" cy="3879850"/>
          </a:xfrm>
        </p:spPr>
      </p:pic>
      <p:sp>
        <p:nvSpPr>
          <p:cNvPr id="119811" name="Rectangle 3"/>
          <p:cNvSpPr>
            <a:spLocks noChangeArrowheads="1"/>
          </p:cNvSpPr>
          <p:nvPr/>
        </p:nvSpPr>
        <p:spPr bwMode="black">
          <a:xfrm>
            <a:off x="0" y="0"/>
            <a:ext cx="5029200" cy="685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Arial" charset="0"/>
                <a:ea typeface="ＭＳ Ｐゴシック" charset="0"/>
              </a:rPr>
              <a:t>为何强调两性的区别</a:t>
            </a:r>
            <a:r>
              <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rPr>
              <a:t>?</a:t>
            </a:r>
          </a:p>
        </p:txBody>
      </p:sp>
      <p:sp>
        <p:nvSpPr>
          <p:cNvPr id="95239" name="Rectangle 7"/>
          <p:cNvSpPr>
            <a:spLocks noGrp="1" noChangeArrowheads="1"/>
          </p:cNvSpPr>
          <p:nvPr>
            <p:ph type="title" idx="4294967295"/>
          </p:nvPr>
        </p:nvSpPr>
        <p:spPr>
          <a:xfrm>
            <a:off x="457200" y="1143000"/>
            <a:ext cx="8229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sz="4800" dirty="0">
                <a:solidFill>
                  <a:srgbClr val="993717"/>
                </a:solidFill>
                <a:latin typeface="Arial" charset="0"/>
              </a:rPr>
              <a:t>抵制两性的区别会使权威</a:t>
            </a:r>
            <a:r>
              <a:rPr lang="zh-CN" altLang="en-US" sz="4800" dirty="0">
                <a:solidFill>
                  <a:schemeClr val="bg2">
                    <a:lumMod val="50000"/>
                    <a:lumOff val="50000"/>
                  </a:schemeClr>
                </a:solidFill>
                <a:latin typeface="Arial" charset="0"/>
              </a:rPr>
              <a:t>蒙羞</a:t>
            </a:r>
            <a:endParaRPr lang="en-US" sz="4800" b="0" dirty="0">
              <a:solidFill>
                <a:schemeClr val="bg2">
                  <a:lumMod val="50000"/>
                  <a:lumOff val="50000"/>
                </a:schemeClr>
              </a:solidFill>
              <a:effectLst/>
              <a:latin typeface="Times" charset="0"/>
            </a:endParaRPr>
          </a:p>
        </p:txBody>
      </p:sp>
    </p:spTree>
    <p:extLst>
      <p:ext uri="{BB962C8B-B14F-4D97-AF65-F5344CB8AC3E}">
        <p14:creationId xmlns:p14="http://schemas.microsoft.com/office/powerpoint/2010/main" val="656482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0"/>
          <p:cNvSpPr>
            <a:spLocks noChangeArrowheads="1"/>
          </p:cNvSpPr>
          <p:nvPr/>
        </p:nvSpPr>
        <p:spPr bwMode="auto">
          <a:xfrm>
            <a:off x="0" y="0"/>
            <a:ext cx="9144000" cy="6858000"/>
          </a:xfrm>
          <a:prstGeom prst="rect">
            <a:avLst/>
          </a:prstGeom>
          <a:solidFill>
            <a:srgbClr val="E5F2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21858" name="Rectangle 3"/>
          <p:cNvSpPr>
            <a:spLocks noGrp="1" noChangeArrowheads="1"/>
          </p:cNvSpPr>
          <p:nvPr>
            <p:ph type="title"/>
          </p:nvPr>
        </p:nvSpPr>
        <p:spPr>
          <a:xfrm>
            <a:off x="0" y="0"/>
            <a:ext cx="5029200" cy="685800"/>
          </a:xfrm>
          <a:solidFill>
            <a:schemeClr val="bg2"/>
          </a:solidFill>
        </p:spPr>
        <p:txBody>
          <a:bodyPr/>
          <a:lstStyle/>
          <a:p>
            <a:pPr eaLnBrk="1" hangingPunct="1"/>
            <a:r>
              <a:rPr lang="zh-CN" altLang="en-US" sz="2800" dirty="0">
                <a:solidFill>
                  <a:schemeClr val="tx1"/>
                </a:solidFill>
                <a:effectLst/>
                <a:latin typeface="Arial" charset="0"/>
              </a:rPr>
              <a:t>为何保持区别</a:t>
            </a:r>
            <a:r>
              <a:rPr lang="en-US" altLang="zh-CN" sz="2800" dirty="0">
                <a:solidFill>
                  <a:schemeClr val="tx1"/>
                </a:solidFill>
                <a:effectLst/>
                <a:latin typeface="Arial" charset="0"/>
              </a:rPr>
              <a:t>?</a:t>
            </a:r>
            <a:endParaRPr lang="en-US" sz="2800" dirty="0">
              <a:solidFill>
                <a:schemeClr val="tx1"/>
              </a:solidFill>
              <a:effectLst/>
              <a:latin typeface="Arial" charset="0"/>
            </a:endParaRPr>
          </a:p>
        </p:txBody>
      </p:sp>
      <p:pic>
        <p:nvPicPr>
          <p:cNvPr id="121859" name="Picture 19" descr="solidheadbandcolor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524001"/>
            <a:ext cx="46482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3" name="Rectangle 11"/>
          <p:cNvSpPr>
            <a:spLocks noChangeArrowheads="1"/>
          </p:cNvSpPr>
          <p:nvPr/>
        </p:nvSpPr>
        <p:spPr bwMode="black">
          <a:xfrm>
            <a:off x="152400" y="914400"/>
            <a:ext cx="4114800" cy="5943600"/>
          </a:xfrm>
          <a:prstGeom prst="rect">
            <a:avLst/>
          </a:prstGeom>
          <a:noFill/>
          <a:ln w="9525">
            <a:noFill/>
            <a:miter lim="800000"/>
            <a:headEnd/>
            <a:tailEnd/>
          </a:ln>
          <a:effectLst>
            <a:outerShdw blurRad="63500" dist="71842" dir="2700000" algn="ctr" rotWithShape="0">
              <a:schemeClr val="tx1">
                <a:alpha val="74998"/>
              </a:schemeClr>
            </a:outerShdw>
          </a:effectLst>
        </p:spPr>
        <p:txBody>
          <a:bodyPr lIns="91293" tIns="45647" rIns="91293" bIns="45647"/>
          <a:lstStyle/>
          <a:p>
            <a:pPr marL="746532" marR="0" lvl="0" indent="-746532" algn="l" defTabSz="914400" rtl="0" eaLnBrk="1" fontAlgn="base" latinLnBrk="0" hangingPunct="1">
              <a:lnSpc>
                <a:spcPct val="100000"/>
              </a:lnSpc>
              <a:spcBef>
                <a:spcPct val="20000"/>
              </a:spcBef>
              <a:spcAft>
                <a:spcPct val="0"/>
              </a:spcAft>
              <a:buClr>
                <a:srgbClr val="99FF99"/>
              </a:buClr>
              <a:buSzPct val="80000"/>
              <a:buFontTx/>
              <a:buNone/>
              <a:tabLst/>
              <a:defRPr/>
            </a:pPr>
            <a:r>
              <a:rPr kumimoji="0" lang="en-US"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t>A.	</a:t>
            </a:r>
            <a:r>
              <a:rPr kumimoji="0" lang="zh-CN" altLang="en-US"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t>在哥林多教会中</a:t>
            </a:r>
            <a:r>
              <a:rPr kumimoji="0" lang="en-US" altLang="zh-CN"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t>---</a:t>
            </a:r>
            <a:r>
              <a:rPr kumimoji="0" lang="zh-CN" altLang="en-US"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t>男人戴头巾而女人不戴。他们的权柄因而蒙羞</a:t>
            </a:r>
            <a:br>
              <a:rPr kumimoji="0" lang="en-US"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br>
            <a:r>
              <a:rPr kumimoji="0" lang="en-US" sz="3600" b="1" i="0" u="none" strike="noStrike" kern="1200" cap="none" spc="0" normalizeH="0" baseline="0" noProof="0" dirty="0">
                <a:ln>
                  <a:noFill/>
                </a:ln>
                <a:solidFill>
                  <a:srgbClr val="993717"/>
                </a:solidFill>
                <a:effectLst>
                  <a:outerShdw blurRad="38100" dist="38100" dir="2700000" algn="tl">
                    <a:srgbClr val="000000"/>
                  </a:outerShdw>
                </a:effectLst>
                <a:uLnTx/>
                <a:uFillTx/>
                <a:latin typeface="Arial" charset="0"/>
                <a:ea typeface="ＭＳ Ｐゴシック" charset="0"/>
              </a:rPr>
              <a:t>(11:3-6).</a:t>
            </a:r>
          </a:p>
        </p:txBody>
      </p:sp>
    </p:spTree>
    <p:extLst>
      <p:ext uri="{BB962C8B-B14F-4D97-AF65-F5344CB8AC3E}">
        <p14:creationId xmlns:p14="http://schemas.microsoft.com/office/powerpoint/2010/main" val="10173942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0595" name="Rectangle 3"/>
          <p:cNvSpPr>
            <a:spLocks noGrp="1" noChangeArrowheads="1"/>
          </p:cNvSpPr>
          <p:nvPr>
            <p:ph type="title"/>
          </p:nvPr>
        </p:nvSpPr>
        <p:spPr>
          <a:xfrm>
            <a:off x="4938713" y="0"/>
            <a:ext cx="3886200" cy="2693988"/>
          </a:xfrm>
        </p:spPr>
        <p:txBody>
          <a:bodyPr/>
          <a:lstStyle/>
          <a:p>
            <a:pPr eaLnBrk="1" hangingPunct="1">
              <a:defRPr/>
            </a:pPr>
            <a:r>
              <a:rPr lang="zh-CN" altLang="en-US" dirty="0">
                <a:latin typeface="Arial" charset="0"/>
              </a:rPr>
              <a:t>上帝的</a:t>
            </a:r>
            <a:br>
              <a:rPr lang="zh-CN" altLang="en-US" dirty="0">
                <a:latin typeface="Arial" charset="0"/>
              </a:rPr>
            </a:br>
            <a:r>
              <a:rPr lang="zh-CN" altLang="en-US" dirty="0">
                <a:latin typeface="Arial" charset="0"/>
              </a:rPr>
              <a:t>权力</a:t>
            </a:r>
            <a:br>
              <a:rPr lang="zh-CN" altLang="en-US" dirty="0">
                <a:latin typeface="Arial" charset="0"/>
              </a:rPr>
            </a:br>
            <a:r>
              <a:rPr lang="zh-CN" altLang="en-US" dirty="0">
                <a:latin typeface="Arial" charset="0"/>
              </a:rPr>
              <a:t>架构</a:t>
            </a:r>
            <a:endParaRPr lang="en-US" dirty="0">
              <a:latin typeface="Arial" charset="0"/>
            </a:endParaRPr>
          </a:p>
        </p:txBody>
      </p:sp>
      <p:sp>
        <p:nvSpPr>
          <p:cNvPr id="110596" name="Rectangle 4"/>
          <p:cNvSpPr>
            <a:spLocks noGrp="1" noChangeArrowheads="1"/>
          </p:cNvSpPr>
          <p:nvPr>
            <p:ph type="body" idx="1"/>
          </p:nvPr>
        </p:nvSpPr>
        <p:spPr>
          <a:xfrm>
            <a:off x="1752600" y="3962400"/>
            <a:ext cx="2819400" cy="914400"/>
          </a:xfrm>
        </p:spPr>
        <p:txBody>
          <a:bodyPr/>
          <a:lstStyle/>
          <a:p>
            <a:pPr algn="ctr" eaLnBrk="1" hangingPunct="1">
              <a:lnSpc>
                <a:spcPct val="90000"/>
              </a:lnSpc>
              <a:buFont typeface="Wingdings" charset="0"/>
              <a:buNone/>
              <a:defRPr/>
            </a:pPr>
            <a:r>
              <a:rPr lang="zh-CN" altLang="en-US" sz="4400" b="1" dirty="0">
                <a:latin typeface="Arial" charset="0"/>
              </a:rPr>
              <a:t>丈夫</a:t>
            </a:r>
            <a:endParaRPr lang="en-US" sz="4400" b="1" dirty="0">
              <a:latin typeface="Arial" charset="0"/>
            </a:endParaRPr>
          </a:p>
        </p:txBody>
      </p:sp>
      <p:pic>
        <p:nvPicPr>
          <p:cNvPr id="101381" name="Picture 7" descr="RickNov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3505201"/>
            <a:ext cx="14652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93" name="Group 17"/>
          <p:cNvGrpSpPr>
            <a:grpSpLocks/>
          </p:cNvGrpSpPr>
          <p:nvPr/>
        </p:nvGrpSpPr>
        <p:grpSpPr bwMode="auto">
          <a:xfrm>
            <a:off x="0" y="5183188"/>
            <a:ext cx="4572000" cy="1674812"/>
            <a:chOff x="0" y="3265"/>
            <a:chExt cx="2880" cy="1055"/>
          </a:xfrm>
        </p:grpSpPr>
        <p:pic>
          <p:nvPicPr>
            <p:cNvPr id="123920" name="Picture 8" descr="SusanDec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65"/>
              <a:ext cx="925"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4" name="Rectangle 12"/>
            <p:cNvSpPr>
              <a:spLocks noChangeArrowheads="1"/>
            </p:cNvSpPr>
            <p:nvPr/>
          </p:nvSpPr>
          <p:spPr bwMode="black">
            <a:xfrm>
              <a:off x="1104" y="3600"/>
              <a:ext cx="1776" cy="576"/>
            </a:xfrm>
            <a:prstGeom prst="rect">
              <a:avLst/>
            </a:prstGeom>
            <a:noFill/>
            <a:ln w="9525">
              <a:noFill/>
              <a:miter lim="800000"/>
              <a:headEnd/>
              <a:tailEnd/>
            </a:ln>
            <a:effectLst/>
          </p:spPr>
          <p:txBody>
            <a:bodyPr/>
            <a:lstStyle/>
            <a:p>
              <a:pPr marL="342363" marR="0" lvl="0" indent="-342363" algn="ctr" defTabSz="914400" rtl="0" eaLnBrk="1" fontAlgn="base" latinLnBrk="0" hangingPunct="1">
                <a:lnSpc>
                  <a:spcPct val="90000"/>
                </a:lnSpc>
                <a:spcBef>
                  <a:spcPct val="20000"/>
                </a:spcBef>
                <a:spcAft>
                  <a:spcPct val="0"/>
                </a:spcAft>
                <a:buClr>
                  <a:srgbClr val="99FF99"/>
                </a:buClr>
                <a:buSzPct val="80000"/>
                <a:buFontTx/>
                <a:buNone/>
                <a:tabLst/>
                <a:defRPr/>
              </a:pPr>
              <a:r>
                <a:rPr kumimoji="0" lang="zh-CN"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妻子</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grpSp>
      <p:grpSp>
        <p:nvGrpSpPr>
          <p:cNvPr id="101392" name="Group 16"/>
          <p:cNvGrpSpPr>
            <a:grpSpLocks/>
          </p:cNvGrpSpPr>
          <p:nvPr/>
        </p:nvGrpSpPr>
        <p:grpSpPr bwMode="auto">
          <a:xfrm>
            <a:off x="0" y="1600200"/>
            <a:ext cx="4572000" cy="1828800"/>
            <a:chOff x="0" y="1008"/>
            <a:chExt cx="2880" cy="1152"/>
          </a:xfrm>
        </p:grpSpPr>
        <p:pic>
          <p:nvPicPr>
            <p:cNvPr id="123918" name="Picture 10" descr="Jes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008"/>
              <a:ext cx="93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5" name="Rectangle 13"/>
            <p:cNvSpPr>
              <a:spLocks noChangeArrowheads="1"/>
            </p:cNvSpPr>
            <p:nvPr/>
          </p:nvSpPr>
          <p:spPr bwMode="black">
            <a:xfrm>
              <a:off x="1104" y="1392"/>
              <a:ext cx="1776" cy="576"/>
            </a:xfrm>
            <a:prstGeom prst="rect">
              <a:avLst/>
            </a:prstGeom>
            <a:noFill/>
            <a:ln w="9525">
              <a:noFill/>
              <a:miter lim="800000"/>
              <a:headEnd/>
              <a:tailEnd/>
            </a:ln>
            <a:effectLst/>
          </p:spPr>
          <p:txBody>
            <a:bodyPr/>
            <a:lstStyle/>
            <a:p>
              <a:pPr marL="342363" marR="0" lvl="0" indent="-342363" algn="ctr" defTabSz="914400" rtl="0" eaLnBrk="1" fontAlgn="base" latinLnBrk="0" hangingPunct="1">
                <a:lnSpc>
                  <a:spcPct val="90000"/>
                </a:lnSpc>
                <a:spcBef>
                  <a:spcPct val="20000"/>
                </a:spcBef>
                <a:spcAft>
                  <a:spcPct val="0"/>
                </a:spcAft>
                <a:buClr>
                  <a:srgbClr val="99FF99"/>
                </a:buClr>
                <a:buSzPct val="80000"/>
                <a:buFontTx/>
                <a:buNone/>
                <a:tabLst/>
                <a:defRPr/>
              </a:pPr>
              <a:r>
                <a:rPr kumimoji="0" lang="zh-CN"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基督</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grpSp>
      <p:grpSp>
        <p:nvGrpSpPr>
          <p:cNvPr id="101391" name="Group 15"/>
          <p:cNvGrpSpPr>
            <a:grpSpLocks/>
          </p:cNvGrpSpPr>
          <p:nvPr/>
        </p:nvGrpSpPr>
        <p:grpSpPr bwMode="auto">
          <a:xfrm>
            <a:off x="0" y="0"/>
            <a:ext cx="4572000" cy="1600200"/>
            <a:chOff x="0" y="0"/>
            <a:chExt cx="2880" cy="1008"/>
          </a:xfrm>
        </p:grpSpPr>
        <p:pic>
          <p:nvPicPr>
            <p:cNvPr id="123916" name="Picture 11" descr="Eye of Go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Rectangle 14"/>
            <p:cNvSpPr>
              <a:spLocks noChangeArrowheads="1"/>
            </p:cNvSpPr>
            <p:nvPr/>
          </p:nvSpPr>
          <p:spPr bwMode="black">
            <a:xfrm>
              <a:off x="1104" y="288"/>
              <a:ext cx="1776" cy="576"/>
            </a:xfrm>
            <a:prstGeom prst="rect">
              <a:avLst/>
            </a:prstGeom>
            <a:noFill/>
            <a:ln w="9525">
              <a:noFill/>
              <a:miter lim="800000"/>
              <a:headEnd/>
              <a:tailEnd/>
            </a:ln>
            <a:effectLst/>
          </p:spPr>
          <p:txBody>
            <a:bodyPr/>
            <a:lstStyle/>
            <a:p>
              <a:pPr marL="342363" marR="0" lvl="0" indent="-342363" algn="ctr" defTabSz="914400" rtl="0" eaLnBrk="1" fontAlgn="base" latinLnBrk="0" hangingPunct="1">
                <a:lnSpc>
                  <a:spcPct val="90000"/>
                </a:lnSpc>
                <a:spcBef>
                  <a:spcPct val="20000"/>
                </a:spcBef>
                <a:spcAft>
                  <a:spcPct val="0"/>
                </a:spcAft>
                <a:buClr>
                  <a:srgbClr val="99FF99"/>
                </a:buClr>
                <a:buSzPct val="80000"/>
                <a:buFontTx/>
                <a:buNone/>
                <a:tabLst/>
                <a:defRPr/>
              </a:pPr>
              <a:r>
                <a:rPr kumimoji="0" lang="zh-CN"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上帝</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grpSp>
      <p:sp>
        <p:nvSpPr>
          <p:cNvPr id="110607" name="AutoShape 15"/>
          <p:cNvSpPr>
            <a:spLocks noChangeArrowheads="1"/>
          </p:cNvSpPr>
          <p:nvPr/>
        </p:nvSpPr>
        <p:spPr bwMode="auto">
          <a:xfrm>
            <a:off x="2781300" y="49149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lIns="91293" tIns="45647" rIns="91293" bIns="4564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 name="AutoShape 15"/>
          <p:cNvSpPr>
            <a:spLocks noChangeArrowheads="1"/>
          </p:cNvSpPr>
          <p:nvPr/>
        </p:nvSpPr>
        <p:spPr bwMode="auto">
          <a:xfrm>
            <a:off x="2781300" y="3162301"/>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lIns="91293" tIns="45647" rIns="91293" bIns="4564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 name="AutoShape 15"/>
          <p:cNvSpPr>
            <a:spLocks noChangeArrowheads="1"/>
          </p:cNvSpPr>
          <p:nvPr/>
        </p:nvSpPr>
        <p:spPr bwMode="auto">
          <a:xfrm>
            <a:off x="2781300" y="14097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lIns="91293" tIns="45647" rIns="91293" bIns="45647"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23915" name="Text Box 18"/>
          <p:cNvSpPr txBox="1">
            <a:spLocks noChangeArrowheads="1"/>
          </p:cNvSpPr>
          <p:nvPr/>
        </p:nvSpPr>
        <p:spPr bwMode="auto">
          <a:xfrm>
            <a:off x="4859339" y="2924177"/>
            <a:ext cx="4043362" cy="258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93" tIns="45647" rIns="91293" bIns="4564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rPr>
              <a:t>但是我愿意你们知道，基督是男人的头，男人是女人的头，　神是基督的头。</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rPr>
              <a:t>林前</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rPr>
              <a:t> 11:3</a:t>
            </a:r>
            <a:r>
              <a:rPr kumimoji="0" lang="en-US" sz="3200" b="1" i="0" u="none" strike="noStrike" kern="1200" cap="none" spc="0" normalizeH="0" baseline="0" noProof="0" dirty="0">
                <a:ln>
                  <a:noFill/>
                </a:ln>
                <a:solidFill>
                  <a:srgbClr val="C900CB"/>
                </a:solidFill>
                <a:effectLst/>
                <a:uLnTx/>
                <a:uFillTx/>
                <a:latin typeface="Calibri" charset="0"/>
                <a:ea typeface="ＭＳ Ｐゴシック" charset="0"/>
              </a:rPr>
              <a:t> </a:t>
            </a:r>
            <a:r>
              <a:rPr kumimoji="0" lang="en-US" altLang="zh-CN" sz="3200" b="1" i="0" u="none" strike="noStrike" kern="1200" cap="none" spc="0" normalizeH="0" baseline="0" noProof="0" dirty="0">
                <a:ln>
                  <a:noFill/>
                </a:ln>
                <a:solidFill>
                  <a:srgbClr val="FFFFFF"/>
                </a:solidFill>
                <a:effectLst/>
                <a:uLnTx/>
                <a:uFillTx/>
                <a:latin typeface="Calibri" charset="0"/>
                <a:ea typeface="ＭＳ Ｐゴシック" charset="0"/>
              </a:rPr>
              <a:t>CNV</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rPr>
              <a:t>)</a:t>
            </a:r>
          </a:p>
        </p:txBody>
      </p:sp>
    </p:spTree>
    <p:extLst>
      <p:ext uri="{BB962C8B-B14F-4D97-AF65-F5344CB8AC3E}">
        <p14:creationId xmlns:p14="http://schemas.microsoft.com/office/powerpoint/2010/main" val="1033949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0596">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1013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0607"/>
                                        </p:tgtEl>
                                        <p:attrNameLst>
                                          <p:attrName>style.visibility</p:attrName>
                                        </p:attrNameLst>
                                      </p:cBhvr>
                                      <p:to>
                                        <p:strVal val="visible"/>
                                      </p:to>
                                    </p:set>
                                    <p:animEffect transition="in" filter="wipe(down)">
                                      <p:cBhvr>
                                        <p:cTn id="21" dur="500"/>
                                        <p:tgtEl>
                                          <p:spTgt spid="110607"/>
                                        </p:tgtEl>
                                      </p:cBhvr>
                                    </p:animEffect>
                                  </p:childTnLst>
                                </p:cTn>
                              </p:par>
                              <p:par>
                                <p:cTn id="22" presetID="1" presetClass="entr" presetSubtype="0" fill="hold" nodeType="withEffect">
                                  <p:stCondLst>
                                    <p:cond delay="0"/>
                                  </p:stCondLst>
                                  <p:childTnLst>
                                    <p:set>
                                      <p:cBhvr>
                                        <p:cTn id="23" dur="1" fill="hold">
                                          <p:stCondLst>
                                            <p:cond delay="0"/>
                                          </p:stCondLst>
                                        </p:cTn>
                                        <p:tgtEl>
                                          <p:spTgt spid="10139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01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P spid="110607" grpId="0" animBg="1"/>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ChangeArrowheads="1"/>
          </p:cNvSpPr>
          <p:nvPr/>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25954" name="Picture 9" descr="head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1" y="1524031"/>
            <a:ext cx="57912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p:cNvSpPr>
          <p:nvPr>
            <p:ph type="ctrTitle" idx="4294967295"/>
          </p:nvPr>
        </p:nvSpPr>
        <p:spPr>
          <a:xfrm>
            <a:off x="838200" y="76201"/>
            <a:ext cx="7772400" cy="762000"/>
          </a:xfrm>
          <a:effectLst>
            <a:outerShdw blurRad="63500" dist="35921" dir="2700000" algn="ctr" rotWithShape="0">
              <a:srgbClr val="000000">
                <a:alpha val="74998"/>
              </a:srgbClr>
            </a:outerShdw>
          </a:effectLst>
        </p:spPr>
        <p:txBody>
          <a:bodyPr/>
          <a:lstStyle/>
          <a:p>
            <a:pPr eaLnBrk="1" hangingPunct="1">
              <a:defRPr/>
            </a:pPr>
            <a:r>
              <a:rPr lang="zh-CN" altLang="en-US" sz="4800" dirty="0">
                <a:solidFill>
                  <a:schemeClr val="bg1"/>
                </a:solidFill>
                <a:latin typeface="Calibri" charset="0"/>
              </a:rPr>
              <a:t>“头”意味着什么</a:t>
            </a:r>
            <a:r>
              <a:rPr lang="en-US" altLang="zh-CN" sz="4800" dirty="0">
                <a:solidFill>
                  <a:schemeClr val="bg1"/>
                </a:solidFill>
                <a:latin typeface="Calibri" charset="0"/>
              </a:rPr>
              <a:t>?</a:t>
            </a:r>
            <a:endParaRPr lang="en-US" sz="4000" dirty="0">
              <a:solidFill>
                <a:schemeClr val="bg1"/>
              </a:solidFill>
              <a:latin typeface="Calibri" charset="0"/>
            </a:endParaRPr>
          </a:p>
        </p:txBody>
      </p:sp>
    </p:spTree>
    <p:extLst>
      <p:ext uri="{BB962C8B-B14F-4D97-AF65-F5344CB8AC3E}">
        <p14:creationId xmlns:p14="http://schemas.microsoft.com/office/powerpoint/2010/main" val="6571895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93" tIns="45647" rIns="91293" bIns="4564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2212" name="Rectangle 3"/>
          <p:cNvSpPr>
            <a:spLocks noGrp="1"/>
          </p:cNvSpPr>
          <p:nvPr>
            <p:ph type="ctrTitle" idx="4294967295"/>
          </p:nvPr>
        </p:nvSpPr>
        <p:spPr>
          <a:xfrm>
            <a:off x="838200" y="76201"/>
            <a:ext cx="7772400" cy="762000"/>
          </a:xfrm>
          <a:effectLst>
            <a:outerShdw blurRad="63500" dist="35921" dir="2700000" algn="ctr" rotWithShape="0">
              <a:srgbClr val="000000">
                <a:alpha val="74998"/>
              </a:srgbClr>
            </a:outerShdw>
          </a:effectLst>
        </p:spPr>
        <p:txBody>
          <a:bodyPr/>
          <a:lstStyle/>
          <a:p>
            <a:pPr eaLnBrk="1" hangingPunct="1">
              <a:defRPr/>
            </a:pPr>
            <a:r>
              <a:rPr lang="zh-CN" altLang="en-US" sz="4800" dirty="0">
                <a:solidFill>
                  <a:schemeClr val="bg1"/>
                </a:solidFill>
                <a:latin typeface="Calibri" charset="0"/>
              </a:rPr>
              <a:t>“头”意味着什么</a:t>
            </a:r>
            <a:r>
              <a:rPr lang="en-US" altLang="zh-CN" sz="4800" dirty="0">
                <a:solidFill>
                  <a:schemeClr val="bg1"/>
                </a:solidFill>
                <a:latin typeface="Calibri" charset="0"/>
              </a:rPr>
              <a:t>?</a:t>
            </a:r>
            <a:endParaRPr lang="en-US" sz="4000" dirty="0">
              <a:solidFill>
                <a:schemeClr val="bg1"/>
              </a:solidFill>
              <a:latin typeface="Calibri" charset="0"/>
            </a:endParaRPr>
          </a:p>
        </p:txBody>
      </p:sp>
      <p:pic>
        <p:nvPicPr>
          <p:cNvPr id="128003" name="Picture 8" descr="hik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2188"/>
            <a:ext cx="91440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0" y="1700808"/>
            <a:ext cx="3276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ja-JP"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r>
              <a:rPr kumimoji="0" lang="zh-CN" altLang="en-US"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源头</a:t>
            </a:r>
            <a:r>
              <a:rPr kumimoji="0" lang="ru-RU" altLang="ja-JP"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r>
              <a:rPr kumimoji="0" lang="en-US"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p>
        </p:txBody>
      </p:sp>
      <p:pic>
        <p:nvPicPr>
          <p:cNvPr id="128005" name="Picture 6" descr="headofchrist-72339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31" y="1143000"/>
            <a:ext cx="219551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txBox="1">
            <a:spLocks/>
          </p:cNvSpPr>
          <p:nvPr/>
        </p:nvSpPr>
        <p:spPr bwMode="auto">
          <a:xfrm>
            <a:off x="5638800" y="1700808"/>
            <a:ext cx="3276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ja-JP"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r>
              <a:rPr kumimoji="0" lang="zh-CN" altLang="en-US"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权柄</a:t>
            </a:r>
            <a:r>
              <a:rPr kumimoji="0" lang="ru-RU" altLang="ja-JP"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r>
              <a:rPr kumimoji="0" lang="en-US" sz="4000" b="1" i="0" u="none" strike="noStrike" kern="1200" cap="none" spc="0" normalizeH="0" baseline="0" noProof="0" dirty="0">
                <a:ln>
                  <a:noFill/>
                </a:ln>
                <a:solidFill>
                  <a:srgbClr val="FFFFFF"/>
                </a:solidFill>
                <a:effectLst>
                  <a:glow rad="254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64273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5" descr="bible000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8" name="Rectangle 3"/>
          <p:cNvSpPr>
            <a:spLocks noGrp="1"/>
          </p:cNvSpPr>
          <p:nvPr>
            <p:ph type="ctrTitle" idx="4294967295"/>
          </p:nvPr>
        </p:nvSpPr>
        <p:spPr>
          <a:xfrm>
            <a:off x="838200" y="228600"/>
            <a:ext cx="7772400" cy="762000"/>
          </a:xfrm>
        </p:spPr>
        <p:txBody>
          <a:bodyPr/>
          <a:lstStyle/>
          <a:p>
            <a:pPr eaLnBrk="1" hangingPunct="1"/>
            <a:r>
              <a:rPr lang="zh-CN" altLang="en-US" sz="4000" dirty="0">
                <a:solidFill>
                  <a:schemeClr val="bg1"/>
                </a:solidFill>
                <a:latin typeface="Calibri" charset="0"/>
              </a:rPr>
              <a:t>格林多前 </a:t>
            </a:r>
            <a:r>
              <a:rPr lang="en-US" sz="4000" dirty="0">
                <a:solidFill>
                  <a:schemeClr val="bg1"/>
                </a:solidFill>
                <a:latin typeface="Calibri" charset="0"/>
              </a:rPr>
              <a:t>11:5-6</a:t>
            </a:r>
            <a:r>
              <a:rPr lang="en-US" sz="3200" dirty="0">
                <a:solidFill>
                  <a:schemeClr val="bg1"/>
                </a:solidFill>
                <a:latin typeface="Calibri" charset="0"/>
              </a:rPr>
              <a:t> </a:t>
            </a:r>
            <a:r>
              <a:rPr lang="en-US" altLang="zh-CN" sz="3200" dirty="0">
                <a:solidFill>
                  <a:schemeClr val="bg1"/>
                </a:solidFill>
                <a:latin typeface="Calibri" charset="0"/>
              </a:rPr>
              <a:t>CNV</a:t>
            </a:r>
            <a:endParaRPr lang="en-US" sz="3200" dirty="0">
              <a:solidFill>
                <a:schemeClr val="bg1"/>
              </a:solidFill>
              <a:latin typeface="Calibri" charset="0"/>
            </a:endParaRPr>
          </a:p>
        </p:txBody>
      </p:sp>
      <p:sp>
        <p:nvSpPr>
          <p:cNvPr id="7" name="Rectangle 3"/>
          <p:cNvSpPr txBox="1">
            <a:spLocks/>
          </p:cNvSpPr>
          <p:nvPr/>
        </p:nvSpPr>
        <p:spPr bwMode="auto">
          <a:xfrm>
            <a:off x="1331640" y="1447800"/>
            <a:ext cx="7659960" cy="5029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600" baseline="30000" dirty="0">
                <a:solidFill>
                  <a:srgbClr val="FFFFFF"/>
                </a:solidFill>
                <a:effectLst>
                  <a:glow rad="254000">
                    <a:srgbClr val="000000">
                      <a:alpha val="90000"/>
                    </a:srgbClr>
                  </a:glow>
                </a:effectLst>
              </a:rPr>
              <a:t>5</a:t>
            </a:r>
            <a:r>
              <a:rPr lang="zh-CN" altLang="en-US" sz="3600" dirty="0">
                <a:solidFill>
                  <a:srgbClr val="FFFFFF"/>
                </a:solidFill>
                <a:effectLst>
                  <a:glow rad="254000">
                    <a:srgbClr val="000000">
                      <a:alpha val="90000"/>
                    </a:srgbClr>
                  </a:glow>
                </a:effectLst>
              </a:rPr>
              <a:t>女人祷告或讲道的时候，如果不蒙着头，就是羞辱自己的头，因为这就好象剃了头发一样。 </a:t>
            </a:r>
            <a:r>
              <a:rPr lang="en-US" altLang="zh-CN" sz="3600" baseline="30000" dirty="0">
                <a:solidFill>
                  <a:srgbClr val="FFFFFF"/>
                </a:solidFill>
                <a:effectLst>
                  <a:glow rad="254000">
                    <a:srgbClr val="000000">
                      <a:alpha val="90000"/>
                    </a:srgbClr>
                  </a:glow>
                </a:effectLst>
              </a:rPr>
              <a:t>6</a:t>
            </a:r>
            <a:r>
              <a:rPr lang="en-US" altLang="zh-CN" sz="3600" dirty="0">
                <a:solidFill>
                  <a:srgbClr val="FFFFFF"/>
                </a:solidFill>
                <a:effectLst>
                  <a:glow rad="254000">
                    <a:srgbClr val="000000">
                      <a:alpha val="90000"/>
                    </a:srgbClr>
                  </a:glow>
                </a:effectLst>
              </a:rPr>
              <a:t> </a:t>
            </a:r>
            <a:r>
              <a:rPr lang="zh-CN" altLang="en-US" sz="3600" dirty="0">
                <a:solidFill>
                  <a:srgbClr val="FFFFFF"/>
                </a:solidFill>
                <a:effectLst>
                  <a:glow rad="254000">
                    <a:srgbClr val="000000">
                      <a:alpha val="90000"/>
                    </a:srgbClr>
                  </a:glow>
                </a:effectLst>
              </a:rPr>
              <a:t>女人要不蒙着头，她就应当把头发剪了；如果女人以为剪发或剃头是羞耻的事，她就应当蒙着头。</a:t>
            </a:r>
            <a:endParaRPr lang="en-US" sz="3600" dirty="0">
              <a:solidFill>
                <a:srgbClr val="FFFFFF"/>
              </a:solidFill>
              <a:effectLst>
                <a:glow rad="254000">
                  <a:srgbClr val="000000">
                    <a:alpha val="90000"/>
                  </a:srgbClr>
                </a:glow>
              </a:effectLst>
            </a:endParaRPr>
          </a:p>
        </p:txBody>
      </p:sp>
    </p:spTree>
    <p:extLst>
      <p:ext uri="{BB962C8B-B14F-4D97-AF65-F5344CB8AC3E}">
        <p14:creationId xmlns:p14="http://schemas.microsoft.com/office/powerpoint/2010/main" val="16278409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sp>
        <p:nvSpPr>
          <p:cNvPr id="97282"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Flowing Hair</a:t>
            </a:r>
            <a:endParaRPr lang="en-US">
              <a:latin typeface="Calibri" charset="0"/>
              <a:ea typeface="ＭＳ Ｐゴシック" charset="0"/>
              <a:cs typeface="ＭＳ Ｐゴシック" charset="0"/>
            </a:endParaRPr>
          </a:p>
        </p:txBody>
      </p:sp>
      <p:pic>
        <p:nvPicPr>
          <p:cNvPr id="97283" name="Picture 4" descr="Woman with Flowing 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0"/>
            <a:ext cx="68183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sp>
        <p:nvSpPr>
          <p:cNvPr id="99330"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Hair</a:t>
            </a:r>
            <a:endParaRPr lang="en-US">
              <a:latin typeface="Calibri" charset="0"/>
              <a:ea typeface="ＭＳ Ｐゴシック" charset="0"/>
              <a:cs typeface="ＭＳ Ｐゴシック" charset="0"/>
            </a:endParaRPr>
          </a:p>
        </p:txBody>
      </p:sp>
      <p:pic>
        <p:nvPicPr>
          <p:cNvPr id="99331" name="Picture 5" descr="baldw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0"/>
            <a:ext cx="6292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Mona Lisa</a:t>
            </a:r>
            <a:endParaRPr lang="en-US">
              <a:latin typeface="Calibri" charset="0"/>
              <a:ea typeface="ＭＳ Ｐゴシック" charset="0"/>
              <a:cs typeface="ＭＳ Ｐゴシック" charset="0"/>
            </a:endParaRPr>
          </a:p>
        </p:txBody>
      </p:sp>
      <p:sp>
        <p:nvSpPr>
          <p:cNvPr id="10137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pic>
        <p:nvPicPr>
          <p:cNvPr id="101379" name="Picture 7" descr="baldmona_lisa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5425" y="76200"/>
            <a:ext cx="6297613"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2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Strengths</a:t>
            </a:r>
          </a:p>
        </p:txBody>
      </p:sp>
      <p:sp>
        <p:nvSpPr>
          <p:cNvPr id="7066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342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3429" name="Group 6"/>
          <p:cNvGrpSpPr>
            <a:grpSpLocks/>
          </p:cNvGrpSpPr>
          <p:nvPr/>
        </p:nvGrpSpPr>
        <p:grpSpPr bwMode="auto">
          <a:xfrm>
            <a:off x="468313" y="333375"/>
            <a:ext cx="1008062" cy="1008063"/>
            <a:chOff x="521" y="1480"/>
            <a:chExt cx="1950" cy="1995"/>
          </a:xfrm>
        </p:grpSpPr>
        <p:sp>
          <p:nvSpPr>
            <p:cNvPr id="103433"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34"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0667" name="AutoShape 11"/>
          <p:cNvSpPr>
            <a:spLocks noChangeArrowheads="1"/>
          </p:cNvSpPr>
          <p:nvPr/>
        </p:nvSpPr>
        <p:spPr bwMode="auto">
          <a:xfrm>
            <a:off x="611188" y="1844675"/>
            <a:ext cx="5402262" cy="1152525"/>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3200" b="1"/>
          </a:p>
          <a:p>
            <a:endParaRPr lang="en-US" sz="3200" b="1"/>
          </a:p>
          <a:p>
            <a:r>
              <a:rPr lang="en-US" sz="3200" b="1"/>
              <a:t>Based on the practice in the Bible...</a:t>
            </a:r>
          </a:p>
          <a:p>
            <a:endParaRPr lang="en-US" b="1"/>
          </a:p>
          <a:p>
            <a:endParaRPr lang="en-US" sz="3200" b="1"/>
          </a:p>
          <a:p>
            <a:r>
              <a:rPr lang="en-US" sz="3200"/>
              <a:t> </a:t>
            </a:r>
          </a:p>
        </p:txBody>
      </p:sp>
      <p:sp>
        <p:nvSpPr>
          <p:cNvPr id="70668" name="AutoShape 12"/>
          <p:cNvSpPr>
            <a:spLocks noChangeArrowheads="1"/>
          </p:cNvSpPr>
          <p:nvPr/>
        </p:nvSpPr>
        <p:spPr bwMode="auto">
          <a:xfrm>
            <a:off x="2051050" y="3141663"/>
            <a:ext cx="5873750" cy="14398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200" b="1"/>
              <a:t>...women can support the leadership more effectively...</a:t>
            </a:r>
            <a:endParaRPr lang="en-US" b="1"/>
          </a:p>
        </p:txBody>
      </p:sp>
      <p:sp>
        <p:nvSpPr>
          <p:cNvPr id="70669" name="AutoShape 13"/>
          <p:cNvSpPr>
            <a:spLocks noChangeArrowheads="1"/>
          </p:cNvSpPr>
          <p:nvPr/>
        </p:nvSpPr>
        <p:spPr bwMode="auto">
          <a:xfrm>
            <a:off x="3276600" y="4797425"/>
            <a:ext cx="5399088" cy="12255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a:p>
          <a:p>
            <a:pPr algn="ctr"/>
            <a:endParaRPr lang="en-US" b="1"/>
          </a:p>
          <a:p>
            <a:pPr algn="ctr"/>
            <a:r>
              <a:rPr lang="en-US" sz="3200" b="1"/>
              <a:t>...and this is more accepted by the people</a:t>
            </a:r>
          </a:p>
          <a:p>
            <a:pPr algn="ctr"/>
            <a:endParaRPr lang="en-US" sz="3200" b="1"/>
          </a:p>
          <a:p>
            <a:pPr algn="ct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left)">
                                      <p:cBhvr>
                                        <p:cTn id="7" dur="500"/>
                                        <p:tgtEl>
                                          <p:spTgt spid="70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left)">
                                      <p:cBhvr>
                                        <p:cTn id="12" dur="500"/>
                                        <p:tgtEl>
                                          <p:spTgt spid="70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69"/>
                                        </p:tgtEl>
                                        <p:attrNameLst>
                                          <p:attrName>style.visibility</p:attrName>
                                        </p:attrNameLst>
                                      </p:cBhvr>
                                      <p:to>
                                        <p:strVal val="visible"/>
                                      </p:to>
                                    </p:set>
                                    <p:animEffect transition="in" filter="wipe(left)">
                                      <p:cBhvr>
                                        <p:cTn id="17" dur="500"/>
                                        <p:tgtEl>
                                          <p:spTgt spid="70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P spid="70668" grpId="0" animBg="1"/>
      <p:bldP spid="7066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43010" name="Picture 5" descr="cpa0081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333375"/>
            <a:ext cx="6769100" cy="5467350"/>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71692" name="Picture 12" descr="ano0016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25557">
            <a:off x="2909888" y="865188"/>
            <a:ext cx="5910262" cy="5630862"/>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104451"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Weaknesses</a:t>
            </a:r>
          </a:p>
        </p:txBody>
      </p:sp>
      <p:sp>
        <p:nvSpPr>
          <p:cNvPr id="71684" name="AutoShape 4">
            <a:hlinkClick r:id="rId3"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4453" name="Picture 5" descr="rman5679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4454" name="Group 6"/>
          <p:cNvGrpSpPr>
            <a:grpSpLocks/>
          </p:cNvGrpSpPr>
          <p:nvPr/>
        </p:nvGrpSpPr>
        <p:grpSpPr bwMode="auto">
          <a:xfrm>
            <a:off x="468313" y="333375"/>
            <a:ext cx="1008062" cy="1008063"/>
            <a:chOff x="521" y="1480"/>
            <a:chExt cx="1950" cy="1995"/>
          </a:xfrm>
        </p:grpSpPr>
        <p:sp>
          <p:nvSpPr>
            <p:cNvPr id="104456"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457"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1689" name="AutoShape 9"/>
          <p:cNvSpPr>
            <a:spLocks noChangeArrowheads="1"/>
          </p:cNvSpPr>
          <p:nvPr/>
        </p:nvSpPr>
        <p:spPr bwMode="auto">
          <a:xfrm>
            <a:off x="152400" y="1916113"/>
            <a:ext cx="3200400" cy="27320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a:p>
          <a:p>
            <a:pPr algn="ctr"/>
            <a:endParaRPr lang="en-US" sz="3200" b="1"/>
          </a:p>
          <a:p>
            <a:pPr algn="ctr"/>
            <a:r>
              <a:rPr lang="en-US" sz="3200" b="1"/>
              <a:t>It can have an imbalanced leadership</a:t>
            </a:r>
          </a:p>
          <a:p>
            <a:pPr algn="ctr"/>
            <a:endParaRPr lang="en-US" b="1"/>
          </a:p>
          <a:p>
            <a:pPr algn="ctr"/>
            <a:endParaRPr lang="en-US" sz="3200" b="1"/>
          </a:p>
          <a:p>
            <a:pPr algn="ct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ipe(left)">
                                      <p:cBhvr>
                                        <p:cTn id="7" dur="500"/>
                                        <p:tgtEl>
                                          <p:spTgt spid="71689"/>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71692"/>
                                        </p:tgtEl>
                                        <p:attrNameLst>
                                          <p:attrName>style.visibility</p:attrName>
                                        </p:attrNameLst>
                                      </p:cBhvr>
                                      <p:to>
                                        <p:strVal val="visible"/>
                                      </p:to>
                                    </p:set>
                                    <p:anim calcmode="lin" valueType="num">
                                      <p:cBhvr>
                                        <p:cTn id="11" dur="500" fill="hold"/>
                                        <p:tgtEl>
                                          <p:spTgt spid="71692"/>
                                        </p:tgtEl>
                                        <p:attrNameLst>
                                          <p:attrName>ppt_w</p:attrName>
                                        </p:attrNameLst>
                                      </p:cBhvr>
                                      <p:tavLst>
                                        <p:tav tm="0">
                                          <p:val>
                                            <p:fltVal val="0"/>
                                          </p:val>
                                        </p:tav>
                                        <p:tav tm="100000">
                                          <p:val>
                                            <p:strVal val="#ppt_w"/>
                                          </p:val>
                                        </p:tav>
                                      </p:tavLst>
                                    </p:anim>
                                    <p:anim calcmode="lin" valueType="num">
                                      <p:cBhvr>
                                        <p:cTn id="12" dur="500" fill="hold"/>
                                        <p:tgtEl>
                                          <p:spTgt spid="71692"/>
                                        </p:tgtEl>
                                        <p:attrNameLst>
                                          <p:attrName>ppt_h</p:attrName>
                                        </p:attrNameLst>
                                      </p:cBhvr>
                                      <p:tavLst>
                                        <p:tav tm="0">
                                          <p:val>
                                            <p:fltVal val="0"/>
                                          </p:val>
                                        </p:tav>
                                        <p:tav tm="100000">
                                          <p:val>
                                            <p:strVal val="#ppt_h"/>
                                          </p:val>
                                        </p:tav>
                                      </p:tavLst>
                                    </p:anim>
                                    <p:animEffect transition="in" filter="fade">
                                      <p:cBhvr>
                                        <p:cTn id="13"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74"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Weaknesses</a:t>
            </a:r>
          </a:p>
        </p:txBody>
      </p:sp>
      <p:sp>
        <p:nvSpPr>
          <p:cNvPr id="7270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5476"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5477" name="Group 7"/>
          <p:cNvGrpSpPr>
            <a:grpSpLocks/>
          </p:cNvGrpSpPr>
          <p:nvPr/>
        </p:nvGrpSpPr>
        <p:grpSpPr bwMode="auto">
          <a:xfrm>
            <a:off x="468313" y="333375"/>
            <a:ext cx="1008062" cy="1008063"/>
            <a:chOff x="521" y="1480"/>
            <a:chExt cx="1950" cy="1995"/>
          </a:xfrm>
        </p:grpSpPr>
        <p:sp>
          <p:nvSpPr>
            <p:cNvPr id="10548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8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2714" name="AutoShape 10"/>
          <p:cNvSpPr>
            <a:spLocks noChangeArrowheads="1"/>
          </p:cNvSpPr>
          <p:nvPr/>
        </p:nvSpPr>
        <p:spPr bwMode="auto">
          <a:xfrm>
            <a:off x="152400" y="1916113"/>
            <a:ext cx="3276600" cy="23764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a:p>
          <a:p>
            <a:pPr algn="ctr"/>
            <a:endParaRPr lang="en-US" sz="3200" b="1"/>
          </a:p>
          <a:p>
            <a:pPr algn="ctr"/>
            <a:r>
              <a:rPr lang="en-US" sz="3200" b="1"/>
              <a:t>The church lacks capable male leaders</a:t>
            </a:r>
          </a:p>
          <a:p>
            <a:pPr algn="ctr"/>
            <a:endParaRPr lang="en-US" b="1"/>
          </a:p>
          <a:p>
            <a:pPr algn="ctr"/>
            <a:endParaRPr lang="en-US" sz="3200" b="1"/>
          </a:p>
          <a:p>
            <a:pPr algn="ctr"/>
            <a:r>
              <a:rPr lang="en-US" sz="3200"/>
              <a:t> </a:t>
            </a:r>
          </a:p>
        </p:txBody>
      </p:sp>
      <p:pic>
        <p:nvPicPr>
          <p:cNvPr id="72716" name="Picture 12" descr="forn237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50185">
            <a:off x="3563938" y="1557338"/>
            <a:ext cx="5321300" cy="554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wipe(left)">
                                      <p:cBhvr>
                                        <p:cTn id="7" dur="500"/>
                                        <p:tgtEl>
                                          <p:spTgt spid="72714"/>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72716"/>
                                        </p:tgtEl>
                                        <p:attrNameLst>
                                          <p:attrName>style.visibility</p:attrName>
                                        </p:attrNameLst>
                                      </p:cBhvr>
                                      <p:to>
                                        <p:strVal val="visible"/>
                                      </p:to>
                                    </p:set>
                                    <p:animEffect transition="in" filter="slide(fromBottom)">
                                      <p:cBhvr>
                                        <p:cTn id="11" dur="500"/>
                                        <p:tgtEl>
                                          <p:spTgt spid="7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4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Implications</a:t>
            </a:r>
          </a:p>
        </p:txBody>
      </p:sp>
      <p:sp>
        <p:nvSpPr>
          <p:cNvPr id="7578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65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6501" name="Group 6"/>
          <p:cNvGrpSpPr>
            <a:grpSpLocks/>
          </p:cNvGrpSpPr>
          <p:nvPr/>
        </p:nvGrpSpPr>
        <p:grpSpPr bwMode="auto">
          <a:xfrm>
            <a:off x="468313" y="333375"/>
            <a:ext cx="1008062" cy="1008063"/>
            <a:chOff x="521" y="1480"/>
            <a:chExt cx="1950" cy="1995"/>
          </a:xfrm>
        </p:grpSpPr>
        <p:sp>
          <p:nvSpPr>
            <p:cNvPr id="10650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0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6502" name="AutoShape 9"/>
          <p:cNvSpPr>
            <a:spLocks noChangeArrowheads="1"/>
          </p:cNvSpPr>
          <p:nvPr/>
        </p:nvSpPr>
        <p:spPr bwMode="auto">
          <a:xfrm>
            <a:off x="1116013" y="1628775"/>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Women shall not take initiative to be:</a:t>
            </a:r>
          </a:p>
          <a:p>
            <a:pPr algn="ctr"/>
            <a:endParaRPr lang="en-US" sz="2800" b="1"/>
          </a:p>
          <a:p>
            <a:pPr algn="ctr"/>
            <a:r>
              <a:rPr lang="en-US" sz="2800" b="1"/>
              <a:t>pastor </a:t>
            </a:r>
          </a:p>
          <a:p>
            <a:pPr algn="ctr"/>
            <a:r>
              <a:rPr lang="en-US" sz="2000" b="1"/>
              <a:t>(esp. senior pastor!)</a:t>
            </a:r>
          </a:p>
          <a:p>
            <a:pPr algn="ctr"/>
            <a:endParaRPr lang="en-US" sz="2800" b="1"/>
          </a:p>
          <a:p>
            <a:pPr algn="ctr"/>
            <a:r>
              <a:rPr lang="en-US" sz="2800" b="1"/>
              <a:t>preacher</a:t>
            </a:r>
          </a:p>
          <a:p>
            <a:pPr algn="ctr"/>
            <a:r>
              <a:rPr lang="en-US" sz="2800" b="1"/>
              <a:t>elder</a:t>
            </a:r>
          </a:p>
          <a:p>
            <a:pPr algn="ctr"/>
            <a:r>
              <a:rPr lang="en-US" sz="2800" b="1">
                <a:solidFill>
                  <a:schemeClr val="bg1"/>
                </a:solidFill>
              </a:rPr>
              <a:t>worship leader</a:t>
            </a:r>
          </a:p>
          <a:p>
            <a:pPr algn="ctr"/>
            <a:endParaRPr lang="en-US" sz="2800" b="1"/>
          </a:p>
          <a:p>
            <a:pPr algn="ctr"/>
            <a:endParaRPr lang="en-US" sz="2800" b="1"/>
          </a:p>
        </p:txBody>
      </p:sp>
      <p:sp>
        <p:nvSpPr>
          <p:cNvPr id="75786"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5787"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75788" name="Line 12"/>
          <p:cNvSpPr>
            <a:spLocks noChangeShapeType="1"/>
          </p:cNvSpPr>
          <p:nvPr/>
        </p:nvSpPr>
        <p:spPr bwMode="auto">
          <a:xfrm>
            <a:off x="5867400" y="2565400"/>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789" name="Line 13"/>
          <p:cNvSpPr>
            <a:spLocks noChangeShapeType="1"/>
          </p:cNvSpPr>
          <p:nvPr/>
        </p:nvSpPr>
        <p:spPr bwMode="auto">
          <a:xfrm rot="4031962">
            <a:off x="5866607" y="2780506"/>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500" fill="hold"/>
                                        <p:tgtEl>
                                          <p:spTgt spid="75786"/>
                                        </p:tgtEl>
                                        <p:attrNameLst>
                                          <p:attrName>ppt_w</p:attrName>
                                        </p:attrNameLst>
                                      </p:cBhvr>
                                      <p:tavLst>
                                        <p:tav tm="0">
                                          <p:val>
                                            <p:fltVal val="0"/>
                                          </p:val>
                                        </p:tav>
                                        <p:tav tm="100000">
                                          <p:val>
                                            <p:strVal val="#ppt_w"/>
                                          </p:val>
                                        </p:tav>
                                      </p:tavLst>
                                    </p:anim>
                                    <p:anim calcmode="lin" valueType="num">
                                      <p:cBhvr>
                                        <p:cTn id="8" dur="500" fill="hold"/>
                                        <p:tgtEl>
                                          <p:spTgt spid="75786"/>
                                        </p:tgtEl>
                                        <p:attrNameLst>
                                          <p:attrName>ppt_h</p:attrName>
                                        </p:attrNameLst>
                                      </p:cBhvr>
                                      <p:tavLst>
                                        <p:tav tm="0">
                                          <p:val>
                                            <p:fltVal val="0"/>
                                          </p:val>
                                        </p:tav>
                                        <p:tav tm="100000">
                                          <p:val>
                                            <p:strVal val="#ppt_h"/>
                                          </p:val>
                                        </p:tav>
                                      </p:tavLst>
                                    </p:anim>
                                    <p:animEffect transition="in" filter="fade">
                                      <p:cBhvr>
                                        <p:cTn id="9" dur="500"/>
                                        <p:tgtEl>
                                          <p:spTgt spid="7578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5787"/>
                                        </p:tgtEl>
                                        <p:attrNameLst>
                                          <p:attrName>style.visibility</p:attrName>
                                        </p:attrNameLst>
                                      </p:cBhvr>
                                      <p:to>
                                        <p:strVal val="visible"/>
                                      </p:to>
                                    </p:set>
                                    <p:anim calcmode="lin" valueType="num">
                                      <p:cBhvr>
                                        <p:cTn id="13" dur="500" fill="hold"/>
                                        <p:tgtEl>
                                          <p:spTgt spid="75787"/>
                                        </p:tgtEl>
                                        <p:attrNameLst>
                                          <p:attrName>ppt_w</p:attrName>
                                        </p:attrNameLst>
                                      </p:cBhvr>
                                      <p:tavLst>
                                        <p:tav tm="0">
                                          <p:val>
                                            <p:fltVal val="0"/>
                                          </p:val>
                                        </p:tav>
                                        <p:tav tm="100000">
                                          <p:val>
                                            <p:strVal val="#ppt_w"/>
                                          </p:val>
                                        </p:tav>
                                      </p:tavLst>
                                    </p:anim>
                                    <p:anim calcmode="lin" valueType="num">
                                      <p:cBhvr>
                                        <p:cTn id="14" dur="500" fill="hold"/>
                                        <p:tgtEl>
                                          <p:spTgt spid="75787"/>
                                        </p:tgtEl>
                                        <p:attrNameLst>
                                          <p:attrName>ppt_h</p:attrName>
                                        </p:attrNameLst>
                                      </p:cBhvr>
                                      <p:tavLst>
                                        <p:tav tm="0">
                                          <p:val>
                                            <p:fltVal val="0"/>
                                          </p:val>
                                        </p:tav>
                                        <p:tav tm="100000">
                                          <p:val>
                                            <p:strVal val="#ppt_h"/>
                                          </p:val>
                                        </p:tav>
                                      </p:tavLst>
                                    </p:anim>
                                    <p:animEffect transition="in" filter="fade">
                                      <p:cBhvr>
                                        <p:cTn id="15" dur="500"/>
                                        <p:tgtEl>
                                          <p:spTgt spid="7578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5789"/>
                                        </p:tgtEl>
                                        <p:attrNameLst>
                                          <p:attrName>style.visibility</p:attrName>
                                        </p:attrNameLst>
                                      </p:cBhvr>
                                      <p:to>
                                        <p:strVal val="visible"/>
                                      </p:to>
                                    </p:set>
                                    <p:animEffect transition="in" filter="wipe(up)">
                                      <p:cBhvr>
                                        <p:cTn id="19" dur="500"/>
                                        <p:tgtEl>
                                          <p:spTgt spid="75789"/>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wipe(up)">
                                      <p:cBhvr>
                                        <p:cTn id="23" dur="5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animBg="1"/>
      <p:bldP spid="75787" grpId="0" animBg="1"/>
      <p:bldP spid="75788" grpId="0" animBg="1"/>
      <p:bldP spid="7578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5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Implications</a:t>
            </a: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75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7525" name="Group 6"/>
          <p:cNvGrpSpPr>
            <a:grpSpLocks/>
          </p:cNvGrpSpPr>
          <p:nvPr/>
        </p:nvGrpSpPr>
        <p:grpSpPr bwMode="auto">
          <a:xfrm>
            <a:off x="468313" y="333375"/>
            <a:ext cx="1008062" cy="1008063"/>
            <a:chOff x="521" y="1480"/>
            <a:chExt cx="1950" cy="1995"/>
          </a:xfrm>
        </p:grpSpPr>
        <p:sp>
          <p:nvSpPr>
            <p:cNvPr id="107529"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530"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7526" name="AutoShape 11"/>
          <p:cNvSpPr>
            <a:spLocks noChangeArrowheads="1"/>
          </p:cNvSpPr>
          <p:nvPr/>
        </p:nvSpPr>
        <p:spPr bwMode="auto">
          <a:xfrm>
            <a:off x="684213" y="1771650"/>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For special cases:</a:t>
            </a:r>
          </a:p>
          <a:p>
            <a:pPr algn="ctr"/>
            <a:endParaRPr lang="en-US" sz="2800" b="1"/>
          </a:p>
          <a:p>
            <a:pPr algn="ctr"/>
            <a:r>
              <a:rPr lang="en-US" sz="2800" b="1"/>
              <a:t>women can take the key leadership role temporarily…</a:t>
            </a:r>
          </a:p>
          <a:p>
            <a:pPr algn="ctr"/>
            <a:endParaRPr lang="en-US" sz="2800" b="1"/>
          </a:p>
          <a:p>
            <a:pPr algn="ctr"/>
            <a:r>
              <a:rPr lang="en-US" sz="2800" b="1"/>
              <a:t>…while training capable male leaders </a:t>
            </a:r>
          </a:p>
          <a:p>
            <a:pPr algn="ctr"/>
            <a:endParaRPr lang="en-US" sz="2800" b="1"/>
          </a:p>
          <a:p>
            <a:pPr algn="ctr"/>
            <a:endParaRPr lang="en-US" sz="2800" b="1"/>
          </a:p>
          <a:p>
            <a:pPr algn="ctr"/>
            <a:endParaRPr lang="en-US" sz="2800" b="1"/>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54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Implications</a:t>
            </a: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854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8549" name="Group 6"/>
          <p:cNvGrpSpPr>
            <a:grpSpLocks/>
          </p:cNvGrpSpPr>
          <p:nvPr/>
        </p:nvGrpSpPr>
        <p:grpSpPr bwMode="auto">
          <a:xfrm>
            <a:off x="468313" y="333375"/>
            <a:ext cx="1008062" cy="1008063"/>
            <a:chOff x="521" y="1480"/>
            <a:chExt cx="1950" cy="1995"/>
          </a:xfrm>
        </p:grpSpPr>
        <p:sp>
          <p:nvSpPr>
            <p:cNvPr id="10855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55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8550" name="AutoShape 11"/>
          <p:cNvSpPr>
            <a:spLocks noChangeArrowheads="1"/>
          </p:cNvSpPr>
          <p:nvPr/>
        </p:nvSpPr>
        <p:spPr bwMode="auto">
          <a:xfrm>
            <a:off x="228600" y="1844675"/>
            <a:ext cx="50641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r>
              <a:rPr lang="ru-RU" altLang="ja-JP" sz="2800" b="1" i="1"/>
              <a:t>"</a:t>
            </a:r>
            <a:r>
              <a:rPr lang="en-US" altLang="ja-JP" sz="2400" b="1" i="1"/>
              <a:t>When there are simply </a:t>
            </a:r>
            <a:br>
              <a:rPr lang="en-US" altLang="ja-JP" sz="2400" b="1" i="1"/>
            </a:br>
            <a:r>
              <a:rPr lang="en-US" altLang="ja-JP" sz="2400" b="1" i="1"/>
              <a:t>no men to do the work… </a:t>
            </a:r>
            <a:br>
              <a:rPr lang="en-US" altLang="ja-JP" sz="2400" b="1" i="1"/>
            </a:br>
            <a:r>
              <a:rPr lang="en-US" altLang="ja-JP" sz="2400" b="1" i="1"/>
              <a:t>However, women must be </a:t>
            </a:r>
            <a:br>
              <a:rPr lang="en-US" altLang="ja-JP" sz="2400" b="1" i="1"/>
            </a:br>
            <a:r>
              <a:rPr lang="en-US" altLang="ja-JP" sz="2400" b="1" i="1"/>
              <a:t>cautioned against continuing </a:t>
            </a:r>
            <a:br>
              <a:rPr lang="en-US" altLang="ja-JP" sz="2400" b="1" i="1"/>
            </a:br>
            <a:r>
              <a:rPr lang="en-US" altLang="ja-JP" sz="2400" b="1" i="1"/>
              <a:t>in such work after </a:t>
            </a:r>
            <a:br>
              <a:rPr lang="en-US" altLang="ja-JP" sz="2400" b="1" i="1"/>
            </a:br>
            <a:r>
              <a:rPr lang="en-US" altLang="ja-JP" sz="2400" b="1" i="1"/>
              <a:t>there are trained men </a:t>
            </a:r>
            <a:br>
              <a:rPr lang="en-US" altLang="ja-JP" sz="2400" b="1" i="1"/>
            </a:br>
            <a:r>
              <a:rPr lang="en-US" altLang="ja-JP" sz="2400" b="1" i="1"/>
              <a:t>available for the job</a:t>
            </a:r>
            <a:r>
              <a:rPr lang="ru-RU" altLang="ja-JP" sz="2400" b="1" i="1"/>
              <a:t>"</a:t>
            </a:r>
            <a:br>
              <a:rPr lang="en-US" altLang="ja-JP" sz="2400" b="1"/>
            </a:br>
            <a:endParaRPr lang="en-US" altLang="ja-JP" sz="2400" b="1"/>
          </a:p>
          <a:p>
            <a:pPr algn="ctr"/>
            <a:r>
              <a:rPr lang="en-US" b="1"/>
              <a:t>Charles Ryrie, </a:t>
            </a:r>
            <a:br>
              <a:rPr lang="en-US" b="1"/>
            </a:br>
            <a:r>
              <a:rPr lang="en-US" b="1" i="1"/>
              <a:t>The Role of Women in the Church</a:t>
            </a:r>
            <a:r>
              <a:rPr lang="en-US" b="1"/>
              <a:t>, 80</a:t>
            </a:r>
          </a:p>
          <a:p>
            <a:pPr algn="ctr"/>
            <a:endParaRPr lang="en-US" b="1"/>
          </a:p>
          <a:p>
            <a:pPr algn="ctr"/>
            <a:endParaRPr lang="en-US" b="1"/>
          </a:p>
          <a:p>
            <a:pPr algn="ctr"/>
            <a:endParaRPr lang="en-US" sz="2800" b="1"/>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
        <p:nvSpPr>
          <p:cNvPr id="108553" name="TextBox 1"/>
          <p:cNvSpPr txBox="1">
            <a:spLocks noChangeArrowheads="1"/>
          </p:cNvSpPr>
          <p:nvPr/>
        </p:nvSpPr>
        <p:spPr bwMode="auto">
          <a:xfrm>
            <a:off x="8410575" y="4445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140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57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800" b="1">
                <a:latin typeface="Tahoma" charset="0"/>
              </a:rPr>
              <a:t>Implications</a:t>
            </a:r>
          </a:p>
        </p:txBody>
      </p:sp>
      <p:sp>
        <p:nvSpPr>
          <p:cNvPr id="8397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en-US" sz="2400" b="1" dirty="0">
                <a:latin typeface="Tahoma" pitchFamily="34" charset="0"/>
                <a:ea typeface="+mn-ea"/>
                <a:cs typeface="Arial" charset="0"/>
              </a:rPr>
              <a:t>Women </a:t>
            </a:r>
            <a:r>
              <a:rPr lang="en-US" sz="2400" b="1" u="sng" dirty="0">
                <a:latin typeface="Tahoma" pitchFamily="34" charset="0"/>
                <a:ea typeface="+mn-ea"/>
                <a:cs typeface="Arial" charset="0"/>
              </a:rPr>
              <a:t>should not</a:t>
            </a:r>
            <a:r>
              <a:rPr lang="en-US" sz="2400" b="1" dirty="0">
                <a:latin typeface="Tahoma" pitchFamily="34" charset="0"/>
                <a:ea typeface="+mn-ea"/>
                <a:cs typeface="Arial" charset="0"/>
              </a:rPr>
              <a:t> take                                  the key leadership role in the church</a:t>
            </a:r>
          </a:p>
        </p:txBody>
      </p:sp>
      <p:pic>
        <p:nvPicPr>
          <p:cNvPr id="109572"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9573" name="Group 6"/>
          <p:cNvGrpSpPr>
            <a:grpSpLocks/>
          </p:cNvGrpSpPr>
          <p:nvPr/>
        </p:nvGrpSpPr>
        <p:grpSpPr bwMode="auto">
          <a:xfrm>
            <a:off x="468313" y="333375"/>
            <a:ext cx="1008062" cy="1008063"/>
            <a:chOff x="521" y="1480"/>
            <a:chExt cx="1950" cy="1995"/>
          </a:xfrm>
        </p:grpSpPr>
        <p:sp>
          <p:nvSpPr>
            <p:cNvPr id="10957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57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9574" name="AutoShape 9"/>
          <p:cNvSpPr>
            <a:spLocks noChangeArrowheads="1"/>
          </p:cNvSpPr>
          <p:nvPr/>
        </p:nvSpPr>
        <p:spPr bwMode="auto">
          <a:xfrm>
            <a:off x="533400" y="1771650"/>
            <a:ext cx="47593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endParaRPr lang="en-US" sz="2800" b="1"/>
          </a:p>
          <a:p>
            <a:pPr algn="ctr"/>
            <a:r>
              <a:rPr lang="en-US" sz="2800" b="1"/>
              <a:t>In church, the main leadership roles are assigned to men. </a:t>
            </a:r>
          </a:p>
          <a:p>
            <a:pPr algn="ctr"/>
            <a:endParaRPr lang="en-US" sz="2800" b="1"/>
          </a:p>
          <a:p>
            <a:pPr algn="ctr"/>
            <a:r>
              <a:rPr lang="en-US" sz="2800" b="1"/>
              <a:t>Supportive roles are delegated to women.</a:t>
            </a:r>
          </a:p>
          <a:p>
            <a:pPr algn="ctr"/>
            <a:endParaRPr lang="en-US" sz="2800" b="1"/>
          </a:p>
          <a:p>
            <a:pPr algn="ctr"/>
            <a:endParaRPr lang="en-US" sz="2800" b="1"/>
          </a:p>
          <a:p>
            <a:pPr algn="ctr"/>
            <a:endParaRPr lang="en-US" sz="2800" b="1"/>
          </a:p>
          <a:p>
            <a:pPr algn="ctr"/>
            <a:endParaRPr lang="en-US" sz="2800" b="1"/>
          </a:p>
          <a:p>
            <a:pPr algn="ctr"/>
            <a:endParaRPr lang="en-US" sz="2800" b="1"/>
          </a:p>
        </p:txBody>
      </p:sp>
      <p:sp>
        <p:nvSpPr>
          <p:cNvPr id="83978"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p>
        </p:txBody>
      </p:sp>
      <p:sp>
        <p:nvSpPr>
          <p:cNvPr id="83979"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3978"/>
                                        </p:tgtEl>
                                        <p:attrNameLst>
                                          <p:attrName>style.visibility</p:attrName>
                                        </p:attrNameLst>
                                      </p:cBhvr>
                                      <p:to>
                                        <p:strVal val="visible"/>
                                      </p:to>
                                    </p:set>
                                    <p:anim calcmode="lin" valueType="num">
                                      <p:cBhvr>
                                        <p:cTn id="7" dur="500" fill="hold"/>
                                        <p:tgtEl>
                                          <p:spTgt spid="83978"/>
                                        </p:tgtEl>
                                        <p:attrNameLst>
                                          <p:attrName>ppt_w</p:attrName>
                                        </p:attrNameLst>
                                      </p:cBhvr>
                                      <p:tavLst>
                                        <p:tav tm="0">
                                          <p:val>
                                            <p:fltVal val="0"/>
                                          </p:val>
                                        </p:tav>
                                        <p:tav tm="100000">
                                          <p:val>
                                            <p:strVal val="#ppt_w"/>
                                          </p:val>
                                        </p:tav>
                                      </p:tavLst>
                                    </p:anim>
                                    <p:anim calcmode="lin" valueType="num">
                                      <p:cBhvr>
                                        <p:cTn id="8" dur="500" fill="hold"/>
                                        <p:tgtEl>
                                          <p:spTgt spid="83978"/>
                                        </p:tgtEl>
                                        <p:attrNameLst>
                                          <p:attrName>ppt_h</p:attrName>
                                        </p:attrNameLst>
                                      </p:cBhvr>
                                      <p:tavLst>
                                        <p:tav tm="0">
                                          <p:val>
                                            <p:fltVal val="0"/>
                                          </p:val>
                                        </p:tav>
                                        <p:tav tm="100000">
                                          <p:val>
                                            <p:strVal val="#ppt_h"/>
                                          </p:val>
                                        </p:tav>
                                      </p:tavLst>
                                    </p:anim>
                                    <p:animEffect transition="in" filter="fade">
                                      <p:cBhvr>
                                        <p:cTn id="9" dur="500"/>
                                        <p:tgtEl>
                                          <p:spTgt spid="8397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3979"/>
                                        </p:tgtEl>
                                        <p:attrNameLst>
                                          <p:attrName>style.visibility</p:attrName>
                                        </p:attrNameLst>
                                      </p:cBhvr>
                                      <p:to>
                                        <p:strVal val="visible"/>
                                      </p:to>
                                    </p:set>
                                    <p:anim calcmode="lin" valueType="num">
                                      <p:cBhvr>
                                        <p:cTn id="13" dur="500" fill="hold"/>
                                        <p:tgtEl>
                                          <p:spTgt spid="83979"/>
                                        </p:tgtEl>
                                        <p:attrNameLst>
                                          <p:attrName>ppt_w</p:attrName>
                                        </p:attrNameLst>
                                      </p:cBhvr>
                                      <p:tavLst>
                                        <p:tav tm="0">
                                          <p:val>
                                            <p:fltVal val="0"/>
                                          </p:val>
                                        </p:tav>
                                        <p:tav tm="100000">
                                          <p:val>
                                            <p:strVal val="#ppt_w"/>
                                          </p:val>
                                        </p:tav>
                                      </p:tavLst>
                                    </p:anim>
                                    <p:anim calcmode="lin" valueType="num">
                                      <p:cBhvr>
                                        <p:cTn id="14" dur="500" fill="hold"/>
                                        <p:tgtEl>
                                          <p:spTgt spid="83979"/>
                                        </p:tgtEl>
                                        <p:attrNameLst>
                                          <p:attrName>ppt_h</p:attrName>
                                        </p:attrNameLst>
                                      </p:cBhvr>
                                      <p:tavLst>
                                        <p:tav tm="0">
                                          <p:val>
                                            <p:fltVal val="0"/>
                                          </p:val>
                                        </p:tav>
                                        <p:tav tm="100000">
                                          <p:val>
                                            <p:strVal val="#ppt_h"/>
                                          </p:val>
                                        </p:tav>
                                      </p:tavLst>
                                    </p:anim>
                                    <p:animEffect transition="in" filter="fade">
                                      <p:cBhvr>
                                        <p:cTn id="15"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solidFill>
            <a:srgbClr val="42486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000000"/>
              </a:solidFill>
            </a:endParaRPr>
          </a:p>
        </p:txBody>
      </p:sp>
      <p:sp>
        <p:nvSpPr>
          <p:cNvPr id="110594" name="Rectangle 3"/>
          <p:cNvSpPr>
            <a:spLocks noGrp="1"/>
          </p:cNvSpPr>
          <p:nvPr>
            <p:ph type="ctrTitle" idx="4294967295"/>
          </p:nvPr>
        </p:nvSpPr>
        <p:spPr>
          <a:xfrm>
            <a:off x="381000" y="304800"/>
            <a:ext cx="8534400" cy="1143000"/>
          </a:xfrm>
        </p:spPr>
        <p:txBody>
          <a:bodyPr/>
          <a:lstStyle/>
          <a:p>
            <a:pPr eaLnBrk="1" hangingPunct="1"/>
            <a:r>
              <a:rPr lang="en-US">
                <a:solidFill>
                  <a:schemeClr val="bg1"/>
                </a:solidFill>
                <a:latin typeface="Arial" charset="0"/>
              </a:rPr>
              <a:t>Quellendorf, Germany</a:t>
            </a:r>
          </a:p>
        </p:txBody>
      </p:sp>
      <p:pic>
        <p:nvPicPr>
          <p:cNvPr id="269318" name="Picture 6" descr="lind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5500" y="1752600"/>
            <a:ext cx="2411413" cy="425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19" name="Picture 7" descr="lindner2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20" name="Picture 8" descr="Michaela_Lindner_Fall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0200" y="3581400"/>
            <a:ext cx="1981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21" name="Picture 9" descr="michaelalindner_12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200" y="1828800"/>
            <a:ext cx="1524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9" name="Rectangle 3"/>
          <p:cNvSpPr>
            <a:spLocks/>
          </p:cNvSpPr>
          <p:nvPr/>
        </p:nvSpPr>
        <p:spPr bwMode="auto">
          <a:xfrm>
            <a:off x="152400" y="3810000"/>
            <a:ext cx="2667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a:solidFill>
                  <a:srgbClr val="FFFFFF"/>
                </a:solidFill>
                <a:latin typeface="Calibri" charset="0"/>
              </a:rPr>
              <a:t>Mr. Norbert Lindner</a:t>
            </a:r>
          </a:p>
        </p:txBody>
      </p:sp>
      <p:sp>
        <p:nvSpPr>
          <p:cNvPr id="269323" name="Rectangle 3"/>
          <p:cNvSpPr>
            <a:spLocks/>
          </p:cNvSpPr>
          <p:nvPr/>
        </p:nvSpPr>
        <p:spPr bwMode="auto">
          <a:xfrm>
            <a:off x="6096000" y="1524000"/>
            <a:ext cx="2667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a:solidFill>
                  <a:srgbClr val="FFFFFF"/>
                </a:solidFill>
                <a:latin typeface="Calibri" charset="0"/>
              </a:rPr>
              <a:t>Mr. Michaela Lindner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69321"/>
                                        </p:tgtEl>
                                        <p:attrNameLst>
                                          <p:attrName>style.visibility</p:attrName>
                                        </p:attrNameLst>
                                      </p:cBhvr>
                                      <p:to>
                                        <p:strVal val="visible"/>
                                      </p:to>
                                    </p:set>
                                    <p:animEffect transition="in" filter="dissolve">
                                      <p:cBhvr>
                                        <p:cTn id="11" dur="500"/>
                                        <p:tgtEl>
                                          <p:spTgt spid="26932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9320"/>
                                        </p:tgtEl>
                                        <p:attrNameLst>
                                          <p:attrName>style.visibility</p:attrName>
                                        </p:attrNameLst>
                                      </p:cBhvr>
                                      <p:to>
                                        <p:strVal val="visible"/>
                                      </p:to>
                                    </p:set>
                                    <p:animEffect transition="in" filter="dissolve">
                                      <p:cBhvr>
                                        <p:cTn id="15" dur="500"/>
                                        <p:tgtEl>
                                          <p:spTgt spid="269320"/>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269318"/>
                                        </p:tgtEl>
                                        <p:attrNameLst>
                                          <p:attrName>style.visibility</p:attrName>
                                        </p:attrNameLst>
                                      </p:cBhvr>
                                      <p:to>
                                        <p:strVal val="visible"/>
                                      </p:to>
                                    </p:set>
                                    <p:animEffect transition="in" filter="dissolve">
                                      <p:cBhvr>
                                        <p:cTn id="19" dur="500"/>
                                        <p:tgtEl>
                                          <p:spTgt spid="269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69319"/>
                                        </p:tgtEl>
                                        <p:attrNameLst>
                                          <p:attrName>style.visibility</p:attrName>
                                        </p:attrNameLst>
                                      </p:cBhvr>
                                      <p:to>
                                        <p:strVal val="visible"/>
                                      </p:to>
                                    </p:set>
                                    <p:animEffect transition="in" filter="dissolve">
                                      <p:cBhvr>
                                        <p:cTn id="24" dur="500"/>
                                        <p:tgtEl>
                                          <p:spTgt spid="269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3"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AutoShape 5"/>
          <p:cNvSpPr>
            <a:spLocks noChangeArrowheads="1"/>
          </p:cNvSpPr>
          <p:nvPr/>
        </p:nvSpPr>
        <p:spPr bwMode="auto">
          <a:xfrm>
            <a:off x="2195513" y="1196975"/>
            <a:ext cx="5113337" cy="5183188"/>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4000" b="1">
              <a:latin typeface="Tahoma" charset="0"/>
            </a:endParaRPr>
          </a:p>
        </p:txBody>
      </p:sp>
      <p:sp>
        <p:nvSpPr>
          <p:cNvPr id="112642" name="AutoShape 11"/>
          <p:cNvSpPr>
            <a:spLocks noChangeArrowheads="1"/>
          </p:cNvSpPr>
          <p:nvPr/>
        </p:nvSpPr>
        <p:spPr bwMode="auto">
          <a:xfrm>
            <a:off x="2555875" y="1484313"/>
            <a:ext cx="4464050" cy="4608512"/>
          </a:xfrm>
          <a:prstGeom prst="roundRect">
            <a:avLst>
              <a:gd name="adj" fmla="val 16667"/>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43" name="Line 4"/>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 name="AutoShape 2"/>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2645" name="AutoShape 10"/>
          <p:cNvSpPr>
            <a:spLocks noChangeArrowheads="1"/>
          </p:cNvSpPr>
          <p:nvPr/>
        </p:nvSpPr>
        <p:spPr bwMode="auto">
          <a:xfrm>
            <a:off x="2700338" y="1700213"/>
            <a:ext cx="4176712" cy="417671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4000" b="1"/>
              <a:t>Leadership </a:t>
            </a:r>
          </a:p>
          <a:p>
            <a:pPr algn="ctr"/>
            <a:r>
              <a:rPr lang="en-US" sz="4000" b="1"/>
              <a:t>in the </a:t>
            </a:r>
          </a:p>
          <a:p>
            <a:pPr algn="ctr"/>
            <a:r>
              <a:rPr lang="en-US" sz="4000" b="1"/>
              <a:t>church …</a:t>
            </a:r>
          </a:p>
        </p:txBody>
      </p:sp>
      <p:sp>
        <p:nvSpPr>
          <p:cNvPr id="3078" name="Rectangle 6" descr="Julie_Pennington_Russell"/>
          <p:cNvSpPr>
            <a:spLocks noChangeArrowheads="1"/>
          </p:cNvSpPr>
          <p:nvPr/>
        </p:nvSpPr>
        <p:spPr bwMode="auto">
          <a:xfrm rot="551651">
            <a:off x="6327775" y="3460750"/>
            <a:ext cx="2087563" cy="288131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p>
        </p:txBody>
      </p:sp>
      <p:sp>
        <p:nvSpPr>
          <p:cNvPr id="3079" name="Rectangle 7" descr="preacher-460x360"/>
          <p:cNvSpPr>
            <a:spLocks noChangeArrowheads="1"/>
          </p:cNvSpPr>
          <p:nvPr/>
        </p:nvSpPr>
        <p:spPr bwMode="auto">
          <a:xfrm rot="-628737">
            <a:off x="539750" y="549275"/>
            <a:ext cx="2297113" cy="2592388"/>
          </a:xfrm>
          <a:prstGeom prst="rect">
            <a:avLst/>
          </a:prstGeom>
          <a:blipFill dpi="0" rotWithShape="1">
            <a:blip r:embed="rId3"/>
            <a:srcRect/>
            <a:stretch>
              <a:fillRect/>
            </a:stretch>
          </a:blipFill>
          <a:ln w="127000">
            <a:solidFill>
              <a:srgbClr val="800000"/>
            </a:solidFill>
            <a:miter lim="800000"/>
            <a:headEnd/>
            <a:tailEnd/>
          </a:ln>
        </p:spPr>
        <p:txBody>
          <a:bodyPr wrap="none" anchor="ctr"/>
          <a:lstStyle/>
          <a:p>
            <a:endParaRPr lang="en-US"/>
          </a:p>
        </p:txBody>
      </p:sp>
      <p:sp>
        <p:nvSpPr>
          <p:cNvPr id="3081" name="WordArt 9"/>
          <p:cNvSpPr>
            <a:spLocks noChangeArrowheads="1" noChangeShapeType="1" noTextEdit="1"/>
          </p:cNvSpPr>
          <p:nvPr/>
        </p:nvSpPr>
        <p:spPr bwMode="auto">
          <a:xfrm rot="-1085066">
            <a:off x="1438275" y="674688"/>
            <a:ext cx="576263" cy="100806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FFFFFF"/>
                </a:solidFill>
                <a:latin typeface="Arial Rounded MT Bold"/>
                <a:ea typeface="Arial Rounded MT Bold"/>
                <a:cs typeface="Arial Rounded MT Bold"/>
              </a:rPr>
              <a:t>?</a:t>
            </a:r>
            <a:endParaRPr lang="en-US" sz="3600" kern="10">
              <a:solidFill>
                <a:srgbClr val="FFFFFF"/>
              </a:solidFill>
              <a:latin typeface="Arial Rounded MT Bold"/>
              <a:ea typeface="Arial Rounded MT Bold"/>
              <a:cs typeface="Arial Rounded MT Bold"/>
            </a:endParaRPr>
          </a:p>
        </p:txBody>
      </p:sp>
      <p:sp>
        <p:nvSpPr>
          <p:cNvPr id="3080" name="WordArt 8"/>
          <p:cNvSpPr>
            <a:spLocks noChangeArrowheads="1" noChangeShapeType="1" noTextEdit="1"/>
          </p:cNvSpPr>
          <p:nvPr/>
        </p:nvSpPr>
        <p:spPr bwMode="auto">
          <a:xfrm>
            <a:off x="6553200" y="3657600"/>
            <a:ext cx="576263" cy="100806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FFFFFF"/>
                </a:solidFill>
                <a:latin typeface="Arial Rounded MT Bold"/>
                <a:ea typeface="Arial Rounded MT Bold"/>
                <a:cs typeface="Arial Rounded MT Bold"/>
              </a:rPr>
              <a:t>?</a:t>
            </a:r>
            <a:endParaRPr lang="en-US" sz="3600" kern="10">
              <a:solidFill>
                <a:srgbClr val="FFFFFF"/>
              </a:solidFill>
              <a:latin typeface="Arial Rounded MT Bold"/>
              <a:ea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animEffect transition="in" filter="fade">
                                      <p:cBhvr>
                                        <p:cTn id="9" dur="500"/>
                                        <p:tgtEl>
                                          <p:spTgt spid="307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500" fill="hold"/>
                                        <p:tgtEl>
                                          <p:spTgt spid="3078"/>
                                        </p:tgtEl>
                                        <p:attrNameLst>
                                          <p:attrName>ppt_w</p:attrName>
                                        </p:attrNameLst>
                                      </p:cBhvr>
                                      <p:tavLst>
                                        <p:tav tm="0">
                                          <p:val>
                                            <p:fltVal val="0"/>
                                          </p:val>
                                        </p:tav>
                                        <p:tav tm="100000">
                                          <p:val>
                                            <p:strVal val="#ppt_w"/>
                                          </p:val>
                                        </p:tav>
                                      </p:tavLst>
                                    </p:anim>
                                    <p:anim calcmode="lin" valueType="num">
                                      <p:cBhvr>
                                        <p:cTn id="14" dur="500" fill="hold"/>
                                        <p:tgtEl>
                                          <p:spTgt spid="3078"/>
                                        </p:tgtEl>
                                        <p:attrNameLst>
                                          <p:attrName>ppt_h</p:attrName>
                                        </p:attrNameLst>
                                      </p:cBhvr>
                                      <p:tavLst>
                                        <p:tav tm="0">
                                          <p:val>
                                            <p:fltVal val="0"/>
                                          </p:val>
                                        </p:tav>
                                        <p:tav tm="100000">
                                          <p:val>
                                            <p:strVal val="#ppt_h"/>
                                          </p:val>
                                        </p:tav>
                                      </p:tavLst>
                                    </p:anim>
                                    <p:animEffect transition="in" filter="fade">
                                      <p:cBhvr>
                                        <p:cTn id="15" dur="500"/>
                                        <p:tgtEl>
                                          <p:spTgt spid="3078"/>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p:cTn id="19" dur="500" fill="hold"/>
                                        <p:tgtEl>
                                          <p:spTgt spid="3081"/>
                                        </p:tgtEl>
                                        <p:attrNameLst>
                                          <p:attrName>ppt_w</p:attrName>
                                        </p:attrNameLst>
                                      </p:cBhvr>
                                      <p:tavLst>
                                        <p:tav tm="0">
                                          <p:val>
                                            <p:fltVal val="0"/>
                                          </p:val>
                                        </p:tav>
                                        <p:tav tm="100000">
                                          <p:val>
                                            <p:strVal val="#ppt_w"/>
                                          </p:val>
                                        </p:tav>
                                      </p:tavLst>
                                    </p:anim>
                                    <p:anim calcmode="lin" valueType="num">
                                      <p:cBhvr>
                                        <p:cTn id="20" dur="500" fill="hold"/>
                                        <p:tgtEl>
                                          <p:spTgt spid="3081"/>
                                        </p:tgtEl>
                                        <p:attrNameLst>
                                          <p:attrName>ppt_h</p:attrName>
                                        </p:attrNameLst>
                                      </p:cBhvr>
                                      <p:tavLst>
                                        <p:tav tm="0">
                                          <p:val>
                                            <p:fltVal val="0"/>
                                          </p:val>
                                        </p:tav>
                                        <p:tav tm="100000">
                                          <p:val>
                                            <p:strVal val="#ppt_h"/>
                                          </p:val>
                                        </p:tav>
                                      </p:tavLst>
                                    </p:anim>
                                    <p:animEffect transition="in" filter="fade">
                                      <p:cBhvr>
                                        <p:cTn id="21" dur="500"/>
                                        <p:tgtEl>
                                          <p:spTgt spid="308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80"/>
                                        </p:tgtEl>
                                        <p:attrNameLst>
                                          <p:attrName>style.visibility</p:attrName>
                                        </p:attrNameLst>
                                      </p:cBhvr>
                                      <p:to>
                                        <p:strVal val="visible"/>
                                      </p:to>
                                    </p:set>
                                    <p:anim calcmode="lin" valueType="num">
                                      <p:cBhvr>
                                        <p:cTn id="24" dur="500" fill="hold"/>
                                        <p:tgtEl>
                                          <p:spTgt spid="3080"/>
                                        </p:tgtEl>
                                        <p:attrNameLst>
                                          <p:attrName>ppt_w</p:attrName>
                                        </p:attrNameLst>
                                      </p:cBhvr>
                                      <p:tavLst>
                                        <p:tav tm="0">
                                          <p:val>
                                            <p:fltVal val="0"/>
                                          </p:val>
                                        </p:tav>
                                        <p:tav tm="100000">
                                          <p:val>
                                            <p:strVal val="#ppt_w"/>
                                          </p:val>
                                        </p:tav>
                                      </p:tavLst>
                                    </p:anim>
                                    <p:anim calcmode="lin" valueType="num">
                                      <p:cBhvr>
                                        <p:cTn id="25" dur="500" fill="hold"/>
                                        <p:tgtEl>
                                          <p:spTgt spid="3080"/>
                                        </p:tgtEl>
                                        <p:attrNameLst>
                                          <p:attrName>ppt_h</p:attrName>
                                        </p:attrNameLst>
                                      </p:cBhvr>
                                      <p:tavLst>
                                        <p:tav tm="0">
                                          <p:val>
                                            <p:fltVal val="0"/>
                                          </p:val>
                                        </p:tav>
                                        <p:tav tm="100000">
                                          <p:val>
                                            <p:strVal val="#ppt_h"/>
                                          </p:val>
                                        </p:tav>
                                      </p:tavLst>
                                    </p:anim>
                                    <p:animEffect transition="in" filter="fade">
                                      <p:cBhvr>
                                        <p:cTn id="2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P spid="3081" grpId="0" animBg="1"/>
      <p:bldP spid="308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795"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3667"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4000" b="1">
                <a:cs typeface="Arial" charset="0"/>
              </a:rPr>
              <a:t>…is not to show who has more authority (men or women)</a:t>
            </a:r>
          </a:p>
          <a:p>
            <a:pPr algn="ctr"/>
            <a:endParaRPr lang="en-US" sz="4000" b="1">
              <a:cs typeface="Arial" charset="0"/>
            </a:endParaRPr>
          </a:p>
        </p:txBody>
      </p:sp>
      <p:sp>
        <p:nvSpPr>
          <p:cNvPr id="113668" name="AutoShape 5"/>
          <p:cNvSpPr>
            <a:spLocks noChangeArrowheads="1"/>
          </p:cNvSpPr>
          <p:nvPr/>
        </p:nvSpPr>
        <p:spPr bwMode="auto">
          <a:xfrm>
            <a:off x="1676400" y="5013325"/>
            <a:ext cx="7143750"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400" b="1">
                <a:solidFill>
                  <a:schemeClr val="bg1"/>
                </a:solidFill>
              </a:rPr>
              <a:t>Each of you should look not only to your own interests, but also to the interests of others.</a:t>
            </a:r>
            <a:r>
              <a:rPr lang="en-US" sz="2400">
                <a:solidFill>
                  <a:schemeClr val="bg1"/>
                </a:solidFill>
              </a:rPr>
              <a:t> </a:t>
            </a:r>
            <a:endParaRPr lang="en-US" sz="2400" b="1">
              <a:solidFill>
                <a:schemeClr val="bg1"/>
              </a:solidFill>
            </a:endParaRPr>
          </a:p>
          <a:p>
            <a:pPr algn="ctr"/>
            <a:r>
              <a:rPr lang="en-US" sz="2400" b="1" i="1">
                <a:solidFill>
                  <a:schemeClr val="bg1"/>
                </a:solidFill>
              </a:rPr>
              <a:t>Philippians 2:3</a:t>
            </a:r>
          </a:p>
        </p:txBody>
      </p:sp>
      <p:sp>
        <p:nvSpPr>
          <p:cNvPr id="113669" name="Rectangle 7" descr="BG"/>
          <p:cNvSpPr>
            <a:spLocks noChangeArrowheads="1"/>
          </p:cNvSpPr>
          <p:nvPr/>
        </p:nvSpPr>
        <p:spPr bwMode="auto">
          <a:xfrm rot="20933848" flipH="1">
            <a:off x="6070600" y="1598613"/>
            <a:ext cx="1655763" cy="1828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p>
        </p:txBody>
      </p:sp>
      <p:sp>
        <p:nvSpPr>
          <p:cNvPr id="113670" name="Rectangle 8" descr="Julie_Pennington_Russell"/>
          <p:cNvSpPr>
            <a:spLocks noChangeArrowheads="1"/>
          </p:cNvSpPr>
          <p:nvPr/>
        </p:nvSpPr>
        <p:spPr bwMode="auto">
          <a:xfrm rot="551651">
            <a:off x="7092950" y="2706688"/>
            <a:ext cx="1582738" cy="20891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p>
        </p:txBody>
      </p:sp>
      <p:sp>
        <p:nvSpPr>
          <p:cNvPr id="113671"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43"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4691"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4000" b="1">
                <a:cs typeface="Arial" charset="0"/>
              </a:rPr>
              <a:t>…should not destroy the church unity</a:t>
            </a:r>
          </a:p>
          <a:p>
            <a:pPr algn="ctr"/>
            <a:endParaRPr lang="en-US" sz="4000" b="1">
              <a:cs typeface="Arial" charset="0"/>
            </a:endParaRPr>
          </a:p>
        </p:txBody>
      </p:sp>
      <p:sp>
        <p:nvSpPr>
          <p:cNvPr id="114692"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400" b="1">
                <a:solidFill>
                  <a:schemeClr val="bg1"/>
                </a:solidFill>
              </a:rPr>
              <a:t>Make every effort to keep the unity of the Spirit through the bond of peace</a:t>
            </a:r>
            <a:r>
              <a:rPr lang="en-US" sz="2400">
                <a:solidFill>
                  <a:schemeClr val="bg1"/>
                </a:solidFill>
              </a:rPr>
              <a:t> </a:t>
            </a:r>
            <a:endParaRPr lang="en-US" sz="2400" b="1">
              <a:solidFill>
                <a:schemeClr val="bg1"/>
              </a:solidFill>
            </a:endParaRPr>
          </a:p>
          <a:p>
            <a:pPr algn="ctr"/>
            <a:r>
              <a:rPr lang="en-US" sz="2400" b="1" i="1">
                <a:solidFill>
                  <a:schemeClr val="bg1"/>
                </a:solidFill>
              </a:rPr>
              <a:t>Ephesians 4:3</a:t>
            </a:r>
          </a:p>
        </p:txBody>
      </p:sp>
      <p:sp>
        <p:nvSpPr>
          <p:cNvPr id="35849" name="Rectangle 9" descr="OurChurchGraphic"/>
          <p:cNvSpPr>
            <a:spLocks noChangeArrowheads="1"/>
          </p:cNvSpPr>
          <p:nvPr/>
        </p:nvSpPr>
        <p:spPr bwMode="auto">
          <a:xfrm rot="275117">
            <a:off x="6084888" y="1196975"/>
            <a:ext cx="2376487" cy="381476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p>
        </p:txBody>
      </p:sp>
      <p:sp>
        <p:nvSpPr>
          <p:cNvPr id="114694"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1+#ppt_w/2"/>
                                          </p:val>
                                        </p:tav>
                                        <p:tav tm="100000">
                                          <p:val>
                                            <p:strVal val="#ppt_x"/>
                                          </p:val>
                                        </p:tav>
                                      </p:tavLst>
                                    </p:anim>
                                    <p:anim calcmode="lin" valueType="num">
                                      <p:cBhvr additive="base">
                                        <p:cTn id="8" dur="500" fill="hold"/>
                                        <p:tgtEl>
                                          <p:spTgt spid="35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44034" name="Picture 5" descr="untitl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2" name="AutoShape 4"/>
          <p:cNvSpPr>
            <a:spLocks noChangeArrowheads="1"/>
          </p:cNvSpPr>
          <p:nvPr/>
        </p:nvSpPr>
        <p:spPr bwMode="auto">
          <a:xfrm>
            <a:off x="3995738" y="3429000"/>
            <a:ext cx="4537075" cy="3024188"/>
          </a:xfrm>
          <a:prstGeom prst="roundRect">
            <a:avLst>
              <a:gd name="adj" fmla="val 16667"/>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3600" b="1">
                <a:latin typeface="Tahoma" charset="0"/>
              </a:rPr>
              <a:t>Do men and women have the same roles in the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25" name="Picture 9" descr="high_prie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49635">
            <a:off x="6011863" y="1484313"/>
            <a:ext cx="2222500" cy="40322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115714"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4000" b="1">
                <a:latin typeface="Tahoma" charset="0"/>
              </a:rPr>
              <a:t>…is not necessary to serve God</a:t>
            </a:r>
          </a:p>
          <a:p>
            <a:pPr algn="ctr"/>
            <a:endParaRPr lang="en-US" sz="4000" b="1">
              <a:latin typeface="Tahoma" charset="0"/>
            </a:endParaRPr>
          </a:p>
        </p:txBody>
      </p:sp>
      <p:sp>
        <p:nvSpPr>
          <p:cNvPr id="11571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19"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Conclusion</a:t>
            </a:r>
          </a:p>
        </p:txBody>
      </p:sp>
      <p:sp>
        <p:nvSpPr>
          <p:cNvPr id="115717"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en-US" sz="2400" b="1">
                <a:solidFill>
                  <a:schemeClr val="bg1"/>
                </a:solidFill>
              </a:rPr>
              <a:t>Whatever you do, work at it with all your heart, as working for the Lord, not for men.</a:t>
            </a:r>
          </a:p>
          <a:p>
            <a:pPr algn="ctr"/>
            <a:r>
              <a:rPr lang="en-US" sz="2400" b="1" i="1">
                <a:solidFill>
                  <a:schemeClr val="bg1"/>
                </a:solidFill>
              </a:rPr>
              <a:t>Colossians 3:23</a:t>
            </a:r>
          </a:p>
        </p:txBody>
      </p:sp>
      <p:sp>
        <p:nvSpPr>
          <p:cNvPr id="115718"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i="1"/>
              <a:t>Leadership in the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slide(fromBottom)">
                                      <p:cBhvr>
                                        <p:cTn id="7"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67" name="AutoShape 3"/>
          <p:cNvSpPr>
            <a:spLocks noChangeArrowheads="1"/>
          </p:cNvSpPr>
          <p:nvPr/>
        </p:nvSpPr>
        <p:spPr bwMode="auto">
          <a:xfrm>
            <a:off x="5099050" y="282575"/>
            <a:ext cx="3671888" cy="565150"/>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en-US" sz="2800" b="1">
                <a:ea typeface="+mn-ea"/>
                <a:cs typeface="Arial" charset="0"/>
              </a:rPr>
              <a:t>Application</a:t>
            </a:r>
          </a:p>
        </p:txBody>
      </p:sp>
      <p:sp>
        <p:nvSpPr>
          <p:cNvPr id="36868" name="AutoShape 4"/>
          <p:cNvSpPr>
            <a:spLocks noChangeArrowheads="1"/>
          </p:cNvSpPr>
          <p:nvPr/>
        </p:nvSpPr>
        <p:spPr bwMode="auto">
          <a:xfrm>
            <a:off x="1295400" y="1752600"/>
            <a:ext cx="7897813" cy="44116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r"/>
            <a:r>
              <a:rPr lang="en-US" sz="3200" b="1">
                <a:solidFill>
                  <a:srgbClr val="FF0000"/>
                </a:solidFill>
                <a:latin typeface="Tahoma" charset="0"/>
              </a:rPr>
              <a:t>women</a:t>
            </a:r>
            <a:r>
              <a:rPr lang="uk-UA" altLang="ja-JP" sz="3200" b="1">
                <a:solidFill>
                  <a:srgbClr val="FF0000"/>
                </a:solidFill>
                <a:latin typeface="Tahoma" charset="0"/>
              </a:rPr>
              <a:t>'</a:t>
            </a:r>
            <a:r>
              <a:rPr lang="en-US" sz="3200" b="1">
                <a:solidFill>
                  <a:srgbClr val="FF0000"/>
                </a:solidFill>
                <a:latin typeface="Tahoma" charset="0"/>
              </a:rPr>
              <a:t>s ministry</a:t>
            </a:r>
            <a:r>
              <a:rPr lang="en-US" sz="3200" b="1">
                <a:latin typeface="Tahoma" charset="0"/>
              </a:rPr>
              <a:t> </a:t>
            </a:r>
            <a:br>
              <a:rPr lang="en-US" sz="3200" b="1">
                <a:latin typeface="Tahoma" charset="0"/>
              </a:rPr>
            </a:br>
            <a:r>
              <a:rPr lang="en-US" sz="3200" b="1">
                <a:solidFill>
                  <a:schemeClr val="folHlink"/>
                </a:solidFill>
                <a:latin typeface="Tahoma" charset="0"/>
              </a:rPr>
              <a:t>children</a:t>
            </a:r>
            <a:r>
              <a:rPr lang="uk-UA" altLang="ja-JP" sz="3200" b="1">
                <a:solidFill>
                  <a:schemeClr val="folHlink"/>
                </a:solidFill>
                <a:latin typeface="Tahoma" charset="0"/>
              </a:rPr>
              <a:t>'</a:t>
            </a:r>
            <a:r>
              <a:rPr lang="en-US" sz="3200" b="1">
                <a:solidFill>
                  <a:schemeClr val="folHlink"/>
                </a:solidFill>
                <a:latin typeface="Tahoma" charset="0"/>
              </a:rPr>
              <a:t>s  ministry</a:t>
            </a:r>
          </a:p>
          <a:p>
            <a:pPr algn="r"/>
            <a:r>
              <a:rPr lang="en-US" sz="3200" b="1">
                <a:solidFill>
                  <a:srgbClr val="CC6600"/>
                </a:solidFill>
                <a:latin typeface="Tahoma" charset="0"/>
              </a:rPr>
              <a:t>administration</a:t>
            </a:r>
            <a:r>
              <a:rPr lang="en-US" sz="3200" b="1">
                <a:solidFill>
                  <a:schemeClr val="hlink"/>
                </a:solidFill>
                <a:latin typeface="Tahoma" charset="0"/>
              </a:rPr>
              <a:t> youth ministry </a:t>
            </a:r>
            <a:r>
              <a:rPr lang="en-US" sz="3200" b="1">
                <a:solidFill>
                  <a:srgbClr val="0000FF"/>
                </a:solidFill>
                <a:latin typeface="Tahoma" charset="0"/>
              </a:rPr>
              <a:t>visitation</a:t>
            </a:r>
            <a:r>
              <a:rPr lang="en-US" sz="3200" b="1">
                <a:solidFill>
                  <a:schemeClr val="hlink"/>
                </a:solidFill>
                <a:latin typeface="Tahoma" charset="0"/>
              </a:rPr>
              <a:t> </a:t>
            </a:r>
            <a:r>
              <a:rPr lang="en-US" sz="3200" b="1">
                <a:solidFill>
                  <a:srgbClr val="CC66FF"/>
                </a:solidFill>
                <a:latin typeface="Tahoma" charset="0"/>
              </a:rPr>
              <a:t>church bulletin</a:t>
            </a:r>
            <a:r>
              <a:rPr lang="en-US" sz="3200" b="1">
                <a:solidFill>
                  <a:schemeClr val="hlink"/>
                </a:solidFill>
                <a:latin typeface="Tahoma" charset="0"/>
              </a:rPr>
              <a:t> </a:t>
            </a:r>
            <a:r>
              <a:rPr lang="en-US" sz="3200" b="1">
                <a:solidFill>
                  <a:srgbClr val="CC0066"/>
                </a:solidFill>
                <a:latin typeface="Tahoma" charset="0"/>
              </a:rPr>
              <a:t>choir</a:t>
            </a:r>
            <a:r>
              <a:rPr lang="en-US" sz="3200" b="1">
                <a:solidFill>
                  <a:schemeClr val="hlink"/>
                </a:solidFill>
                <a:latin typeface="Tahoma" charset="0"/>
              </a:rPr>
              <a:t> </a:t>
            </a:r>
            <a:r>
              <a:rPr lang="en-US" sz="3200" b="1">
                <a:solidFill>
                  <a:srgbClr val="CC0066"/>
                </a:solidFill>
                <a:latin typeface="Tahoma" charset="0"/>
              </a:rPr>
              <a:t>music</a:t>
            </a:r>
            <a:r>
              <a:rPr lang="en-US" sz="3200" b="1">
                <a:solidFill>
                  <a:schemeClr val="hlink"/>
                </a:solidFill>
                <a:latin typeface="Tahoma" charset="0"/>
              </a:rPr>
              <a:t> </a:t>
            </a:r>
            <a:r>
              <a:rPr lang="en-US" sz="3200" b="1">
                <a:solidFill>
                  <a:srgbClr val="006600"/>
                </a:solidFill>
                <a:latin typeface="Tahoma" charset="0"/>
              </a:rPr>
              <a:t>cell-group</a:t>
            </a:r>
            <a:r>
              <a:rPr lang="en-US" sz="3200" b="1">
                <a:solidFill>
                  <a:srgbClr val="0000FF"/>
                </a:solidFill>
                <a:latin typeface="Tahoma" charset="0"/>
              </a:rPr>
              <a:t> </a:t>
            </a:r>
            <a:r>
              <a:rPr lang="en-US" sz="3200" b="1">
                <a:solidFill>
                  <a:srgbClr val="FF3300"/>
                </a:solidFill>
                <a:latin typeface="Tahoma" charset="0"/>
              </a:rPr>
              <a:t>mission-team</a:t>
            </a:r>
            <a:r>
              <a:rPr lang="en-US" sz="3200" b="1">
                <a:solidFill>
                  <a:srgbClr val="FF9966"/>
                </a:solidFill>
                <a:latin typeface="Tahoma" charset="0"/>
              </a:rPr>
              <a:t> </a:t>
            </a:r>
            <a:r>
              <a:rPr lang="en-US" sz="3200" b="1">
                <a:solidFill>
                  <a:srgbClr val="3333CC"/>
                </a:solidFill>
                <a:latin typeface="Tahoma" charset="0"/>
              </a:rPr>
              <a:t>counselling</a:t>
            </a:r>
            <a:r>
              <a:rPr lang="en-US" sz="3200" b="1">
                <a:solidFill>
                  <a:srgbClr val="FF9966"/>
                </a:solidFill>
                <a:latin typeface="Tahoma" charset="0"/>
              </a:rPr>
              <a:t> </a:t>
            </a:r>
            <a:r>
              <a:rPr lang="en-US" sz="3200" b="1">
                <a:solidFill>
                  <a:srgbClr val="660033"/>
                </a:solidFill>
                <a:latin typeface="Tahoma" charset="0"/>
              </a:rPr>
              <a:t>prayer meeting </a:t>
            </a:r>
            <a:r>
              <a:rPr lang="en-US" sz="3200" b="1">
                <a:solidFill>
                  <a:srgbClr val="FF3300"/>
                </a:solidFill>
                <a:latin typeface="Tahoma" charset="0"/>
              </a:rPr>
              <a:t>preparing teaching materials</a:t>
            </a:r>
          </a:p>
          <a:p>
            <a:pPr algn="r"/>
            <a:endParaRPr lang="en-US" sz="3200" b="1">
              <a:latin typeface="Tahoma" charset="0"/>
            </a:endParaRPr>
          </a:p>
        </p:txBody>
      </p:sp>
      <p:sp>
        <p:nvSpPr>
          <p:cNvPr id="116740" name="Text Box 8"/>
          <p:cNvSpPr txBox="1">
            <a:spLocks noChangeArrowheads="1"/>
          </p:cNvSpPr>
          <p:nvPr/>
        </p:nvSpPr>
        <p:spPr bwMode="auto">
          <a:xfrm>
            <a:off x="900113" y="1196975"/>
            <a:ext cx="72009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a:t>What can women do in the church? </a:t>
            </a:r>
          </a:p>
        </p:txBody>
      </p:sp>
      <p:pic>
        <p:nvPicPr>
          <p:cNvPr id="116741" name="Picture 12"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42" name="Line 13"/>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8" name="AutoShape 14"/>
          <p:cNvSpPr>
            <a:spLocks noChangeArrowheads="1"/>
          </p:cNvSpPr>
          <p:nvPr/>
        </p:nvSpPr>
        <p:spPr bwMode="auto">
          <a:xfrm>
            <a:off x="2555875" y="5516563"/>
            <a:ext cx="5545138" cy="1268412"/>
          </a:xfrm>
          <a:prstGeom prst="roundRect">
            <a:avLst>
              <a:gd name="adj" fmla="val 16667"/>
            </a:avLst>
          </a:prstGeom>
          <a:solidFill>
            <a:schemeClr val="accent1"/>
          </a:solidFill>
          <a:ln>
            <a:noFill/>
          </a:ln>
          <a:effectLst>
            <a:outerShdw dist="74053" dir="1265782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4000" b="1">
                <a:cs typeface="Arial" charset="0"/>
              </a:rPr>
              <a:t>… a lot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dissolve">
                                      <p:cBhvr>
                                        <p:cTn id="7" dur="500"/>
                                        <p:tgtEl>
                                          <p:spTgt spid="36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ssolve">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7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7761" name="Picture 14"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763" name="Text Box 9"/>
          <p:cNvSpPr txBox="1">
            <a:spLocks noChangeArrowheads="1"/>
          </p:cNvSpPr>
          <p:nvPr/>
        </p:nvSpPr>
        <p:spPr bwMode="auto">
          <a:xfrm>
            <a:off x="900113" y="1268413"/>
            <a:ext cx="72009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p>
        </p:txBody>
      </p:sp>
      <p:sp>
        <p:nvSpPr>
          <p:cNvPr id="117764" name="AutoShape 12"/>
          <p:cNvSpPr>
            <a:spLocks noChangeArrowheads="1"/>
          </p:cNvSpPr>
          <p:nvPr/>
        </p:nvSpPr>
        <p:spPr bwMode="auto">
          <a:xfrm>
            <a:off x="1042988" y="549275"/>
            <a:ext cx="3744912" cy="2232025"/>
          </a:xfrm>
          <a:prstGeom prst="wedgeEllipseCallout">
            <a:avLst>
              <a:gd name="adj1" fmla="val -23380"/>
              <a:gd name="adj2" fmla="val 82931"/>
            </a:avLst>
          </a:prstGeom>
          <a:solidFill>
            <a:schemeClr val="accent1"/>
          </a:solidFill>
          <a:ln w="9525">
            <a:solidFill>
              <a:schemeClr val="tx1"/>
            </a:solidFill>
            <a:miter lim="800000"/>
            <a:headEnd/>
            <a:tailEnd/>
          </a:ln>
        </p:spPr>
        <p:txBody>
          <a:bodyPr/>
          <a:lstStyle/>
          <a:p>
            <a:pPr algn="ctr"/>
            <a:r>
              <a:rPr lang="en-US" sz="2800" b="1"/>
              <a:t>This is what women should not do … </a:t>
            </a:r>
            <a:r>
              <a:rPr lang="en-US" sz="2800" b="1">
                <a:sym typeface="Wingdings" charset="0"/>
              </a:rPr>
              <a:t></a:t>
            </a:r>
            <a:endParaRPr lang="en-US" sz="2800" b="1"/>
          </a:p>
        </p:txBody>
      </p:sp>
      <p:pic>
        <p:nvPicPr>
          <p:cNvPr id="44045" name="Picture 13" descr="42-173926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50117">
            <a:off x="4932363" y="404813"/>
            <a:ext cx="3889375" cy="3889375"/>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117766" name="Line 15"/>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0" name="AutoShape 8"/>
          <p:cNvSpPr>
            <a:spLocks noChangeArrowheads="1"/>
          </p:cNvSpPr>
          <p:nvPr/>
        </p:nvSpPr>
        <p:spPr bwMode="auto">
          <a:xfrm>
            <a:off x="2700338" y="4608513"/>
            <a:ext cx="6121400" cy="21336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ru-RU" altLang="ja-JP" sz="2800" b="1"/>
              <a:t>"</a:t>
            </a:r>
            <a:r>
              <a:rPr lang="en-US" altLang="ja-JP" sz="2800" b="1"/>
              <a:t>But I suffer not a woman to teach, nor </a:t>
            </a:r>
            <a:r>
              <a:rPr lang="en-US" altLang="ja-JP" sz="2800" b="1" u="sng"/>
              <a:t>to usurp authority</a:t>
            </a:r>
            <a:r>
              <a:rPr lang="en-US" altLang="ja-JP" sz="2800" b="1"/>
              <a:t> over the man, but to be in silence</a:t>
            </a:r>
            <a:r>
              <a:rPr lang="ru-RU" altLang="ja-JP" sz="2800" b="1"/>
              <a:t>"</a:t>
            </a:r>
            <a:br>
              <a:rPr lang="en-US" altLang="ja-JP" sz="2400" b="1"/>
            </a:br>
            <a:endParaRPr lang="en-US" altLang="ja-JP" sz="2400" b="1"/>
          </a:p>
          <a:p>
            <a:pPr algn="ctr"/>
            <a:r>
              <a:rPr lang="en-US" sz="2400" b="1"/>
              <a:t>1 Tim. 2:12 KJV 1769 ed.</a:t>
            </a:r>
            <a:endParaRPr lang="en-US" sz="1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dissolve">
                                      <p:cBhvr>
                                        <p:cTn id="7" dur="500"/>
                                        <p:tgtEl>
                                          <p:spTgt spid="44040"/>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44045"/>
                                        </p:tgtEl>
                                        <p:attrNameLst>
                                          <p:attrName>style.visibility</p:attrName>
                                        </p:attrNameLst>
                                      </p:cBhvr>
                                      <p:to>
                                        <p:strVal val="visible"/>
                                      </p:to>
                                    </p:set>
                                    <p:anim calcmode="lin" valueType="num">
                                      <p:cBhvr additive="base">
                                        <p:cTn id="11" dur="500" fill="hold"/>
                                        <p:tgtEl>
                                          <p:spTgt spid="44045"/>
                                        </p:tgtEl>
                                        <p:attrNameLst>
                                          <p:attrName>ppt_x</p:attrName>
                                        </p:attrNameLst>
                                      </p:cBhvr>
                                      <p:tavLst>
                                        <p:tav tm="0">
                                          <p:val>
                                            <p:strVal val="#ppt_x"/>
                                          </p:val>
                                        </p:tav>
                                        <p:tav tm="100000">
                                          <p:val>
                                            <p:strVal val="#ppt_x"/>
                                          </p:val>
                                        </p:tav>
                                      </p:tavLst>
                                    </p:anim>
                                    <p:anim calcmode="lin" valueType="num">
                                      <p:cBhvr additive="base">
                                        <p:cTn id="12" dur="500" fill="hold"/>
                                        <p:tgtEl>
                                          <p:spTgt spid="440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AutoShape 4"/>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a:p>
          <a:p>
            <a:pPr algn="ctr"/>
            <a:endParaRPr lang="en-US" sz="3200" b="1"/>
          </a:p>
          <a:p>
            <a:pPr algn="ctr"/>
            <a:r>
              <a:rPr lang="en-US" sz="3200" b="1"/>
              <a:t>There is neither Jew nor Greek, </a:t>
            </a:r>
          </a:p>
          <a:p>
            <a:pPr algn="ctr"/>
            <a:r>
              <a:rPr lang="en-US" sz="3200" b="1"/>
              <a:t>slave nor free, male nor female, </a:t>
            </a:r>
          </a:p>
          <a:p>
            <a:pPr algn="ctr"/>
            <a:r>
              <a:rPr lang="en-US" sz="3200" b="1"/>
              <a:t>for you are all one in Christ Jesus.</a:t>
            </a:r>
            <a:r>
              <a:rPr lang="en-US" sz="1400" b="1"/>
              <a:t> </a:t>
            </a:r>
          </a:p>
          <a:p>
            <a:pPr algn="ctr"/>
            <a:endParaRPr lang="en-US" sz="1400" b="1"/>
          </a:p>
          <a:p>
            <a:pPr algn="ctr"/>
            <a:r>
              <a:rPr lang="en-US" sz="3200" b="1"/>
              <a:t>Galatians 3:28 NIV</a:t>
            </a:r>
            <a:endParaRPr lang="en-US" sz="2800" b="1"/>
          </a:p>
          <a:p>
            <a:pPr algn="ctr"/>
            <a:endParaRPr lang="en-US" sz="3200" b="1"/>
          </a:p>
          <a:p>
            <a:pPr algn="ctr"/>
            <a:endParaRPr lang="en-US" sz="3200" b="1"/>
          </a:p>
          <a:p>
            <a:pPr algn="ctr"/>
            <a:endParaRPr lang="en-US" sz="3200" b="1"/>
          </a:p>
        </p:txBody>
      </p:sp>
      <p:pic>
        <p:nvPicPr>
          <p:cNvPr id="118786" name="Picture 6"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AutoShape 2"/>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a:p>
          <a:p>
            <a:pPr algn="ctr"/>
            <a:endParaRPr lang="en-US" sz="2800" b="1"/>
          </a:p>
          <a:p>
            <a:pPr algn="ctr"/>
            <a:r>
              <a:rPr lang="en-US" sz="2800" b="1"/>
              <a:t>Whatever role you have in the church, </a:t>
            </a:r>
          </a:p>
          <a:p>
            <a:pPr algn="ctr"/>
            <a:r>
              <a:rPr lang="en-US" sz="2800" b="1"/>
              <a:t>we are to serve the LORD !!!</a:t>
            </a:r>
          </a:p>
          <a:p>
            <a:pPr algn="ctr"/>
            <a:endParaRPr lang="en-US" sz="2800" b="1"/>
          </a:p>
          <a:p>
            <a:pPr algn="ctr"/>
            <a:endParaRPr lang="en-US" sz="2800" b="1"/>
          </a:p>
          <a:p>
            <a:pPr algn="ctr"/>
            <a:endParaRPr lang="en-US" sz="2800" b="1"/>
          </a:p>
        </p:txBody>
      </p:sp>
      <p:pic>
        <p:nvPicPr>
          <p:cNvPr id="119810" name="Picture 3"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3" name="Picture 6" descr="Business-woman-victorywe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AutoShape 3"/>
          <p:cNvSpPr>
            <a:spLocks noChangeArrowheads="1"/>
          </p:cNvSpPr>
          <p:nvPr/>
        </p:nvSpPr>
        <p:spPr bwMode="auto">
          <a:xfrm>
            <a:off x="5778500" y="333375"/>
            <a:ext cx="2970213" cy="1341438"/>
          </a:xfrm>
          <a:prstGeom prst="wedgeEllipseCallout">
            <a:avLst>
              <a:gd name="adj1" fmla="val -25306"/>
              <a:gd name="adj2" fmla="val 119597"/>
            </a:avLst>
          </a:prstGeom>
          <a:solidFill>
            <a:srgbClr val="FFFFFF"/>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a:t>To GOD be the glory…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21858"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475" y="-171450"/>
            <a:ext cx="64008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59"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860" name="AutoShape 7"/>
          <p:cNvSpPr>
            <a:spLocks noChangeArrowheads="1"/>
          </p:cNvSpPr>
          <p:nvPr/>
        </p:nvSpPr>
        <p:spPr bwMode="auto">
          <a:xfrm>
            <a:off x="2057400" y="3706813"/>
            <a:ext cx="6546850" cy="18049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 in the Church</a:t>
            </a:r>
          </a:p>
        </p:txBody>
      </p:sp>
      <p:sp>
        <p:nvSpPr>
          <p:cNvPr id="121861" name="Text Box 10"/>
          <p:cNvSpPr txBox="1">
            <a:spLocks noChangeArrowheads="1"/>
          </p:cNvSpPr>
          <p:nvPr/>
        </p:nvSpPr>
        <p:spPr bwMode="auto">
          <a:xfrm>
            <a:off x="6192838" y="685800"/>
            <a:ext cx="2951162"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Arial Narrow" charset="0"/>
              </a:rPr>
              <a:t>Adapted from:</a:t>
            </a:r>
          </a:p>
          <a:p>
            <a:pPr eaLnBrk="1" hangingPunct="1">
              <a:spcBef>
                <a:spcPct val="50000"/>
              </a:spcBef>
            </a:pPr>
            <a:r>
              <a:rPr lang="en-US" b="1" i="1">
                <a:latin typeface="Arial Narrow" charset="0"/>
              </a:rPr>
              <a:t>William Siew           Tran Thi Xuan Thuy Chumbeni Odyuo Elisabeth Chandra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2882"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22883" name="Picture 22" descr="worl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325" y="2438400"/>
            <a:ext cx="302418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4" name="Line 6"/>
          <p:cNvSpPr>
            <a:spLocks noChangeShapeType="1"/>
          </p:cNvSpPr>
          <p:nvPr/>
        </p:nvSpPr>
        <p:spPr bwMode="auto">
          <a:xfrm>
            <a:off x="0" y="692150"/>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885" name="AutoShape 7"/>
          <p:cNvSpPr>
            <a:spLocks noChangeArrowheads="1"/>
          </p:cNvSpPr>
          <p:nvPr/>
        </p:nvSpPr>
        <p:spPr bwMode="auto">
          <a:xfrm>
            <a:off x="0" y="188913"/>
            <a:ext cx="6553200" cy="9540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en-US" sz="5000" b="1">
                <a:latin typeface="Arial Rounded MT Bold" charset="0"/>
                <a:cs typeface="Arial" charset="0"/>
              </a:rPr>
              <a:t>The Role of Women</a:t>
            </a:r>
          </a:p>
        </p:txBody>
      </p:sp>
      <p:sp>
        <p:nvSpPr>
          <p:cNvPr id="122886" name="Text Box 10"/>
          <p:cNvSpPr txBox="1">
            <a:spLocks noChangeArrowheads="1"/>
          </p:cNvSpPr>
          <p:nvPr/>
        </p:nvSpPr>
        <p:spPr bwMode="auto">
          <a:xfrm>
            <a:off x="250825" y="1268413"/>
            <a:ext cx="6626225" cy="517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t>Bibliography</a:t>
            </a:r>
          </a:p>
          <a:p>
            <a:pPr algn="ctr" eaLnBrk="1" hangingPunct="1">
              <a:spcBef>
                <a:spcPct val="50000"/>
              </a:spcBef>
            </a:pPr>
            <a:endParaRPr lang="en-US" b="1"/>
          </a:p>
          <a:p>
            <a:pPr eaLnBrk="1" hangingPunct="1">
              <a:spcBef>
                <a:spcPct val="50000"/>
              </a:spcBef>
            </a:pPr>
            <a:r>
              <a:rPr lang="en-US" sz="2000"/>
              <a:t>Barclay</a:t>
            </a:r>
            <a:r>
              <a:rPr lang="en-US" sz="2000" i="1"/>
              <a:t>, </a:t>
            </a:r>
            <a:r>
              <a:rPr lang="en-US" sz="2000"/>
              <a:t>Oliver R. </a:t>
            </a:r>
            <a:r>
              <a:rPr lang="en-US" sz="2000" i="1"/>
              <a:t>The Role Of Women: Leceister, England. IVP, 1984</a:t>
            </a:r>
            <a:endParaRPr lang="en-US" sz="2000"/>
          </a:p>
          <a:p>
            <a:pPr eaLnBrk="1" hangingPunct="1">
              <a:spcBef>
                <a:spcPct val="50000"/>
              </a:spcBef>
            </a:pPr>
            <a:r>
              <a:rPr lang="en-US" sz="2000"/>
              <a:t>Grudem, Wayne.</a:t>
            </a:r>
            <a:r>
              <a:rPr lang="en-US" sz="2000" i="1"/>
              <a:t> Systematic Theology – An Introduction to Biblical Doctrine. IVP</a:t>
            </a:r>
          </a:p>
          <a:p>
            <a:pPr eaLnBrk="1" hangingPunct="1">
              <a:spcBef>
                <a:spcPct val="50000"/>
              </a:spcBef>
            </a:pPr>
            <a:r>
              <a:rPr lang="en-US" sz="2000"/>
              <a:t>Husbands, Mark and Timothy Larsen. </a:t>
            </a:r>
            <a:r>
              <a:rPr lang="en-US" sz="2000" i="1"/>
              <a:t>Women, Ministry and the Gospel – Exploring New Paradigms. IVP, 2007</a:t>
            </a:r>
          </a:p>
          <a:p>
            <a:pPr eaLnBrk="1" hangingPunct="1">
              <a:spcBef>
                <a:spcPct val="50000"/>
              </a:spcBef>
            </a:pPr>
            <a:r>
              <a:rPr lang="en-US" sz="2000"/>
              <a:t>Jewett</a:t>
            </a:r>
            <a:r>
              <a:rPr lang="en-US" sz="1800"/>
              <a:t>, </a:t>
            </a:r>
            <a:r>
              <a:rPr lang="en-US" sz="2000"/>
              <a:t>Paul K. </a:t>
            </a:r>
            <a:r>
              <a:rPr lang="en-US" sz="2000" i="1"/>
              <a:t>The Ordination of Women. Grand Rapids, Eerdmans, 1980</a:t>
            </a:r>
          </a:p>
          <a:p>
            <a:pPr eaLnBrk="1" hangingPunct="1">
              <a:spcBef>
                <a:spcPct val="50000"/>
              </a:spcBef>
            </a:pPr>
            <a:r>
              <a:rPr lang="en-US" sz="2000"/>
              <a:t>Ryrie, Charles C. </a:t>
            </a:r>
            <a:r>
              <a:rPr lang="en-US" sz="2000" i="1"/>
              <a:t>The Role of Women in the Church. Chicago, Moody.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3067766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1026">
            <a:extLst>
              <a:ext uri="{FF2B5EF4-FFF2-40B4-BE49-F238E27FC236}">
                <a16:creationId xmlns:a16="http://schemas.microsoft.com/office/drawing/2014/main" id="{9AD1B68F-21D2-2A49-A50A-97CBB478BD18}"/>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rPr>
              <a:t>免费获得该讲解</a:t>
            </a:r>
            <a:r>
              <a:rPr kumimoji="0" lang="en-US" altLang="ja-JP" sz="40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24290" name="Rectangle 1026">
            <a:extLst>
              <a:ext uri="{FF2B5EF4-FFF2-40B4-BE49-F238E27FC236}">
                <a16:creationId xmlns:a16="http://schemas.microsoft.com/office/drawing/2014/main" id="{D48AD893-DB64-8E49-9A4F-F198D9F17995}"/>
              </a:ext>
            </a:extLst>
          </p:cNvPr>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ea typeface="宋体" panose="02010600030101010101" pitchFamily="2" charset="-122"/>
              </a:rPr>
              <a:t>教会论链接地址</a:t>
            </a:r>
            <a:r>
              <a:rPr lang="zh-CN" altLang="en-US" sz="3200" b="1" dirty="0">
                <a:solidFill>
                  <a:srgbClr val="FFFFFF"/>
                </a:solidFill>
                <a:ea typeface="ＭＳ Ｐゴシック" panose="020B0600070205080204" pitchFamily="34" charset="-128"/>
              </a:rPr>
              <a:t> </a:t>
            </a:r>
            <a:r>
              <a:rPr lang="en-US" altLang="ja-JP" sz="3200" b="1" dirty="0">
                <a:solidFill>
                  <a:srgbClr val="FFFFFF"/>
                </a:solidFill>
                <a:ea typeface="ＭＳ Ｐゴシック" panose="020B0600070205080204" pitchFamily="34" charset="-128"/>
              </a:rPr>
              <a:t>BibleStudyDownloads.org</a:t>
            </a:r>
            <a:endParaRPr lang="en-US" altLang="en-US" sz="1100" b="1" dirty="0">
              <a:solidFill>
                <a:srgbClr val="FFFFFF"/>
              </a:solidFill>
              <a:ea typeface="ＭＳ Ｐゴシック" panose="020B0600070205080204" pitchFamily="34" charset="-128"/>
            </a:endParaRPr>
          </a:p>
        </p:txBody>
      </p:sp>
      <p:pic>
        <p:nvPicPr>
          <p:cNvPr id="524291" name="Picture 5" descr="Screen Shot 2016-02-02 at 5.41.18 PM.png">
            <a:extLst>
              <a:ext uri="{FF2B5EF4-FFF2-40B4-BE49-F238E27FC236}">
                <a16:creationId xmlns:a16="http://schemas.microsoft.com/office/drawing/2014/main" id="{17EE042A-E6C4-A94C-9FC9-CD63915A499C}"/>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574675"/>
            <a:ext cx="92329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6-02-02 at 5.42.03 PM.png">
            <a:extLst>
              <a:ext uri="{FF2B5EF4-FFF2-40B4-BE49-F238E27FC236}">
                <a16:creationId xmlns:a16="http://schemas.microsoft.com/office/drawing/2014/main" id="{44DCF5CC-3C1B-024E-B13C-D7A130488D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59000"/>
            <a:ext cx="61531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3" name="Rectangle 1026">
            <a:extLst>
              <a:ext uri="{FF2B5EF4-FFF2-40B4-BE49-F238E27FC236}">
                <a16:creationId xmlns:a16="http://schemas.microsoft.com/office/drawing/2014/main" id="{6C4E0AB5-47D9-B848-8EB9-9AEA4841165D}"/>
              </a:ext>
            </a:extLst>
          </p:cNvPr>
          <p:cNvSpPr txBox="1">
            <a:spLocks noChangeArrowheads="1"/>
          </p:cNvSpPr>
          <p:nvPr/>
        </p:nvSpPr>
        <p:spPr bwMode="auto">
          <a:xfrm>
            <a:off x="0" y="124777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圣经学习下载</a:t>
            </a:r>
          </a:p>
        </p:txBody>
      </p:sp>
    </p:spTree>
    <p:extLst>
      <p:ext uri="{BB962C8B-B14F-4D97-AF65-F5344CB8AC3E}">
        <p14:creationId xmlns:p14="http://schemas.microsoft.com/office/powerpoint/2010/main" val="712896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5938783" indent="-3593878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6348" eaLnBrk="0" fontAlgn="base" hangingPunct="0">
              <a:spcBef>
                <a:spcPct val="0"/>
              </a:spcBef>
              <a:spcAft>
                <a:spcPct val="0"/>
              </a:spcAft>
              <a:defRPr sz="2400" b="1">
                <a:solidFill>
                  <a:schemeClr val="tx1"/>
                </a:solidFill>
                <a:latin typeface="Arial" charset="0"/>
                <a:ea typeface="ＭＳ Ｐゴシック" charset="0"/>
              </a:defRPr>
            </a:lvl6pPr>
            <a:lvl7pPr marL="912713" eaLnBrk="0" fontAlgn="base" hangingPunct="0">
              <a:spcBef>
                <a:spcPct val="0"/>
              </a:spcBef>
              <a:spcAft>
                <a:spcPct val="0"/>
              </a:spcAft>
              <a:defRPr sz="2400" b="1">
                <a:solidFill>
                  <a:schemeClr val="tx1"/>
                </a:solidFill>
                <a:latin typeface="Arial" charset="0"/>
                <a:ea typeface="ＭＳ Ｐゴシック" charset="0"/>
              </a:defRPr>
            </a:lvl7pPr>
            <a:lvl8pPr marL="1369080" eaLnBrk="0" fontAlgn="base" hangingPunct="0">
              <a:spcBef>
                <a:spcPct val="0"/>
              </a:spcBef>
              <a:spcAft>
                <a:spcPct val="0"/>
              </a:spcAft>
              <a:defRPr sz="2400" b="1">
                <a:solidFill>
                  <a:schemeClr val="tx1"/>
                </a:solidFill>
                <a:latin typeface="Arial" charset="0"/>
                <a:ea typeface="ＭＳ Ｐゴシック" charset="0"/>
              </a:defRPr>
            </a:lvl8pPr>
            <a:lvl9pPr marL="1825435"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B4A157-AA4A-114E-A9DC-3A25331E745A}" type="slidenum">
              <a:rPr kumimoji="0" lang="en-US" sz="1400" b="0" i="0" u="none" strike="noStrike" kern="1200" cap="none" spc="0" normalizeH="0" baseline="0" noProof="0">
                <a:ln>
                  <a:noFill/>
                </a:ln>
                <a:solidFill>
                  <a:srgbClr val="4824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482400"/>
              </a:solidFill>
              <a:effectLst/>
              <a:uLnTx/>
              <a:uFillTx/>
              <a:latin typeface="Arial" charset="0"/>
              <a:ea typeface="ＭＳ Ｐゴシック" charset="0"/>
              <a:cs typeface="Arial" charset="0"/>
            </a:endParaRPr>
          </a:p>
        </p:txBody>
      </p:sp>
      <p:sp>
        <p:nvSpPr>
          <p:cNvPr id="48130" name="Rectangle 2"/>
          <p:cNvSpPr>
            <a:spLocks noGrp="1" noChangeArrowheads="1"/>
          </p:cNvSpPr>
          <p:nvPr>
            <p:ph type="ctrTitle"/>
          </p:nvPr>
        </p:nvSpPr>
        <p:spPr>
          <a:xfrm>
            <a:off x="5486400" y="381001"/>
            <a:ext cx="3276600" cy="609600"/>
          </a:xfrm>
          <a:ln w="9525" cmpd="sng"/>
        </p:spPr>
        <p:txBody>
          <a:bodyPr/>
          <a:lstStyle/>
          <a:p>
            <a:pPr eaLnBrk="1" hangingPunct="1"/>
            <a:r>
              <a:rPr lang="zh-CN" altLang="en-US" sz="4000" dirty="0">
                <a:latin typeface="Arial" charset="0"/>
                <a:ea typeface="ＭＳ Ｐゴシック" charset="0"/>
                <a:cs typeface="Arial" charset="0"/>
              </a:rPr>
              <a:t>两性人</a:t>
            </a:r>
            <a:r>
              <a:rPr lang="en-US" sz="2000" dirty="0">
                <a:latin typeface="Arial" charset="0"/>
                <a:ea typeface="ＭＳ Ｐゴシック" charset="0"/>
                <a:cs typeface="Arial" charset="0"/>
              </a:rPr>
              <a:t>Androgyny</a:t>
            </a:r>
            <a:r>
              <a:rPr lang="en-US" sz="4000" dirty="0">
                <a:latin typeface="Arial" charset="0"/>
                <a:ea typeface="ＭＳ Ｐゴシック" charset="0"/>
                <a:cs typeface="Arial" charset="0"/>
              </a:rPr>
              <a:t> </a:t>
            </a:r>
          </a:p>
        </p:txBody>
      </p:sp>
      <p:sp>
        <p:nvSpPr>
          <p:cNvPr id="48131" name="Rectangle 3"/>
          <p:cNvSpPr>
            <a:spLocks noGrp="1" noChangeArrowheads="1"/>
          </p:cNvSpPr>
          <p:nvPr>
            <p:ph type="subTitle" idx="1"/>
          </p:nvPr>
        </p:nvSpPr>
        <p:spPr>
          <a:xfrm>
            <a:off x="5334001" y="3733800"/>
            <a:ext cx="3733800" cy="2209800"/>
          </a:xfrm>
          <a:ln w="9525"/>
        </p:spPr>
        <p:txBody>
          <a:bodyPr/>
          <a:lstStyle/>
          <a:p>
            <a:pPr eaLnBrk="1" hangingPunct="1"/>
            <a:r>
              <a:rPr lang="zh-CN" altLang="en-US" dirty="0">
                <a:latin typeface="Arial" charset="0"/>
                <a:ea typeface="ＭＳ Ｐゴシック" charset="0"/>
                <a:cs typeface="Arial" charset="0"/>
              </a:rPr>
              <a:t>男人及女人在教会及社会是否有不同的角色？</a:t>
            </a:r>
          </a:p>
        </p:txBody>
      </p:sp>
      <p:pic>
        <p:nvPicPr>
          <p:cNvPr id="398341" name="Picture 4" descr="Androgen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0"/>
            <a:ext cx="454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rot="-692613">
            <a:off x="5029200" y="1447801"/>
            <a:ext cx="3429000" cy="1219200"/>
          </a:xfrm>
          <a:prstGeom prst="rect">
            <a:avLst/>
          </a:prstGeom>
          <a:solidFill>
            <a:srgbClr val="000090"/>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1269" tIns="45635" rIns="91269" bIns="45635"/>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在哥林多及</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新加坡</a:t>
            </a:r>
          </a:p>
        </p:txBody>
      </p:sp>
    </p:spTree>
    <p:extLst>
      <p:ext uri="{BB962C8B-B14F-4D97-AF65-F5344CB8AC3E}">
        <p14:creationId xmlns:p14="http://schemas.microsoft.com/office/powerpoint/2010/main" val="138131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to="" calcmode="lin" valueType="num">
                                      <p:cBhvr>
                                        <p:cTn id="7" dur="1" fill="hold"/>
                                        <p:tgtEl>
                                          <p:spTgt spid="481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to="" calcmode="lin" valueType="num">
                                      <p:cBhvr>
                                        <p:cTn id="12" dur="1" fill="hold"/>
                                        <p:tgtEl>
                                          <p:spTgt spid="4813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 to="" calcmode="lin" valueType="num">
                                      <p:cBhvr>
                                        <p:cTn id="17" dur="1" fill="hold"/>
                                        <p:tgtEl>
                                          <p:spTgt spid="481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481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85800"/>
            <a:ext cx="7772400" cy="762000"/>
          </a:xfrm>
        </p:spPr>
        <p:txBody>
          <a:bodyPr/>
          <a:lstStyle/>
          <a:p>
            <a:pPr>
              <a:defRPr/>
            </a:pPr>
            <a:r>
              <a:rPr lang="zh-CN" altLang="en-US" sz="3600" b="1" i="1" dirty="0">
                <a:cs typeface="Arial"/>
              </a:rPr>
              <a:t>天啊，语言的演变</a:t>
            </a:r>
            <a:r>
              <a:rPr lang="en-US" altLang="zh-CN" sz="3600" b="1" i="1" dirty="0">
                <a:cs typeface="Arial"/>
              </a:rPr>
              <a:t>…</a:t>
            </a:r>
            <a:endParaRPr lang="en-US" dirty="0">
              <a:latin typeface="Arial"/>
              <a:cs typeface="Arial"/>
            </a:endParaRPr>
          </a:p>
        </p:txBody>
      </p:sp>
      <p:sp>
        <p:nvSpPr>
          <p:cNvPr id="41987" name="Rectangle 3"/>
          <p:cNvSpPr>
            <a:spLocks noGrp="1" noChangeArrowheads="1"/>
          </p:cNvSpPr>
          <p:nvPr>
            <p:ph type="body" sz="half" idx="1"/>
          </p:nvPr>
        </p:nvSpPr>
        <p:spPr>
          <a:xfrm>
            <a:off x="914400" y="1828800"/>
            <a:ext cx="3276600" cy="533400"/>
          </a:xfrm>
          <a:effectLst/>
        </p:spPr>
        <p:txBody>
          <a:bodyPr/>
          <a:lstStyle/>
          <a:p>
            <a:pPr marL="532555" indent="-532555">
              <a:buNone/>
              <a:defRPr/>
            </a:pPr>
            <a:r>
              <a:rPr lang="en-US" sz="3200" dirty="0">
                <a:solidFill>
                  <a:srgbClr val="FFFF00"/>
                </a:solidFill>
                <a:effectLst>
                  <a:outerShdw blurRad="38100" dist="38100" dir="2700000" algn="tl">
                    <a:srgbClr val="000000">
                      <a:alpha val="43137"/>
                    </a:srgbClr>
                  </a:outerShdw>
                </a:effectLst>
                <a:latin typeface="Arial"/>
                <a:cs typeface="Arial"/>
              </a:rPr>
              <a:t>Man</a:t>
            </a:r>
            <a:r>
              <a:rPr lang="en-US" sz="3200" dirty="0">
                <a:effectLst>
                  <a:outerShdw blurRad="38100" dist="38100" dir="2700000" algn="tl">
                    <a:srgbClr val="000000">
                      <a:alpha val="43137"/>
                    </a:srgbClr>
                  </a:outerShdw>
                </a:effectLst>
                <a:latin typeface="Arial"/>
                <a:cs typeface="Arial"/>
              </a:rPr>
              <a:t>kind </a:t>
            </a:r>
            <a:r>
              <a:rPr lang="zh-CN" altLang="en-US" sz="3200" dirty="0">
                <a:effectLst>
                  <a:outerShdw blurRad="38100" dist="38100" dir="2700000" algn="tl">
                    <a:srgbClr val="000000">
                      <a:alpha val="43137"/>
                    </a:srgbClr>
                  </a:outerShdw>
                </a:effectLst>
                <a:latin typeface="Arial"/>
                <a:cs typeface="Arial"/>
              </a:rPr>
              <a:t>（人）</a:t>
            </a:r>
            <a:endParaRPr lang="en-US" sz="3200" dirty="0">
              <a:effectLst>
                <a:outerShdw blurRad="38100" dist="38100" dir="2700000" algn="tl">
                  <a:srgbClr val="000000">
                    <a:alpha val="43137"/>
                  </a:srgbClr>
                </a:outerShdw>
              </a:effectLst>
              <a:latin typeface="Arial"/>
              <a:cs typeface="Arial"/>
            </a:endParaRPr>
          </a:p>
        </p:txBody>
      </p:sp>
      <p:sp>
        <p:nvSpPr>
          <p:cNvPr id="41988" name="Rectangle 4"/>
          <p:cNvSpPr>
            <a:spLocks noGrp="1" noChangeArrowheads="1"/>
          </p:cNvSpPr>
          <p:nvPr>
            <p:ph type="body" sz="half" idx="2"/>
          </p:nvPr>
        </p:nvSpPr>
        <p:spPr>
          <a:xfrm>
            <a:off x="5029200" y="1828800"/>
            <a:ext cx="3863280" cy="533400"/>
          </a:xfrm>
          <a:effectLst/>
        </p:spPr>
        <p:txBody>
          <a:bodyPr/>
          <a:lstStyle/>
          <a:p>
            <a:pPr marL="532555" indent="-532555">
              <a:buNone/>
              <a:defRPr/>
            </a:pPr>
            <a:r>
              <a:rPr lang="en-US" sz="3200" dirty="0">
                <a:effectLst>
                  <a:outerShdw blurRad="38100" dist="38100" dir="2700000" algn="tl">
                    <a:srgbClr val="000000">
                      <a:alpha val="43137"/>
                    </a:srgbClr>
                  </a:outerShdw>
                </a:effectLst>
                <a:latin typeface="Arial"/>
                <a:cs typeface="Arial"/>
              </a:rPr>
              <a:t>Humankind </a:t>
            </a:r>
            <a:r>
              <a:rPr lang="zh-CN" altLang="en-US" sz="3200" dirty="0">
                <a:effectLst>
                  <a:outerShdw blurRad="38100" dist="38100" dir="2700000" algn="tl">
                    <a:srgbClr val="000000">
                      <a:alpha val="43137"/>
                    </a:srgbClr>
                  </a:outerShdw>
                </a:effectLst>
                <a:latin typeface="Arial"/>
                <a:cs typeface="Arial"/>
              </a:rPr>
              <a:t>（人类）</a:t>
            </a:r>
            <a:endParaRPr lang="en-US" sz="3200" dirty="0">
              <a:effectLst>
                <a:outerShdw blurRad="38100" dist="38100" dir="2700000" algn="tl">
                  <a:srgbClr val="000000">
                    <a:alpha val="43137"/>
                  </a:srgbClr>
                </a:outerShdw>
              </a:effectLst>
              <a:latin typeface="Arial"/>
              <a:cs typeface="Arial"/>
            </a:endParaRPr>
          </a:p>
        </p:txBody>
      </p:sp>
      <p:sp>
        <p:nvSpPr>
          <p:cNvPr id="109572" name="Text Box 5"/>
          <p:cNvSpPr txBox="1">
            <a:spLocks noChangeArrowheads="1"/>
          </p:cNvSpPr>
          <p:nvPr/>
        </p:nvSpPr>
        <p:spPr bwMode="auto">
          <a:xfrm rot="-5400000">
            <a:off x="-1977232" y="3387278"/>
            <a:ext cx="4951413" cy="77400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过去（男女有别）</a:t>
            </a:r>
          </a:p>
        </p:txBody>
      </p:sp>
      <p:sp>
        <p:nvSpPr>
          <p:cNvPr id="109573" name="Text Box 6"/>
          <p:cNvSpPr txBox="1">
            <a:spLocks noChangeArrowheads="1"/>
          </p:cNvSpPr>
          <p:nvPr/>
        </p:nvSpPr>
        <p:spPr bwMode="auto">
          <a:xfrm rot="-5400000">
            <a:off x="2181225" y="3424585"/>
            <a:ext cx="4870450" cy="77400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现在（中性词汇）</a:t>
            </a:r>
          </a:p>
        </p:txBody>
      </p:sp>
      <p:sp>
        <p:nvSpPr>
          <p:cNvPr id="41992" name="Rectangle 8"/>
          <p:cNvSpPr>
            <a:spLocks noChangeArrowheads="1"/>
          </p:cNvSpPr>
          <p:nvPr/>
        </p:nvSpPr>
        <p:spPr bwMode="auto">
          <a:xfrm>
            <a:off x="914400" y="2609850"/>
            <a:ext cx="32766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空中小姐</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3" name="Rectangle 9"/>
          <p:cNvSpPr>
            <a:spLocks noChangeArrowheads="1"/>
          </p:cNvSpPr>
          <p:nvPr/>
        </p:nvSpPr>
        <p:spPr bwMode="auto">
          <a:xfrm>
            <a:off x="5029200" y="2609850"/>
            <a:ext cx="33528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空中服务员</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4" name="Rectangle 10"/>
          <p:cNvSpPr>
            <a:spLocks noChangeArrowheads="1"/>
          </p:cNvSpPr>
          <p:nvPr/>
        </p:nvSpPr>
        <p:spPr bwMode="auto">
          <a:xfrm>
            <a:off x="914400" y="3390901"/>
            <a:ext cx="3585592"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Fire</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man</a:t>
            </a: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a:t>
            </a: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（消防员）</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5" name="Rectangle 11"/>
          <p:cNvSpPr>
            <a:spLocks noChangeArrowheads="1"/>
          </p:cNvSpPr>
          <p:nvPr/>
        </p:nvSpPr>
        <p:spPr bwMode="auto">
          <a:xfrm>
            <a:off x="5029200" y="3390901"/>
            <a:ext cx="41148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Fire Fighter </a:t>
            </a:r>
            <a:r>
              <a:rPr kumimoji="0" lang="zh-CN" altLang="en-U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（消防战士）</a:t>
            </a:r>
            <a:endParaRPr kumimoji="0" lang="en-U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6" name="Rectangle 12"/>
          <p:cNvSpPr>
            <a:spLocks noChangeArrowheads="1"/>
          </p:cNvSpPr>
          <p:nvPr/>
        </p:nvSpPr>
        <p:spPr bwMode="auto">
          <a:xfrm>
            <a:off x="914400" y="4171950"/>
            <a:ext cx="32766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Police</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man </a:t>
            </a: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（警察）</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7" name="Rectangle 13"/>
          <p:cNvSpPr>
            <a:spLocks noChangeArrowheads="1"/>
          </p:cNvSpPr>
          <p:nvPr/>
        </p:nvSpPr>
        <p:spPr bwMode="auto">
          <a:xfrm>
            <a:off x="5029200" y="4171950"/>
            <a:ext cx="4511352"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Police Person </a:t>
            </a: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（警员）</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41998" name="Rectangle 14"/>
          <p:cNvSpPr>
            <a:spLocks noChangeArrowheads="1"/>
          </p:cNvSpPr>
          <p:nvPr/>
        </p:nvSpPr>
        <p:spPr bwMode="auto">
          <a:xfrm>
            <a:off x="914400" y="4953000"/>
            <a:ext cx="32766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3200" b="1"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Boss</a:t>
            </a:r>
          </a:p>
        </p:txBody>
      </p:sp>
      <p:sp>
        <p:nvSpPr>
          <p:cNvPr id="41999" name="Rectangle 15"/>
          <p:cNvSpPr>
            <a:spLocks noChangeArrowheads="1"/>
          </p:cNvSpPr>
          <p:nvPr/>
        </p:nvSpPr>
        <p:spPr bwMode="auto">
          <a:xfrm>
            <a:off x="5029200" y="4953000"/>
            <a:ext cx="3352800" cy="533400"/>
          </a:xfrm>
          <a:prstGeom prst="rect">
            <a:avLst/>
          </a:prstGeom>
          <a:noFill/>
          <a:ln w="9525">
            <a:noFill/>
            <a:miter lim="800000"/>
            <a:headEnd/>
            <a:tailEnd/>
          </a:ln>
          <a:effectLst/>
        </p:spPr>
        <p:txBody>
          <a:bodyPr lIns="91293" tIns="45647" rIns="91293" bIns="45647"/>
          <a:lstStyle/>
          <a:p>
            <a:pPr marL="532555" marR="0" lvl="0" indent="-532555" algn="l" defTabSz="914400" rtl="0" eaLnBrk="0" fontAlgn="base" latinLnBrk="0" hangingPunct="0">
              <a:lnSpc>
                <a:spcPct val="90000"/>
              </a:lnSpc>
              <a:spcBef>
                <a:spcPct val="20000"/>
              </a:spcBef>
              <a:spcAft>
                <a:spcPct val="0"/>
              </a:spcAft>
              <a:buClrTx/>
              <a:buSzPct val="80000"/>
              <a:buFontTx/>
              <a:buNone/>
              <a:tabLst/>
              <a:defRPr/>
            </a:pPr>
            <a:r>
              <a:rPr kumimoji="0" lang="en-US" sz="32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Bossette</a:t>
            </a: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a:t>
            </a:r>
            <a:r>
              <a:rPr kumimoji="0" lang="zh-CN" alt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（上司）</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975819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9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9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9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9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99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199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9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P spid="41992" grpId="0" build="p" autoUpdateAnimBg="0"/>
      <p:bldP spid="41993" grpId="0" build="p" autoUpdateAnimBg="0"/>
      <p:bldP spid="41994" grpId="0" build="p" autoUpdateAnimBg="0"/>
      <p:bldP spid="41995" grpId="0" build="p" autoUpdateAnimBg="0"/>
      <p:bldP spid="41996" grpId="0" build="p" autoUpdateAnimBg="0"/>
      <p:bldP spid="41997" grpId="0" build="p" autoUpdateAnimBg="0"/>
      <p:bldP spid="41998" grpId="0" build="p" autoUpdateAnimBg="0"/>
      <p:bldP spid="419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2"/>
          <p:cNvSpPr>
            <a:spLocks noChangeArrowheads="1"/>
          </p:cNvSpPr>
          <p:nvPr/>
        </p:nvSpPr>
        <p:spPr bwMode="auto">
          <a:xfrm>
            <a:off x="0" y="0"/>
            <a:ext cx="9144000" cy="6858000"/>
          </a:xfrm>
          <a:prstGeom prst="rect">
            <a:avLst/>
          </a:prstGeom>
          <a:solidFill>
            <a:srgbClr val="000090"/>
          </a:solidFill>
          <a:ln w="9525">
            <a:solidFill>
              <a:schemeClr val="tx1"/>
            </a:solidFill>
            <a:round/>
            <a:headEnd/>
            <a:tailEnd/>
          </a:ln>
        </p:spPr>
        <p:txBody>
          <a:bodyPr lIns="91013" tIns="45507" rIns="91013" bIns="45507"/>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sym typeface="Times New Roman" charset="0"/>
            </a:endParaRPr>
          </a:p>
        </p:txBody>
      </p:sp>
      <p:sp>
        <p:nvSpPr>
          <p:cNvPr id="400387" name="Rectangle 1029"/>
          <p:cNvSpPr>
            <a:spLocks noGrp="1" noChangeArrowheads="1"/>
          </p:cNvSpPr>
          <p:nvPr>
            <p:ph type="title" idx="4294967295"/>
          </p:nvPr>
        </p:nvSpPr>
        <p:spPr>
          <a:xfrm>
            <a:off x="0" y="0"/>
            <a:ext cx="9144000" cy="685800"/>
          </a:xfrm>
          <a:solidFill>
            <a:schemeClr val="tx1"/>
          </a:solidFill>
        </p:spPr>
        <p:txBody>
          <a:bodyPr/>
          <a:lstStyle/>
          <a:p>
            <a:pPr algn="ctr" eaLnBrk="1" hangingPunct="1"/>
            <a:r>
              <a:rPr lang="zh-TW" altLang="en-US" b="1" dirty="0">
                <a:solidFill>
                  <a:srgbClr val="FFFFFF"/>
                </a:solidFill>
                <a:latin typeface="Arial" charset="0"/>
                <a:ea typeface="ＭＳ Ｐゴシック" charset="0"/>
                <a:cs typeface="Arial" charset="0"/>
              </a:rPr>
              <a:t>女人该做什么呢？</a:t>
            </a:r>
            <a:endParaRPr lang="en-US" b="1" dirty="0">
              <a:solidFill>
                <a:srgbClr val="FFFFFF"/>
              </a:solidFill>
              <a:latin typeface="Arial" charset="0"/>
              <a:ea typeface="ＭＳ Ｐゴシック" charset="0"/>
              <a:cs typeface="Arial" charset="0"/>
            </a:endParaRPr>
          </a:p>
        </p:txBody>
      </p:sp>
      <p:sp>
        <p:nvSpPr>
          <p:cNvPr id="400388" name="Text Box 1026"/>
          <p:cNvSpPr txBox="1">
            <a:spLocks noChangeArrowheads="1"/>
          </p:cNvSpPr>
          <p:nvPr/>
        </p:nvSpPr>
        <p:spPr bwMode="auto">
          <a:xfrm>
            <a:off x="8261338" y="26"/>
            <a:ext cx="885920" cy="46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13" tIns="45507" rIns="91013" bIns="45507">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sym typeface="Times New Roman" charset="0"/>
              </a:rPr>
              <a:t>161o</a:t>
            </a:r>
          </a:p>
        </p:txBody>
      </p:sp>
      <p:sp>
        <p:nvSpPr>
          <p:cNvPr id="5" name="Rectangle 1029"/>
          <p:cNvSpPr txBox="1">
            <a:spLocks noChangeArrowheads="1"/>
          </p:cNvSpPr>
          <p:nvPr/>
        </p:nvSpPr>
        <p:spPr bwMode="auto">
          <a:xfrm>
            <a:off x="0" y="745577"/>
            <a:ext cx="9144000" cy="381000"/>
          </a:xfrm>
          <a:prstGeom prst="rect">
            <a:avLst/>
          </a:prstGeom>
          <a:noFill/>
          <a:ln w="9525">
            <a:noFill/>
            <a:miter lim="800000"/>
            <a:headEnd/>
            <a:tailEnd/>
          </a:ln>
        </p:spPr>
        <p:txBody>
          <a:bodyPr lIns="91013" tIns="45507" rIns="91013" bIns="45507"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注意：以下三个经文的上下文都关于公众敬拜</a:t>
            </a:r>
          </a:p>
        </p:txBody>
      </p:sp>
      <p:sp>
        <p:nvSpPr>
          <p:cNvPr id="6" name="Rectangle 1029"/>
          <p:cNvSpPr txBox="1">
            <a:spLocks noChangeArrowheads="1"/>
          </p:cNvSpPr>
          <p:nvPr/>
        </p:nvSpPr>
        <p:spPr bwMode="auto">
          <a:xfrm>
            <a:off x="0" y="1174667"/>
            <a:ext cx="9144000" cy="381000"/>
          </a:xfrm>
          <a:prstGeom prst="rect">
            <a:avLst/>
          </a:prstGeom>
          <a:noFill/>
          <a:ln w="9525">
            <a:noFill/>
            <a:miter lim="800000"/>
            <a:headEnd/>
            <a:tailEnd/>
          </a:ln>
        </p:spPr>
        <p:txBody>
          <a:bodyPr lIns="91013" tIns="45507" rIns="91013" bIns="45507"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看来林前</a:t>
            </a:r>
            <a:r>
              <a:rPr kumimoji="0" lang="en-US" altLang="zh-TW"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11</a:t>
            </a:r>
            <a:r>
              <a:rPr kumimoji="0" lang="zh-TW" altLang="en-US"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与林前</a:t>
            </a:r>
            <a:r>
              <a:rPr kumimoji="0" lang="en-US" altLang="zh-TW"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14</a:t>
            </a:r>
            <a:r>
              <a:rPr kumimoji="0" lang="zh-TW" altLang="en-US"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及提前</a:t>
            </a:r>
            <a:r>
              <a:rPr kumimoji="0" lang="en-US" altLang="zh-TW"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2</a:t>
            </a:r>
            <a:r>
              <a:rPr kumimoji="0" lang="zh-TW" altLang="en-US" sz="28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有矛盾</a:t>
            </a:r>
          </a:p>
        </p:txBody>
      </p:sp>
      <p:graphicFrame>
        <p:nvGraphicFramePr>
          <p:cNvPr id="7" name="Table 6"/>
          <p:cNvGraphicFramePr>
            <a:graphicFrameLocks noGrp="1"/>
          </p:cNvGraphicFramePr>
          <p:nvPr/>
        </p:nvGraphicFramePr>
        <p:xfrm>
          <a:off x="0" y="1600202"/>
          <a:ext cx="9144000" cy="4620378"/>
        </p:xfrm>
        <a:graphic>
          <a:graphicData uri="http://schemas.openxmlformats.org/drawingml/2006/table">
            <a:tbl>
              <a:tblPr/>
              <a:tblGrid>
                <a:gridCol w="3200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450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FFFFFF"/>
                          </a:solidFill>
                          <a:effectLst/>
                          <a:latin typeface="ＭＳ Ｐゴシック"/>
                          <a:ea typeface="ＭＳ Ｐゴシック"/>
                          <a:cs typeface="ＭＳ Ｐゴシック"/>
                        </a:rPr>
                        <a:t>哥林多前书</a:t>
                      </a:r>
                      <a:r>
                        <a:rPr kumimoji="0" lang="en-US" altLang="zh-TW" sz="2300" b="1" i="0" u="none" strike="noStrike" cap="none" normalizeH="0" baseline="0" dirty="0">
                          <a:ln>
                            <a:noFill/>
                          </a:ln>
                          <a:solidFill>
                            <a:srgbClr val="FFFFFF"/>
                          </a:solidFill>
                          <a:effectLst/>
                          <a:latin typeface="ＭＳ Ｐゴシック"/>
                          <a:ea typeface="ＭＳ Ｐゴシック"/>
                          <a:cs typeface="ＭＳ Ｐゴシック"/>
                        </a:rPr>
                        <a:t>11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FFFFFF"/>
                          </a:solidFill>
                          <a:effectLst/>
                          <a:latin typeface="ＭＳ Ｐゴシック"/>
                          <a:ea typeface="ＭＳ Ｐゴシック"/>
                          <a:cs typeface="ＭＳ Ｐゴシック"/>
                        </a:rPr>
                        <a:t>哥林多前书</a:t>
                      </a:r>
                      <a:r>
                        <a:rPr kumimoji="0" lang="en-US" altLang="zh-TW" sz="2300" b="1" i="0" u="none" strike="noStrike" cap="none" normalizeH="0" baseline="0" dirty="0">
                          <a:ln>
                            <a:noFill/>
                          </a:ln>
                          <a:solidFill>
                            <a:srgbClr val="FFFFFF"/>
                          </a:solidFill>
                          <a:effectLst/>
                          <a:latin typeface="ＭＳ Ｐゴシック"/>
                          <a:ea typeface="ＭＳ Ｐゴシック"/>
                          <a:cs typeface="ＭＳ Ｐゴシック"/>
                        </a:rPr>
                        <a:t>14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FFFFFF"/>
                          </a:solidFill>
                          <a:effectLst/>
                          <a:latin typeface="ＭＳ Ｐゴシック"/>
                          <a:ea typeface="ＭＳ Ｐゴシック"/>
                          <a:cs typeface="ＭＳ Ｐゴシック"/>
                        </a:rPr>
                        <a:t>提摩太前书</a:t>
                      </a:r>
                      <a:r>
                        <a:rPr kumimoji="0" lang="en-US" altLang="zh-TW" sz="2300" b="1" i="0" u="none" strike="noStrike" cap="none" normalizeH="0" baseline="0" dirty="0">
                          <a:ln>
                            <a:noFill/>
                          </a:ln>
                          <a:solidFill>
                            <a:srgbClr val="FFFFFF"/>
                          </a:solidFill>
                          <a:effectLst/>
                          <a:latin typeface="ＭＳ Ｐゴシック"/>
                          <a:ea typeface="ＭＳ Ｐゴシック"/>
                          <a:cs typeface="ＭＳ Ｐゴシック"/>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86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000000"/>
                          </a:solidFill>
                          <a:effectLst/>
                          <a:latin typeface="ＭＳ Ｐゴシック"/>
                          <a:ea typeface="ＭＳ Ｐゴシック"/>
                          <a:cs typeface="ＭＳ Ｐゴシック"/>
                        </a:rPr>
                        <a:t>能公众祷告</a:t>
                      </a:r>
                      <a:r>
                        <a:rPr kumimoji="0" lang="en-US" altLang="zh-TW" sz="2300" b="1" i="0" u="none" strike="noStrike" cap="none" normalizeH="0" baseline="0" dirty="0">
                          <a:ln>
                            <a:noFill/>
                          </a:ln>
                          <a:solidFill>
                            <a:srgbClr val="000000"/>
                          </a:solidFill>
                          <a:effectLst/>
                          <a:latin typeface="ＭＳ Ｐゴシック"/>
                          <a:ea typeface="ＭＳ Ｐゴシック"/>
                          <a:cs typeface="ＭＳ Ｐゴシック"/>
                        </a:rPr>
                        <a:t>(5,13)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公众祷告只有男人</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6486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000000"/>
                          </a:solidFill>
                          <a:effectLst/>
                          <a:latin typeface="ＭＳ Ｐゴシック"/>
                          <a:ea typeface="ＭＳ Ｐゴシック"/>
                          <a:cs typeface="ＭＳ Ｐゴシック"/>
                        </a:rPr>
                        <a:t>能公众讲道</a:t>
                      </a:r>
                      <a:r>
                        <a:rPr kumimoji="0" lang="en-US" altLang="zh-TW" sz="2300" b="1" i="0" u="none" strike="noStrike" cap="none" normalizeH="0" baseline="0" dirty="0">
                          <a:ln>
                            <a:noFill/>
                          </a:ln>
                          <a:solidFill>
                            <a:srgbClr val="000000"/>
                          </a:solidFill>
                          <a:effectLst/>
                          <a:latin typeface="ＭＳ Ｐゴシック"/>
                          <a:ea typeface="ＭＳ Ｐゴシック"/>
                          <a:cs typeface="ＭＳ Ｐゴシック"/>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不能说话</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(34)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一定要安静</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(12c)</a:t>
                      </a: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6486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300" b="1" i="0" u="none" strike="noStrike" cap="none" normalizeH="0" baseline="0" dirty="0">
                          <a:ln>
                            <a:noFill/>
                          </a:ln>
                          <a:solidFill>
                            <a:srgbClr val="000000"/>
                          </a:solidFill>
                          <a:effectLst/>
                          <a:latin typeface="ＭＳ Ｐゴシック"/>
                          <a:ea typeface="ＭＳ Ｐゴシック"/>
                          <a:cs typeface="ＭＳ Ｐゴシック"/>
                        </a:rPr>
                        <a:t>说话是可以的</a:t>
                      </a:r>
                      <a:r>
                        <a:rPr kumimoji="0" lang="en-US" altLang="zh-TW" sz="2300" b="1" i="0" u="none" strike="noStrike" cap="none" normalizeH="0" baseline="0" dirty="0">
                          <a:ln>
                            <a:noFill/>
                          </a:ln>
                          <a:solidFill>
                            <a:srgbClr val="000000"/>
                          </a:solidFill>
                          <a:effectLst/>
                          <a:latin typeface="ＭＳ Ｐゴシック"/>
                          <a:ea typeface="ＭＳ Ｐゴシック"/>
                          <a:cs typeface="ＭＳ Ｐゴシック"/>
                        </a:rPr>
                        <a:t>(</a:t>
                      </a:r>
                      <a:r>
                        <a:rPr kumimoji="0" lang="zh-TW" altLang="en-US" sz="2300" b="1" i="0" u="none" strike="noStrike" cap="none" normalizeH="0" baseline="0" dirty="0">
                          <a:ln>
                            <a:noFill/>
                          </a:ln>
                          <a:solidFill>
                            <a:srgbClr val="000000"/>
                          </a:solidFill>
                          <a:effectLst/>
                          <a:latin typeface="ＭＳ Ｐゴシック"/>
                          <a:ea typeface="ＭＳ Ｐゴシック"/>
                          <a:cs typeface="ＭＳ Ｐゴシック"/>
                        </a:rPr>
                        <a:t>含蓄的</a:t>
                      </a:r>
                      <a:r>
                        <a:rPr kumimoji="0" lang="en-US" altLang="zh-TW" sz="2300" b="1" i="0" u="none" strike="noStrike" cap="none" normalizeH="0" baseline="0" dirty="0">
                          <a:ln>
                            <a:noFill/>
                          </a:ln>
                          <a:solidFill>
                            <a:srgbClr val="000000"/>
                          </a:solidFill>
                          <a:effectLst/>
                          <a:latin typeface="ＭＳ Ｐゴシック"/>
                          <a:ea typeface="ＭＳ Ｐゴシック"/>
                          <a:cs typeface="ＭＳ Ｐゴシック"/>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说话是可耻的</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(35)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44506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不能教男人</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(12a)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690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不许辖管男人</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(12b)</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44506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648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蒙着头是一般的</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安静是一般的</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(33)</a:t>
                      </a:r>
                      <a:endParaRPr kumimoji="0" lang="en-US" sz="2300" b="1" i="0" u="none" strike="noStrike" cap="none" normalizeH="0" baseline="0" dirty="0">
                        <a:ln>
                          <a:noFill/>
                        </a:ln>
                        <a:solidFill>
                          <a:srgbClr val="000000"/>
                        </a:solidFill>
                        <a:effectLst/>
                        <a:latin typeface="ＭＳ Ｐゴシック"/>
                        <a:ea typeface="ＭＳ Ｐゴシック"/>
                        <a:cs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男人祷告是一般的</a:t>
                      </a:r>
                      <a:r>
                        <a:rPr kumimoji="0" lang="en-US" altLang="zh-CN" sz="2300" b="1" i="0" u="none" strike="noStrike" cap="none" normalizeH="0" baseline="0" dirty="0">
                          <a:ln>
                            <a:noFill/>
                          </a:ln>
                          <a:solidFill>
                            <a:schemeClr val="tx1"/>
                          </a:solidFill>
                          <a:effectLst>
                            <a:outerShdw blurRad="38100" dist="38100" dir="2700000" algn="tl">
                              <a:srgbClr val="DDDDDD"/>
                            </a:outerShdw>
                          </a:effectLst>
                          <a:latin typeface="ＭＳ Ｐゴシック"/>
                          <a:ea typeface="ＭＳ Ｐゴシック"/>
                          <a:cs typeface="ＭＳ Ｐゴシック"/>
                          <a:sym typeface="Times New Roman" charset="0"/>
                        </a:rPr>
                        <a:t>(8)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7"/>
                  </a:ext>
                </a:extLst>
              </a:tr>
            </a:tbl>
          </a:graphicData>
        </a:graphic>
      </p:graphicFrame>
      <p:sp>
        <p:nvSpPr>
          <p:cNvPr id="9" name="Rectangle 1029"/>
          <p:cNvSpPr txBox="1">
            <a:spLocks noChangeArrowheads="1"/>
          </p:cNvSpPr>
          <p:nvPr/>
        </p:nvSpPr>
        <p:spPr bwMode="auto">
          <a:xfrm>
            <a:off x="15244" y="5099897"/>
            <a:ext cx="9144000" cy="431631"/>
          </a:xfrm>
          <a:prstGeom prst="rect">
            <a:avLst/>
          </a:prstGeom>
          <a:solidFill>
            <a:srgbClr val="FFFF00"/>
          </a:solidFill>
          <a:ln w="9525">
            <a:noFill/>
            <a:miter lim="800000"/>
            <a:headEnd/>
            <a:tailEnd/>
          </a:ln>
        </p:spPr>
        <p:txBody>
          <a:bodyPr lIns="91013" tIns="45507" rIns="91013" bIns="45507"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500" b="1" i="1" u="none" strike="noStrike" kern="0" cap="none" spc="0" normalizeH="0" baseline="0" noProof="0" dirty="0">
                <a:ln>
                  <a:noFill/>
                </a:ln>
                <a:solidFill>
                  <a:srgbClr val="000000"/>
                </a:solidFill>
                <a:effectLst/>
                <a:uLnTx/>
                <a:uFillTx/>
                <a:latin typeface="Arial"/>
                <a:ea typeface="ＭＳ Ｐゴシック" charset="-128"/>
                <a:cs typeface="Arial"/>
                <a:sym typeface="Times New Roman" charset="0"/>
              </a:rPr>
              <a:t>哪一个经文是一般的规律</a:t>
            </a:r>
            <a:r>
              <a:rPr kumimoji="0" lang="en-US" altLang="zh-TW" sz="2500" b="1" i="1" u="none" strike="noStrike" kern="0" cap="none" spc="0" normalizeH="0" baseline="0" noProof="0" dirty="0">
                <a:ln>
                  <a:noFill/>
                </a:ln>
                <a:solidFill>
                  <a:srgbClr val="000000"/>
                </a:solidFill>
                <a:effectLst/>
                <a:uLnTx/>
                <a:uFillTx/>
                <a:latin typeface="Arial"/>
                <a:ea typeface="ＭＳ Ｐゴシック" charset="-128"/>
                <a:cs typeface="Arial"/>
                <a:sym typeface="Times New Roman" charset="0"/>
              </a:rPr>
              <a:t>(</a:t>
            </a:r>
            <a:r>
              <a:rPr kumimoji="0" lang="zh-TW" altLang="en-US" sz="2500" b="1" i="1" u="none" strike="noStrike" kern="0" cap="none" spc="0" normalizeH="0" baseline="0" noProof="0" dirty="0">
                <a:ln>
                  <a:noFill/>
                </a:ln>
                <a:solidFill>
                  <a:srgbClr val="000000"/>
                </a:solidFill>
                <a:effectLst/>
                <a:uLnTx/>
                <a:uFillTx/>
                <a:latin typeface="Arial"/>
                <a:ea typeface="ＭＳ Ｐゴシック" charset="-128"/>
                <a:cs typeface="Arial"/>
                <a:sym typeface="Times New Roman" charset="0"/>
              </a:rPr>
              <a:t>普通</a:t>
            </a:r>
            <a:r>
              <a:rPr kumimoji="0" lang="en-US" altLang="zh-TW" sz="2500" b="1" i="1" u="none" strike="noStrike" kern="0" cap="none" spc="0" normalizeH="0" baseline="0" noProof="0" dirty="0">
                <a:ln>
                  <a:noFill/>
                </a:ln>
                <a:solidFill>
                  <a:srgbClr val="000000"/>
                </a:solidFill>
                <a:effectLst/>
                <a:uLnTx/>
                <a:uFillTx/>
                <a:latin typeface="Arial"/>
                <a:ea typeface="ＭＳ Ｐゴシック" charset="-128"/>
                <a:cs typeface="Arial"/>
                <a:sym typeface="Times New Roman" charset="0"/>
              </a:rPr>
              <a:t>)</a:t>
            </a:r>
            <a:r>
              <a:rPr kumimoji="0" lang="zh-TW" altLang="en-US" sz="2500" b="1" i="1" u="none" strike="noStrike" kern="0" cap="none" spc="0" normalizeH="0" baseline="0" noProof="0" dirty="0">
                <a:ln>
                  <a:noFill/>
                </a:ln>
                <a:solidFill>
                  <a:srgbClr val="000000"/>
                </a:solidFill>
                <a:effectLst/>
                <a:uLnTx/>
                <a:uFillTx/>
                <a:latin typeface="Arial"/>
                <a:ea typeface="ＭＳ Ｐゴシック" charset="-128"/>
                <a:cs typeface="Arial"/>
                <a:sym typeface="Times New Roman" charset="0"/>
              </a:rPr>
              <a:t>和哪一个是例外？</a:t>
            </a:r>
          </a:p>
        </p:txBody>
      </p:sp>
      <p:sp>
        <p:nvSpPr>
          <p:cNvPr id="10" name="Rectangle 1029"/>
          <p:cNvSpPr txBox="1">
            <a:spLocks noChangeArrowheads="1"/>
          </p:cNvSpPr>
          <p:nvPr/>
        </p:nvSpPr>
        <p:spPr bwMode="auto">
          <a:xfrm>
            <a:off x="457200" y="5943600"/>
            <a:ext cx="8382000" cy="381000"/>
          </a:xfrm>
          <a:prstGeom prst="rect">
            <a:avLst/>
          </a:prstGeom>
          <a:noFill/>
          <a:ln w="9525">
            <a:noFill/>
            <a:miter lim="800000"/>
            <a:headEnd/>
            <a:tailEnd/>
          </a:ln>
        </p:spPr>
        <p:txBody>
          <a:bodyPr lIns="91013" tIns="45507" rIns="91013" bIns="45507" anchor="b"/>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482400"/>
              </a:solidFill>
              <a:effectLst/>
              <a:uLnTx/>
              <a:uFillTx/>
              <a:latin typeface="Arial"/>
              <a:ea typeface="ＭＳ Ｐゴシック" charset="-128"/>
              <a:cs typeface="Arial"/>
              <a:sym typeface="Times New Roman" charset="0"/>
            </a:endParaRPr>
          </a:p>
        </p:txBody>
      </p:sp>
      <p:sp>
        <p:nvSpPr>
          <p:cNvPr id="11" name="Rectangle 1029"/>
          <p:cNvSpPr txBox="1">
            <a:spLocks noChangeArrowheads="1"/>
          </p:cNvSpPr>
          <p:nvPr/>
        </p:nvSpPr>
        <p:spPr bwMode="auto">
          <a:xfrm>
            <a:off x="0" y="6172200"/>
            <a:ext cx="9144000" cy="609600"/>
          </a:xfrm>
          <a:prstGeom prst="rect">
            <a:avLst/>
          </a:prstGeom>
          <a:noFill/>
          <a:ln w="9525">
            <a:noFill/>
            <a:miter lim="800000"/>
            <a:headEnd/>
            <a:tailEnd/>
          </a:ln>
        </p:spPr>
        <p:txBody>
          <a:bodyPr lIns="91013" tIns="45507" rIns="91013" bIns="45507"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100" b="1" i="0" u="none" strike="noStrike" kern="0" cap="none" spc="0" normalizeH="0" baseline="0" noProof="0" dirty="0">
                <a:ln>
                  <a:noFill/>
                </a:ln>
                <a:solidFill>
                  <a:srgbClr val="FFFFFF"/>
                </a:solidFill>
                <a:effectLst/>
                <a:uLnTx/>
                <a:uFillTx/>
                <a:latin typeface="Arial"/>
                <a:ea typeface="ＭＳ Ｐゴシック" charset="-128"/>
                <a:cs typeface="Arial"/>
                <a:sym typeface="Times New Roman" charset="0"/>
              </a:rPr>
              <a:t>想知道如何解决这些矛盾，请看接下来的八面！</a:t>
            </a:r>
          </a:p>
        </p:txBody>
      </p:sp>
    </p:spTree>
    <p:extLst>
      <p:ext uri="{BB962C8B-B14F-4D97-AF65-F5344CB8AC3E}">
        <p14:creationId xmlns:p14="http://schemas.microsoft.com/office/powerpoint/2010/main" val="238126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6.xml><?xml version="1.0" encoding="utf-8"?>
<a:theme xmlns:a="http://schemas.openxmlformats.org/drawingml/2006/main" name="3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7.xml><?xml version="1.0" encoding="utf-8"?>
<a:theme xmlns:a="http://schemas.openxmlformats.org/drawingml/2006/main" name="1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2612</TotalTime>
  <Words>1748</Words>
  <Application>Microsoft Macintosh PowerPoint</Application>
  <PresentationFormat>On-screen Show (4:3)</PresentationFormat>
  <Paragraphs>437</Paragraphs>
  <Slides>69</Slides>
  <Notes>16</Notes>
  <HiddenSlides>47</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69</vt:i4>
      </vt:variant>
    </vt:vector>
  </HeadingPairs>
  <TitlesOfParts>
    <vt:vector size="98" baseType="lpstr">
      <vt:lpstr>Arial Bold</vt:lpstr>
      <vt:lpstr>Arial-BoldMT</vt:lpstr>
      <vt:lpstr>ＭＳ Ｐゴシック</vt:lpstr>
      <vt:lpstr>SimSun</vt:lpstr>
      <vt:lpstr>Arial</vt:lpstr>
      <vt:lpstr>Arial Black</vt:lpstr>
      <vt:lpstr>Arial Narrow</vt:lpstr>
      <vt:lpstr>Arial Rounded MT Bold</vt:lpstr>
      <vt:lpstr>Calibri</vt:lpstr>
      <vt:lpstr>Geneva</vt:lpstr>
      <vt:lpstr>Helvetica</vt:lpstr>
      <vt:lpstr>Impact</vt:lpstr>
      <vt:lpstr>Symbol</vt:lpstr>
      <vt:lpstr>Tahoma</vt:lpstr>
      <vt:lpstr>Times</vt:lpstr>
      <vt:lpstr>Times New Roman</vt:lpstr>
      <vt:lpstr>Wingdings</vt:lpstr>
      <vt:lpstr>Default Design</vt:lpstr>
      <vt:lpstr>1_Office Theme</vt:lpstr>
      <vt:lpstr>Ripple</vt:lpstr>
      <vt:lpstr>Orbit</vt:lpstr>
      <vt:lpstr>2_Office Theme</vt:lpstr>
      <vt:lpstr>3_Office Theme</vt:lpstr>
      <vt:lpstr>1_Ripple</vt:lpstr>
      <vt:lpstr>1_Expedition</vt:lpstr>
      <vt:lpstr>2_Expedition</vt:lpstr>
      <vt:lpstr>1_Frame</vt:lpstr>
      <vt:lpstr>2_Ripple</vt:lpstr>
      <vt:lpstr>4_Office Theme</vt:lpstr>
      <vt:lpstr>PowerPoint Presentation</vt:lpstr>
      <vt:lpstr>WOW</vt:lpstr>
      <vt:lpstr>PowerPoint Presentation</vt:lpstr>
      <vt:lpstr>PowerPoint Presentation</vt:lpstr>
      <vt:lpstr>PowerPoint Presentation</vt:lpstr>
      <vt:lpstr>PowerPoint Presentation</vt:lpstr>
      <vt:lpstr>两性人Androgyny </vt:lpstr>
      <vt:lpstr>天啊，语言的演变…</vt:lpstr>
      <vt:lpstr>女人该做什么呢？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look at two sides…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提摩太前书 2:11-15</vt:lpstr>
      <vt:lpstr>PowerPoint Presentation</vt:lpstr>
      <vt:lpstr>PowerPoint Presentation</vt:lpstr>
      <vt:lpstr>PowerPoint Presentation</vt:lpstr>
      <vt:lpstr>PowerPoint Presentation</vt:lpstr>
      <vt:lpstr>PowerPoint Presentation</vt:lpstr>
      <vt:lpstr>迈向中心思想…</vt:lpstr>
      <vt:lpstr>抵制两性的区别会使权威蒙羞</vt:lpstr>
      <vt:lpstr>为何保持区别?</vt:lpstr>
      <vt:lpstr>上帝的 权力 架构</vt:lpstr>
      <vt:lpstr>“头”意味着什么?</vt:lpstr>
      <vt:lpstr>“头”意味着什么?</vt:lpstr>
      <vt:lpstr>格林多前 11:5-6 CNV</vt:lpstr>
      <vt:lpstr>Flowing Hair</vt:lpstr>
      <vt:lpstr>Bald Hair</vt:lpstr>
      <vt:lpstr>Bald Mona Lisa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Quellendorf,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教会论链接地址 BibleStudyDownloads.org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THUY</dc:creator>
  <cp:lastModifiedBy>Rick Griffith</cp:lastModifiedBy>
  <cp:revision>52</cp:revision>
  <dcterms:created xsi:type="dcterms:W3CDTF">2009-01-13T06:59:06Z</dcterms:created>
  <dcterms:modified xsi:type="dcterms:W3CDTF">2019-06-13T22:05:40Z</dcterms:modified>
</cp:coreProperties>
</file>