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0" r:id="rId2"/>
    <p:sldMasterId id="2147483673" r:id="rId3"/>
    <p:sldMasterId id="2147483699" r:id="rId4"/>
    <p:sldMasterId id="2147483758" r:id="rId5"/>
    <p:sldMasterId id="2147483854" r:id="rId6"/>
  </p:sldMasterIdLst>
  <p:notesMasterIdLst>
    <p:notesMasterId r:id="rId61"/>
  </p:notesMasterIdLst>
  <p:sldIdLst>
    <p:sldId id="302" r:id="rId7"/>
    <p:sldId id="269" r:id="rId8"/>
    <p:sldId id="304" r:id="rId9"/>
    <p:sldId id="299" r:id="rId10"/>
    <p:sldId id="258" r:id="rId11"/>
    <p:sldId id="265" r:id="rId12"/>
    <p:sldId id="279" r:id="rId13"/>
    <p:sldId id="280" r:id="rId14"/>
    <p:sldId id="281" r:id="rId15"/>
    <p:sldId id="282" r:id="rId16"/>
    <p:sldId id="283" r:id="rId17"/>
    <p:sldId id="284" r:id="rId18"/>
    <p:sldId id="260" r:id="rId19"/>
    <p:sldId id="323" r:id="rId20"/>
    <p:sldId id="305" r:id="rId21"/>
    <p:sldId id="306" r:id="rId22"/>
    <p:sldId id="307" r:id="rId23"/>
    <p:sldId id="308" r:id="rId24"/>
    <p:sldId id="309" r:id="rId25"/>
    <p:sldId id="310" r:id="rId26"/>
    <p:sldId id="311" r:id="rId27"/>
    <p:sldId id="312" r:id="rId28"/>
    <p:sldId id="313" r:id="rId29"/>
    <p:sldId id="412" r:id="rId30"/>
    <p:sldId id="314" r:id="rId31"/>
    <p:sldId id="315" r:id="rId32"/>
    <p:sldId id="316" r:id="rId33"/>
    <p:sldId id="317" r:id="rId34"/>
    <p:sldId id="318" r:id="rId35"/>
    <p:sldId id="319" r:id="rId36"/>
    <p:sldId id="285" r:id="rId37"/>
    <p:sldId id="286" r:id="rId38"/>
    <p:sldId id="287" r:id="rId39"/>
    <p:sldId id="288" r:id="rId40"/>
    <p:sldId id="289" r:id="rId41"/>
    <p:sldId id="300" r:id="rId42"/>
    <p:sldId id="290" r:id="rId43"/>
    <p:sldId id="291" r:id="rId44"/>
    <p:sldId id="292" r:id="rId45"/>
    <p:sldId id="321" r:id="rId46"/>
    <p:sldId id="293" r:id="rId47"/>
    <p:sldId id="294" r:id="rId48"/>
    <p:sldId id="295" r:id="rId49"/>
    <p:sldId id="301" r:id="rId50"/>
    <p:sldId id="409" r:id="rId51"/>
    <p:sldId id="410" r:id="rId52"/>
    <p:sldId id="411" r:id="rId53"/>
    <p:sldId id="270" r:id="rId54"/>
    <p:sldId id="274" r:id="rId55"/>
    <p:sldId id="278" r:id="rId56"/>
    <p:sldId id="525" r:id="rId57"/>
    <p:sldId id="320" r:id="rId58"/>
    <p:sldId id="267" r:id="rId59"/>
    <p:sldId id="378" r:id="rId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4"/>
    <p:restoredTop sz="94667"/>
  </p:normalViewPr>
  <p:slideViewPr>
    <p:cSldViewPr>
      <p:cViewPr varScale="1">
        <p:scale>
          <a:sx n="91" d="100"/>
          <a:sy n="91" d="100"/>
        </p:scale>
        <p:origin x="200" y="1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6C4CF9B-7FAD-F942-B399-82EDCDC712BF}"/>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099" name="Rectangle 3">
            <a:extLst>
              <a:ext uri="{FF2B5EF4-FFF2-40B4-BE49-F238E27FC236}">
                <a16:creationId xmlns:a16="http://schemas.microsoft.com/office/drawing/2014/main" id="{8FB269AC-4B1C-2C43-83BC-22799A67D278}"/>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43012" name="Rectangle 4">
            <a:extLst>
              <a:ext uri="{FF2B5EF4-FFF2-40B4-BE49-F238E27FC236}">
                <a16:creationId xmlns:a16="http://schemas.microsoft.com/office/drawing/2014/main" id="{130D83E2-24DE-9A4E-A2BD-D1142E81644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E606A573-9C2D-6B48-BBC6-AD7791AEA185}"/>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54D60103-D1AE-6044-A461-57A4D4D8B2A6}"/>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103" name="Rectangle 7">
            <a:extLst>
              <a:ext uri="{FF2B5EF4-FFF2-40B4-BE49-F238E27FC236}">
                <a16:creationId xmlns:a16="http://schemas.microsoft.com/office/drawing/2014/main" id="{EAD39755-6A30-B447-ADC7-C04CFE1DC3B7}"/>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1463ABBA-CAED-D540-B97C-2F94D714DF9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DAC2F26C-86A1-2845-8ABC-AC3331FA5274}"/>
              </a:ext>
            </a:extLst>
          </p:cNvPr>
          <p:cNvSpPr>
            <a:spLocks noGrp="1" noRot="1" noChangeAspect="1" noChangeArrowheads="1" noTextEdit="1"/>
          </p:cNvSpPr>
          <p:nvPr>
            <p:ph type="sldImg"/>
          </p:nvPr>
        </p:nvSpPr>
        <p:spPr>
          <a:ln/>
        </p:spPr>
      </p:sp>
      <p:sp>
        <p:nvSpPr>
          <p:cNvPr id="45058" name="Rectangle 3">
            <a:extLst>
              <a:ext uri="{FF2B5EF4-FFF2-40B4-BE49-F238E27FC236}">
                <a16:creationId xmlns:a16="http://schemas.microsoft.com/office/drawing/2014/main" id="{CA068E34-B6D1-D74B-ABE6-9D37293EC7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CDB655B2-8838-B543-AD59-B34521B99DA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2C113E-A10C-0B4A-86C6-062935EEA203}" type="slidenum">
              <a:rPr lang="en-US" altLang="en-US" sz="1200"/>
              <a:pPr/>
              <a:t>11</a:t>
            </a:fld>
            <a:endParaRPr lang="en-US" altLang="en-US" sz="1200"/>
          </a:p>
        </p:txBody>
      </p:sp>
      <p:sp>
        <p:nvSpPr>
          <p:cNvPr id="64514" name="Rectangle 2">
            <a:extLst>
              <a:ext uri="{FF2B5EF4-FFF2-40B4-BE49-F238E27FC236}">
                <a16:creationId xmlns:a16="http://schemas.microsoft.com/office/drawing/2014/main" id="{9EBBDE2A-B38D-1A41-BE1A-5ACE7D45E1E6}"/>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612E3BAD-7D3F-BE47-AB2D-2D4A4BE0C97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0CFC73DA-1958-534F-B1F5-68253F70E6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F23B22-7829-FB4B-93D8-24F57051B920}" type="slidenum">
              <a:rPr lang="en-US" altLang="en-US" sz="1200"/>
              <a:pPr/>
              <a:t>12</a:t>
            </a:fld>
            <a:endParaRPr lang="en-US" altLang="en-US" sz="1200"/>
          </a:p>
        </p:txBody>
      </p:sp>
      <p:sp>
        <p:nvSpPr>
          <p:cNvPr id="66562" name="Rectangle 2">
            <a:extLst>
              <a:ext uri="{FF2B5EF4-FFF2-40B4-BE49-F238E27FC236}">
                <a16:creationId xmlns:a16="http://schemas.microsoft.com/office/drawing/2014/main" id="{F941E039-832C-764C-85A2-B8DE4F2D5284}"/>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7771F2D-97B7-3447-88FA-3BC1ACE572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0AD13251-0B57-8B4C-A213-EBAD5D57E2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28AF04-C5E6-0647-B7C8-62B0601623FB}" type="slidenum">
              <a:rPr lang="en-US" altLang="en-US" sz="1200"/>
              <a:pPr/>
              <a:t>13</a:t>
            </a:fld>
            <a:endParaRPr lang="en-US" altLang="en-US" sz="1200"/>
          </a:p>
        </p:txBody>
      </p:sp>
      <p:sp>
        <p:nvSpPr>
          <p:cNvPr id="68610" name="Rectangle 2">
            <a:extLst>
              <a:ext uri="{FF2B5EF4-FFF2-40B4-BE49-F238E27FC236}">
                <a16:creationId xmlns:a16="http://schemas.microsoft.com/office/drawing/2014/main" id="{B7E64410-CF35-884B-816E-8389D2BFB92B}"/>
              </a:ext>
            </a:extLst>
          </p:cNvPr>
          <p:cNvSpPr>
            <a:spLocks noGrp="1" noRot="1" noChangeAspect="1" noChangeArrowheads="1"/>
          </p:cNvSpPr>
          <p:nvPr>
            <p:ph type="sldImg"/>
          </p:nvPr>
        </p:nvSpPr>
        <p:spPr>
          <a:solidFill>
            <a:srgbClr val="FFFFFF"/>
          </a:solidFill>
          <a:ln/>
        </p:spPr>
      </p:sp>
      <p:sp>
        <p:nvSpPr>
          <p:cNvPr id="68611" name="Rectangle 3">
            <a:extLst>
              <a:ext uri="{FF2B5EF4-FFF2-40B4-BE49-F238E27FC236}">
                <a16:creationId xmlns:a16="http://schemas.microsoft.com/office/drawing/2014/main" id="{524459C2-5FEF-C24F-8EAC-60DB4EB9DFC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A6B651C8-6AE6-224A-B737-622AA463ED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97FD12-B527-B84C-83A1-2236BA5930B0}" type="slidenum">
              <a:rPr lang="en-US" altLang="en-US" sz="1200"/>
              <a:pPr/>
              <a:t>14</a:t>
            </a:fld>
            <a:endParaRPr lang="en-US" altLang="en-US" sz="1200"/>
          </a:p>
        </p:txBody>
      </p:sp>
      <p:sp>
        <p:nvSpPr>
          <p:cNvPr id="70658" name="Rectangle 2">
            <a:extLst>
              <a:ext uri="{FF2B5EF4-FFF2-40B4-BE49-F238E27FC236}">
                <a16:creationId xmlns:a16="http://schemas.microsoft.com/office/drawing/2014/main" id="{3BA6D7F3-004C-B44C-9A98-916225784216}"/>
              </a:ext>
            </a:extLst>
          </p:cNvPr>
          <p:cNvSpPr>
            <a:spLocks noGrp="1" noRot="1" noChangeAspect="1" noChangeArrowheads="1"/>
          </p:cNvSpPr>
          <p:nvPr>
            <p:ph type="sldImg"/>
          </p:nvPr>
        </p:nvSpPr>
        <p:spPr>
          <a:solidFill>
            <a:srgbClr val="FFFFFF"/>
          </a:solidFill>
          <a:ln/>
        </p:spPr>
      </p:sp>
      <p:sp>
        <p:nvSpPr>
          <p:cNvPr id="70659" name="Rectangle 3">
            <a:extLst>
              <a:ext uri="{FF2B5EF4-FFF2-40B4-BE49-F238E27FC236}">
                <a16:creationId xmlns:a16="http://schemas.microsoft.com/office/drawing/2014/main" id="{3252F7C5-2C0C-4D42-A151-12D3F0AABF4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F19827E3-6F7B-344D-810B-01E25E3AF8AB}"/>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B5BED3F8-4AC2-BD4E-8284-9DCAE99403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98DE05C6-D621-DF4E-A505-2D9061F11F24}"/>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4CFFFDC1-A515-A64F-880C-59A6548462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727ED350-DC32-D04A-8F83-4A479F549261}"/>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EBED4173-20ED-494D-92F1-82D3BBA3500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77830079-73DB-B241-AFF9-D2A96C6EBE0B}"/>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9041444F-5FB1-CD48-B900-50F32CAB39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9B20FFC0-E6E6-A543-AEB1-DC1F8A0609B2}"/>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E8BCB99D-7EE3-6044-9888-1E2E60D3CFB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41D09F14-4638-7440-B7DC-9C1BDCBA3627}"/>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4F2BF717-5CF8-ED44-A489-9B1EF29680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23EF11A2-0C6F-0D49-B70F-A08A3ED29A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9D1C01-3587-6647-99FD-4E1E2EB20387}" type="slidenum">
              <a:rPr lang="en-US" altLang="en-US" sz="1200"/>
              <a:pPr/>
              <a:t>2</a:t>
            </a:fld>
            <a:endParaRPr lang="en-US" altLang="en-US" sz="1200"/>
          </a:p>
        </p:txBody>
      </p:sp>
      <p:sp>
        <p:nvSpPr>
          <p:cNvPr id="47106" name="Rectangle 2">
            <a:extLst>
              <a:ext uri="{FF2B5EF4-FFF2-40B4-BE49-F238E27FC236}">
                <a16:creationId xmlns:a16="http://schemas.microsoft.com/office/drawing/2014/main" id="{92852956-BABE-7F49-A740-9A4D9E7603CB}"/>
              </a:ext>
            </a:extLst>
          </p:cNvPr>
          <p:cNvSpPr>
            <a:spLocks noGrp="1" noRot="1" noChangeAspect="1" noChangeArrowheads="1"/>
          </p:cNvSpPr>
          <p:nvPr>
            <p:ph type="sldImg"/>
          </p:nvPr>
        </p:nvSpPr>
        <p:spPr>
          <a:solidFill>
            <a:srgbClr val="FFFFFF"/>
          </a:solidFill>
          <a:ln/>
        </p:spPr>
      </p:sp>
      <p:sp>
        <p:nvSpPr>
          <p:cNvPr id="47107" name="Rectangle 3">
            <a:extLst>
              <a:ext uri="{FF2B5EF4-FFF2-40B4-BE49-F238E27FC236}">
                <a16:creationId xmlns:a16="http://schemas.microsoft.com/office/drawing/2014/main" id="{E28BF513-3E4F-9F4A-95D5-F6418360E88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BB6D8F0F-A7D4-5A49-8253-AE8568F1AEEA}"/>
              </a:ext>
            </a:extLst>
          </p:cNvPr>
          <p:cNvSpPr>
            <a:spLocks noGrp="1" noRot="1" noChangeAspect="1" noChangeArrowheads="1" noTextEdit="1"/>
          </p:cNvSpPr>
          <p:nvPr>
            <p:ph type="sldImg"/>
          </p:nvPr>
        </p:nvSpPr>
        <p:spPr>
          <a:ln/>
        </p:spPr>
      </p:sp>
      <p:sp>
        <p:nvSpPr>
          <p:cNvPr id="84994" name="Rectangle 3">
            <a:extLst>
              <a:ext uri="{FF2B5EF4-FFF2-40B4-BE49-F238E27FC236}">
                <a16:creationId xmlns:a16="http://schemas.microsoft.com/office/drawing/2014/main" id="{AB4A474E-1408-6948-BC22-67A0D11946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4DF50CF3-A4E2-7D48-BBE4-2D3CA1EF373A}"/>
              </a:ext>
            </a:extLst>
          </p:cNvPr>
          <p:cNvSpPr>
            <a:spLocks noGrp="1" noRot="1" noChangeAspect="1" noChangeArrowheads="1" noTextEdit="1"/>
          </p:cNvSpPr>
          <p:nvPr>
            <p:ph type="sldImg"/>
          </p:nvPr>
        </p:nvSpPr>
        <p:spPr>
          <a:ln/>
        </p:spPr>
      </p:sp>
      <p:sp>
        <p:nvSpPr>
          <p:cNvPr id="87042" name="Rectangle 3">
            <a:extLst>
              <a:ext uri="{FF2B5EF4-FFF2-40B4-BE49-F238E27FC236}">
                <a16:creationId xmlns:a16="http://schemas.microsoft.com/office/drawing/2014/main" id="{89F44A60-6932-8941-8EDD-B6247F2BB7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7EB89690-38A8-024C-9D1E-E31DCBADB86C}"/>
              </a:ext>
            </a:extLst>
          </p:cNvPr>
          <p:cNvSpPr>
            <a:spLocks noGrp="1" noRot="1" noChangeAspect="1" noChangeArrowheads="1" noTextEdit="1"/>
          </p:cNvSpPr>
          <p:nvPr>
            <p:ph type="sldImg"/>
          </p:nvPr>
        </p:nvSpPr>
        <p:spPr>
          <a:ln/>
        </p:spPr>
      </p:sp>
      <p:sp>
        <p:nvSpPr>
          <p:cNvPr id="89090" name="Rectangle 3">
            <a:extLst>
              <a:ext uri="{FF2B5EF4-FFF2-40B4-BE49-F238E27FC236}">
                <a16:creationId xmlns:a16="http://schemas.microsoft.com/office/drawing/2014/main" id="{C377EC9F-F652-AF44-B635-50AD926B03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DADC9F-77D2-994F-8E81-64B0730486C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223394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745532DD-6092-CE45-9709-A254E5964154}"/>
              </a:ext>
            </a:extLst>
          </p:cNvPr>
          <p:cNvSpPr>
            <a:spLocks noGrp="1" noRot="1" noChangeAspect="1" noChangeArrowheads="1" noTextEdit="1"/>
          </p:cNvSpPr>
          <p:nvPr>
            <p:ph type="sldImg"/>
          </p:nvPr>
        </p:nvSpPr>
        <p:spPr>
          <a:ln/>
        </p:spPr>
      </p:sp>
      <p:sp>
        <p:nvSpPr>
          <p:cNvPr id="93186" name="Rectangle 3">
            <a:extLst>
              <a:ext uri="{FF2B5EF4-FFF2-40B4-BE49-F238E27FC236}">
                <a16:creationId xmlns:a16="http://schemas.microsoft.com/office/drawing/2014/main" id="{92FF4A1D-6F1B-E64B-B652-19BC2982421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D1DAF0D-39E1-E442-BB6D-60ED0E1C9453}"/>
              </a:ext>
            </a:extLst>
          </p:cNvPr>
          <p:cNvSpPr>
            <a:spLocks noGrp="1" noRot="1" noChangeAspect="1" noChangeArrowheads="1" noTextEdit="1"/>
          </p:cNvSpPr>
          <p:nvPr>
            <p:ph type="sldImg"/>
          </p:nvPr>
        </p:nvSpPr>
        <p:spPr>
          <a:ln/>
        </p:spPr>
      </p:sp>
      <p:sp>
        <p:nvSpPr>
          <p:cNvPr id="95234" name="Rectangle 3">
            <a:extLst>
              <a:ext uri="{FF2B5EF4-FFF2-40B4-BE49-F238E27FC236}">
                <a16:creationId xmlns:a16="http://schemas.microsoft.com/office/drawing/2014/main" id="{204C390B-EBF1-BD4F-9FA2-8B2CD9EDB3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0EA184C6-65B6-A040-8A98-EA2C52F2AA82}"/>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72D0F5BD-AA7D-9144-953B-34190FF566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A4F7A6D0-4686-CE4C-8B3E-13FCC3D00228}"/>
              </a:ext>
            </a:extLst>
          </p:cNvPr>
          <p:cNvSpPr>
            <a:spLocks noGrp="1" noRot="1" noChangeAspect="1" noChangeArrowheads="1" noTextEdit="1"/>
          </p:cNvSpPr>
          <p:nvPr>
            <p:ph type="sldImg"/>
          </p:nvPr>
        </p:nvSpPr>
        <p:spPr>
          <a:ln/>
        </p:spPr>
      </p:sp>
      <p:sp>
        <p:nvSpPr>
          <p:cNvPr id="99330" name="Rectangle 3">
            <a:extLst>
              <a:ext uri="{FF2B5EF4-FFF2-40B4-BE49-F238E27FC236}">
                <a16:creationId xmlns:a16="http://schemas.microsoft.com/office/drawing/2014/main" id="{AEAAA3B4-0E9D-8D4E-8D8B-6C4AEBFD54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DE6EC36F-42A8-804E-923C-1A684C29C71E}"/>
              </a:ext>
            </a:extLst>
          </p:cNvPr>
          <p:cNvSpPr>
            <a:spLocks noGrp="1" noRot="1" noChangeAspect="1" noChangeArrowheads="1" noTextEdit="1"/>
          </p:cNvSpPr>
          <p:nvPr>
            <p:ph type="sldImg"/>
          </p:nvPr>
        </p:nvSpPr>
        <p:spPr>
          <a:ln/>
        </p:spPr>
      </p:sp>
      <p:sp>
        <p:nvSpPr>
          <p:cNvPr id="101378" name="Rectangle 3">
            <a:extLst>
              <a:ext uri="{FF2B5EF4-FFF2-40B4-BE49-F238E27FC236}">
                <a16:creationId xmlns:a16="http://schemas.microsoft.com/office/drawing/2014/main" id="{6546E89B-FCAE-324F-BFCE-A6132D9D79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0CB8CD5D-58CB-7D43-8C97-D8297F18AFD9}"/>
              </a:ext>
            </a:extLst>
          </p:cNvPr>
          <p:cNvSpPr>
            <a:spLocks noGrp="1" noRot="1" noChangeAspect="1" noChangeArrowheads="1" noTextEdit="1"/>
          </p:cNvSpPr>
          <p:nvPr>
            <p:ph type="sldImg"/>
          </p:nvPr>
        </p:nvSpPr>
        <p:spPr>
          <a:ln/>
        </p:spPr>
      </p:sp>
      <p:sp>
        <p:nvSpPr>
          <p:cNvPr id="103426" name="Rectangle 3">
            <a:extLst>
              <a:ext uri="{FF2B5EF4-FFF2-40B4-BE49-F238E27FC236}">
                <a16:creationId xmlns:a16="http://schemas.microsoft.com/office/drawing/2014/main" id="{7EFD0DF4-13DC-2F4B-B2B7-060D09F99A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314745A8-8741-294C-9339-50F146F43EC5}"/>
              </a:ext>
            </a:extLst>
          </p:cNvPr>
          <p:cNvSpPr>
            <a:spLocks noGrp="1" noRot="1" noChangeAspect="1" noChangeArrowheads="1" noTextEdit="1"/>
          </p:cNvSpPr>
          <p:nvPr>
            <p:ph type="sldImg"/>
          </p:nvPr>
        </p:nvSpPr>
        <p:spPr>
          <a:ln/>
        </p:spPr>
      </p:sp>
      <p:sp>
        <p:nvSpPr>
          <p:cNvPr id="49154" name="Rectangle 3">
            <a:extLst>
              <a:ext uri="{FF2B5EF4-FFF2-40B4-BE49-F238E27FC236}">
                <a16:creationId xmlns:a16="http://schemas.microsoft.com/office/drawing/2014/main" id="{79239B77-2B99-CF47-A7D4-A9761440AE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137ABDF2-A6D2-B141-BD9A-D402A709AC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62EB4B-D7E4-6A43-B537-647A846C3BA6}" type="slidenum">
              <a:rPr lang="en-US" altLang="en-US" sz="1200"/>
              <a:pPr/>
              <a:t>31</a:t>
            </a:fld>
            <a:endParaRPr lang="en-US" altLang="en-US" sz="1200"/>
          </a:p>
        </p:txBody>
      </p:sp>
      <p:sp>
        <p:nvSpPr>
          <p:cNvPr id="105474" name="Rectangle 2">
            <a:extLst>
              <a:ext uri="{FF2B5EF4-FFF2-40B4-BE49-F238E27FC236}">
                <a16:creationId xmlns:a16="http://schemas.microsoft.com/office/drawing/2014/main" id="{BE223484-2488-384C-8917-030DD1C0EC8C}"/>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19BDDDED-B845-1E4D-A548-EEBFEA7514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6E935CA9-F78F-DA42-A952-6BDC12F6F7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3F9BA7-BC74-E946-8078-AED4B4ECB1EA}" type="slidenum">
              <a:rPr lang="en-US" altLang="en-US" sz="1200"/>
              <a:pPr/>
              <a:t>32</a:t>
            </a:fld>
            <a:endParaRPr lang="en-US" altLang="en-US" sz="1200"/>
          </a:p>
        </p:txBody>
      </p:sp>
      <p:sp>
        <p:nvSpPr>
          <p:cNvPr id="107522" name="Rectangle 2">
            <a:extLst>
              <a:ext uri="{FF2B5EF4-FFF2-40B4-BE49-F238E27FC236}">
                <a16:creationId xmlns:a16="http://schemas.microsoft.com/office/drawing/2014/main" id="{CA2E8B2C-589A-0845-99DF-8E847FDFB96F}"/>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A484D006-6572-DC48-B66B-F521822827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789E9121-E36B-AC44-8850-98260218CD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8BDB88-C3CA-8040-BE50-5A7F1B14426E}" type="slidenum">
              <a:rPr lang="en-US" altLang="en-US" sz="1200"/>
              <a:pPr/>
              <a:t>33</a:t>
            </a:fld>
            <a:endParaRPr lang="en-US" altLang="en-US" sz="1200"/>
          </a:p>
        </p:txBody>
      </p:sp>
      <p:sp>
        <p:nvSpPr>
          <p:cNvPr id="109570" name="Rectangle 2">
            <a:extLst>
              <a:ext uri="{FF2B5EF4-FFF2-40B4-BE49-F238E27FC236}">
                <a16:creationId xmlns:a16="http://schemas.microsoft.com/office/drawing/2014/main" id="{876EF373-DE48-E74C-AADE-FEE1A16FDBD9}"/>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CF134291-2A71-9044-95F1-269395098B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476BA99C-22B9-0945-A815-9C1EC8EE67A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6E88B6-E1AA-4F4A-8B80-E122FD904E7F}" type="slidenum">
              <a:rPr lang="en-US" altLang="en-US" sz="1200"/>
              <a:pPr/>
              <a:t>34</a:t>
            </a:fld>
            <a:endParaRPr lang="en-US" altLang="en-US" sz="1200"/>
          </a:p>
        </p:txBody>
      </p:sp>
      <p:sp>
        <p:nvSpPr>
          <p:cNvPr id="111618" name="Rectangle 2">
            <a:extLst>
              <a:ext uri="{FF2B5EF4-FFF2-40B4-BE49-F238E27FC236}">
                <a16:creationId xmlns:a16="http://schemas.microsoft.com/office/drawing/2014/main" id="{EDFE5DBD-2C4A-E147-A479-FDC604DC2F89}"/>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34F98E71-4283-8B48-8211-64B9EA03A6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D5C08A93-F77F-7845-8D14-5A69B0FDEE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806495-5A56-2A41-9754-47AB89DC4C78}" type="slidenum">
              <a:rPr lang="en-US" altLang="en-US" sz="1200"/>
              <a:pPr/>
              <a:t>35</a:t>
            </a:fld>
            <a:endParaRPr lang="en-US" altLang="en-US" sz="1200"/>
          </a:p>
        </p:txBody>
      </p:sp>
      <p:sp>
        <p:nvSpPr>
          <p:cNvPr id="113666" name="Rectangle 2">
            <a:extLst>
              <a:ext uri="{FF2B5EF4-FFF2-40B4-BE49-F238E27FC236}">
                <a16:creationId xmlns:a16="http://schemas.microsoft.com/office/drawing/2014/main" id="{7C0C9F8A-38D0-7C4F-B100-D8BE30D00ECF}"/>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A9E67DFC-5F8E-0F45-A237-C1B3F86E0D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62363257-B7E7-A84E-B9C1-5C64BED4A8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B3C629-BD00-7F4C-B974-86E8C52896D1}" type="slidenum">
              <a:rPr lang="en-US" altLang="en-US" sz="1200"/>
              <a:pPr/>
              <a:t>37</a:t>
            </a:fld>
            <a:endParaRPr lang="en-US" altLang="en-US" sz="1200"/>
          </a:p>
        </p:txBody>
      </p:sp>
      <p:sp>
        <p:nvSpPr>
          <p:cNvPr id="116738" name="Rectangle 2">
            <a:extLst>
              <a:ext uri="{FF2B5EF4-FFF2-40B4-BE49-F238E27FC236}">
                <a16:creationId xmlns:a16="http://schemas.microsoft.com/office/drawing/2014/main" id="{97F7D2EB-3266-9143-BB13-2D987DD28E25}"/>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5AF51CD3-CE85-3544-B017-48F06BBE0B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D3CFB1F0-C46F-4047-B6B7-E5C9450989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E34FBB-E3C7-654D-A405-7941E921E334}" type="slidenum">
              <a:rPr lang="en-US" altLang="en-US" sz="1200"/>
              <a:pPr/>
              <a:t>38</a:t>
            </a:fld>
            <a:endParaRPr lang="en-US" altLang="en-US" sz="1200"/>
          </a:p>
        </p:txBody>
      </p:sp>
      <p:sp>
        <p:nvSpPr>
          <p:cNvPr id="118786" name="Rectangle 2">
            <a:extLst>
              <a:ext uri="{FF2B5EF4-FFF2-40B4-BE49-F238E27FC236}">
                <a16:creationId xmlns:a16="http://schemas.microsoft.com/office/drawing/2014/main" id="{A61E8F1C-DD3B-1647-B633-583D63AE3E16}"/>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E02F7343-A6BB-F449-9350-3B178F2B3C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22C16746-668C-9C4B-995C-E09FF8657B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D64E39-5CFC-EF47-9262-5E1F60735245}" type="slidenum">
              <a:rPr lang="en-US" altLang="en-US" sz="1200"/>
              <a:pPr/>
              <a:t>39</a:t>
            </a:fld>
            <a:endParaRPr lang="en-US" altLang="en-US" sz="1200"/>
          </a:p>
        </p:txBody>
      </p:sp>
      <p:sp>
        <p:nvSpPr>
          <p:cNvPr id="120834" name="Rectangle 2">
            <a:extLst>
              <a:ext uri="{FF2B5EF4-FFF2-40B4-BE49-F238E27FC236}">
                <a16:creationId xmlns:a16="http://schemas.microsoft.com/office/drawing/2014/main" id="{02DB8B07-9A34-8849-906B-03758E156266}"/>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F3EB9DCA-C292-9C4E-9294-D86D4F2A43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8C4D40AE-0866-394B-93F2-B0AB25F08BA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0980C3C-6A29-E246-AF03-29FC2BB107D5}" type="slidenum">
              <a:rPr lang="en-US" altLang="en-US" sz="1200" b="1">
                <a:solidFill>
                  <a:srgbClr val="000000"/>
                </a:solidFill>
              </a:rPr>
              <a:pPr eaLnBrk="1" hangingPunct="1"/>
              <a:t>40</a:t>
            </a:fld>
            <a:endParaRPr lang="en-US" altLang="en-US" sz="1200" b="1">
              <a:solidFill>
                <a:srgbClr val="000000"/>
              </a:solidFill>
            </a:endParaRPr>
          </a:p>
        </p:txBody>
      </p:sp>
      <p:sp>
        <p:nvSpPr>
          <p:cNvPr id="174082" name="Rectangle 2">
            <a:extLst>
              <a:ext uri="{FF2B5EF4-FFF2-40B4-BE49-F238E27FC236}">
                <a16:creationId xmlns:a16="http://schemas.microsoft.com/office/drawing/2014/main" id="{EBDF5353-9E85-134A-8822-44992812BBEB}"/>
              </a:ext>
            </a:extLst>
          </p:cNvPr>
          <p:cNvSpPr>
            <a:spLocks noGrp="1" noRot="1" noChangeAspect="1" noChangeArrowheads="1"/>
          </p:cNvSpPr>
          <p:nvPr>
            <p:ph type="sldImg"/>
          </p:nvPr>
        </p:nvSpPr>
        <p:spPr>
          <a:solidFill>
            <a:srgbClr val="FFFFFF"/>
          </a:solidFill>
          <a:ln/>
        </p:spPr>
      </p:sp>
      <p:sp>
        <p:nvSpPr>
          <p:cNvPr id="174083" name="Rectangle 3">
            <a:extLst>
              <a:ext uri="{FF2B5EF4-FFF2-40B4-BE49-F238E27FC236}">
                <a16:creationId xmlns:a16="http://schemas.microsoft.com/office/drawing/2014/main" id="{E7AB0EB6-5AF9-254C-B5BE-8CE227FA922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EA126EC5-6F52-434E-961E-5E7A36173EA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B74EF7-7162-9044-814E-60E2F8E67D97}" type="slidenum">
              <a:rPr lang="en-US" altLang="en-US" sz="1200"/>
              <a:pPr/>
              <a:t>41</a:t>
            </a:fld>
            <a:endParaRPr lang="en-US" altLang="en-US" sz="1200"/>
          </a:p>
        </p:txBody>
      </p:sp>
      <p:sp>
        <p:nvSpPr>
          <p:cNvPr id="122882" name="Rectangle 2">
            <a:extLst>
              <a:ext uri="{FF2B5EF4-FFF2-40B4-BE49-F238E27FC236}">
                <a16:creationId xmlns:a16="http://schemas.microsoft.com/office/drawing/2014/main" id="{6CE2ABA7-0F70-BC41-AFCB-C0327CAA176F}"/>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5750991A-BA17-E34D-AB8C-1F84916F21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FD64A753-859B-E443-A878-35E17280D3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6FE2A6-83D2-2B4F-9D37-DB7B0B8C2BAC}" type="slidenum">
              <a:rPr lang="en-US" altLang="en-US" sz="1200"/>
              <a:pPr/>
              <a:t>5</a:t>
            </a:fld>
            <a:endParaRPr lang="en-US" altLang="en-US" sz="1200"/>
          </a:p>
        </p:txBody>
      </p:sp>
      <p:sp>
        <p:nvSpPr>
          <p:cNvPr id="52226" name="Rectangle 2">
            <a:extLst>
              <a:ext uri="{FF2B5EF4-FFF2-40B4-BE49-F238E27FC236}">
                <a16:creationId xmlns:a16="http://schemas.microsoft.com/office/drawing/2014/main" id="{709DEB4A-7063-1642-BB17-B72E808C97AF}"/>
              </a:ext>
            </a:extLst>
          </p:cNvPr>
          <p:cNvSpPr>
            <a:spLocks noGrp="1" noRot="1" noChangeAspect="1" noChangeArrowheads="1"/>
          </p:cNvSpPr>
          <p:nvPr>
            <p:ph type="sldImg"/>
          </p:nvPr>
        </p:nvSpPr>
        <p:spPr>
          <a:solidFill>
            <a:srgbClr val="FFFFFF"/>
          </a:solidFill>
          <a:ln/>
        </p:spPr>
      </p:sp>
      <p:sp>
        <p:nvSpPr>
          <p:cNvPr id="52227" name="Rectangle 3">
            <a:extLst>
              <a:ext uri="{FF2B5EF4-FFF2-40B4-BE49-F238E27FC236}">
                <a16:creationId xmlns:a16="http://schemas.microsoft.com/office/drawing/2014/main" id="{B404EA13-145A-3046-9F8E-8D5196B6B69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3D8E35FA-7FE7-E540-8F71-900FA7BD11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B6D09C-7E26-C847-846B-8B174DC75D36}" type="slidenum">
              <a:rPr lang="en-US" altLang="en-US" sz="1200"/>
              <a:pPr/>
              <a:t>42</a:t>
            </a:fld>
            <a:endParaRPr lang="en-US" altLang="en-US" sz="1200"/>
          </a:p>
        </p:txBody>
      </p:sp>
      <p:sp>
        <p:nvSpPr>
          <p:cNvPr id="124930" name="Rectangle 2">
            <a:extLst>
              <a:ext uri="{FF2B5EF4-FFF2-40B4-BE49-F238E27FC236}">
                <a16:creationId xmlns:a16="http://schemas.microsoft.com/office/drawing/2014/main" id="{0EFCD3CA-24B0-1246-A491-DFEDE63F9689}"/>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7DD70982-BF33-994A-9544-2F42B01F50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5DD995C0-9E55-A349-BC71-A05B2A9A00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0493CD-8C87-D84C-8F24-0C1EDCD67BBF}" type="slidenum">
              <a:rPr lang="en-US" altLang="en-US" sz="1200"/>
              <a:pPr/>
              <a:t>43</a:t>
            </a:fld>
            <a:endParaRPr lang="en-US" altLang="en-US" sz="1200"/>
          </a:p>
        </p:txBody>
      </p:sp>
      <p:sp>
        <p:nvSpPr>
          <p:cNvPr id="126978" name="Rectangle 2">
            <a:extLst>
              <a:ext uri="{FF2B5EF4-FFF2-40B4-BE49-F238E27FC236}">
                <a16:creationId xmlns:a16="http://schemas.microsoft.com/office/drawing/2014/main" id="{3E041892-C28A-004A-8D3D-09022EE2FD09}"/>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962F40DE-9077-BE40-B2EA-35F8D351C2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92D6EE-09E6-FC43-9B09-87ADD921B909}"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0371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3576C7-D91B-0046-B1A2-3DEC34F2C485}" type="slidenum">
              <a:rPr lang="en-US" sz="1200">
                <a:solidFill>
                  <a:srgbClr val="000000"/>
                </a:solidFill>
                <a:latin typeface="Arial" charset="0"/>
              </a:rPr>
              <a:pPr eaLnBrk="1" hangingPunct="1"/>
              <a:t>46</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9415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A1EAF6-103A-F14C-9881-B5DF2974B2E4}" type="slidenum">
              <a:rPr lang="en-US" sz="1200">
                <a:solidFill>
                  <a:srgbClr val="000000"/>
                </a:solidFill>
                <a:latin typeface="Arial" charset="0"/>
              </a:rPr>
              <a:pPr eaLnBrk="1" hangingPunct="1"/>
              <a:t>47</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99531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A36477F5-7450-FA45-9E8B-E33E771884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570F238-B99B-4146-AF28-E020B3A29173}" type="slidenum">
              <a:rPr lang="en-US" altLang="en-US" sz="1200"/>
              <a:pPr/>
              <a:t>48</a:t>
            </a:fld>
            <a:endParaRPr lang="en-US" altLang="en-US" sz="1200"/>
          </a:p>
        </p:txBody>
      </p:sp>
      <p:sp>
        <p:nvSpPr>
          <p:cNvPr id="136194" name="Rectangle 2">
            <a:extLst>
              <a:ext uri="{FF2B5EF4-FFF2-40B4-BE49-F238E27FC236}">
                <a16:creationId xmlns:a16="http://schemas.microsoft.com/office/drawing/2014/main" id="{C9F24A03-B4EE-7346-BE9A-49A0018B0736}"/>
              </a:ext>
            </a:extLst>
          </p:cNvPr>
          <p:cNvSpPr>
            <a:spLocks noGrp="1" noRot="1" noChangeAspect="1" noChangeArrowheads="1"/>
          </p:cNvSpPr>
          <p:nvPr>
            <p:ph type="sldImg"/>
          </p:nvPr>
        </p:nvSpPr>
        <p:spPr>
          <a:solidFill>
            <a:srgbClr val="FFFFFF"/>
          </a:solidFill>
          <a:ln/>
        </p:spPr>
      </p:sp>
      <p:sp>
        <p:nvSpPr>
          <p:cNvPr id="136195" name="Rectangle 3">
            <a:extLst>
              <a:ext uri="{FF2B5EF4-FFF2-40B4-BE49-F238E27FC236}">
                <a16:creationId xmlns:a16="http://schemas.microsoft.com/office/drawing/2014/main" id="{0BB10B31-38F4-8A41-8155-107CAD1E639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A803785C-AED8-5D4A-9C71-BE03AF132C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9D2DE8-9EF0-1345-AF97-51113FAEFE00}" type="slidenum">
              <a:rPr lang="en-US" altLang="en-US" sz="1200"/>
              <a:pPr/>
              <a:t>49</a:t>
            </a:fld>
            <a:endParaRPr lang="en-US" altLang="en-US" sz="1200"/>
          </a:p>
        </p:txBody>
      </p:sp>
      <p:sp>
        <p:nvSpPr>
          <p:cNvPr id="138242" name="Rectangle 2">
            <a:extLst>
              <a:ext uri="{FF2B5EF4-FFF2-40B4-BE49-F238E27FC236}">
                <a16:creationId xmlns:a16="http://schemas.microsoft.com/office/drawing/2014/main" id="{774056B3-DBD6-EA49-B94C-6156A7FD732B}"/>
              </a:ext>
            </a:extLst>
          </p:cNvPr>
          <p:cNvSpPr>
            <a:spLocks noGrp="1" noRot="1" noChangeAspect="1" noChangeArrowheads="1"/>
          </p:cNvSpPr>
          <p:nvPr>
            <p:ph type="sldImg"/>
          </p:nvPr>
        </p:nvSpPr>
        <p:spPr>
          <a:solidFill>
            <a:srgbClr val="FFFFFF"/>
          </a:solidFill>
          <a:ln/>
        </p:spPr>
      </p:sp>
      <p:sp>
        <p:nvSpPr>
          <p:cNvPr id="138243" name="Rectangle 3">
            <a:extLst>
              <a:ext uri="{FF2B5EF4-FFF2-40B4-BE49-F238E27FC236}">
                <a16:creationId xmlns:a16="http://schemas.microsoft.com/office/drawing/2014/main" id="{E7D29D18-888B-BB44-AF36-E323306C804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7AADD8C3-825C-5F4B-8353-F88205A5A2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49E6F3-62DC-3346-932D-0253DFD4BF5A}" type="slidenum">
              <a:rPr lang="en-US" altLang="en-US" sz="1200"/>
              <a:pPr/>
              <a:t>50</a:t>
            </a:fld>
            <a:endParaRPr lang="en-US" altLang="en-US" sz="1200"/>
          </a:p>
        </p:txBody>
      </p:sp>
      <p:sp>
        <p:nvSpPr>
          <p:cNvPr id="140290" name="Rectangle 2">
            <a:extLst>
              <a:ext uri="{FF2B5EF4-FFF2-40B4-BE49-F238E27FC236}">
                <a16:creationId xmlns:a16="http://schemas.microsoft.com/office/drawing/2014/main" id="{C3807DAF-DEF9-D640-884F-FB2C1700BF1B}"/>
              </a:ext>
            </a:extLst>
          </p:cNvPr>
          <p:cNvSpPr>
            <a:spLocks noGrp="1" noRot="1" noChangeAspect="1" noChangeArrowheads="1"/>
          </p:cNvSpPr>
          <p:nvPr>
            <p:ph type="sldImg"/>
          </p:nvPr>
        </p:nvSpPr>
        <p:spPr>
          <a:solidFill>
            <a:srgbClr val="FFFFFF"/>
          </a:solidFill>
          <a:ln/>
        </p:spPr>
      </p:sp>
      <p:sp>
        <p:nvSpPr>
          <p:cNvPr id="140291" name="Rectangle 3">
            <a:extLst>
              <a:ext uri="{FF2B5EF4-FFF2-40B4-BE49-F238E27FC236}">
                <a16:creationId xmlns:a16="http://schemas.microsoft.com/office/drawing/2014/main" id="{106BB49E-5F6B-2A4B-A633-828D1B4283A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DC59EAF1-DCFC-8A4B-BB6D-62B3A2601061}"/>
              </a:ext>
            </a:extLst>
          </p:cNvPr>
          <p:cNvSpPr>
            <a:spLocks noGrp="1" noRot="1" noChangeAspect="1" noChangeArrowheads="1" noTextEdit="1"/>
          </p:cNvSpPr>
          <p:nvPr>
            <p:ph type="sldImg"/>
          </p:nvPr>
        </p:nvSpPr>
        <p:spPr>
          <a:ln/>
        </p:spPr>
      </p:sp>
      <p:sp>
        <p:nvSpPr>
          <p:cNvPr id="143362" name="Rectangle 3">
            <a:extLst>
              <a:ext uri="{FF2B5EF4-FFF2-40B4-BE49-F238E27FC236}">
                <a16:creationId xmlns:a16="http://schemas.microsoft.com/office/drawing/2014/main" id="{987CE5F5-58EB-9B42-87C2-073F558265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a:extLst>
              <a:ext uri="{FF2B5EF4-FFF2-40B4-BE49-F238E27FC236}">
                <a16:creationId xmlns:a16="http://schemas.microsoft.com/office/drawing/2014/main" id="{26FE7370-B5A9-3946-A60A-612C27CF6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FC543-A90A-A349-A313-8B0C98A0EA7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endParaRPr>
          </a:p>
        </p:txBody>
      </p:sp>
      <p:sp>
        <p:nvSpPr>
          <p:cNvPr id="525314" name="Rectangle 2">
            <a:extLst>
              <a:ext uri="{FF2B5EF4-FFF2-40B4-BE49-F238E27FC236}">
                <a16:creationId xmlns:a16="http://schemas.microsoft.com/office/drawing/2014/main" id="{826FCD93-E63D-E243-A04F-1FF8EF31A56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25315" name="Rectangle 3">
            <a:extLst>
              <a:ext uri="{FF2B5EF4-FFF2-40B4-BE49-F238E27FC236}">
                <a16:creationId xmlns:a16="http://schemas.microsoft.com/office/drawing/2014/main" id="{A501DDF5-3CDF-4C46-A2E0-A5C6A09429B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CH Church (Ecclesiology)</a:t>
            </a:r>
          </a:p>
        </p:txBody>
      </p:sp>
    </p:spTree>
    <p:extLst>
      <p:ext uri="{BB962C8B-B14F-4D97-AF65-F5344CB8AC3E}">
        <p14:creationId xmlns:p14="http://schemas.microsoft.com/office/powerpoint/2010/main" val="2153470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C371FCB7-2436-914F-A9BB-FBE3F0A146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AB450F-1817-3146-9EBB-54A23D58575A}" type="slidenum">
              <a:rPr lang="en-US" altLang="en-US" sz="1200"/>
              <a:pPr/>
              <a:t>6</a:t>
            </a:fld>
            <a:endParaRPr lang="en-US" altLang="en-US" sz="1200"/>
          </a:p>
        </p:txBody>
      </p:sp>
      <p:sp>
        <p:nvSpPr>
          <p:cNvPr id="54274" name="Rectangle 2">
            <a:extLst>
              <a:ext uri="{FF2B5EF4-FFF2-40B4-BE49-F238E27FC236}">
                <a16:creationId xmlns:a16="http://schemas.microsoft.com/office/drawing/2014/main" id="{23B6975D-7307-EB4F-AE3C-597606409C04}"/>
              </a:ext>
            </a:extLst>
          </p:cNvPr>
          <p:cNvSpPr>
            <a:spLocks noGrp="1" noRot="1" noChangeAspect="1" noChangeArrowheads="1"/>
          </p:cNvSpPr>
          <p:nvPr>
            <p:ph type="sldImg"/>
          </p:nvPr>
        </p:nvSpPr>
        <p:spPr>
          <a:solidFill>
            <a:srgbClr val="FFFFFF"/>
          </a:solidFill>
          <a:ln/>
        </p:spPr>
      </p:sp>
      <p:sp>
        <p:nvSpPr>
          <p:cNvPr id="54275" name="Rectangle 3">
            <a:extLst>
              <a:ext uri="{FF2B5EF4-FFF2-40B4-BE49-F238E27FC236}">
                <a16:creationId xmlns:a16="http://schemas.microsoft.com/office/drawing/2014/main" id="{9C94C2AA-EBF6-5645-9DA8-489D5F92A44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0FB4AF4B-DF5B-5841-8501-D9CA0DC864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20833E-7556-7246-BFDF-73525148B884}" type="slidenum">
              <a:rPr lang="en-US" altLang="en-US" sz="1200"/>
              <a:pPr/>
              <a:t>7</a:t>
            </a:fld>
            <a:endParaRPr lang="en-US" altLang="en-US" sz="1200"/>
          </a:p>
        </p:txBody>
      </p:sp>
      <p:sp>
        <p:nvSpPr>
          <p:cNvPr id="56322" name="Rectangle 2">
            <a:extLst>
              <a:ext uri="{FF2B5EF4-FFF2-40B4-BE49-F238E27FC236}">
                <a16:creationId xmlns:a16="http://schemas.microsoft.com/office/drawing/2014/main" id="{441AF409-2CB3-3B4A-BFBE-09BDE30A34E4}"/>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A4D92022-5E3F-0F47-B85D-F099F1538D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C63C1C80-FAA1-B044-8854-A470C35185D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9FA568-C2EF-7642-BBDF-666F26F52F5C}" type="slidenum">
              <a:rPr lang="en-US" altLang="en-US" sz="1200"/>
              <a:pPr/>
              <a:t>8</a:t>
            </a:fld>
            <a:endParaRPr lang="en-US" altLang="en-US" sz="1200"/>
          </a:p>
        </p:txBody>
      </p:sp>
      <p:sp>
        <p:nvSpPr>
          <p:cNvPr id="58370" name="Rectangle 2">
            <a:extLst>
              <a:ext uri="{FF2B5EF4-FFF2-40B4-BE49-F238E27FC236}">
                <a16:creationId xmlns:a16="http://schemas.microsoft.com/office/drawing/2014/main" id="{23D17CEC-B59A-DF4C-8783-CDCFD11E8102}"/>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5F57691F-ED73-7F4F-897E-51314884FF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9068DE98-91B0-7845-8F92-3ED8DC5AC8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5299CFF-5501-104C-8330-6E92951BF889}" type="slidenum">
              <a:rPr lang="en-US" altLang="en-US" sz="1200"/>
              <a:pPr/>
              <a:t>9</a:t>
            </a:fld>
            <a:endParaRPr lang="en-US" altLang="en-US" sz="1200"/>
          </a:p>
        </p:txBody>
      </p:sp>
      <p:sp>
        <p:nvSpPr>
          <p:cNvPr id="60418" name="Rectangle 2">
            <a:extLst>
              <a:ext uri="{FF2B5EF4-FFF2-40B4-BE49-F238E27FC236}">
                <a16:creationId xmlns:a16="http://schemas.microsoft.com/office/drawing/2014/main" id="{4B9F47BB-9345-9A4F-B916-6CD449A03018}"/>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37DD8770-F9FF-824E-8A53-44C0C76E51C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88734D8A-AD9A-7B4A-B7B4-A60F4945C38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CF141A-52F0-CD41-B8C7-A0F22388DC34}" type="slidenum">
              <a:rPr lang="en-US" altLang="en-US" sz="1200"/>
              <a:pPr/>
              <a:t>10</a:t>
            </a:fld>
            <a:endParaRPr lang="en-US" altLang="en-US" sz="1200"/>
          </a:p>
        </p:txBody>
      </p:sp>
      <p:sp>
        <p:nvSpPr>
          <p:cNvPr id="62466" name="Rectangle 2">
            <a:extLst>
              <a:ext uri="{FF2B5EF4-FFF2-40B4-BE49-F238E27FC236}">
                <a16:creationId xmlns:a16="http://schemas.microsoft.com/office/drawing/2014/main" id="{9FC3BB7F-1DD1-BF4E-8CC9-33B632E1F80C}"/>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A59D0FD3-ED4F-5647-BC8D-0EA5D69456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F12E2C7-6DBE-B040-B4CD-C3A028D6F8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C22B62-E7B9-844E-827A-6BC4B7B61E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EAD1AE-1AF0-4C4C-85B8-3D13C660F110}"/>
              </a:ext>
            </a:extLst>
          </p:cNvPr>
          <p:cNvSpPr>
            <a:spLocks noGrp="1" noChangeArrowheads="1"/>
          </p:cNvSpPr>
          <p:nvPr>
            <p:ph type="sldNum" sz="quarter" idx="12"/>
          </p:nvPr>
        </p:nvSpPr>
        <p:spPr>
          <a:ln/>
        </p:spPr>
        <p:txBody>
          <a:bodyPr/>
          <a:lstStyle>
            <a:lvl1pPr>
              <a:defRPr/>
            </a:lvl1pPr>
          </a:lstStyle>
          <a:p>
            <a:fld id="{3C9A803F-2460-6D4A-AE6A-30C57FADD2D5}" type="slidenum">
              <a:rPr lang="en-US" altLang="en-US"/>
              <a:pPr/>
              <a:t>‹#›</a:t>
            </a:fld>
            <a:endParaRPr lang="en-US" altLang="en-US"/>
          </a:p>
        </p:txBody>
      </p:sp>
    </p:spTree>
    <p:extLst>
      <p:ext uri="{BB962C8B-B14F-4D97-AF65-F5344CB8AC3E}">
        <p14:creationId xmlns:p14="http://schemas.microsoft.com/office/powerpoint/2010/main" val="140312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E30EB0-087C-FF46-9E38-DF0A055C02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FD75E4-5F4A-504E-8251-516DE38CFA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AED55A-51AB-A64B-84F0-53590E1B3E7D}"/>
              </a:ext>
            </a:extLst>
          </p:cNvPr>
          <p:cNvSpPr>
            <a:spLocks noGrp="1" noChangeArrowheads="1"/>
          </p:cNvSpPr>
          <p:nvPr>
            <p:ph type="sldNum" sz="quarter" idx="12"/>
          </p:nvPr>
        </p:nvSpPr>
        <p:spPr>
          <a:ln/>
        </p:spPr>
        <p:txBody>
          <a:bodyPr/>
          <a:lstStyle>
            <a:lvl1pPr>
              <a:defRPr/>
            </a:lvl1pPr>
          </a:lstStyle>
          <a:p>
            <a:fld id="{B554082D-4506-A34A-98EC-E8789C2DC088}" type="slidenum">
              <a:rPr lang="en-US" altLang="en-US"/>
              <a:pPr/>
              <a:t>‹#›</a:t>
            </a:fld>
            <a:endParaRPr lang="en-US" altLang="en-US"/>
          </a:p>
        </p:txBody>
      </p:sp>
    </p:spTree>
    <p:extLst>
      <p:ext uri="{BB962C8B-B14F-4D97-AF65-F5344CB8AC3E}">
        <p14:creationId xmlns:p14="http://schemas.microsoft.com/office/powerpoint/2010/main" val="90219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2CD15A-F5DA-4546-B849-4856E1D08C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02E6AB-71DD-3246-814B-853C56CE9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3F992A-A427-6B4A-8BA4-3B59FD479FF9}"/>
              </a:ext>
            </a:extLst>
          </p:cNvPr>
          <p:cNvSpPr>
            <a:spLocks noGrp="1" noChangeArrowheads="1"/>
          </p:cNvSpPr>
          <p:nvPr>
            <p:ph type="sldNum" sz="quarter" idx="12"/>
          </p:nvPr>
        </p:nvSpPr>
        <p:spPr>
          <a:ln/>
        </p:spPr>
        <p:txBody>
          <a:bodyPr/>
          <a:lstStyle>
            <a:lvl1pPr>
              <a:defRPr/>
            </a:lvl1pPr>
          </a:lstStyle>
          <a:p>
            <a:fld id="{F42928CA-24B7-F748-86A2-CA2B88160ECF}" type="slidenum">
              <a:rPr lang="en-US" altLang="en-US"/>
              <a:pPr/>
              <a:t>‹#›</a:t>
            </a:fld>
            <a:endParaRPr lang="en-US" altLang="en-US"/>
          </a:p>
        </p:txBody>
      </p:sp>
    </p:spTree>
    <p:extLst>
      <p:ext uri="{BB962C8B-B14F-4D97-AF65-F5344CB8AC3E}">
        <p14:creationId xmlns:p14="http://schemas.microsoft.com/office/powerpoint/2010/main" val="1767850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1B831F0-ED63-394D-8E36-EFB55AB23B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39F3F5-BC43-A848-9045-0B77AE7F8A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822AEA-0AAC-2747-B781-567FA85A8D48}"/>
              </a:ext>
            </a:extLst>
          </p:cNvPr>
          <p:cNvSpPr>
            <a:spLocks noGrp="1" noChangeArrowheads="1"/>
          </p:cNvSpPr>
          <p:nvPr>
            <p:ph type="sldNum" sz="quarter" idx="12"/>
          </p:nvPr>
        </p:nvSpPr>
        <p:spPr>
          <a:ln/>
        </p:spPr>
        <p:txBody>
          <a:bodyPr/>
          <a:lstStyle>
            <a:lvl1pPr>
              <a:defRPr/>
            </a:lvl1pPr>
          </a:lstStyle>
          <a:p>
            <a:fld id="{C0A4022C-E56B-C84E-8191-FF3B892B9A03}" type="slidenum">
              <a:rPr lang="en-US" altLang="en-US"/>
              <a:pPr/>
              <a:t>‹#›</a:t>
            </a:fld>
            <a:endParaRPr lang="en-US" altLang="en-US"/>
          </a:p>
        </p:txBody>
      </p:sp>
    </p:spTree>
    <p:extLst>
      <p:ext uri="{BB962C8B-B14F-4D97-AF65-F5344CB8AC3E}">
        <p14:creationId xmlns:p14="http://schemas.microsoft.com/office/powerpoint/2010/main" val="3185527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359B18-481B-174F-B56B-ABD0C2EA39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1256F6-3D9D-E74A-A8B1-028BCBB4D3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9892B4-0BE9-0442-A641-0220B208D9E5}"/>
              </a:ext>
            </a:extLst>
          </p:cNvPr>
          <p:cNvSpPr>
            <a:spLocks noGrp="1" noChangeArrowheads="1"/>
          </p:cNvSpPr>
          <p:nvPr>
            <p:ph type="sldNum" sz="quarter" idx="12"/>
          </p:nvPr>
        </p:nvSpPr>
        <p:spPr>
          <a:ln/>
        </p:spPr>
        <p:txBody>
          <a:bodyPr/>
          <a:lstStyle>
            <a:lvl1pPr>
              <a:defRPr/>
            </a:lvl1pPr>
          </a:lstStyle>
          <a:p>
            <a:fld id="{B66D30CF-28FB-B24D-81BC-235D70B229BE}" type="slidenum">
              <a:rPr lang="en-US" altLang="en-US"/>
              <a:pPr/>
              <a:t>‹#›</a:t>
            </a:fld>
            <a:endParaRPr lang="en-US" altLang="en-US"/>
          </a:p>
        </p:txBody>
      </p:sp>
    </p:spTree>
    <p:extLst>
      <p:ext uri="{BB962C8B-B14F-4D97-AF65-F5344CB8AC3E}">
        <p14:creationId xmlns:p14="http://schemas.microsoft.com/office/powerpoint/2010/main" val="2175443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A7215BA-2D8F-F24A-BF19-8BD4CC3831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C3A531-F307-AE41-BFEC-311669A22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9C0A8F-D262-F546-9F8C-978B2BD649F4}"/>
              </a:ext>
            </a:extLst>
          </p:cNvPr>
          <p:cNvSpPr>
            <a:spLocks noGrp="1" noChangeArrowheads="1"/>
          </p:cNvSpPr>
          <p:nvPr>
            <p:ph type="sldNum" sz="quarter" idx="12"/>
          </p:nvPr>
        </p:nvSpPr>
        <p:spPr>
          <a:ln/>
        </p:spPr>
        <p:txBody>
          <a:bodyPr/>
          <a:lstStyle>
            <a:lvl1pPr>
              <a:defRPr/>
            </a:lvl1pPr>
          </a:lstStyle>
          <a:p>
            <a:fld id="{81A34879-BC2A-3449-BF14-B46FB8A4BED7}" type="slidenum">
              <a:rPr lang="en-US" altLang="en-US"/>
              <a:pPr/>
              <a:t>‹#›</a:t>
            </a:fld>
            <a:endParaRPr lang="en-US" altLang="en-US"/>
          </a:p>
        </p:txBody>
      </p:sp>
    </p:spTree>
    <p:extLst>
      <p:ext uri="{BB962C8B-B14F-4D97-AF65-F5344CB8AC3E}">
        <p14:creationId xmlns:p14="http://schemas.microsoft.com/office/powerpoint/2010/main" val="631142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4FC8C0-BEC3-A04C-B762-53B8EB2133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B6F04A-0B61-3040-BE62-9B1BB63158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D1D9FFE-0D75-104E-BE02-395DDC23D65A}"/>
              </a:ext>
            </a:extLst>
          </p:cNvPr>
          <p:cNvSpPr>
            <a:spLocks noGrp="1" noChangeArrowheads="1"/>
          </p:cNvSpPr>
          <p:nvPr>
            <p:ph type="sldNum" sz="quarter" idx="12"/>
          </p:nvPr>
        </p:nvSpPr>
        <p:spPr>
          <a:ln/>
        </p:spPr>
        <p:txBody>
          <a:bodyPr/>
          <a:lstStyle>
            <a:lvl1pPr>
              <a:defRPr/>
            </a:lvl1pPr>
          </a:lstStyle>
          <a:p>
            <a:fld id="{DCBAAADC-39A0-654E-A087-857A08B02E89}" type="slidenum">
              <a:rPr lang="en-US" altLang="en-US"/>
              <a:pPr/>
              <a:t>‹#›</a:t>
            </a:fld>
            <a:endParaRPr lang="en-US" altLang="en-US"/>
          </a:p>
        </p:txBody>
      </p:sp>
    </p:spTree>
    <p:extLst>
      <p:ext uri="{BB962C8B-B14F-4D97-AF65-F5344CB8AC3E}">
        <p14:creationId xmlns:p14="http://schemas.microsoft.com/office/powerpoint/2010/main" val="407993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3D61A2-9DAC-7E40-BB55-7C0A30393F3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9FE41A4-636A-1B4C-B838-043A0EB1EC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8628CD9-2646-EB4E-91E4-7D0B0ADCB397}"/>
              </a:ext>
            </a:extLst>
          </p:cNvPr>
          <p:cNvSpPr>
            <a:spLocks noGrp="1" noChangeArrowheads="1"/>
          </p:cNvSpPr>
          <p:nvPr>
            <p:ph type="sldNum" sz="quarter" idx="12"/>
          </p:nvPr>
        </p:nvSpPr>
        <p:spPr>
          <a:ln/>
        </p:spPr>
        <p:txBody>
          <a:bodyPr/>
          <a:lstStyle>
            <a:lvl1pPr>
              <a:defRPr/>
            </a:lvl1pPr>
          </a:lstStyle>
          <a:p>
            <a:fld id="{D5B40234-1312-F94D-A6FF-D4EE53CD1666}" type="slidenum">
              <a:rPr lang="en-US" altLang="en-US"/>
              <a:pPr/>
              <a:t>‹#›</a:t>
            </a:fld>
            <a:endParaRPr lang="en-US" altLang="en-US"/>
          </a:p>
        </p:txBody>
      </p:sp>
    </p:spTree>
    <p:extLst>
      <p:ext uri="{BB962C8B-B14F-4D97-AF65-F5344CB8AC3E}">
        <p14:creationId xmlns:p14="http://schemas.microsoft.com/office/powerpoint/2010/main" val="3138515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B69A80D-CB2F-5348-BE15-3D7B8B6B96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FFA8A7A-F809-3442-B68B-948031DCCF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483B9A-70AE-F846-8CD8-98031A526285}"/>
              </a:ext>
            </a:extLst>
          </p:cNvPr>
          <p:cNvSpPr>
            <a:spLocks noGrp="1" noChangeArrowheads="1"/>
          </p:cNvSpPr>
          <p:nvPr>
            <p:ph type="sldNum" sz="quarter" idx="12"/>
          </p:nvPr>
        </p:nvSpPr>
        <p:spPr>
          <a:ln/>
        </p:spPr>
        <p:txBody>
          <a:bodyPr/>
          <a:lstStyle>
            <a:lvl1pPr>
              <a:defRPr/>
            </a:lvl1pPr>
          </a:lstStyle>
          <a:p>
            <a:fld id="{24324516-E3DB-D841-968E-D97ECC307505}" type="slidenum">
              <a:rPr lang="en-US" altLang="en-US"/>
              <a:pPr/>
              <a:t>‹#›</a:t>
            </a:fld>
            <a:endParaRPr lang="en-US" altLang="en-US"/>
          </a:p>
        </p:txBody>
      </p:sp>
    </p:spTree>
    <p:extLst>
      <p:ext uri="{BB962C8B-B14F-4D97-AF65-F5344CB8AC3E}">
        <p14:creationId xmlns:p14="http://schemas.microsoft.com/office/powerpoint/2010/main" val="3705472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78C8C1-D9FE-9B40-B4C1-5E992C6174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533CE5-68EA-4640-A802-B4A45B96E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0F80B0-1730-954F-B707-FB7A632E6A45}"/>
              </a:ext>
            </a:extLst>
          </p:cNvPr>
          <p:cNvSpPr>
            <a:spLocks noGrp="1" noChangeArrowheads="1"/>
          </p:cNvSpPr>
          <p:nvPr>
            <p:ph type="sldNum" sz="quarter" idx="12"/>
          </p:nvPr>
        </p:nvSpPr>
        <p:spPr>
          <a:ln/>
        </p:spPr>
        <p:txBody>
          <a:bodyPr/>
          <a:lstStyle>
            <a:lvl1pPr>
              <a:defRPr/>
            </a:lvl1pPr>
          </a:lstStyle>
          <a:p>
            <a:fld id="{394C4070-B61D-BD4B-AC64-C5CA166FC7CD}" type="slidenum">
              <a:rPr lang="en-US" altLang="en-US"/>
              <a:pPr/>
              <a:t>‹#›</a:t>
            </a:fld>
            <a:endParaRPr lang="en-US" altLang="en-US"/>
          </a:p>
        </p:txBody>
      </p:sp>
    </p:spTree>
    <p:extLst>
      <p:ext uri="{BB962C8B-B14F-4D97-AF65-F5344CB8AC3E}">
        <p14:creationId xmlns:p14="http://schemas.microsoft.com/office/powerpoint/2010/main" val="225841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33AF6D-BF2E-7D49-AD14-C251287B98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A9132B5-8485-3F4A-85A4-7A7ACA0DD8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D96EB4B-1BFF-3A43-BD6B-8A2DE6B22CE8}"/>
              </a:ext>
            </a:extLst>
          </p:cNvPr>
          <p:cNvSpPr>
            <a:spLocks noGrp="1" noChangeArrowheads="1"/>
          </p:cNvSpPr>
          <p:nvPr>
            <p:ph type="sldNum" sz="quarter" idx="12"/>
          </p:nvPr>
        </p:nvSpPr>
        <p:spPr>
          <a:ln/>
        </p:spPr>
        <p:txBody>
          <a:bodyPr/>
          <a:lstStyle>
            <a:lvl1pPr>
              <a:defRPr/>
            </a:lvl1pPr>
          </a:lstStyle>
          <a:p>
            <a:fld id="{9EEB6236-0F22-6D41-8E87-F48654701353}" type="slidenum">
              <a:rPr lang="en-US" altLang="en-US"/>
              <a:pPr/>
              <a:t>‹#›</a:t>
            </a:fld>
            <a:endParaRPr lang="en-US" altLang="en-US"/>
          </a:p>
        </p:txBody>
      </p:sp>
    </p:spTree>
    <p:extLst>
      <p:ext uri="{BB962C8B-B14F-4D97-AF65-F5344CB8AC3E}">
        <p14:creationId xmlns:p14="http://schemas.microsoft.com/office/powerpoint/2010/main" val="471326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04631B-E195-7542-9E5A-AE2463E643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FCA35A-D896-F048-8599-9EE6C8BAEC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41F652-59AC-964F-A720-2588C552E249}"/>
              </a:ext>
            </a:extLst>
          </p:cNvPr>
          <p:cNvSpPr>
            <a:spLocks noGrp="1" noChangeArrowheads="1"/>
          </p:cNvSpPr>
          <p:nvPr>
            <p:ph type="sldNum" sz="quarter" idx="12"/>
          </p:nvPr>
        </p:nvSpPr>
        <p:spPr>
          <a:ln/>
        </p:spPr>
        <p:txBody>
          <a:bodyPr/>
          <a:lstStyle>
            <a:lvl1pPr>
              <a:defRPr/>
            </a:lvl1pPr>
          </a:lstStyle>
          <a:p>
            <a:fld id="{B7177ED8-A169-D84B-900E-88F24FEB90F3}" type="slidenum">
              <a:rPr lang="en-US" altLang="en-US"/>
              <a:pPr/>
              <a:t>‹#›</a:t>
            </a:fld>
            <a:endParaRPr lang="en-US" altLang="en-US"/>
          </a:p>
        </p:txBody>
      </p:sp>
    </p:spTree>
    <p:extLst>
      <p:ext uri="{BB962C8B-B14F-4D97-AF65-F5344CB8AC3E}">
        <p14:creationId xmlns:p14="http://schemas.microsoft.com/office/powerpoint/2010/main" val="515035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8C735B1-E984-B948-8922-63FBC67A26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D66E7E-82D8-174F-AEA6-F76F7E64D4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D89609-3E77-B441-909A-B2A1FE0B246F}"/>
              </a:ext>
            </a:extLst>
          </p:cNvPr>
          <p:cNvSpPr>
            <a:spLocks noGrp="1" noChangeArrowheads="1"/>
          </p:cNvSpPr>
          <p:nvPr>
            <p:ph type="sldNum" sz="quarter" idx="12"/>
          </p:nvPr>
        </p:nvSpPr>
        <p:spPr>
          <a:ln/>
        </p:spPr>
        <p:txBody>
          <a:bodyPr/>
          <a:lstStyle>
            <a:lvl1pPr>
              <a:defRPr/>
            </a:lvl1pPr>
          </a:lstStyle>
          <a:p>
            <a:fld id="{290AFEAD-9604-5046-AE44-B1EC001CFAD8}" type="slidenum">
              <a:rPr lang="en-US" altLang="en-US"/>
              <a:pPr/>
              <a:t>‹#›</a:t>
            </a:fld>
            <a:endParaRPr lang="en-US" altLang="en-US"/>
          </a:p>
        </p:txBody>
      </p:sp>
    </p:spTree>
    <p:extLst>
      <p:ext uri="{BB962C8B-B14F-4D97-AF65-F5344CB8AC3E}">
        <p14:creationId xmlns:p14="http://schemas.microsoft.com/office/powerpoint/2010/main" val="1131892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FEABBF-5EF8-8A4B-BFCB-1A3D5FF36B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D32823-B3D8-5E49-B6DD-2358CD10C4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8ABA50-784C-1345-91F0-60ADEFA2BA2A}"/>
              </a:ext>
            </a:extLst>
          </p:cNvPr>
          <p:cNvSpPr>
            <a:spLocks noGrp="1" noChangeArrowheads="1"/>
          </p:cNvSpPr>
          <p:nvPr>
            <p:ph type="sldNum" sz="quarter" idx="12"/>
          </p:nvPr>
        </p:nvSpPr>
        <p:spPr>
          <a:ln/>
        </p:spPr>
        <p:txBody>
          <a:bodyPr/>
          <a:lstStyle>
            <a:lvl1pPr>
              <a:defRPr/>
            </a:lvl1pPr>
          </a:lstStyle>
          <a:p>
            <a:fld id="{634A81C4-E72E-A848-8A4B-BC7FB2355A8E}" type="slidenum">
              <a:rPr lang="en-US" altLang="en-US"/>
              <a:pPr/>
              <a:t>‹#›</a:t>
            </a:fld>
            <a:endParaRPr lang="en-US" altLang="en-US"/>
          </a:p>
        </p:txBody>
      </p:sp>
    </p:spTree>
    <p:extLst>
      <p:ext uri="{BB962C8B-B14F-4D97-AF65-F5344CB8AC3E}">
        <p14:creationId xmlns:p14="http://schemas.microsoft.com/office/powerpoint/2010/main" val="33288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3E6CBF-4C1D-224B-A250-25130A4271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4BF1EA-60B3-4D43-A4C6-1CFBBD8C52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02C355-8974-8441-B1FD-F141C3B914DC}"/>
              </a:ext>
            </a:extLst>
          </p:cNvPr>
          <p:cNvSpPr>
            <a:spLocks noGrp="1" noChangeArrowheads="1"/>
          </p:cNvSpPr>
          <p:nvPr>
            <p:ph type="sldNum" sz="quarter" idx="12"/>
          </p:nvPr>
        </p:nvSpPr>
        <p:spPr>
          <a:ln/>
        </p:spPr>
        <p:txBody>
          <a:bodyPr/>
          <a:lstStyle>
            <a:lvl1pPr>
              <a:defRPr/>
            </a:lvl1pPr>
          </a:lstStyle>
          <a:p>
            <a:fld id="{CAF58DA5-280E-AA41-AAE8-A1D7DAE38522}" type="slidenum">
              <a:rPr lang="en-US" altLang="en-US"/>
              <a:pPr/>
              <a:t>‹#›</a:t>
            </a:fld>
            <a:endParaRPr lang="en-US" altLang="en-US"/>
          </a:p>
        </p:txBody>
      </p:sp>
    </p:spTree>
    <p:extLst>
      <p:ext uri="{BB962C8B-B14F-4D97-AF65-F5344CB8AC3E}">
        <p14:creationId xmlns:p14="http://schemas.microsoft.com/office/powerpoint/2010/main" val="2610482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0F11D5-F38D-4E40-9A6D-071E526E150E}"/>
              </a:ext>
            </a:extLst>
          </p:cNvPr>
          <p:cNvSpPr>
            <a:spLocks noGrp="1" noChangeArrowheads="1"/>
          </p:cNvSpPr>
          <p:nvPr>
            <p:ph type="dt" sz="half" idx="10"/>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021BE331-D8DA-F944-B54F-61B73DF4B548}"/>
              </a:ext>
            </a:extLst>
          </p:cNvPr>
          <p:cNvSpPr>
            <a:spLocks noGrp="1" noChangeArrowheads="1"/>
          </p:cNvSpPr>
          <p:nvPr>
            <p:ph type="ftr" sz="quarter" idx="11"/>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01CD04B0-45F7-B24A-B5B5-A448809891D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281EE561-3818-0040-B90C-5E67932799A7}" type="slidenum">
              <a:rPr lang="en-US" altLang="en-US"/>
              <a:pPr/>
              <a:t>‹#›</a:t>
            </a:fld>
            <a:endParaRPr lang="en-US" altLang="en-US"/>
          </a:p>
        </p:txBody>
      </p:sp>
    </p:spTree>
    <p:extLst>
      <p:ext uri="{BB962C8B-B14F-4D97-AF65-F5344CB8AC3E}">
        <p14:creationId xmlns:p14="http://schemas.microsoft.com/office/powerpoint/2010/main" val="1717518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6B247A9-7F7D-9340-8B94-B59FECEA38D8}"/>
              </a:ext>
            </a:extLst>
          </p:cNvPr>
          <p:cNvSpPr>
            <a:spLocks noGrp="1"/>
          </p:cNvSpPr>
          <p:nvPr>
            <p:ph type="dt" sz="half" idx="10"/>
          </p:nvPr>
        </p:nvSpPr>
        <p:spPr/>
        <p:txBody>
          <a:bodyPr/>
          <a:lstStyle>
            <a:lvl1pPr eaLnBrk="0" hangingPunct="0">
              <a:defRPr/>
            </a:lvl1pPr>
          </a:lstStyle>
          <a:p>
            <a:fld id="{8CF179ED-B2C3-B243-B0C7-470AA1D25C9A}" type="datetime1">
              <a:rPr lang="en-US" altLang="en-US"/>
              <a:pPr/>
              <a:t>6/13/19</a:t>
            </a:fld>
            <a:endParaRPr lang="en-US" altLang="en-US"/>
          </a:p>
        </p:txBody>
      </p:sp>
      <p:sp>
        <p:nvSpPr>
          <p:cNvPr id="5" name="Footer Placeholder 4">
            <a:extLst>
              <a:ext uri="{FF2B5EF4-FFF2-40B4-BE49-F238E27FC236}">
                <a16:creationId xmlns:a16="http://schemas.microsoft.com/office/drawing/2014/main" id="{D9A579FB-450F-3A42-A57B-7608F6769A30}"/>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F03BE5EB-BB88-9D44-B1E9-94D6043D4500}"/>
              </a:ext>
            </a:extLst>
          </p:cNvPr>
          <p:cNvSpPr>
            <a:spLocks noGrp="1"/>
          </p:cNvSpPr>
          <p:nvPr>
            <p:ph type="sldNum" sz="quarter" idx="12"/>
          </p:nvPr>
        </p:nvSpPr>
        <p:spPr/>
        <p:txBody>
          <a:bodyPr/>
          <a:lstStyle>
            <a:lvl1pPr eaLnBrk="0" hangingPunct="0">
              <a:defRPr/>
            </a:lvl1pPr>
          </a:lstStyle>
          <a:p>
            <a:fld id="{3F30494F-3279-9B4B-A08F-7CCDEC6D38BA}" type="slidenum">
              <a:rPr lang="en-US" altLang="en-US"/>
              <a:pPr/>
              <a:t>‹#›</a:t>
            </a:fld>
            <a:endParaRPr lang="en-US" altLang="en-US"/>
          </a:p>
        </p:txBody>
      </p:sp>
    </p:spTree>
    <p:extLst>
      <p:ext uri="{BB962C8B-B14F-4D97-AF65-F5344CB8AC3E}">
        <p14:creationId xmlns:p14="http://schemas.microsoft.com/office/powerpoint/2010/main" val="909943582"/>
      </p:ext>
    </p:extLst>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931AF2-B456-574F-B266-C7A744062470}"/>
              </a:ext>
            </a:extLst>
          </p:cNvPr>
          <p:cNvSpPr>
            <a:spLocks noGrp="1"/>
          </p:cNvSpPr>
          <p:nvPr>
            <p:ph type="dt" sz="half" idx="10"/>
          </p:nvPr>
        </p:nvSpPr>
        <p:spPr/>
        <p:txBody>
          <a:bodyPr/>
          <a:lstStyle>
            <a:lvl1pPr eaLnBrk="0" hangingPunct="0">
              <a:defRPr/>
            </a:lvl1pPr>
          </a:lstStyle>
          <a:p>
            <a:fld id="{01588949-EFFC-D448-B06D-752731A5CF1D}" type="datetime1">
              <a:rPr lang="en-US" altLang="en-US"/>
              <a:pPr/>
              <a:t>6/13/19</a:t>
            </a:fld>
            <a:endParaRPr lang="en-US" altLang="en-US"/>
          </a:p>
        </p:txBody>
      </p:sp>
      <p:sp>
        <p:nvSpPr>
          <p:cNvPr id="5" name="Footer Placeholder 4">
            <a:extLst>
              <a:ext uri="{FF2B5EF4-FFF2-40B4-BE49-F238E27FC236}">
                <a16:creationId xmlns:a16="http://schemas.microsoft.com/office/drawing/2014/main" id="{954646F0-1A07-0B48-A887-0BA007EA2846}"/>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0C6D6FB8-D03D-6F42-ACC2-03A3F2F23A1F}"/>
              </a:ext>
            </a:extLst>
          </p:cNvPr>
          <p:cNvSpPr>
            <a:spLocks noGrp="1"/>
          </p:cNvSpPr>
          <p:nvPr>
            <p:ph type="sldNum" sz="quarter" idx="12"/>
          </p:nvPr>
        </p:nvSpPr>
        <p:spPr/>
        <p:txBody>
          <a:bodyPr/>
          <a:lstStyle>
            <a:lvl1pPr eaLnBrk="0" hangingPunct="0">
              <a:defRPr/>
            </a:lvl1pPr>
          </a:lstStyle>
          <a:p>
            <a:fld id="{7DBE25AB-77DF-EB4B-95D5-9A7BE2E61350}" type="slidenum">
              <a:rPr lang="en-US" altLang="en-US"/>
              <a:pPr/>
              <a:t>‹#›</a:t>
            </a:fld>
            <a:endParaRPr lang="en-US" altLang="en-US"/>
          </a:p>
        </p:txBody>
      </p:sp>
    </p:spTree>
    <p:extLst>
      <p:ext uri="{BB962C8B-B14F-4D97-AF65-F5344CB8AC3E}">
        <p14:creationId xmlns:p14="http://schemas.microsoft.com/office/powerpoint/2010/main" val="1631941612"/>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F66E79FB-285A-9346-B850-18BA79E2E38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8AE391-6731-324C-AD85-92F1067D56FC}"/>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8128F832-460F-1446-A600-4EFA38166252}"/>
              </a:ext>
            </a:extLst>
          </p:cNvPr>
          <p:cNvSpPr>
            <a:spLocks noGrp="1" noChangeArrowheads="1"/>
          </p:cNvSpPr>
          <p:nvPr>
            <p:ph type="sldNum" sz="quarter" idx="12"/>
          </p:nvPr>
        </p:nvSpPr>
        <p:spPr/>
        <p:txBody>
          <a:bodyPr/>
          <a:lstStyle>
            <a:lvl1pPr>
              <a:defRPr/>
            </a:lvl1pPr>
          </a:lstStyle>
          <a:p>
            <a:fld id="{2A85BD94-2F68-2D4A-8D7C-D697E8378226}" type="slidenum">
              <a:rPr lang="en-US" altLang="en-US"/>
              <a:pPr/>
              <a:t>‹#›</a:t>
            </a:fld>
            <a:endParaRPr lang="en-US" altLang="en-US"/>
          </a:p>
        </p:txBody>
      </p:sp>
    </p:spTree>
    <p:extLst>
      <p:ext uri="{BB962C8B-B14F-4D97-AF65-F5344CB8AC3E}">
        <p14:creationId xmlns:p14="http://schemas.microsoft.com/office/powerpoint/2010/main" val="2313801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DC2FAB-2A0F-8D43-BA59-B62DFB966B6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84F1D5-AE87-904B-B85A-880011311873}"/>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DF7F0C8A-BD0D-5A4B-ABC6-1EA8358D0E23}"/>
              </a:ext>
            </a:extLst>
          </p:cNvPr>
          <p:cNvSpPr>
            <a:spLocks noGrp="1" noChangeArrowheads="1"/>
          </p:cNvSpPr>
          <p:nvPr>
            <p:ph type="sldNum" sz="quarter" idx="12"/>
          </p:nvPr>
        </p:nvSpPr>
        <p:spPr/>
        <p:txBody>
          <a:bodyPr/>
          <a:lstStyle>
            <a:lvl1pPr>
              <a:defRPr/>
            </a:lvl1pPr>
          </a:lstStyle>
          <a:p>
            <a:fld id="{24D3AE77-89AE-FB44-A1DC-C8C75E37C3A4}" type="slidenum">
              <a:rPr lang="en-US" altLang="en-US"/>
              <a:pPr/>
              <a:t>‹#›</a:t>
            </a:fld>
            <a:endParaRPr lang="en-US" altLang="en-US"/>
          </a:p>
        </p:txBody>
      </p:sp>
    </p:spTree>
    <p:extLst>
      <p:ext uri="{BB962C8B-B14F-4D97-AF65-F5344CB8AC3E}">
        <p14:creationId xmlns:p14="http://schemas.microsoft.com/office/powerpoint/2010/main" val="2154532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499398D-2A0D-334B-9CD1-3792169BE3AD}"/>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2F8E62-AB18-CD46-909D-30F24DA57975}"/>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4225A685-74CD-B241-A640-B6584F1C0F14}"/>
              </a:ext>
            </a:extLst>
          </p:cNvPr>
          <p:cNvSpPr>
            <a:spLocks noGrp="1" noChangeArrowheads="1"/>
          </p:cNvSpPr>
          <p:nvPr>
            <p:ph type="sldNum" sz="quarter" idx="12"/>
          </p:nvPr>
        </p:nvSpPr>
        <p:spPr/>
        <p:txBody>
          <a:bodyPr/>
          <a:lstStyle>
            <a:lvl1pPr>
              <a:defRPr/>
            </a:lvl1pPr>
          </a:lstStyle>
          <a:p>
            <a:fld id="{155381A2-19A5-1C42-9F99-5B20FD812723}" type="slidenum">
              <a:rPr lang="en-US" altLang="en-US"/>
              <a:pPr/>
              <a:t>‹#›</a:t>
            </a:fld>
            <a:endParaRPr lang="en-US" altLang="en-US"/>
          </a:p>
        </p:txBody>
      </p:sp>
    </p:spTree>
    <p:extLst>
      <p:ext uri="{BB962C8B-B14F-4D97-AF65-F5344CB8AC3E}">
        <p14:creationId xmlns:p14="http://schemas.microsoft.com/office/powerpoint/2010/main" val="2318211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DC5D50-ED54-8145-BCFD-E86E1AB9FB5D}"/>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8D2769B-862E-3E4A-B1DF-549FA0390611}"/>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FE40DDF0-8FFE-C940-8265-8BEFC9922B91}"/>
              </a:ext>
            </a:extLst>
          </p:cNvPr>
          <p:cNvSpPr>
            <a:spLocks noGrp="1" noChangeArrowheads="1"/>
          </p:cNvSpPr>
          <p:nvPr>
            <p:ph type="sldNum" sz="quarter" idx="12"/>
          </p:nvPr>
        </p:nvSpPr>
        <p:spPr/>
        <p:txBody>
          <a:bodyPr/>
          <a:lstStyle>
            <a:lvl1pPr>
              <a:defRPr/>
            </a:lvl1pPr>
          </a:lstStyle>
          <a:p>
            <a:fld id="{2062B1FB-90FB-AB4B-918D-EE785BC4403A}" type="slidenum">
              <a:rPr lang="en-US" altLang="en-US"/>
              <a:pPr/>
              <a:t>‹#›</a:t>
            </a:fld>
            <a:endParaRPr lang="en-US" altLang="en-US"/>
          </a:p>
        </p:txBody>
      </p:sp>
    </p:spTree>
    <p:extLst>
      <p:ext uri="{BB962C8B-B14F-4D97-AF65-F5344CB8AC3E}">
        <p14:creationId xmlns:p14="http://schemas.microsoft.com/office/powerpoint/2010/main" val="1690365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392C0A9-C865-BE40-A6A3-4BD488F388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E6CB78-3F0C-7A4F-97DF-3A4B8627D2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70B2DD-BF1C-2644-9B09-7B7EFB7A1384}"/>
              </a:ext>
            </a:extLst>
          </p:cNvPr>
          <p:cNvSpPr>
            <a:spLocks noGrp="1" noChangeArrowheads="1"/>
          </p:cNvSpPr>
          <p:nvPr>
            <p:ph type="sldNum" sz="quarter" idx="12"/>
          </p:nvPr>
        </p:nvSpPr>
        <p:spPr>
          <a:ln/>
        </p:spPr>
        <p:txBody>
          <a:bodyPr/>
          <a:lstStyle>
            <a:lvl1pPr>
              <a:defRPr/>
            </a:lvl1pPr>
          </a:lstStyle>
          <a:p>
            <a:fld id="{CEC0AE20-2592-A841-ABC1-4E72FAA44D7E}" type="slidenum">
              <a:rPr lang="en-US" altLang="en-US"/>
              <a:pPr/>
              <a:t>‹#›</a:t>
            </a:fld>
            <a:endParaRPr lang="en-US" altLang="en-US"/>
          </a:p>
        </p:txBody>
      </p:sp>
    </p:spTree>
    <p:extLst>
      <p:ext uri="{BB962C8B-B14F-4D97-AF65-F5344CB8AC3E}">
        <p14:creationId xmlns:p14="http://schemas.microsoft.com/office/powerpoint/2010/main" val="1302695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782C6D-7A03-0A4C-8CCA-6291A43D90AD}"/>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BA3EEE2-95A1-B84F-ABF2-235756BCFF52}"/>
              </a:ext>
            </a:extLst>
          </p:cNvPr>
          <p:cNvSpPr>
            <a:spLocks noGrp="1" noChangeArrowheads="1"/>
          </p:cNvSpPr>
          <p:nvPr>
            <p:ph type="ftr" sz="quarter" idx="11"/>
          </p:nvPr>
        </p:nvSpPr>
        <p:spPr/>
        <p:txBody>
          <a:bodyPr/>
          <a:lstStyle>
            <a:lvl1pPr algn="l">
              <a:defRPr/>
            </a:lvl1pPr>
          </a:lstStyle>
          <a:p>
            <a:pPr>
              <a:defRPr/>
            </a:pPr>
            <a:endParaRPr lang="en-US"/>
          </a:p>
        </p:txBody>
      </p:sp>
      <p:sp>
        <p:nvSpPr>
          <p:cNvPr id="9" name="Rectangle 6">
            <a:extLst>
              <a:ext uri="{FF2B5EF4-FFF2-40B4-BE49-F238E27FC236}">
                <a16:creationId xmlns:a16="http://schemas.microsoft.com/office/drawing/2014/main" id="{8ABEFE6A-33D8-A943-9A04-79103C0035DB}"/>
              </a:ext>
            </a:extLst>
          </p:cNvPr>
          <p:cNvSpPr>
            <a:spLocks noGrp="1" noChangeArrowheads="1"/>
          </p:cNvSpPr>
          <p:nvPr>
            <p:ph type="sldNum" sz="quarter" idx="12"/>
          </p:nvPr>
        </p:nvSpPr>
        <p:spPr/>
        <p:txBody>
          <a:bodyPr/>
          <a:lstStyle>
            <a:lvl1pPr>
              <a:defRPr/>
            </a:lvl1pPr>
          </a:lstStyle>
          <a:p>
            <a:fld id="{2A7AEF6C-273D-A244-A089-E0EEFA96177E}" type="slidenum">
              <a:rPr lang="en-US" altLang="en-US"/>
              <a:pPr/>
              <a:t>‹#›</a:t>
            </a:fld>
            <a:endParaRPr lang="en-US" altLang="en-US"/>
          </a:p>
        </p:txBody>
      </p:sp>
    </p:spTree>
    <p:extLst>
      <p:ext uri="{BB962C8B-B14F-4D97-AF65-F5344CB8AC3E}">
        <p14:creationId xmlns:p14="http://schemas.microsoft.com/office/powerpoint/2010/main" val="492442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525A0D-ED87-6F41-9F67-98326805EAF0}"/>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1D32A8E-4472-B041-A904-67D2D20CC6D4}"/>
              </a:ext>
            </a:extLst>
          </p:cNvPr>
          <p:cNvSpPr>
            <a:spLocks noGrp="1" noChangeArrowheads="1"/>
          </p:cNvSpPr>
          <p:nvPr>
            <p:ph type="ftr" sz="quarter" idx="11"/>
          </p:nvPr>
        </p:nvSpPr>
        <p:spPr/>
        <p:txBody>
          <a:bodyPr/>
          <a:lstStyle>
            <a:lvl1pPr algn="l">
              <a:defRPr/>
            </a:lvl1pPr>
          </a:lstStyle>
          <a:p>
            <a:pPr>
              <a:defRPr/>
            </a:pPr>
            <a:endParaRPr lang="en-US"/>
          </a:p>
        </p:txBody>
      </p:sp>
      <p:sp>
        <p:nvSpPr>
          <p:cNvPr id="5" name="Rectangle 6">
            <a:extLst>
              <a:ext uri="{FF2B5EF4-FFF2-40B4-BE49-F238E27FC236}">
                <a16:creationId xmlns:a16="http://schemas.microsoft.com/office/drawing/2014/main" id="{09601937-99C6-2D4B-A18C-16033D625EB8}"/>
              </a:ext>
            </a:extLst>
          </p:cNvPr>
          <p:cNvSpPr>
            <a:spLocks noGrp="1" noChangeArrowheads="1"/>
          </p:cNvSpPr>
          <p:nvPr>
            <p:ph type="sldNum" sz="quarter" idx="12"/>
          </p:nvPr>
        </p:nvSpPr>
        <p:spPr/>
        <p:txBody>
          <a:bodyPr/>
          <a:lstStyle>
            <a:lvl1pPr>
              <a:defRPr/>
            </a:lvl1pPr>
          </a:lstStyle>
          <a:p>
            <a:fld id="{45212DD7-AEAF-B443-B186-71122597F54F}" type="slidenum">
              <a:rPr lang="en-US" altLang="en-US"/>
              <a:pPr/>
              <a:t>‹#›</a:t>
            </a:fld>
            <a:endParaRPr lang="en-US" altLang="en-US"/>
          </a:p>
        </p:txBody>
      </p:sp>
    </p:spTree>
    <p:extLst>
      <p:ext uri="{BB962C8B-B14F-4D97-AF65-F5344CB8AC3E}">
        <p14:creationId xmlns:p14="http://schemas.microsoft.com/office/powerpoint/2010/main" val="3083859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9B00604-DCA8-9540-A2FD-F4FC3E98CA46}"/>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BAD8B6-31E9-0342-B485-D8ED079AEAB6}"/>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8E41C545-0D4A-4740-A3F4-AC8854EEE781}"/>
              </a:ext>
            </a:extLst>
          </p:cNvPr>
          <p:cNvSpPr>
            <a:spLocks noGrp="1" noChangeArrowheads="1"/>
          </p:cNvSpPr>
          <p:nvPr>
            <p:ph type="sldNum" sz="quarter" idx="12"/>
          </p:nvPr>
        </p:nvSpPr>
        <p:spPr/>
        <p:txBody>
          <a:bodyPr/>
          <a:lstStyle>
            <a:lvl1pPr>
              <a:defRPr/>
            </a:lvl1pPr>
          </a:lstStyle>
          <a:p>
            <a:fld id="{028B9F55-1514-E64C-B8E5-2077164F89E8}" type="slidenum">
              <a:rPr lang="en-US" altLang="en-US"/>
              <a:pPr/>
              <a:t>‹#›</a:t>
            </a:fld>
            <a:endParaRPr lang="en-US" altLang="en-US"/>
          </a:p>
        </p:txBody>
      </p:sp>
    </p:spTree>
    <p:extLst>
      <p:ext uri="{BB962C8B-B14F-4D97-AF65-F5344CB8AC3E}">
        <p14:creationId xmlns:p14="http://schemas.microsoft.com/office/powerpoint/2010/main" val="3913539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FDBF5E6-ED92-BA48-A480-DD52A239723F}"/>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051D88C7-539D-B34C-BFA7-6E8187135F34}"/>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4B15967E-A33A-E44C-9661-B7B231AC1418}"/>
              </a:ext>
            </a:extLst>
          </p:cNvPr>
          <p:cNvSpPr>
            <a:spLocks noGrp="1" noChangeArrowheads="1"/>
          </p:cNvSpPr>
          <p:nvPr>
            <p:ph type="sldNum" sz="quarter" idx="12"/>
          </p:nvPr>
        </p:nvSpPr>
        <p:spPr/>
        <p:txBody>
          <a:bodyPr/>
          <a:lstStyle>
            <a:lvl1pPr>
              <a:defRPr/>
            </a:lvl1pPr>
          </a:lstStyle>
          <a:p>
            <a:fld id="{C6628A62-8941-E04A-87C3-BF71C750A672}" type="slidenum">
              <a:rPr lang="en-US" altLang="en-US"/>
              <a:pPr/>
              <a:t>‹#›</a:t>
            </a:fld>
            <a:endParaRPr lang="en-US" altLang="en-US"/>
          </a:p>
        </p:txBody>
      </p:sp>
    </p:spTree>
    <p:extLst>
      <p:ext uri="{BB962C8B-B14F-4D97-AF65-F5344CB8AC3E}">
        <p14:creationId xmlns:p14="http://schemas.microsoft.com/office/powerpoint/2010/main" val="903325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1DB5D5A-BB82-D04C-86A0-840C7EDC261A}"/>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CD31DD37-0436-0049-A068-63864F7E2938}"/>
              </a:ext>
            </a:extLst>
          </p:cNvPr>
          <p:cNvSpPr>
            <a:spLocks noGrp="1" noChangeArrowheads="1"/>
          </p:cNvSpPr>
          <p:nvPr>
            <p:ph type="ftr" sz="quarter" idx="11"/>
          </p:nvPr>
        </p:nvSpPr>
        <p:spPr/>
        <p:txBody>
          <a:bodyPr/>
          <a:lstStyle>
            <a:lvl1pPr algn="l">
              <a:defRPr/>
            </a:lvl1pPr>
          </a:lstStyle>
          <a:p>
            <a:pPr>
              <a:defRPr/>
            </a:pPr>
            <a:endParaRPr lang="en-US"/>
          </a:p>
        </p:txBody>
      </p:sp>
      <p:sp>
        <p:nvSpPr>
          <p:cNvPr id="7" name="Slide Number Placeholder 6">
            <a:extLst>
              <a:ext uri="{FF2B5EF4-FFF2-40B4-BE49-F238E27FC236}">
                <a16:creationId xmlns:a16="http://schemas.microsoft.com/office/drawing/2014/main" id="{1BBBE3AB-8C99-3849-86CB-88B0A6BF358E}"/>
              </a:ext>
            </a:extLst>
          </p:cNvPr>
          <p:cNvSpPr>
            <a:spLocks noGrp="1" noChangeArrowheads="1"/>
          </p:cNvSpPr>
          <p:nvPr>
            <p:ph type="sldNum" sz="quarter" idx="12"/>
          </p:nvPr>
        </p:nvSpPr>
        <p:spPr/>
        <p:txBody>
          <a:bodyPr/>
          <a:lstStyle>
            <a:lvl1pPr>
              <a:defRPr/>
            </a:lvl1pPr>
          </a:lstStyle>
          <a:p>
            <a:fld id="{7F1F3A32-E2F4-694E-B710-B7E7BC599BE2}" type="slidenum">
              <a:rPr lang="en-US" altLang="en-US"/>
              <a:pPr/>
              <a:t>‹#›</a:t>
            </a:fld>
            <a:endParaRPr lang="en-US" altLang="en-US"/>
          </a:p>
        </p:txBody>
      </p:sp>
    </p:spTree>
    <p:extLst>
      <p:ext uri="{BB962C8B-B14F-4D97-AF65-F5344CB8AC3E}">
        <p14:creationId xmlns:p14="http://schemas.microsoft.com/office/powerpoint/2010/main" val="643366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118E2-9B82-0948-AEB6-1EF2743DCAE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9498F3-6DB5-B34E-974B-4BE5B1409F3C}"/>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EB317880-F6F2-6242-B8A5-193C3DA53018}"/>
              </a:ext>
            </a:extLst>
          </p:cNvPr>
          <p:cNvSpPr>
            <a:spLocks noGrp="1" noChangeArrowheads="1"/>
          </p:cNvSpPr>
          <p:nvPr>
            <p:ph type="sldNum" sz="quarter" idx="12"/>
          </p:nvPr>
        </p:nvSpPr>
        <p:spPr/>
        <p:txBody>
          <a:bodyPr/>
          <a:lstStyle>
            <a:lvl1pPr>
              <a:defRPr/>
            </a:lvl1pPr>
          </a:lstStyle>
          <a:p>
            <a:fld id="{74FDC5CD-9D60-E34D-A514-5D18F3471AD0}" type="slidenum">
              <a:rPr lang="en-US" altLang="en-US"/>
              <a:pPr/>
              <a:t>‹#›</a:t>
            </a:fld>
            <a:endParaRPr lang="en-US" altLang="en-US"/>
          </a:p>
        </p:txBody>
      </p:sp>
    </p:spTree>
    <p:extLst>
      <p:ext uri="{BB962C8B-B14F-4D97-AF65-F5344CB8AC3E}">
        <p14:creationId xmlns:p14="http://schemas.microsoft.com/office/powerpoint/2010/main" val="1634965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C3AB71-0B4D-964B-AE4E-DF98D61435D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CAE127-93B7-B44C-BF65-3C270F5CDA87}"/>
              </a:ext>
            </a:extLst>
          </p:cNvPr>
          <p:cNvSpPr>
            <a:spLocks noGrp="1" noChangeArrowheads="1"/>
          </p:cNvSpPr>
          <p:nvPr>
            <p:ph type="ftr" sz="quarter" idx="11"/>
          </p:nvPr>
        </p:nvSpPr>
        <p:spPr/>
        <p:txBody>
          <a:bodyPr/>
          <a:lstStyle>
            <a:lvl1pPr algn="l">
              <a:defRPr/>
            </a:lvl1pPr>
          </a:lstStyle>
          <a:p>
            <a:pPr>
              <a:defRPr/>
            </a:pPr>
            <a:endParaRPr lang="en-US"/>
          </a:p>
        </p:txBody>
      </p:sp>
      <p:sp>
        <p:nvSpPr>
          <p:cNvPr id="6" name="Rectangle 6">
            <a:extLst>
              <a:ext uri="{FF2B5EF4-FFF2-40B4-BE49-F238E27FC236}">
                <a16:creationId xmlns:a16="http://schemas.microsoft.com/office/drawing/2014/main" id="{8D4F12AC-5C76-0A48-BA64-DAAD204CCA07}"/>
              </a:ext>
            </a:extLst>
          </p:cNvPr>
          <p:cNvSpPr>
            <a:spLocks noGrp="1" noChangeArrowheads="1"/>
          </p:cNvSpPr>
          <p:nvPr>
            <p:ph type="sldNum" sz="quarter" idx="12"/>
          </p:nvPr>
        </p:nvSpPr>
        <p:spPr/>
        <p:txBody>
          <a:bodyPr/>
          <a:lstStyle>
            <a:lvl1pPr>
              <a:defRPr/>
            </a:lvl1pPr>
          </a:lstStyle>
          <a:p>
            <a:fld id="{9A256A65-59D2-3C4A-B083-79DFF3F93288}" type="slidenum">
              <a:rPr lang="en-US" altLang="en-US"/>
              <a:pPr/>
              <a:t>‹#›</a:t>
            </a:fld>
            <a:endParaRPr lang="en-US" altLang="en-US"/>
          </a:p>
        </p:txBody>
      </p:sp>
    </p:spTree>
    <p:extLst>
      <p:ext uri="{BB962C8B-B14F-4D97-AF65-F5344CB8AC3E}">
        <p14:creationId xmlns:p14="http://schemas.microsoft.com/office/powerpoint/2010/main" val="3057885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413744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6431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8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F575AA-67E5-6442-96E7-AD775CE6C8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3CD64EF-6D2E-4E4E-BF05-0358EAEB86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E15728-BA04-ED46-B7BE-6D40F2271590}"/>
              </a:ext>
            </a:extLst>
          </p:cNvPr>
          <p:cNvSpPr>
            <a:spLocks noGrp="1" noChangeArrowheads="1"/>
          </p:cNvSpPr>
          <p:nvPr>
            <p:ph type="sldNum" sz="quarter" idx="12"/>
          </p:nvPr>
        </p:nvSpPr>
        <p:spPr>
          <a:ln/>
        </p:spPr>
        <p:txBody>
          <a:bodyPr/>
          <a:lstStyle>
            <a:lvl1pPr>
              <a:defRPr/>
            </a:lvl1pPr>
          </a:lstStyle>
          <a:p>
            <a:fld id="{260EBA97-7B18-E94B-9AEC-A474A3902A7D}" type="slidenum">
              <a:rPr lang="en-US" altLang="en-US"/>
              <a:pPr/>
              <a:t>‹#›</a:t>
            </a:fld>
            <a:endParaRPr lang="en-US" altLang="en-US"/>
          </a:p>
        </p:txBody>
      </p:sp>
    </p:spTree>
    <p:extLst>
      <p:ext uri="{BB962C8B-B14F-4D97-AF65-F5344CB8AC3E}">
        <p14:creationId xmlns:p14="http://schemas.microsoft.com/office/powerpoint/2010/main" val="2354556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148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110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045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9258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9128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813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105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67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314E13-5E4D-534C-9B66-202DB842B24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08C2951-E293-F54F-B2EB-16DC0BEB30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D4B0CBC-120D-5E4F-B201-471A5DDCFD29}"/>
              </a:ext>
            </a:extLst>
          </p:cNvPr>
          <p:cNvSpPr>
            <a:spLocks noGrp="1" noChangeArrowheads="1"/>
          </p:cNvSpPr>
          <p:nvPr>
            <p:ph type="sldNum" sz="quarter" idx="12"/>
          </p:nvPr>
        </p:nvSpPr>
        <p:spPr>
          <a:ln/>
        </p:spPr>
        <p:txBody>
          <a:bodyPr/>
          <a:lstStyle>
            <a:lvl1pPr>
              <a:defRPr/>
            </a:lvl1pPr>
          </a:lstStyle>
          <a:p>
            <a:fld id="{03D497E8-B0E1-B446-9B7E-A0FA4BD4E7C1}" type="slidenum">
              <a:rPr lang="en-US" altLang="en-US"/>
              <a:pPr/>
              <a:t>‹#›</a:t>
            </a:fld>
            <a:endParaRPr lang="en-US" altLang="en-US"/>
          </a:p>
        </p:txBody>
      </p:sp>
    </p:spTree>
    <p:extLst>
      <p:ext uri="{BB962C8B-B14F-4D97-AF65-F5344CB8AC3E}">
        <p14:creationId xmlns:p14="http://schemas.microsoft.com/office/powerpoint/2010/main" val="3145214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62A03AC-D400-6044-9C51-E4082B2747F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A9863FF-B493-2145-BC45-2E153DB789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2C1ADC-83AF-A147-A08D-015E46855A7B}"/>
              </a:ext>
            </a:extLst>
          </p:cNvPr>
          <p:cNvSpPr>
            <a:spLocks noGrp="1" noChangeArrowheads="1"/>
          </p:cNvSpPr>
          <p:nvPr>
            <p:ph type="sldNum" sz="quarter" idx="12"/>
          </p:nvPr>
        </p:nvSpPr>
        <p:spPr>
          <a:ln/>
        </p:spPr>
        <p:txBody>
          <a:bodyPr/>
          <a:lstStyle>
            <a:lvl1pPr>
              <a:defRPr/>
            </a:lvl1pPr>
          </a:lstStyle>
          <a:p>
            <a:fld id="{0DD5AD7C-3F9F-F14F-9C79-B12093CA4D57}" type="slidenum">
              <a:rPr lang="en-US" altLang="en-US"/>
              <a:pPr/>
              <a:t>‹#›</a:t>
            </a:fld>
            <a:endParaRPr lang="en-US" altLang="en-US"/>
          </a:p>
        </p:txBody>
      </p:sp>
    </p:spTree>
    <p:extLst>
      <p:ext uri="{BB962C8B-B14F-4D97-AF65-F5344CB8AC3E}">
        <p14:creationId xmlns:p14="http://schemas.microsoft.com/office/powerpoint/2010/main" val="109886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59AE20-BAE2-2B4F-AA57-A05DF4666A7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AD9D6D-F47F-CD4F-BCDE-F57BA41B01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B23D3C1-3AFD-504A-A9D6-F2FD3A80BD2A}"/>
              </a:ext>
            </a:extLst>
          </p:cNvPr>
          <p:cNvSpPr>
            <a:spLocks noGrp="1" noChangeArrowheads="1"/>
          </p:cNvSpPr>
          <p:nvPr>
            <p:ph type="sldNum" sz="quarter" idx="12"/>
          </p:nvPr>
        </p:nvSpPr>
        <p:spPr>
          <a:ln/>
        </p:spPr>
        <p:txBody>
          <a:bodyPr/>
          <a:lstStyle>
            <a:lvl1pPr>
              <a:defRPr/>
            </a:lvl1pPr>
          </a:lstStyle>
          <a:p>
            <a:fld id="{8514AC23-951C-0C4D-A204-DFDC2E1F9A99}" type="slidenum">
              <a:rPr lang="en-US" altLang="en-US"/>
              <a:pPr/>
              <a:t>‹#›</a:t>
            </a:fld>
            <a:endParaRPr lang="en-US" altLang="en-US"/>
          </a:p>
        </p:txBody>
      </p:sp>
    </p:spTree>
    <p:extLst>
      <p:ext uri="{BB962C8B-B14F-4D97-AF65-F5344CB8AC3E}">
        <p14:creationId xmlns:p14="http://schemas.microsoft.com/office/powerpoint/2010/main" val="239852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6583A1-90BB-8C4B-8DD8-C4882D7F17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0416DA-4E2B-E542-90F2-B7759E5772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B7F7C8-8EB8-5E4B-9FB1-BDEF9B1D3B1E}"/>
              </a:ext>
            </a:extLst>
          </p:cNvPr>
          <p:cNvSpPr>
            <a:spLocks noGrp="1" noChangeArrowheads="1"/>
          </p:cNvSpPr>
          <p:nvPr>
            <p:ph type="sldNum" sz="quarter" idx="12"/>
          </p:nvPr>
        </p:nvSpPr>
        <p:spPr>
          <a:ln/>
        </p:spPr>
        <p:txBody>
          <a:bodyPr/>
          <a:lstStyle>
            <a:lvl1pPr>
              <a:defRPr/>
            </a:lvl1pPr>
          </a:lstStyle>
          <a:p>
            <a:fld id="{75656D04-D208-D147-9019-77D1FEBB5BC0}" type="slidenum">
              <a:rPr lang="en-US" altLang="en-US"/>
              <a:pPr/>
              <a:t>‹#›</a:t>
            </a:fld>
            <a:endParaRPr lang="en-US" altLang="en-US"/>
          </a:p>
        </p:txBody>
      </p:sp>
    </p:spTree>
    <p:extLst>
      <p:ext uri="{BB962C8B-B14F-4D97-AF65-F5344CB8AC3E}">
        <p14:creationId xmlns:p14="http://schemas.microsoft.com/office/powerpoint/2010/main" val="299750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6019E9A-46DC-6E4F-B0D3-733E7A3047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8F4ADF-F822-A143-80A5-43B47A141F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308E8D-6112-E54F-8725-FA9C61577025}"/>
              </a:ext>
            </a:extLst>
          </p:cNvPr>
          <p:cNvSpPr>
            <a:spLocks noGrp="1" noChangeArrowheads="1"/>
          </p:cNvSpPr>
          <p:nvPr>
            <p:ph type="sldNum" sz="quarter" idx="12"/>
          </p:nvPr>
        </p:nvSpPr>
        <p:spPr>
          <a:ln/>
        </p:spPr>
        <p:txBody>
          <a:bodyPr/>
          <a:lstStyle>
            <a:lvl1pPr>
              <a:defRPr/>
            </a:lvl1pPr>
          </a:lstStyle>
          <a:p>
            <a:fld id="{571D05CA-D445-8447-91AE-65F9495017BC}" type="slidenum">
              <a:rPr lang="en-US" altLang="en-US"/>
              <a:pPr/>
              <a:t>‹#›</a:t>
            </a:fld>
            <a:endParaRPr lang="en-US" altLang="en-US"/>
          </a:p>
        </p:txBody>
      </p:sp>
    </p:spTree>
    <p:extLst>
      <p:ext uri="{BB962C8B-B14F-4D97-AF65-F5344CB8AC3E}">
        <p14:creationId xmlns:p14="http://schemas.microsoft.com/office/powerpoint/2010/main" val="2385948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72B699-A0A3-A54D-8357-A23A2B7185D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D3CF0FE-C096-7249-A2BF-BF0204904CA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0F36D7F0-D92F-704D-8CDE-C5331911959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6149" name="Rectangle 5">
            <a:extLst>
              <a:ext uri="{FF2B5EF4-FFF2-40B4-BE49-F238E27FC236}">
                <a16:creationId xmlns:a16="http://schemas.microsoft.com/office/drawing/2014/main" id="{F03ED992-8AF5-2742-96C3-F8A70898CF1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6150" name="Rectangle 6">
            <a:extLst>
              <a:ext uri="{FF2B5EF4-FFF2-40B4-BE49-F238E27FC236}">
                <a16:creationId xmlns:a16="http://schemas.microsoft.com/office/drawing/2014/main" id="{A9C7D1E4-2B37-9540-B1B7-649F9C54322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C0F596E-AED7-B146-9468-7819DAF6EF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9CAC402-B210-6B4C-A975-6171F9756D5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C7F2459A-0154-E94E-A2E8-947AE79197B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6980" name="Rectangle 4">
            <a:extLst>
              <a:ext uri="{FF2B5EF4-FFF2-40B4-BE49-F238E27FC236}">
                <a16:creationId xmlns:a16="http://schemas.microsoft.com/office/drawing/2014/main" id="{9CA883EF-82DB-924D-BE59-43F1828F21F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126981" name="Rectangle 5">
            <a:extLst>
              <a:ext uri="{FF2B5EF4-FFF2-40B4-BE49-F238E27FC236}">
                <a16:creationId xmlns:a16="http://schemas.microsoft.com/office/drawing/2014/main" id="{BC4A1C81-4F7F-A34B-8E1D-BEFBF26C7FB6}"/>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126982" name="Rectangle 6">
            <a:extLst>
              <a:ext uri="{FF2B5EF4-FFF2-40B4-BE49-F238E27FC236}">
                <a16:creationId xmlns:a16="http://schemas.microsoft.com/office/drawing/2014/main" id="{02C3135A-86F2-AA42-A00A-2F2702E4000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F410576E-B9CC-E140-B80B-BB16C4F2D3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DEA4163-6C0A-014E-A0DA-676C83B4376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AB3687BE-68DB-AA44-A1B6-6B513212EC3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BC59C7A-E1B4-6246-94D4-ECCF1133EA4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057AE7F-7B3A-B442-AF68-A7C71CA9A84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2C68A907-8D57-DA43-A1E6-2C1E54FBEC2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anose="02020603050405020304" pitchFamily="18" charset="0"/>
              </a:defRPr>
            </a:lvl1pPr>
          </a:lstStyle>
          <a:p>
            <a:fld id="{9D969F2B-9D1D-2C46-ABCD-932C2FDED1B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2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itle Placeholder 1">
            <a:extLst>
              <a:ext uri="{FF2B5EF4-FFF2-40B4-BE49-F238E27FC236}">
                <a16:creationId xmlns:a16="http://schemas.microsoft.com/office/drawing/2014/main" id="{33D498EC-1203-3B47-A478-3BF1E33F95C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a:extLst>
              <a:ext uri="{FF2B5EF4-FFF2-40B4-BE49-F238E27FC236}">
                <a16:creationId xmlns:a16="http://schemas.microsoft.com/office/drawing/2014/main" id="{D7675FEA-BC30-3241-9CD5-0EC213FB573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E4FDDAD-FF0A-8145-9779-C3A8DF683BA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9B8F4BC5-75D8-AE42-B44D-83CE365C549E}" type="datetime1">
              <a:rPr lang="en-US" altLang="en-US"/>
              <a:pPr/>
              <a:t>6/13/19</a:t>
            </a:fld>
            <a:endParaRPr lang="en-US" altLang="en-US"/>
          </a:p>
        </p:txBody>
      </p:sp>
      <p:sp>
        <p:nvSpPr>
          <p:cNvPr id="5" name="Footer Placeholder 4">
            <a:extLst>
              <a:ext uri="{FF2B5EF4-FFF2-40B4-BE49-F238E27FC236}">
                <a16:creationId xmlns:a16="http://schemas.microsoft.com/office/drawing/2014/main" id="{AE11338B-1A3D-B848-B4CD-D01A8919B42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83BE92CC-B52C-CA45-A913-484ACE13726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E62D12A-C7CF-1848-9C55-61195EDD925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Lst>
  <p:transition spd="med">
    <p:fade thruBlk="1"/>
  </p:transition>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B45A50E4-867F-B547-A9CB-5DBCC106EEF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0771" name="Rectangle 3">
            <a:extLst>
              <a:ext uri="{FF2B5EF4-FFF2-40B4-BE49-F238E27FC236}">
                <a16:creationId xmlns:a16="http://schemas.microsoft.com/office/drawing/2014/main" id="{79EBB36C-32F6-FF47-8B50-75E60C8BF63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9396" name="Rectangle 4">
            <a:extLst>
              <a:ext uri="{FF2B5EF4-FFF2-40B4-BE49-F238E27FC236}">
                <a16:creationId xmlns:a16="http://schemas.microsoft.com/office/drawing/2014/main" id="{5F293640-5650-4347-A5A8-51316C12C75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59397" name="Rectangle 5">
            <a:extLst>
              <a:ext uri="{FF2B5EF4-FFF2-40B4-BE49-F238E27FC236}">
                <a16:creationId xmlns:a16="http://schemas.microsoft.com/office/drawing/2014/main" id="{4ADACA0B-8903-7B4E-834E-7BC41B034B3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mn-ea"/>
                <a:cs typeface="+mn-cs"/>
              </a:defRPr>
            </a:lvl1pPr>
          </a:lstStyle>
          <a:p>
            <a:pPr>
              <a:defRPr/>
            </a:pPr>
            <a:endParaRPr lang="en-US"/>
          </a:p>
        </p:txBody>
      </p:sp>
      <p:sp>
        <p:nvSpPr>
          <p:cNvPr id="59398" name="Rectangle 6">
            <a:extLst>
              <a:ext uri="{FF2B5EF4-FFF2-40B4-BE49-F238E27FC236}">
                <a16:creationId xmlns:a16="http://schemas.microsoft.com/office/drawing/2014/main" id="{CCE15A35-F214-9C4E-9E7F-6EA27B96760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panose="020B0600000000000000" pitchFamily="34" charset="-128"/>
              </a:defRPr>
            </a:lvl1pPr>
          </a:lstStyle>
          <a:p>
            <a:fld id="{719255B7-ACF5-2947-AC2A-7186CA709F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7521420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jpeg"/><Relationship Id="rId11" Type="http://schemas.openxmlformats.org/officeDocument/2006/relationships/image" Target="../media/image32.jpeg"/><Relationship Id="rId5" Type="http://schemas.openxmlformats.org/officeDocument/2006/relationships/image" Target="../media/image3.jpeg"/><Relationship Id="rId10" Type="http://schemas.openxmlformats.org/officeDocument/2006/relationships/image" Target="../media/image31.jpeg"/><Relationship Id="rId4" Type="http://schemas.openxmlformats.org/officeDocument/2006/relationships/image" Target="../media/image2.jpeg"/><Relationship Id="rId9"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themeOverride" Target="../theme/themeOverride1.xml"/><Relationship Id="rId6" Type="http://schemas.openxmlformats.org/officeDocument/2006/relationships/image" Target="../media/image36.emf"/><Relationship Id="rId5" Type="http://schemas.openxmlformats.org/officeDocument/2006/relationships/image" Target="../media/image35.gif"/><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1.pn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4.jpe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6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3.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ree top adventure 053.JPG">
            <a:extLst>
              <a:ext uri="{FF2B5EF4-FFF2-40B4-BE49-F238E27FC236}">
                <a16:creationId xmlns:a16="http://schemas.microsoft.com/office/drawing/2014/main" id="{33965FAA-0559-F048-A897-8DB5CF890FA7}"/>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AAEF698B-73D5-E14D-92F9-F96C52332E98}"/>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B26183E2-F972-0446-9EB5-F404AA4B68F5}"/>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45FD39AA-8761-8647-BBB4-2A2BAB3EF124}"/>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B3FCCD84-AA42-0F43-81E7-1351940244CF}"/>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94A8E382-DBAD-DE44-8BA0-2B01AECA1F07}"/>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unify without name.bmp">
            <a:extLst>
              <a:ext uri="{FF2B5EF4-FFF2-40B4-BE49-F238E27FC236}">
                <a16:creationId xmlns:a16="http://schemas.microsoft.com/office/drawing/2014/main" id="{036A4D97-C302-F148-A282-78B281FD1AE6}"/>
              </a:ext>
            </a:extLst>
          </p:cNvPr>
          <p:cNvPicPr>
            <a:picLocks noChangeAspect="1"/>
          </p:cNvPicPr>
          <p:nvPr/>
        </p:nvPicPr>
        <p:blipFill>
          <a:blip r:embed="rId8" cstate="print"/>
          <a:stretch>
            <a:fillRect/>
          </a:stretch>
        </p:blipFill>
        <p:spPr>
          <a:xfrm>
            <a:off x="214282" y="381000"/>
            <a:ext cx="6009891" cy="5572164"/>
          </a:xfrm>
          <a:prstGeom prst="rect">
            <a:avLst/>
          </a:prstGeom>
          <a:ln>
            <a:noFill/>
          </a:ln>
          <a:effectLst>
            <a:softEdge rad="112500"/>
          </a:effectLst>
        </p:spPr>
      </p:pic>
      <p:pic>
        <p:nvPicPr>
          <p:cNvPr id="12" name="Picture 11" descr="unify without name.bmp">
            <a:extLst>
              <a:ext uri="{FF2B5EF4-FFF2-40B4-BE49-F238E27FC236}">
                <a16:creationId xmlns:a16="http://schemas.microsoft.com/office/drawing/2014/main" id="{A63887AB-EEDF-394F-B1C7-6AA7985DB62F}"/>
              </a:ext>
            </a:extLst>
          </p:cNvPr>
          <p:cNvPicPr>
            <a:picLocks noChangeAspect="1"/>
          </p:cNvPicPr>
          <p:nvPr/>
        </p:nvPicPr>
        <p:blipFill>
          <a:blip r:embed="rId8" cstate="print"/>
          <a:stretch>
            <a:fillRect/>
          </a:stretch>
        </p:blipFill>
        <p:spPr>
          <a:xfrm>
            <a:off x="214282" y="152400"/>
            <a:ext cx="6009891" cy="5572164"/>
          </a:xfrm>
          <a:prstGeom prst="rect">
            <a:avLst/>
          </a:prstGeom>
          <a:ln>
            <a:noFill/>
          </a:ln>
          <a:effectLst>
            <a:softEdge rad="112500"/>
          </a:effectLst>
          <a:scene3d>
            <a:camera prst="perspectiveContrastingRightFacing"/>
            <a:lightRig rig="threePt" dir="t"/>
          </a:scene3d>
        </p:spPr>
      </p:pic>
      <p:sp>
        <p:nvSpPr>
          <p:cNvPr id="15" name="TextBox 14">
            <a:extLst>
              <a:ext uri="{FF2B5EF4-FFF2-40B4-BE49-F238E27FC236}">
                <a16:creationId xmlns:a16="http://schemas.microsoft.com/office/drawing/2014/main" id="{7F7912AC-1C04-4E4A-84DC-E2B558EA8DCB}"/>
              </a:ext>
            </a:extLst>
          </p:cNvPr>
          <p:cNvSpPr txBox="1">
            <a:spLocks noChangeArrowheads="1"/>
          </p:cNvSpPr>
          <p:nvPr/>
        </p:nvSpPr>
        <p:spPr bwMode="auto">
          <a:xfrm>
            <a:off x="1143000" y="3795713"/>
            <a:ext cx="507206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6600">
                <a:solidFill>
                  <a:srgbClr val="000000"/>
                </a:solidFill>
                <a:latin typeface="Arial Black" panose="020B0604020202020204" pitchFamily="34" charset="0"/>
              </a:rPr>
              <a:t>hurch </a:t>
            </a:r>
          </a:p>
          <a:p>
            <a:pPr algn="r" eaLnBrk="1" hangingPunct="1"/>
            <a:r>
              <a:rPr lang="en-US" altLang="en-US" sz="6600">
                <a:solidFill>
                  <a:srgbClr val="000000"/>
                </a:solidFill>
                <a:latin typeface="Arial Black" panose="020B0604020202020204" pitchFamily="34" charset="0"/>
              </a:rPr>
              <a:t>nity</a:t>
            </a:r>
          </a:p>
        </p:txBody>
      </p:sp>
      <p:sp>
        <p:nvSpPr>
          <p:cNvPr id="16" name="TextBox 15">
            <a:extLst>
              <a:ext uri="{FF2B5EF4-FFF2-40B4-BE49-F238E27FC236}">
                <a16:creationId xmlns:a16="http://schemas.microsoft.com/office/drawing/2014/main" id="{AD9B38E3-772B-A940-A6C6-A6DE21DEA8BC}"/>
              </a:ext>
            </a:extLst>
          </p:cNvPr>
          <p:cNvSpPr txBox="1">
            <a:spLocks noChangeArrowheads="1"/>
          </p:cNvSpPr>
          <p:nvPr/>
        </p:nvSpPr>
        <p:spPr bwMode="auto">
          <a:xfrm>
            <a:off x="2209800" y="3346450"/>
            <a:ext cx="122396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3000">
                <a:solidFill>
                  <a:srgbClr val="000000"/>
                </a:solidFill>
                <a:latin typeface="Arial Black" panose="020B0604020202020204" pitchFamily="34" charset="0"/>
              </a:rPr>
              <a:t>C</a:t>
            </a:r>
          </a:p>
        </p:txBody>
      </p:sp>
      <p:sp>
        <p:nvSpPr>
          <p:cNvPr id="17" name="TextBox 16">
            <a:extLst>
              <a:ext uri="{FF2B5EF4-FFF2-40B4-BE49-F238E27FC236}">
                <a16:creationId xmlns:a16="http://schemas.microsoft.com/office/drawing/2014/main" id="{0DFE8BD6-FF7B-3947-BAD1-EB4C15ED9251}"/>
              </a:ext>
            </a:extLst>
          </p:cNvPr>
          <p:cNvSpPr txBox="1">
            <a:spLocks noChangeArrowheads="1"/>
          </p:cNvSpPr>
          <p:nvPr/>
        </p:nvSpPr>
        <p:spPr bwMode="auto">
          <a:xfrm>
            <a:off x="3057525" y="4346575"/>
            <a:ext cx="122396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3000">
                <a:solidFill>
                  <a:srgbClr val="000000"/>
                </a:solidFill>
                <a:latin typeface="Arial Black" panose="020B0604020202020204" pitchFamily="34" charset="0"/>
              </a:rPr>
              <a:t>U</a:t>
            </a:r>
          </a:p>
        </p:txBody>
      </p:sp>
      <p:sp>
        <p:nvSpPr>
          <p:cNvPr id="21" name="Text Box 5">
            <a:extLst>
              <a:ext uri="{FF2B5EF4-FFF2-40B4-BE49-F238E27FC236}">
                <a16:creationId xmlns:a16="http://schemas.microsoft.com/office/drawing/2014/main" id="{76066A4B-E2E3-F44A-9AB0-575AA9DC1CFA}"/>
              </a:ext>
            </a:extLst>
          </p:cNvPr>
          <p:cNvSpPr txBox="1">
            <a:spLocks noChangeArrowheads="1"/>
          </p:cNvSpPr>
          <p:nvPr/>
        </p:nvSpPr>
        <p:spPr bwMode="auto">
          <a:xfrm>
            <a:off x="0" y="6211888"/>
            <a:ext cx="6444208"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fontAlgn="auto" hangingPunct="1">
              <a:spcBef>
                <a:spcPts val="0"/>
              </a:spcBef>
              <a:spcAft>
                <a:spcPts val="0"/>
              </a:spcAft>
              <a:defRPr/>
            </a:pPr>
            <a:r>
              <a:rPr lang="en-US" sz="1800" b="1" kern="0" dirty="0">
                <a:latin typeface="Arial" charset="0"/>
                <a:ea typeface="ＭＳ Ｐゴシック" charset="-128"/>
                <a:cs typeface="ＭＳ Ｐゴシック" charset="-128"/>
              </a:rPr>
              <a:t>Dr. Rick Griffith • </a:t>
            </a:r>
            <a:r>
              <a:rPr lang="ko-KR" altLang="en-US" sz="1800" b="1" kern="0" dirty="0" err="1">
                <a:latin typeface="Arial" charset="0"/>
                <a:ea typeface="ＭＳ Ｐゴシック" charset="-128"/>
                <a:cs typeface="ＭＳ Ｐゴシック" charset="-128"/>
              </a:rPr>
              <a:t>新加坡神学院</a:t>
            </a:r>
            <a:r>
              <a:rPr lang="ko-KR" altLang="en-US" sz="1800" b="1" kern="0" dirty="0">
                <a:latin typeface="Arial" charset="0"/>
                <a:ea typeface="ＭＳ Ｐゴシック" charset="-128"/>
                <a:cs typeface="ＭＳ Ｐゴシック" charset="-128"/>
              </a:rPr>
              <a:t> </a:t>
            </a:r>
            <a:r>
              <a:rPr lang="en-US" altLang="ko-KR" sz="1800" b="1" kern="0" dirty="0">
                <a:latin typeface="Arial" charset="0"/>
                <a:ea typeface="ＭＳ Ｐゴシック" charset="-128"/>
                <a:cs typeface="ＭＳ Ｐゴシック" charset="-128"/>
              </a:rPr>
              <a:t>• </a:t>
            </a:r>
            <a:r>
              <a:rPr lang="en-US" sz="1800" b="1" kern="0" dirty="0">
                <a:latin typeface="Arial" charset="0"/>
                <a:ea typeface="ＭＳ Ｐゴシック" charset="-128"/>
                <a:cs typeface="ＭＳ Ｐゴシック" charset="-128"/>
              </a:rPr>
              <a:t>BibleStudyDownloads.org</a:t>
            </a:r>
          </a:p>
        </p:txBody>
      </p:sp>
      <p:sp>
        <p:nvSpPr>
          <p:cNvPr id="18" name="Text Box 14">
            <a:extLst>
              <a:ext uri="{FF2B5EF4-FFF2-40B4-BE49-F238E27FC236}">
                <a16:creationId xmlns:a16="http://schemas.microsoft.com/office/drawing/2014/main" id="{84635311-1E6D-E747-BDFD-5D40DA2420F0}"/>
              </a:ext>
            </a:extLst>
          </p:cNvPr>
          <p:cNvSpPr txBox="1">
            <a:spLocks noChangeArrowheads="1"/>
          </p:cNvSpPr>
          <p:nvPr/>
        </p:nvSpPr>
        <p:spPr bwMode="auto">
          <a:xfrm>
            <a:off x="8153400" y="152400"/>
            <a:ext cx="8382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135</a:t>
            </a:r>
            <a:endParaRPr lang="en-US" b="1" i="1">
              <a:solidFill>
                <a:schemeClr val="bg1"/>
              </a:solidFill>
              <a:latin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37"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anim calcmode="lin" valueType="num">
                                      <p:cBhvr>
                                        <p:cTn id="19" dur="2000" fill="hold"/>
                                        <p:tgtEl>
                                          <p:spTgt spid="15"/>
                                        </p:tgtEl>
                                        <p:attrNameLst>
                                          <p:attrName>ppt_x</p:attrName>
                                        </p:attrNameLst>
                                      </p:cBhvr>
                                      <p:tavLst>
                                        <p:tav tm="0">
                                          <p:val>
                                            <p:strVal val="#ppt_x"/>
                                          </p:val>
                                        </p:tav>
                                        <p:tav tm="100000">
                                          <p:val>
                                            <p:strVal val="#ppt_x"/>
                                          </p:val>
                                        </p:tav>
                                      </p:tavLst>
                                    </p:anim>
                                    <p:anim calcmode="lin" valueType="num">
                                      <p:cBhvr>
                                        <p:cTn id="20" dur="1800" decel="100000" fill="hold"/>
                                        <p:tgtEl>
                                          <p:spTgt spid="15"/>
                                        </p:tgtEl>
                                        <p:attrNameLst>
                                          <p:attrName>ppt_y</p:attrName>
                                        </p:attrNameLst>
                                      </p:cBhvr>
                                      <p:tavLst>
                                        <p:tav tm="0">
                                          <p:val>
                                            <p:strVal val="#ppt_y+1"/>
                                          </p:val>
                                        </p:tav>
                                        <p:tav tm="100000">
                                          <p:val>
                                            <p:strVal val="#ppt_y-.03"/>
                                          </p:val>
                                        </p:tav>
                                      </p:tavLst>
                                    </p:anim>
                                    <p:anim calcmode="lin" valueType="num">
                                      <p:cBhvr>
                                        <p:cTn id="21"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anim calcmode="lin" valueType="num">
                                      <p:cBhvr>
                                        <p:cTn id="25" dur="2000" fill="hold"/>
                                        <p:tgtEl>
                                          <p:spTgt spid="16"/>
                                        </p:tgtEl>
                                        <p:attrNameLst>
                                          <p:attrName>ppt_x</p:attrName>
                                        </p:attrNameLst>
                                      </p:cBhvr>
                                      <p:tavLst>
                                        <p:tav tm="0">
                                          <p:val>
                                            <p:strVal val="#ppt_x"/>
                                          </p:val>
                                        </p:tav>
                                        <p:tav tm="100000">
                                          <p:val>
                                            <p:strVal val="#ppt_x"/>
                                          </p:val>
                                        </p:tav>
                                      </p:tavLst>
                                    </p:anim>
                                    <p:anim calcmode="lin" valueType="num">
                                      <p:cBhvr>
                                        <p:cTn id="26" dur="1800" decel="100000" fill="hold"/>
                                        <p:tgtEl>
                                          <p:spTgt spid="16"/>
                                        </p:tgtEl>
                                        <p:attrNameLst>
                                          <p:attrName>ppt_y</p:attrName>
                                        </p:attrNameLst>
                                      </p:cBhvr>
                                      <p:tavLst>
                                        <p:tav tm="0">
                                          <p:val>
                                            <p:strVal val="#ppt_y+1"/>
                                          </p:val>
                                        </p:tav>
                                        <p:tav tm="100000">
                                          <p:val>
                                            <p:strVal val="#ppt_y-.03"/>
                                          </p:val>
                                        </p:tav>
                                      </p:tavLst>
                                    </p:anim>
                                    <p:anim calcmode="lin" valueType="num">
                                      <p:cBhvr>
                                        <p:cTn id="27" dur="200" accel="100000" fill="hold">
                                          <p:stCondLst>
                                            <p:cond delay="1800"/>
                                          </p:stCondLst>
                                        </p:cTn>
                                        <p:tgtEl>
                                          <p:spTgt spid="16"/>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000"/>
                                        <p:tgtEl>
                                          <p:spTgt spid="17"/>
                                        </p:tgtEl>
                                      </p:cBhvr>
                                    </p:animEffect>
                                    <p:anim calcmode="lin" valueType="num">
                                      <p:cBhvr>
                                        <p:cTn id="31" dur="2000" fill="hold"/>
                                        <p:tgtEl>
                                          <p:spTgt spid="17"/>
                                        </p:tgtEl>
                                        <p:attrNameLst>
                                          <p:attrName>ppt_x</p:attrName>
                                        </p:attrNameLst>
                                      </p:cBhvr>
                                      <p:tavLst>
                                        <p:tav tm="0">
                                          <p:val>
                                            <p:strVal val="#ppt_x"/>
                                          </p:val>
                                        </p:tav>
                                        <p:tav tm="100000">
                                          <p:val>
                                            <p:strVal val="#ppt_x"/>
                                          </p:val>
                                        </p:tav>
                                      </p:tavLst>
                                    </p:anim>
                                    <p:anim calcmode="lin" valueType="num">
                                      <p:cBhvr>
                                        <p:cTn id="32" dur="1800" decel="100000" fill="hold"/>
                                        <p:tgtEl>
                                          <p:spTgt spid="17"/>
                                        </p:tgtEl>
                                        <p:attrNameLst>
                                          <p:attrName>ppt_y</p:attrName>
                                        </p:attrNameLst>
                                      </p:cBhvr>
                                      <p:tavLst>
                                        <p:tav tm="0">
                                          <p:val>
                                            <p:strVal val="#ppt_y+1"/>
                                          </p:val>
                                        </p:tav>
                                        <p:tav tm="100000">
                                          <p:val>
                                            <p:strVal val="#ppt_y-.03"/>
                                          </p:val>
                                        </p:tav>
                                      </p:tavLst>
                                    </p:anim>
                                    <p:anim calcmode="lin" valueType="num">
                                      <p:cBhvr>
                                        <p:cTn id="33" dur="200" accel="100000" fill="hold">
                                          <p:stCondLst>
                                            <p:cond delay="18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BE52D4C-A062-9C45-9F45-96108BB81380}"/>
              </a:ext>
            </a:extLst>
          </p:cNvPr>
          <p:cNvSpPr>
            <a:spLocks noGrp="1" noChangeArrowheads="1"/>
          </p:cNvSpPr>
          <p:nvPr>
            <p:ph type="title"/>
          </p:nvPr>
        </p:nvSpPr>
        <p:spPr/>
        <p:txBody>
          <a:bodyPr/>
          <a:lstStyle/>
          <a:p>
            <a:pPr algn="r" eaLnBrk="1" hangingPunct="1"/>
            <a:r>
              <a:rPr lang="en-US" altLang="en-US" sz="5400">
                <a:effectLst>
                  <a:outerShdw blurRad="38100" dist="38100" dir="2700000" algn="tl">
                    <a:srgbClr val="C0C0C0"/>
                  </a:outerShdw>
                </a:effectLst>
                <a:latin typeface="Georgia" panose="02040502050405020303" pitchFamily="18" charset="0"/>
              </a:rPr>
              <a:t>&lt;&lt;&lt;True Churches</a:t>
            </a:r>
          </a:p>
        </p:txBody>
      </p:sp>
      <p:sp>
        <p:nvSpPr>
          <p:cNvPr id="95235" name="Rectangle 3">
            <a:extLst>
              <a:ext uri="{FF2B5EF4-FFF2-40B4-BE49-F238E27FC236}">
                <a16:creationId xmlns:a16="http://schemas.microsoft.com/office/drawing/2014/main" id="{7AFA7CB2-073E-074D-BAEF-318EF5CD73B4}"/>
              </a:ext>
            </a:extLst>
          </p:cNvPr>
          <p:cNvSpPr>
            <a:spLocks noGrp="1" noChangeArrowheads="1"/>
          </p:cNvSpPr>
          <p:nvPr>
            <p:ph type="body" idx="1"/>
          </p:nvPr>
        </p:nvSpPr>
        <p:spPr>
          <a:xfrm>
            <a:off x="0" y="1600200"/>
            <a:ext cx="9144000" cy="5257800"/>
          </a:xfrm>
        </p:spPr>
        <p:txBody>
          <a:bodyPr/>
          <a:lstStyle/>
          <a:p>
            <a:pPr algn="r" eaLnBrk="1" hangingPunct="1"/>
            <a:r>
              <a:rPr lang="en-US" altLang="en-US"/>
              <a:t>Fellowship of </a:t>
            </a:r>
            <a:r>
              <a:rPr lang="en-US" altLang="ja-JP"/>
              <a:t>"True Christians"</a:t>
            </a:r>
          </a:p>
          <a:p>
            <a:pPr algn="ctr" eaLnBrk="1" hangingPunct="1">
              <a:buFontTx/>
              <a:buNone/>
            </a:pPr>
            <a:endParaRPr lang="en-US" altLang="en-US"/>
          </a:p>
          <a:p>
            <a:pPr algn="ctr" eaLnBrk="1" hangingPunct="1">
              <a:buFontTx/>
              <a:buNone/>
            </a:pPr>
            <a:endParaRPr lang="en-US" altLang="en-US"/>
          </a:p>
          <a:p>
            <a:pPr algn="ctr" eaLnBrk="1" hangingPunct="1"/>
            <a:r>
              <a:rPr lang="en-US" altLang="en-US"/>
              <a:t>Faithful to the word of God</a:t>
            </a:r>
          </a:p>
          <a:p>
            <a:pPr algn="ctr" eaLnBrk="1" hangingPunct="1">
              <a:buFontTx/>
              <a:buNone/>
            </a:pPr>
            <a:endParaRPr lang="en-US" altLang="en-US"/>
          </a:p>
          <a:p>
            <a:pPr algn="ctr" eaLnBrk="1" hangingPunct="1">
              <a:buFontTx/>
              <a:buNone/>
            </a:pPr>
            <a:endParaRPr lang="en-US" altLang="en-US"/>
          </a:p>
          <a:p>
            <a:pPr algn="ctr" eaLnBrk="1" hangingPunct="1">
              <a:buFontTx/>
              <a:buNone/>
            </a:pPr>
            <a:endParaRPr lang="en-US" altLang="en-US"/>
          </a:p>
          <a:p>
            <a:pPr algn="just" eaLnBrk="1" hangingPunct="1"/>
            <a:r>
              <a:rPr lang="en-US" altLang="en-US"/>
              <a:t>The right use of the sacraments</a:t>
            </a:r>
          </a:p>
          <a:p>
            <a:pPr eaLnBrk="1" hangingPunct="1"/>
            <a:endParaRPr lang="en-US" altLang="en-US"/>
          </a:p>
        </p:txBody>
      </p:sp>
      <p:pic>
        <p:nvPicPr>
          <p:cNvPr id="95236" name="Picture 4" descr="bible">
            <a:extLst>
              <a:ext uri="{FF2B5EF4-FFF2-40B4-BE49-F238E27FC236}">
                <a16:creationId xmlns:a16="http://schemas.microsoft.com/office/drawing/2014/main" id="{2CBE329F-B980-354A-9D4C-08749AA3F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88" y="2286000"/>
            <a:ext cx="16748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descr="collett">
            <a:extLst>
              <a:ext uri="{FF2B5EF4-FFF2-40B4-BE49-F238E27FC236}">
                <a16:creationId xmlns:a16="http://schemas.microsoft.com/office/drawing/2014/main" id="{11CE3FED-E889-3241-96FD-D73FCBF94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1622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descr="altered">
            <a:extLst>
              <a:ext uri="{FF2B5EF4-FFF2-40B4-BE49-F238E27FC236}">
                <a16:creationId xmlns:a16="http://schemas.microsoft.com/office/drawing/2014/main" id="{1A917499-9C92-5942-B81E-32FE136AC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4381500"/>
            <a:ext cx="2971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after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strips(downLeft)">
                                      <p:cBhvr>
                                        <p:cTn id="7" dur="500"/>
                                        <p:tgtEl>
                                          <p:spTgt spid="952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95235">
                                            <p:txEl>
                                              <p:pRg st="3" end="3"/>
                                            </p:txEl>
                                          </p:spTgt>
                                        </p:tgtEl>
                                        <p:attrNameLst>
                                          <p:attrName>style.visibility</p:attrName>
                                        </p:attrNameLst>
                                      </p:cBhvr>
                                      <p:to>
                                        <p:strVal val="visible"/>
                                      </p:to>
                                    </p:set>
                                    <p:animEffect transition="in" filter="slide(fromBottom)">
                                      <p:cBhvr>
                                        <p:cTn id="12" dur="500"/>
                                        <p:tgtEl>
                                          <p:spTgt spid="95235">
                                            <p:txEl>
                                              <p:pRg st="3" end="3"/>
                                            </p:txEl>
                                          </p:spTgt>
                                        </p:tgtEl>
                                      </p:cBhvr>
                                    </p:animEffect>
                                  </p:childTnLst>
                                </p:cTn>
                              </p:par>
                            </p:childTnLst>
                          </p:cTn>
                        </p:par>
                        <p:par>
                          <p:cTn id="13" fill="hold" nodeType="afterGroup">
                            <p:stCondLst>
                              <p:cond delay="500"/>
                            </p:stCondLst>
                            <p:childTnLst>
                              <p:par>
                                <p:cTn id="14" presetID="18" presetClass="entr" presetSubtype="12" fill="hold" nodeType="afterEffect">
                                  <p:stCondLst>
                                    <p:cond delay="0"/>
                                  </p:stCondLst>
                                  <p:childTnLst>
                                    <p:set>
                                      <p:cBhvr>
                                        <p:cTn id="15" dur="1" fill="hold">
                                          <p:stCondLst>
                                            <p:cond delay="0"/>
                                          </p:stCondLst>
                                        </p:cTn>
                                        <p:tgtEl>
                                          <p:spTgt spid="95236"/>
                                        </p:tgtEl>
                                        <p:attrNameLst>
                                          <p:attrName>style.visibility</p:attrName>
                                        </p:attrNameLst>
                                      </p:cBhvr>
                                      <p:to>
                                        <p:strVal val="visible"/>
                                      </p:to>
                                    </p:set>
                                    <p:animEffect transition="in" filter="strips(downLeft)">
                                      <p:cBhvr>
                                        <p:cTn id="16" dur="500"/>
                                        <p:tgtEl>
                                          <p:spTgt spid="9523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nodeType="clickEffect">
                                  <p:stCondLst>
                                    <p:cond delay="0"/>
                                  </p:stCondLst>
                                  <p:childTnLst>
                                    <p:set>
                                      <p:cBhvr>
                                        <p:cTn id="20" dur="1" fill="hold">
                                          <p:stCondLst>
                                            <p:cond delay="0"/>
                                          </p:stCondLst>
                                        </p:cTn>
                                        <p:tgtEl>
                                          <p:spTgt spid="95235">
                                            <p:txEl>
                                              <p:pRg st="7" end="7"/>
                                            </p:txEl>
                                          </p:spTgt>
                                        </p:tgtEl>
                                        <p:attrNameLst>
                                          <p:attrName>style.visibility</p:attrName>
                                        </p:attrNameLst>
                                      </p:cBhvr>
                                      <p:to>
                                        <p:strVal val="visible"/>
                                      </p:to>
                                    </p:set>
                                    <p:animEffect transition="in" filter="slide(fromBottom)">
                                      <p:cBhvr>
                                        <p:cTn id="21" dur="500"/>
                                        <p:tgtEl>
                                          <p:spTgt spid="95235">
                                            <p:txEl>
                                              <p:pRg st="7" end="7"/>
                                            </p:txEl>
                                          </p:spTgt>
                                        </p:tgtEl>
                                      </p:cBhvr>
                                    </p:animEffect>
                                  </p:childTnLst>
                                </p:cTn>
                              </p:par>
                            </p:childTnLst>
                          </p:cTn>
                        </p:par>
                        <p:par>
                          <p:cTn id="22" fill="hold" nodeType="afterGroup">
                            <p:stCondLst>
                              <p:cond delay="500"/>
                            </p:stCondLst>
                            <p:childTnLst>
                              <p:par>
                                <p:cTn id="23" presetID="18" presetClass="entr" presetSubtype="12" fill="hold" nodeType="afterEffect">
                                  <p:stCondLst>
                                    <p:cond delay="0"/>
                                  </p:stCondLst>
                                  <p:childTnLst>
                                    <p:set>
                                      <p:cBhvr>
                                        <p:cTn id="24" dur="1" fill="hold">
                                          <p:stCondLst>
                                            <p:cond delay="0"/>
                                          </p:stCondLst>
                                        </p:cTn>
                                        <p:tgtEl>
                                          <p:spTgt spid="95238"/>
                                        </p:tgtEl>
                                        <p:attrNameLst>
                                          <p:attrName>style.visibility</p:attrName>
                                        </p:attrNameLst>
                                      </p:cBhvr>
                                      <p:to>
                                        <p:strVal val="visible"/>
                                      </p:to>
                                    </p:set>
                                    <p:animEffect transition="in" filter="strips(downLeft)">
                                      <p:cBhvr>
                                        <p:cTn id="25" dur="500"/>
                                        <p:tgtEl>
                                          <p:spTgt spid="95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D6122A8-CCEB-714E-B108-99B56CFEE817}"/>
              </a:ext>
            </a:extLst>
          </p:cNvPr>
          <p:cNvSpPr>
            <a:spLocks noGrp="1" noChangeArrowheads="1"/>
          </p:cNvSpPr>
          <p:nvPr>
            <p:ph type="title"/>
          </p:nvPr>
        </p:nvSpPr>
        <p:spPr>
          <a:xfrm>
            <a:off x="0" y="274638"/>
            <a:ext cx="9144000" cy="1143000"/>
          </a:xfrm>
          <a:solidFill>
            <a:schemeClr val="tx1"/>
          </a:solidFill>
          <a:ln>
            <a:miter lim="800000"/>
            <a:headEnd/>
            <a:tailEnd/>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p>
            <a:pPr eaLnBrk="1" hangingPunct="1">
              <a:lnSpc>
                <a:spcPct val="90000"/>
              </a:lnSpc>
              <a:spcBef>
                <a:spcPct val="20000"/>
              </a:spcBef>
              <a:defRPr/>
            </a:pPr>
            <a:r>
              <a:rPr lang="en-US" sz="3200" b="1" dirty="0">
                <a:solidFill>
                  <a:schemeClr val="bg1"/>
                </a:solidFill>
                <a:effectLst>
                  <a:glow rad="266700">
                    <a:schemeClr val="tx2"/>
                  </a:glow>
                </a:effectLst>
                <a:latin typeface="+mn-lt"/>
                <a:ea typeface="+mn-ea"/>
              </a:rPr>
              <a:t>OTHER TRAITS OF THE LOCAL CHURCH (though less important)</a:t>
            </a:r>
          </a:p>
        </p:txBody>
      </p:sp>
      <p:sp>
        <p:nvSpPr>
          <p:cNvPr id="96259" name="Rectangle 3">
            <a:extLst>
              <a:ext uri="{FF2B5EF4-FFF2-40B4-BE49-F238E27FC236}">
                <a16:creationId xmlns:a16="http://schemas.microsoft.com/office/drawing/2014/main" id="{DD3B2494-4AF9-814C-81C3-A3ACDD2C194A}"/>
              </a:ext>
            </a:extLst>
          </p:cNvPr>
          <p:cNvSpPr>
            <a:spLocks noGrp="1" noChangeArrowheads="1"/>
          </p:cNvSpPr>
          <p:nvPr>
            <p:ph type="body" idx="1"/>
          </p:nvPr>
        </p:nvSpPr>
        <p:spPr>
          <a:xfrm>
            <a:off x="228600" y="1556792"/>
            <a:ext cx="8915400" cy="4876800"/>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lnSpc>
                <a:spcPct val="90000"/>
              </a:lnSpc>
              <a:defRPr/>
            </a:pPr>
            <a:r>
              <a:rPr lang="en-US" sz="3600" b="1" dirty="0">
                <a:solidFill>
                  <a:schemeClr val="bg1"/>
                </a:solidFill>
                <a:effectLst>
                  <a:glow rad="266700">
                    <a:schemeClr val="tx2"/>
                  </a:glow>
                </a:effectLst>
              </a:rPr>
              <a:t>Authorized ministry (Acts 14:23; 20:28)</a:t>
            </a:r>
          </a:p>
          <a:p>
            <a:pPr eaLnBrk="1" hangingPunct="1">
              <a:lnSpc>
                <a:spcPct val="90000"/>
              </a:lnSpc>
              <a:defRPr/>
            </a:pPr>
            <a:r>
              <a:rPr lang="en-US" sz="3600" b="1" dirty="0">
                <a:solidFill>
                  <a:schemeClr val="bg1"/>
                </a:solidFill>
                <a:effectLst>
                  <a:glow rad="266700">
                    <a:schemeClr val="tx2"/>
                  </a:glow>
                </a:effectLst>
              </a:rPr>
              <a:t>Public worship (Heb. 10:25)</a:t>
            </a:r>
          </a:p>
          <a:p>
            <a:pPr eaLnBrk="1" hangingPunct="1">
              <a:lnSpc>
                <a:spcPct val="90000"/>
              </a:lnSpc>
              <a:defRPr/>
            </a:pPr>
            <a:r>
              <a:rPr lang="en-US" sz="3600" b="1" dirty="0">
                <a:solidFill>
                  <a:schemeClr val="bg1"/>
                </a:solidFill>
                <a:effectLst>
                  <a:glow rad="266700">
                    <a:schemeClr val="tx2"/>
                  </a:glow>
                </a:effectLst>
              </a:rPr>
              <a:t>Suffering under the cross                     (Acts 14:22; 20:29)</a:t>
            </a:r>
          </a:p>
          <a:p>
            <a:pPr eaLnBrk="1" hangingPunct="1">
              <a:lnSpc>
                <a:spcPct val="90000"/>
              </a:lnSpc>
              <a:defRPr/>
            </a:pPr>
            <a:r>
              <a:rPr lang="en-US" sz="3600" b="1" dirty="0">
                <a:solidFill>
                  <a:schemeClr val="bg1"/>
                </a:solidFill>
                <a:effectLst>
                  <a:glow rad="266700">
                    <a:schemeClr val="tx2"/>
                  </a:glow>
                </a:effectLst>
              </a:rPr>
              <a:t>Functioning system of discipline            (Titus 1:13)</a:t>
            </a:r>
          </a:p>
          <a:p>
            <a:pPr eaLnBrk="1" hangingPunct="1">
              <a:lnSpc>
                <a:spcPct val="90000"/>
              </a:lnSpc>
              <a:defRPr/>
            </a:pPr>
            <a:r>
              <a:rPr lang="en-US" sz="3600" b="1" dirty="0">
                <a:solidFill>
                  <a:schemeClr val="bg1"/>
                </a:solidFill>
                <a:effectLst>
                  <a:glow rad="266700">
                    <a:schemeClr val="tx2"/>
                  </a:glow>
                </a:effectLst>
              </a:rPr>
              <a:t>Active ministry of every member                (Eph. 4:7-16)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2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7E41B533-5E3B-364B-A638-B3F08E9CE6B1}"/>
              </a:ext>
            </a:extLst>
          </p:cNvPr>
          <p:cNvSpPr>
            <a:spLocks noGrp="1" noChangeArrowheads="1"/>
          </p:cNvSpPr>
          <p:nvPr>
            <p:ph type="title"/>
          </p:nvPr>
        </p:nvSpPr>
        <p:spPr>
          <a:xfrm>
            <a:off x="-71438" y="-26988"/>
            <a:ext cx="9251951" cy="1544638"/>
          </a:xfrm>
        </p:spPr>
        <p:txBody>
          <a:bodyPr/>
          <a:lstStyle/>
          <a:p>
            <a:pPr marL="838200" indent="-838200" eaLnBrk="1" hangingPunct="1">
              <a:defRPr/>
            </a:pPr>
            <a:r>
              <a:rPr lang="en-US" sz="88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hiller" charset="0"/>
                <a:cs typeface="+mj-cs"/>
              </a:rPr>
              <a:t>False Churches</a:t>
            </a:r>
          </a:p>
        </p:txBody>
      </p:sp>
      <p:sp>
        <p:nvSpPr>
          <p:cNvPr id="97284" name="Text Box 4">
            <a:extLst>
              <a:ext uri="{FF2B5EF4-FFF2-40B4-BE49-F238E27FC236}">
                <a16:creationId xmlns:a16="http://schemas.microsoft.com/office/drawing/2014/main" id="{E47AE7C9-25E8-6149-A408-1F15ABD63560}"/>
              </a:ext>
            </a:extLst>
          </p:cNvPr>
          <p:cNvSpPr txBox="1">
            <a:spLocks noChangeArrowheads="1"/>
          </p:cNvSpPr>
          <p:nvPr/>
        </p:nvSpPr>
        <p:spPr bwMode="auto">
          <a:xfrm rot="-1443441">
            <a:off x="400050" y="3124200"/>
            <a:ext cx="3695700" cy="2536825"/>
          </a:xfrm>
          <a:prstGeom prst="rect">
            <a:avLst/>
          </a:prstGeom>
          <a:noFill/>
          <a:ln>
            <a:noFill/>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44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hiller" panose="020F0502020204030204" pitchFamily="34" charset="0"/>
              </a:rPr>
              <a:t>…</a:t>
            </a:r>
          </a:p>
          <a:p>
            <a:pPr eaLnBrk="1" hangingPunct="1">
              <a:spcBef>
                <a:spcPct val="50000"/>
              </a:spcBef>
            </a:pPr>
            <a:r>
              <a:rPr lang="en-US" altLang="en-US" sz="44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hiller" panose="020F0502020204030204" pitchFamily="34" charset="0"/>
              </a:rPr>
              <a:t>MORMONS…</a:t>
            </a:r>
          </a:p>
        </p:txBody>
      </p:sp>
      <p:sp>
        <p:nvSpPr>
          <p:cNvPr id="97285" name="Text Box 5">
            <a:extLst>
              <a:ext uri="{FF2B5EF4-FFF2-40B4-BE49-F238E27FC236}">
                <a16:creationId xmlns:a16="http://schemas.microsoft.com/office/drawing/2014/main" id="{E0E5B6B8-D54F-FA49-80F1-A6A949BEB39A}"/>
              </a:ext>
            </a:extLst>
          </p:cNvPr>
          <p:cNvSpPr txBox="1">
            <a:spLocks noChangeArrowheads="1"/>
          </p:cNvSpPr>
          <p:nvPr/>
        </p:nvSpPr>
        <p:spPr bwMode="auto">
          <a:xfrm rot="945798">
            <a:off x="4894263" y="2840038"/>
            <a:ext cx="4333875" cy="2536825"/>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44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hiller" panose="020F0502020204030204" pitchFamily="34" charset="0"/>
              </a:rPr>
              <a:t>…</a:t>
            </a:r>
          </a:p>
          <a:p>
            <a:pPr eaLnBrk="1" hangingPunct="1">
              <a:spcBef>
                <a:spcPct val="50000"/>
              </a:spcBef>
            </a:pPr>
            <a:r>
              <a:rPr lang="en-US" altLang="en-US" sz="44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hiller" panose="020F0502020204030204" pitchFamily="34" charset="0"/>
              </a:rPr>
              <a:t>JEHOVAH</a:t>
            </a:r>
            <a:r>
              <a:rPr lang="fr-FR" altLang="ja-JP" sz="44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r>
              <a:rPr lang="en-US" altLang="ja-JP" sz="44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hiller" panose="020F0502020204030204" pitchFamily="34" charset="0"/>
              </a:rPr>
              <a:t>S</a:t>
            </a:r>
            <a:br>
              <a:rPr lang="en-US" altLang="ja-JP" sz="44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hiller" panose="020F0502020204030204" pitchFamily="34" charset="0"/>
              </a:rPr>
            </a:br>
            <a:r>
              <a:rPr lang="en-US" altLang="ja-JP" sz="44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hiller" panose="020F0502020204030204" pitchFamily="34" charset="0"/>
              </a:rPr>
              <a:t>WITNESSES…</a:t>
            </a:r>
            <a:endParaRPr lang="en-US" altLang="en-US" sz="44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hiller"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5" name="Picture 2" descr="MF - Plate 2">
            <a:extLst>
              <a:ext uri="{FF2B5EF4-FFF2-40B4-BE49-F238E27FC236}">
                <a16:creationId xmlns:a16="http://schemas.microsoft.com/office/drawing/2014/main" id="{D1E9A5B3-EC73-D94E-B846-A79B148F3BE9}"/>
              </a:ext>
            </a:extLst>
          </p:cNvPr>
          <p:cNvPicPr>
            <a:picLocks noChangeAspect="1" noChangeArrowheads="1"/>
          </p:cNvPicPr>
          <p:nvPr/>
        </p:nvPicPr>
        <p:blipFill>
          <a:blip r:embed="rId3">
            <a:lum bright="-54000"/>
            <a:extLst>
              <a:ext uri="{28A0092B-C50C-407E-A947-70E740481C1C}">
                <a14:useLocalDpi xmlns:a14="http://schemas.microsoft.com/office/drawing/2010/main" val="0"/>
              </a:ext>
            </a:extLst>
          </a:blip>
          <a:srcRect l="14488" t="20821" r="26654" b="507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a:extLst>
              <a:ext uri="{FF2B5EF4-FFF2-40B4-BE49-F238E27FC236}">
                <a16:creationId xmlns:a16="http://schemas.microsoft.com/office/drawing/2014/main" id="{1929018F-229B-2B47-BE1B-CAC4710AB53E}"/>
              </a:ext>
            </a:extLst>
          </p:cNvPr>
          <p:cNvSpPr txBox="1">
            <a:spLocks noChangeArrowheads="1"/>
          </p:cNvSpPr>
          <p:nvPr/>
        </p:nvSpPr>
        <p:spPr bwMode="auto">
          <a:xfrm>
            <a:off x="533400" y="1600200"/>
            <a:ext cx="8153400" cy="3478213"/>
          </a:xfrm>
          <a:prstGeom prst="rect">
            <a:avLst/>
          </a:prstGeom>
          <a:noFill/>
          <a:ln>
            <a:noFill/>
          </a:ln>
          <a:effectLst>
            <a:outerShdw blurRad="63500" dist="38099" dir="2700000" algn="ctr" rotWithShape="0">
              <a:schemeClr val="tx1">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000" b="1" dirty="0">
                <a:solidFill>
                  <a:schemeClr val="bg1"/>
                </a:solidFill>
                <a:latin typeface="Arial"/>
                <a:cs typeface="Arial"/>
              </a:rPr>
              <a:t>What is meant by </a:t>
            </a:r>
            <a:r>
              <a:rPr lang="en-US" altLang="ja-JP" sz="4000" b="1" dirty="0">
                <a:solidFill>
                  <a:schemeClr val="bg1"/>
                </a:solidFill>
                <a:latin typeface="Arial"/>
                <a:cs typeface="Arial"/>
              </a:rPr>
              <a:t>"</a:t>
            </a:r>
            <a:r>
              <a:rPr lang="en-US" sz="4000" b="1" dirty="0">
                <a:solidFill>
                  <a:schemeClr val="bg1"/>
                </a:solidFill>
                <a:latin typeface="Arial"/>
                <a:cs typeface="Arial"/>
              </a:rPr>
              <a:t>separation</a:t>
            </a:r>
            <a:r>
              <a:rPr lang="en-US" altLang="ja-JP" sz="4000" b="1" dirty="0">
                <a:solidFill>
                  <a:schemeClr val="bg1"/>
                </a:solidFill>
                <a:latin typeface="Arial"/>
                <a:cs typeface="Arial"/>
              </a:rPr>
              <a:t>"</a:t>
            </a:r>
            <a:r>
              <a:rPr lang="en-US" sz="4000" b="1" dirty="0">
                <a:solidFill>
                  <a:schemeClr val="bg1"/>
                </a:solidFill>
                <a:latin typeface="Arial"/>
                <a:cs typeface="Arial"/>
              </a:rPr>
              <a:t>?</a:t>
            </a:r>
          </a:p>
          <a:p>
            <a:pPr eaLnBrk="1" hangingPunct="1">
              <a:spcBef>
                <a:spcPct val="50000"/>
              </a:spcBef>
              <a:buFont typeface="Arial" charset="0"/>
              <a:buAutoNum type="alphaLcParenR"/>
              <a:defRPr/>
            </a:pPr>
            <a:r>
              <a:rPr lang="en-US" sz="4000" b="1" dirty="0">
                <a:solidFill>
                  <a:schemeClr val="bg1"/>
                </a:solidFill>
                <a:latin typeface="Arial"/>
                <a:cs typeface="Arial"/>
              </a:rPr>
              <a:t>  Biblical</a:t>
            </a:r>
          </a:p>
          <a:p>
            <a:pPr eaLnBrk="1" hangingPunct="1">
              <a:spcBef>
                <a:spcPct val="50000"/>
              </a:spcBef>
              <a:buFont typeface="Arial" charset="0"/>
              <a:buAutoNum type="alphaLcParenR"/>
              <a:defRPr/>
            </a:pPr>
            <a:r>
              <a:rPr lang="en-US" sz="4000" b="1" dirty="0">
                <a:solidFill>
                  <a:schemeClr val="bg1"/>
                </a:solidFill>
                <a:latin typeface="Arial"/>
                <a:cs typeface="Arial"/>
              </a:rPr>
              <a:t>  Primary</a:t>
            </a:r>
          </a:p>
          <a:p>
            <a:pPr eaLnBrk="1" hangingPunct="1">
              <a:spcBef>
                <a:spcPct val="50000"/>
              </a:spcBef>
              <a:buFont typeface="Arial" charset="0"/>
              <a:buAutoNum type="alphaLcParenR"/>
              <a:defRPr/>
            </a:pPr>
            <a:r>
              <a:rPr lang="en-US" sz="4000" b="1" dirty="0">
                <a:solidFill>
                  <a:schemeClr val="bg1"/>
                </a:solidFill>
                <a:latin typeface="Arial"/>
                <a:cs typeface="Arial"/>
              </a:rPr>
              <a:t>  Secondary</a:t>
            </a:r>
          </a:p>
        </p:txBody>
      </p:sp>
      <p:sp>
        <p:nvSpPr>
          <p:cNvPr id="67587" name="Text Box 5">
            <a:extLst>
              <a:ext uri="{FF2B5EF4-FFF2-40B4-BE49-F238E27FC236}">
                <a16:creationId xmlns:a16="http://schemas.microsoft.com/office/drawing/2014/main" id="{D8ECD841-6B42-924A-9791-CCCB5BA63F66}"/>
              </a:ext>
            </a:extLst>
          </p:cNvPr>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cs typeface="Arial" panose="020B0604020202020204" pitchFamily="34" charset="0"/>
              </a:rPr>
              <a:t>136</a:t>
            </a:r>
          </a:p>
        </p:txBody>
      </p:sp>
      <p:sp>
        <p:nvSpPr>
          <p:cNvPr id="67588" name="Rectangle 6">
            <a:extLst>
              <a:ext uri="{FF2B5EF4-FFF2-40B4-BE49-F238E27FC236}">
                <a16:creationId xmlns:a16="http://schemas.microsoft.com/office/drawing/2014/main" id="{401D2820-0C00-414C-AECC-A08144AF01D4}"/>
              </a:ext>
            </a:extLst>
          </p:cNvPr>
          <p:cNvSpPr>
            <a:spLocks noGrp="1" noChangeArrowheads="1"/>
          </p:cNvSpPr>
          <p:nvPr>
            <p:ph type="title" idx="4294967295"/>
          </p:nvPr>
        </p:nvSpPr>
        <p:spPr>
          <a:xfrm>
            <a:off x="457200" y="685800"/>
            <a:ext cx="8229600" cy="731838"/>
          </a:xfrm>
          <a:solidFill>
            <a:schemeClr val="accent1"/>
          </a:solidFill>
        </p:spPr>
        <p:txBody>
          <a:bodyPr/>
          <a:lstStyle/>
          <a:p>
            <a:pPr eaLnBrk="1" hangingPunct="1"/>
            <a:r>
              <a:rPr lang="en-US" altLang="en-US" b="1">
                <a:solidFill>
                  <a:srgbClr val="FF0000"/>
                </a:solidFill>
                <a:cs typeface="Arial" panose="020B0604020202020204" pitchFamily="34" charset="0"/>
              </a:rPr>
              <a:t>When should we separate?</a:t>
            </a:r>
            <a:endParaRPr lang="en-US" altLang="en-US">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500" fill="hold"/>
                                        <p:tgtEl>
                                          <p:spTgt spid="11267"/>
                                        </p:tgtEl>
                                        <p:attrNameLst>
                                          <p:attrName>ppt_w</p:attrName>
                                        </p:attrNameLst>
                                      </p:cBhvr>
                                      <p:tavLst>
                                        <p:tav tm="0">
                                          <p:val>
                                            <p:fltVal val="0"/>
                                          </p:val>
                                        </p:tav>
                                        <p:tav tm="100000">
                                          <p:val>
                                            <p:strVal val="#ppt_w"/>
                                          </p:val>
                                        </p:tav>
                                      </p:tavLst>
                                    </p:anim>
                                    <p:anim calcmode="lin" valueType="num">
                                      <p:cBhvr>
                                        <p:cTn id="8" dur="500" fill="hold"/>
                                        <p:tgtEl>
                                          <p:spTgt spid="112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2" descr="MF - Plate 2">
            <a:extLst>
              <a:ext uri="{FF2B5EF4-FFF2-40B4-BE49-F238E27FC236}">
                <a16:creationId xmlns:a16="http://schemas.microsoft.com/office/drawing/2014/main" id="{76865BFE-E30E-3F47-9CFD-1AB201BF1992}"/>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l="14488" t="20821" r="26654" b="507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 Box 3">
            <a:extLst>
              <a:ext uri="{FF2B5EF4-FFF2-40B4-BE49-F238E27FC236}">
                <a16:creationId xmlns:a16="http://schemas.microsoft.com/office/drawing/2014/main" id="{8B79A180-460E-0246-8CA2-4490B07AEC22}"/>
              </a:ext>
            </a:extLst>
          </p:cNvPr>
          <p:cNvSpPr txBox="1">
            <a:spLocks noChangeArrowheads="1"/>
          </p:cNvSpPr>
          <p:nvPr/>
        </p:nvSpPr>
        <p:spPr bwMode="auto">
          <a:xfrm>
            <a:off x="533400" y="1882775"/>
            <a:ext cx="8153400" cy="2554288"/>
          </a:xfrm>
          <a:prstGeom prst="rect">
            <a:avLst/>
          </a:prstGeom>
          <a:noFill/>
          <a:ln>
            <a:noFill/>
          </a:ln>
          <a:effectLst>
            <a:outerShdw blurRad="63500" dist="38099" dir="2700000" algn="ctr" rotWithShape="0">
              <a:schemeClr val="tx1">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50000"/>
              </a:spcBef>
              <a:defRPr/>
            </a:pPr>
            <a:r>
              <a:rPr lang="en-US" sz="4000" b="1" dirty="0">
                <a:solidFill>
                  <a:schemeClr val="bg1"/>
                </a:solidFill>
                <a:latin typeface="Arial"/>
                <a:cs typeface="Arial"/>
              </a:rPr>
              <a:t>Biblical separation "is the separation of the church and its members from unbelief, apostasy, and compromise."</a:t>
            </a:r>
          </a:p>
        </p:txBody>
      </p:sp>
      <p:sp>
        <p:nvSpPr>
          <p:cNvPr id="69635" name="Text Box 5">
            <a:extLst>
              <a:ext uri="{FF2B5EF4-FFF2-40B4-BE49-F238E27FC236}">
                <a16:creationId xmlns:a16="http://schemas.microsoft.com/office/drawing/2014/main" id="{00255579-E4F1-1F41-9F01-7A5926439FC8}"/>
              </a:ext>
            </a:extLst>
          </p:cNvPr>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cs typeface="Arial" panose="020B0604020202020204" pitchFamily="34" charset="0"/>
              </a:rPr>
              <a:t>136</a:t>
            </a:r>
          </a:p>
        </p:txBody>
      </p:sp>
      <p:sp>
        <p:nvSpPr>
          <p:cNvPr id="69636" name="Rectangle 6">
            <a:extLst>
              <a:ext uri="{FF2B5EF4-FFF2-40B4-BE49-F238E27FC236}">
                <a16:creationId xmlns:a16="http://schemas.microsoft.com/office/drawing/2014/main" id="{148A01BD-F064-864B-AC7F-1462164387F7}"/>
              </a:ext>
            </a:extLst>
          </p:cNvPr>
          <p:cNvSpPr>
            <a:spLocks noGrp="1" noChangeArrowheads="1"/>
          </p:cNvSpPr>
          <p:nvPr>
            <p:ph type="title" idx="4294967295"/>
          </p:nvPr>
        </p:nvSpPr>
        <p:spPr>
          <a:xfrm>
            <a:off x="457200" y="685800"/>
            <a:ext cx="8229600" cy="731838"/>
          </a:xfrm>
          <a:solidFill>
            <a:srgbClr val="000000"/>
          </a:solidFill>
        </p:spPr>
        <p:txBody>
          <a:bodyPr/>
          <a:lstStyle/>
          <a:p>
            <a:pPr eaLnBrk="1" hangingPunct="1"/>
            <a:r>
              <a:rPr lang="en-US" altLang="en-US" b="1">
                <a:solidFill>
                  <a:schemeClr val="bg1"/>
                </a:solidFill>
                <a:cs typeface="Arial" panose="020B0604020202020204" pitchFamily="34" charset="0"/>
              </a:rPr>
              <a:t>Biblical Separation</a:t>
            </a:r>
            <a:endParaRPr lang="en-US" altLang="en-US">
              <a:solidFill>
                <a:schemeClr val="bg1"/>
              </a:solidFill>
              <a:cs typeface="Arial" panose="020B0604020202020204" pitchFamily="34" charset="0"/>
            </a:endParaRPr>
          </a:p>
        </p:txBody>
      </p:sp>
      <p:sp>
        <p:nvSpPr>
          <p:cNvPr id="6" name="Text Box 3">
            <a:extLst>
              <a:ext uri="{FF2B5EF4-FFF2-40B4-BE49-F238E27FC236}">
                <a16:creationId xmlns:a16="http://schemas.microsoft.com/office/drawing/2014/main" id="{DF47EFD7-F821-964A-A8CE-82393AC90539}"/>
              </a:ext>
            </a:extLst>
          </p:cNvPr>
          <p:cNvSpPr txBox="1">
            <a:spLocks noChangeArrowheads="1"/>
          </p:cNvSpPr>
          <p:nvPr/>
        </p:nvSpPr>
        <p:spPr bwMode="auto">
          <a:xfrm>
            <a:off x="611188" y="5445125"/>
            <a:ext cx="8153400" cy="1077913"/>
          </a:xfrm>
          <a:prstGeom prst="rect">
            <a:avLst/>
          </a:prstGeom>
          <a:noFill/>
          <a:ln>
            <a:noFill/>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3600" b="1">
                <a:solidFill>
                  <a:schemeClr val="bg1"/>
                </a:solidFill>
                <a:cs typeface="Arial" panose="020B0604020202020204" pitchFamily="34" charset="0"/>
              </a:rPr>
              <a:t>—Jeffrey Khoo, </a:t>
            </a:r>
            <a:r>
              <a:rPr lang="en-US" altLang="en-US" sz="3600" b="1" i="1">
                <a:solidFill>
                  <a:schemeClr val="bg1"/>
                </a:solidFill>
                <a:cs typeface="Arial" panose="020B0604020202020204" pitchFamily="34" charset="0"/>
              </a:rPr>
              <a:t>Biblical Separation</a:t>
            </a:r>
            <a:r>
              <a:rPr lang="en-US" altLang="en-US" sz="3600" b="1">
                <a:solidFill>
                  <a:schemeClr val="bg1"/>
                </a:solidFill>
                <a:cs typeface="Arial" panose="020B0604020202020204" pitchFamily="34" charset="0"/>
              </a:rPr>
              <a:t> </a:t>
            </a:r>
            <a:br>
              <a:rPr lang="en-US" altLang="en-US" sz="2800" b="1">
                <a:solidFill>
                  <a:schemeClr val="bg1"/>
                </a:solidFill>
                <a:cs typeface="Arial" panose="020B0604020202020204" pitchFamily="34" charset="0"/>
              </a:rPr>
            </a:br>
            <a:r>
              <a:rPr lang="en-US" altLang="en-US" sz="2800" b="1">
                <a:solidFill>
                  <a:schemeClr val="bg1"/>
                </a:solidFill>
                <a:cs typeface="Arial" panose="020B0604020202020204" pitchFamily="34" charset="0"/>
              </a:rPr>
              <a:t>(Far Eastern Bible College Press, 1999), 11</a:t>
            </a:r>
          </a:p>
        </p:txBody>
      </p:sp>
      <p:pic>
        <p:nvPicPr>
          <p:cNvPr id="69638" name="Picture 3" descr="Africa">
            <a:extLst>
              <a:ext uri="{FF2B5EF4-FFF2-40B4-BE49-F238E27FC236}">
                <a16:creationId xmlns:a16="http://schemas.microsoft.com/office/drawing/2014/main" id="{AC50634E-3029-0845-98A7-562CDBEEA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1404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500" fill="hold"/>
                                        <p:tgtEl>
                                          <p:spTgt spid="11267"/>
                                        </p:tgtEl>
                                        <p:attrNameLst>
                                          <p:attrName>ppt_w</p:attrName>
                                        </p:attrNameLst>
                                      </p:cBhvr>
                                      <p:tavLst>
                                        <p:tav tm="0">
                                          <p:val>
                                            <p:fltVal val="0"/>
                                          </p:val>
                                        </p:tav>
                                        <p:tav tm="100000">
                                          <p:val>
                                            <p:strVal val="#ppt_w"/>
                                          </p:val>
                                        </p:tav>
                                      </p:tavLst>
                                    </p:anim>
                                    <p:anim calcmode="lin" valueType="num">
                                      <p:cBhvr>
                                        <p:cTn id="8" dur="500" fill="hold"/>
                                        <p:tgtEl>
                                          <p:spTgt spid="1126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1681" name="Group 10">
            <a:extLst>
              <a:ext uri="{FF2B5EF4-FFF2-40B4-BE49-F238E27FC236}">
                <a16:creationId xmlns:a16="http://schemas.microsoft.com/office/drawing/2014/main" id="{1DDBBE84-2EDA-074A-8911-C751FD057F31}"/>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B33DAD29-3778-EE40-B1C0-B2BA6C64C10C}"/>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A65C276F-22C3-B14B-AF2E-975ED7D4B8C8}"/>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0C66DCE6-77E9-654B-A868-8898AF185143}"/>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E451C800-8902-A947-A837-A72697458304}"/>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864D6209-A4E5-7746-8373-6B65C1C1B55F}"/>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E3AFE860-FE4A-3640-8F9F-9CC16D056AED}"/>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71682" name="Rectangle 2">
            <a:extLst>
              <a:ext uri="{FF2B5EF4-FFF2-40B4-BE49-F238E27FC236}">
                <a16:creationId xmlns:a16="http://schemas.microsoft.com/office/drawing/2014/main" id="{65DE74C4-241A-7C41-9877-EDDE9F3073CF}"/>
              </a:ext>
            </a:extLst>
          </p:cNvPr>
          <p:cNvSpPr txBox="1">
            <a:spLocks noChangeArrowheads="1"/>
          </p:cNvSpPr>
          <p:nvPr/>
        </p:nvSpPr>
        <p:spPr bwMode="auto">
          <a:xfrm>
            <a:off x="457200" y="274638"/>
            <a:ext cx="5329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00" b="1">
                <a:solidFill>
                  <a:srgbClr val="E46C0A"/>
                </a:solidFill>
                <a:cs typeface="Arial" panose="020B0604020202020204" pitchFamily="34" charset="0"/>
              </a:rPr>
              <a:t>Primary Separation</a:t>
            </a:r>
          </a:p>
        </p:txBody>
      </p:sp>
      <p:sp>
        <p:nvSpPr>
          <p:cNvPr id="12" name="Rectangle 3">
            <a:extLst>
              <a:ext uri="{FF2B5EF4-FFF2-40B4-BE49-F238E27FC236}">
                <a16:creationId xmlns:a16="http://schemas.microsoft.com/office/drawing/2014/main" id="{19E75030-29A0-0C4E-A0DC-BB7A1C483126}"/>
              </a:ext>
            </a:extLst>
          </p:cNvPr>
          <p:cNvSpPr txBox="1">
            <a:spLocks noChangeArrowheads="1"/>
          </p:cNvSpPr>
          <p:nvPr/>
        </p:nvSpPr>
        <p:spPr bwMode="auto">
          <a:xfrm>
            <a:off x="468313" y="1628775"/>
            <a:ext cx="5551487"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en-US" altLang="en-US" sz="3200" b="1">
                <a:solidFill>
                  <a:srgbClr val="000000"/>
                </a:solidFill>
                <a:cs typeface="Arial" panose="020B0604020202020204" pitchFamily="34" charset="0"/>
              </a:rPr>
              <a:t>A believer who does not associate with other believers from another church due to a personal disagreement.</a:t>
            </a:r>
          </a:p>
        </p:txBody>
      </p:sp>
      <p:sp>
        <p:nvSpPr>
          <p:cNvPr id="15" name="Text Box 14">
            <a:extLst>
              <a:ext uri="{FF2B5EF4-FFF2-40B4-BE49-F238E27FC236}">
                <a16:creationId xmlns:a16="http://schemas.microsoft.com/office/drawing/2014/main" id="{6749F26D-940B-1747-83B3-E3EDD37E34E4}"/>
              </a:ext>
            </a:extLst>
          </p:cNvPr>
          <p:cNvSpPr txBox="1">
            <a:spLocks noChangeArrowheads="1"/>
          </p:cNvSpPr>
          <p:nvPr/>
        </p:nvSpPr>
        <p:spPr bwMode="auto">
          <a:xfrm>
            <a:off x="8229600" y="152400"/>
            <a:ext cx="8382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136</a:t>
            </a:r>
            <a:endParaRPr lang="en-US" b="1" i="1">
              <a:solidFill>
                <a:schemeClr val="bg1"/>
              </a:solidFill>
              <a:latin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3729" name="Group 10">
            <a:extLst>
              <a:ext uri="{FF2B5EF4-FFF2-40B4-BE49-F238E27FC236}">
                <a16:creationId xmlns:a16="http://schemas.microsoft.com/office/drawing/2014/main" id="{3D753937-CF7D-F24B-8C0B-EA4DE5D5EA7F}"/>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08677983-797D-5A40-B493-C4CAAD2C2BF6}"/>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FF7BCF86-18E5-BE44-A22F-5DFDA972DF77}"/>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C268574D-B86A-FF4F-929E-E13525F1BF2D}"/>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C22EADC1-A5AE-8B46-B0E3-48CD11B57024}"/>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BB24ECE1-554E-2A44-9BFA-0EC622CE3AAA}"/>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E29BAC01-17FD-4347-84E2-D2B01570D7A2}"/>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73730" name="Rectangle 2">
            <a:extLst>
              <a:ext uri="{FF2B5EF4-FFF2-40B4-BE49-F238E27FC236}">
                <a16:creationId xmlns:a16="http://schemas.microsoft.com/office/drawing/2014/main" id="{DDFDBF5E-0375-2948-A06A-69F54E406688}"/>
              </a:ext>
            </a:extLst>
          </p:cNvPr>
          <p:cNvSpPr txBox="1">
            <a:spLocks noChangeArrowheads="1"/>
          </p:cNvSpPr>
          <p:nvPr/>
        </p:nvSpPr>
        <p:spPr bwMode="auto">
          <a:xfrm>
            <a:off x="468313" y="1341438"/>
            <a:ext cx="531812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000000"/>
                </a:solidFill>
                <a:cs typeface="Arial" panose="020B0604020202020204" pitchFamily="34" charset="0"/>
              </a:rPr>
              <a:t>Mr. Fen, a deacon of Hope church, was not in agreement with a church policy.  He proposed a revision of  the said policy but his proposal was rejected during a board meeting.  As a result, he left the church and established another church.</a:t>
            </a:r>
          </a:p>
        </p:txBody>
      </p:sp>
      <p:sp>
        <p:nvSpPr>
          <p:cNvPr id="73731" name="Rectangle 2">
            <a:extLst>
              <a:ext uri="{FF2B5EF4-FFF2-40B4-BE49-F238E27FC236}">
                <a16:creationId xmlns:a16="http://schemas.microsoft.com/office/drawing/2014/main" id="{CB8F9039-D7EC-664B-A151-33A5DBC471B9}"/>
              </a:ext>
            </a:extLst>
          </p:cNvPr>
          <p:cNvSpPr txBox="1">
            <a:spLocks noChangeArrowheads="1"/>
          </p:cNvSpPr>
          <p:nvPr/>
        </p:nvSpPr>
        <p:spPr bwMode="auto">
          <a:xfrm>
            <a:off x="457200" y="274638"/>
            <a:ext cx="53292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00" b="1">
                <a:solidFill>
                  <a:srgbClr val="E46C0A"/>
                </a:solidFill>
                <a:cs typeface="Arial" panose="020B0604020202020204" pitchFamily="34" charset="0"/>
              </a:rPr>
              <a:t>Primary Separation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5777" name="Group 10">
            <a:extLst>
              <a:ext uri="{FF2B5EF4-FFF2-40B4-BE49-F238E27FC236}">
                <a16:creationId xmlns:a16="http://schemas.microsoft.com/office/drawing/2014/main" id="{E4D96802-9A51-3542-8D01-6663FDC951B0}"/>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8B08080B-5A43-8743-8312-CC83BDDCCF4E}"/>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83F17BF1-521E-6D4B-894E-900216DEA302}"/>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1833F4A3-2D92-594C-96D1-25F44E33E783}"/>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B374458F-A643-0143-8056-F3BADB5F7A79}"/>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AAB9184F-374F-0144-A704-903329295253}"/>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9D6EA0BA-28DF-AB4F-8A30-4C625DDDFDA0}"/>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75778" name="Rectangle 2">
            <a:extLst>
              <a:ext uri="{FF2B5EF4-FFF2-40B4-BE49-F238E27FC236}">
                <a16:creationId xmlns:a16="http://schemas.microsoft.com/office/drawing/2014/main" id="{D2BCD22A-BD9D-314D-A203-287229EB9470}"/>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400" b="1">
                <a:solidFill>
                  <a:srgbClr val="000000"/>
                </a:solidFill>
                <a:latin typeface="Calibri" panose="020F0502020204030204" pitchFamily="34" charset="0"/>
              </a:rPr>
              <a:t>Acts 15:36-41</a:t>
            </a:r>
          </a:p>
        </p:txBody>
      </p:sp>
      <p:sp>
        <p:nvSpPr>
          <p:cNvPr id="12" name="Rectangle 3">
            <a:extLst>
              <a:ext uri="{FF2B5EF4-FFF2-40B4-BE49-F238E27FC236}">
                <a16:creationId xmlns:a16="http://schemas.microsoft.com/office/drawing/2014/main" id="{52E403E0-E1C2-F64E-8FA4-344ABE9BA969}"/>
              </a:ext>
            </a:extLst>
          </p:cNvPr>
          <p:cNvSpPr txBox="1">
            <a:spLocks noChangeArrowheads="1"/>
          </p:cNvSpPr>
          <p:nvPr/>
        </p:nvSpPr>
        <p:spPr bwMode="auto">
          <a:xfrm>
            <a:off x="457200" y="1600200"/>
            <a:ext cx="5943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Font typeface="Arial" panose="020B0604020202020204" pitchFamily="34" charset="0"/>
              <a:buNone/>
            </a:pPr>
            <a:r>
              <a:rPr lang="en-US" altLang="en-US" sz="3200" b="1">
                <a:solidFill>
                  <a:srgbClr val="000000"/>
                </a:solidFill>
                <a:latin typeface="Calibri" panose="020F0502020204030204" pitchFamily="34" charset="0"/>
              </a:rPr>
              <a:t>A biblical illustration of primary separation was between Barnabas and Paul over John.</a:t>
            </a:r>
          </a:p>
          <a:p>
            <a:pPr eaLnBrk="1" hangingPunct="1">
              <a:lnSpc>
                <a:spcPct val="90000"/>
              </a:lnSpc>
              <a:spcBef>
                <a:spcPct val="20000"/>
              </a:spcBef>
              <a:buFont typeface="Arial" panose="020B0604020202020204" pitchFamily="34" charset="0"/>
              <a:buNone/>
            </a:pPr>
            <a:endParaRPr lang="en-US" altLang="en-US" sz="3200" b="1">
              <a:solidFill>
                <a:srgbClr val="000000"/>
              </a:solidFill>
              <a:latin typeface="Calibri" panose="020F0502020204030204" pitchFamily="34" charset="0"/>
            </a:endParaRPr>
          </a:p>
          <a:p>
            <a:pPr eaLnBrk="1" hangingPunct="1">
              <a:lnSpc>
                <a:spcPct val="90000"/>
              </a:lnSpc>
              <a:spcBef>
                <a:spcPct val="20000"/>
              </a:spcBef>
              <a:buFont typeface="Arial" panose="020B0604020202020204" pitchFamily="34" charset="0"/>
              <a:buNone/>
            </a:pPr>
            <a:r>
              <a:rPr lang="en-US" altLang="en-US" sz="3200" b="1">
                <a:solidFill>
                  <a:srgbClr val="000000"/>
                </a:solidFill>
                <a:latin typeface="Calibri" panose="020F0502020204030204" pitchFamily="34" charset="0"/>
              </a:rPr>
              <a:t>Barnabas wanted to take John while Paul did not.</a:t>
            </a:r>
          </a:p>
          <a:p>
            <a:pPr eaLnBrk="1" hangingPunct="1">
              <a:lnSpc>
                <a:spcPct val="90000"/>
              </a:lnSpc>
              <a:spcBef>
                <a:spcPct val="20000"/>
              </a:spcBef>
              <a:buFont typeface="Arial" panose="020B0604020202020204" pitchFamily="34" charset="0"/>
              <a:buNone/>
            </a:pPr>
            <a:endParaRPr lang="en-US" altLang="en-US" sz="3200" b="1">
              <a:solidFill>
                <a:srgbClr val="000000"/>
              </a:solidFill>
              <a:latin typeface="Calibri" panose="020F0502020204030204" pitchFamily="34" charset="0"/>
            </a:endParaRPr>
          </a:p>
          <a:p>
            <a:pPr eaLnBrk="1" hangingPunct="1">
              <a:lnSpc>
                <a:spcPct val="90000"/>
              </a:lnSpc>
              <a:spcBef>
                <a:spcPct val="20000"/>
              </a:spcBef>
              <a:buFont typeface="Arial" panose="020B0604020202020204" pitchFamily="34" charset="0"/>
              <a:buNone/>
            </a:pPr>
            <a:r>
              <a:rPr lang="en-US" altLang="en-US" sz="3200" b="1">
                <a:solidFill>
                  <a:srgbClr val="000000"/>
                </a:solidFill>
                <a:latin typeface="Calibri" panose="020F0502020204030204" pitchFamily="34" charset="0"/>
              </a:rPr>
              <a:t>Barnabas and Paul parted ways.  Barnabas took John. Paul took Silas.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left)">
                                      <p:cBhvr>
                                        <p:cTn id="12" dur="500"/>
                                        <p:tgtEl>
                                          <p:spTgt spid="1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wipe(left)">
                                      <p:cBhvr>
                                        <p:cTn id="1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7825" name="Group 10">
            <a:extLst>
              <a:ext uri="{FF2B5EF4-FFF2-40B4-BE49-F238E27FC236}">
                <a16:creationId xmlns:a16="http://schemas.microsoft.com/office/drawing/2014/main" id="{858661E0-A6FF-BC42-9479-891DB388E319}"/>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BB07DE88-D444-4A48-BE54-88541B4C915E}"/>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AC9F3F72-D5F4-B446-89AC-BA655EF36CF4}"/>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1FB82F95-F116-2940-B1B2-4F9629FEBDC7}"/>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4F46FBF3-9A5A-6047-9EC5-C844C46CA03D}"/>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7510B936-C2E0-974A-933F-C82F40C45D00}"/>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E62A40DE-4874-6747-8AF7-F36BD0F206BD}"/>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2" name="Rectangle 3">
            <a:extLst>
              <a:ext uri="{FF2B5EF4-FFF2-40B4-BE49-F238E27FC236}">
                <a16:creationId xmlns:a16="http://schemas.microsoft.com/office/drawing/2014/main" id="{A07935E3-8787-6349-B1C9-285CA89B4186}"/>
              </a:ext>
            </a:extLst>
          </p:cNvPr>
          <p:cNvSpPr>
            <a:spLocks noGrp="1" noChangeArrowheads="1"/>
          </p:cNvSpPr>
          <p:nvPr>
            <p:ph type="subTitle" idx="1"/>
          </p:nvPr>
        </p:nvSpPr>
        <p:spPr>
          <a:xfrm>
            <a:off x="457200" y="571500"/>
            <a:ext cx="6096000" cy="2570163"/>
          </a:xfrm>
        </p:spPr>
        <p:txBody>
          <a:bodyPr/>
          <a:lstStyle/>
          <a:p>
            <a:pPr algn="l" eaLnBrk="1" hangingPunct="1">
              <a:lnSpc>
                <a:spcPct val="90000"/>
              </a:lnSpc>
            </a:pPr>
            <a:r>
              <a:rPr lang="en-GB" altLang="en-US" sz="4000" b="1">
                <a:solidFill>
                  <a:srgbClr val="E46C0A"/>
                </a:solidFill>
                <a:latin typeface="Arial" panose="020B0604020202020204" pitchFamily="34" charset="0"/>
                <a:ea typeface="ＭＳ Ｐゴシック" panose="020B0600070205080204" pitchFamily="34" charset="-128"/>
                <a:cs typeface="Arial" panose="020B0604020202020204" pitchFamily="34" charset="0"/>
              </a:rPr>
              <a:t>Secondary Separation</a:t>
            </a:r>
            <a:r>
              <a:rPr lang="en-US" altLang="en-US" b="1">
                <a:solidFill>
                  <a:srgbClr val="E46C0A"/>
                </a:solidFill>
                <a:latin typeface="Arial" panose="020B0604020202020204" pitchFamily="34" charset="0"/>
                <a:ea typeface="ＭＳ Ｐゴシック" panose="020B0600070205080204" pitchFamily="34" charset="-128"/>
                <a:cs typeface="Arial" panose="020B0604020202020204" pitchFamily="34" charset="0"/>
              </a:rPr>
              <a:t> </a:t>
            </a:r>
          </a:p>
          <a:p>
            <a:pPr algn="l" eaLnBrk="1" hangingPunct="1">
              <a:lnSpc>
                <a:spcPct val="90000"/>
              </a:lnSpc>
            </a:pPr>
            <a:r>
              <a:rPr lang="en-US" altLang="en-US" b="1">
                <a:solidFill>
                  <a:schemeClr val="tx1"/>
                </a:solidFill>
                <a:latin typeface="Arial" panose="020B0604020202020204" pitchFamily="34" charset="0"/>
                <a:ea typeface="ＭＳ Ｐゴシック" panose="020B0600070205080204" pitchFamily="34" charset="-128"/>
                <a:cs typeface="Arial" panose="020B0604020202020204" pitchFamily="34" charset="0"/>
              </a:rPr>
              <a:t>is separation between churches because of associations with other churches.</a:t>
            </a:r>
            <a:endParaRPr lang="en-US" altLang="en-US" b="1">
              <a:solidFill>
                <a:srgbClr val="E46C0A"/>
              </a:solidFill>
              <a:ea typeface="ＭＳ Ｐゴシック" panose="020B0600070205080204" pitchFamily="34" charset="-128"/>
            </a:endParaRPr>
          </a:p>
        </p:txBody>
      </p:sp>
      <p:sp>
        <p:nvSpPr>
          <p:cNvPr id="77827" name="TextBox 14">
            <a:extLst>
              <a:ext uri="{FF2B5EF4-FFF2-40B4-BE49-F238E27FC236}">
                <a16:creationId xmlns:a16="http://schemas.microsoft.com/office/drawing/2014/main" id="{7C5E608C-CEBD-B14D-B7AA-F72F72336D5D}"/>
              </a:ext>
            </a:extLst>
          </p:cNvPr>
          <p:cNvSpPr txBox="1">
            <a:spLocks noChangeArrowheads="1"/>
          </p:cNvSpPr>
          <p:nvPr/>
        </p:nvSpPr>
        <p:spPr bwMode="auto">
          <a:xfrm>
            <a:off x="468313" y="3573463"/>
            <a:ext cx="57150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000000"/>
                </a:solidFill>
                <a:cs typeface="Arial" panose="020B0604020202020204" pitchFamily="34" charset="0"/>
              </a:rPr>
              <a:t>For example, Church A had been united with Church B in the past, but separates from Church B because Church B associates with Church C.</a:t>
            </a:r>
          </a:p>
        </p:txBody>
      </p:sp>
      <p:sp>
        <p:nvSpPr>
          <p:cNvPr id="11" name="Text Box 14">
            <a:extLst>
              <a:ext uri="{FF2B5EF4-FFF2-40B4-BE49-F238E27FC236}">
                <a16:creationId xmlns:a16="http://schemas.microsoft.com/office/drawing/2014/main" id="{EDA95743-4C43-D549-A929-DE76C32A75A0}"/>
              </a:ext>
            </a:extLst>
          </p:cNvPr>
          <p:cNvSpPr txBox="1">
            <a:spLocks noChangeArrowheads="1"/>
          </p:cNvSpPr>
          <p:nvPr/>
        </p:nvSpPr>
        <p:spPr bwMode="auto">
          <a:xfrm>
            <a:off x="8229600" y="152400"/>
            <a:ext cx="8382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136</a:t>
            </a:r>
            <a:endParaRPr lang="en-US" b="1" i="1">
              <a:solidFill>
                <a:schemeClr val="bg1"/>
              </a:solidFill>
              <a:latin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3" name="Rectangle 4">
            <a:extLst>
              <a:ext uri="{FF2B5EF4-FFF2-40B4-BE49-F238E27FC236}">
                <a16:creationId xmlns:a16="http://schemas.microsoft.com/office/drawing/2014/main" id="{A6667C55-253B-4C42-B866-3C8A5D189F3C}"/>
              </a:ext>
            </a:extLst>
          </p:cNvPr>
          <p:cNvSpPr>
            <a:spLocks noChangeArrowheads="1"/>
          </p:cNvSpPr>
          <p:nvPr/>
        </p:nvSpPr>
        <p:spPr bwMode="auto">
          <a:xfrm>
            <a:off x="0" y="0"/>
            <a:ext cx="9144000" cy="33528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a:solidFill>
                <a:srgbClr val="000000"/>
              </a:solidFill>
              <a:latin typeface="Calibri" panose="020F0502020204030204" pitchFamily="34" charset="0"/>
            </a:endParaRPr>
          </a:p>
        </p:txBody>
      </p:sp>
      <p:sp>
        <p:nvSpPr>
          <p:cNvPr id="3075" name="Rectangle 3">
            <a:extLst>
              <a:ext uri="{FF2B5EF4-FFF2-40B4-BE49-F238E27FC236}">
                <a16:creationId xmlns:a16="http://schemas.microsoft.com/office/drawing/2014/main" id="{07B9712D-576D-B048-9DC5-B5F36CF7DA4C}"/>
              </a:ext>
            </a:extLst>
          </p:cNvPr>
          <p:cNvSpPr>
            <a:spLocks noGrp="1" noChangeArrowheads="1"/>
          </p:cNvSpPr>
          <p:nvPr>
            <p:ph type="body" idx="1"/>
          </p:nvPr>
        </p:nvSpPr>
        <p:spPr>
          <a:xfrm>
            <a:off x="457200" y="457200"/>
            <a:ext cx="8305800" cy="2611438"/>
          </a:xfrm>
        </p:spPr>
        <p:txBody>
          <a:bodyPr/>
          <a:lstStyle/>
          <a:p>
            <a:pPr algn="ctr" eaLnBrk="1" hangingPunct="1">
              <a:buFontTx/>
              <a:buNone/>
            </a:pPr>
            <a:r>
              <a:rPr lang="en-US" altLang="en-US" sz="4000" b="1">
                <a:solidFill>
                  <a:schemeClr val="bg1"/>
                </a:solidFill>
                <a:ea typeface="ＭＳ Ｐゴシック" panose="020B0600070205080204" pitchFamily="34" charset="-128"/>
              </a:rPr>
              <a:t>Primary separation:</a:t>
            </a:r>
          </a:p>
          <a:p>
            <a:pPr algn="ctr" eaLnBrk="1" hangingPunct="1">
              <a:buFontTx/>
              <a:buNone/>
            </a:pPr>
            <a:r>
              <a:rPr lang="en-US" altLang="en-US" sz="4000" b="1">
                <a:solidFill>
                  <a:schemeClr val="bg1"/>
                </a:solidFill>
                <a:ea typeface="ＭＳ Ｐゴシック" panose="020B0600070205080204" pitchFamily="34" charset="-128"/>
              </a:rPr>
              <a:t>"Should we separate from the wrong crowd?" </a:t>
            </a:r>
          </a:p>
          <a:p>
            <a:pPr algn="ctr" eaLnBrk="1" hangingPunct="1">
              <a:buFontTx/>
              <a:buNone/>
            </a:pPr>
            <a:endParaRPr lang="en-US" altLang="en-US" sz="4000" b="1">
              <a:solidFill>
                <a:schemeClr val="bg1"/>
              </a:solidFill>
              <a:ea typeface="ＭＳ Ｐゴシック" panose="020B0600070205080204" pitchFamily="34" charset="-128"/>
            </a:endParaRPr>
          </a:p>
          <a:p>
            <a:pPr algn="ctr" eaLnBrk="1" hangingPunct="1">
              <a:buFontTx/>
              <a:buNone/>
            </a:pPr>
            <a:endParaRPr lang="en-US" altLang="en-US" sz="4000" b="1">
              <a:ea typeface="ＭＳ Ｐゴシック" panose="020B0600070205080204" pitchFamily="34" charset="-128"/>
            </a:endParaRPr>
          </a:p>
          <a:p>
            <a:pPr algn="ctr" eaLnBrk="1" hangingPunct="1">
              <a:buFontTx/>
              <a:buNone/>
            </a:pPr>
            <a:r>
              <a:rPr lang="en-US" altLang="en-US" sz="4000" b="1">
                <a:ea typeface="ＭＳ Ｐゴシック" panose="020B0600070205080204" pitchFamily="34" charset="-128"/>
              </a:rPr>
              <a:t>Secondary separation:</a:t>
            </a:r>
          </a:p>
          <a:p>
            <a:pPr algn="ctr" eaLnBrk="1" hangingPunct="1">
              <a:buFontTx/>
              <a:buNone/>
            </a:pPr>
            <a:r>
              <a:rPr lang="en-US" altLang="en-US" sz="4000" b="1">
                <a:ea typeface="ＭＳ Ｐゴシック" panose="020B0600070205080204" pitchFamily="34" charset="-128"/>
              </a:rPr>
              <a:t>"Should we separate from those who run with the wrong crowd?" </a:t>
            </a:r>
          </a:p>
        </p:txBody>
      </p:sp>
      <p:sp>
        <p:nvSpPr>
          <p:cNvPr id="4" name="Text Box 14">
            <a:extLst>
              <a:ext uri="{FF2B5EF4-FFF2-40B4-BE49-F238E27FC236}">
                <a16:creationId xmlns:a16="http://schemas.microsoft.com/office/drawing/2014/main" id="{8C28768B-2C8E-1544-994A-0327DB7C34AE}"/>
              </a:ext>
            </a:extLst>
          </p:cNvPr>
          <p:cNvSpPr txBox="1">
            <a:spLocks noChangeArrowheads="1"/>
          </p:cNvSpPr>
          <p:nvPr/>
        </p:nvSpPr>
        <p:spPr bwMode="auto">
          <a:xfrm>
            <a:off x="8229600" y="152400"/>
            <a:ext cx="8382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136</a:t>
            </a:r>
            <a:endParaRPr lang="en-US" b="1" i="1">
              <a:solidFill>
                <a:schemeClr val="bg1"/>
              </a:solidFill>
              <a:latin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anim calcmode="lin" valueType="num">
                                      <p:cBhvr additive="base">
                                        <p:cTn id="7"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xEl>
                                              <p:pRg st="5" end="5"/>
                                            </p:txEl>
                                          </p:spTgt>
                                        </p:tgtEl>
                                        <p:attrNameLst>
                                          <p:attrName>style.visibility</p:attrName>
                                        </p:attrNameLst>
                                      </p:cBhvr>
                                      <p:to>
                                        <p:strVal val="visible"/>
                                      </p:to>
                                    </p:set>
                                    <p:anim calcmode="lin" valueType="num">
                                      <p:cBhvr additive="base">
                                        <p:cTn id="13"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00" name="Freeform 4">
            <a:extLst>
              <a:ext uri="{FF2B5EF4-FFF2-40B4-BE49-F238E27FC236}">
                <a16:creationId xmlns:a16="http://schemas.microsoft.com/office/drawing/2014/main" id="{F464A6C2-303A-D74D-ADD1-201C653D3151}"/>
              </a:ext>
            </a:extLst>
          </p:cNvPr>
          <p:cNvSpPr>
            <a:spLocks/>
          </p:cNvSpPr>
          <p:nvPr/>
        </p:nvSpPr>
        <p:spPr bwMode="auto">
          <a:xfrm>
            <a:off x="3905250" y="-98425"/>
            <a:ext cx="854075" cy="7100888"/>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082" name="Rectangle 2">
            <a:extLst>
              <a:ext uri="{FF2B5EF4-FFF2-40B4-BE49-F238E27FC236}">
                <a16:creationId xmlns:a16="http://schemas.microsoft.com/office/drawing/2014/main" id="{90B5CD31-3F78-E447-B1B7-D6FD7696E8C3}"/>
              </a:ext>
            </a:extLst>
          </p:cNvPr>
          <p:cNvSpPr>
            <a:spLocks noGrp="1" noChangeArrowheads="1"/>
          </p:cNvSpPr>
          <p:nvPr>
            <p:ph type="ctrTitle"/>
          </p:nvPr>
        </p:nvSpPr>
        <p:spPr>
          <a:xfrm>
            <a:off x="304800" y="2286000"/>
            <a:ext cx="8153400" cy="1143000"/>
          </a:xfrm>
        </p:spPr>
        <p:txBody>
          <a:bodyPr/>
          <a:lstStyle/>
          <a:p>
            <a:pPr eaLnBrk="1" hangingPunct="1"/>
            <a:r>
              <a:rPr lang="en-US" altLang="en-US" sz="6000" b="1">
                <a:solidFill>
                  <a:schemeClr val="bg1"/>
                </a:solidFill>
              </a:rPr>
              <a:t>Church Unity</a:t>
            </a:r>
            <a:endParaRPr lang="en-US" altLang="en-US" sz="5400">
              <a:solidFill>
                <a:schemeClr val="bg1"/>
              </a:solidFill>
            </a:endParaRPr>
          </a:p>
        </p:txBody>
      </p:sp>
      <p:sp>
        <p:nvSpPr>
          <p:cNvPr id="29699" name="Rectangle 3">
            <a:extLst>
              <a:ext uri="{FF2B5EF4-FFF2-40B4-BE49-F238E27FC236}">
                <a16:creationId xmlns:a16="http://schemas.microsoft.com/office/drawing/2014/main" id="{B6F9F949-7989-A44F-82D6-41310503FA90}"/>
              </a:ext>
            </a:extLst>
          </p:cNvPr>
          <p:cNvSpPr>
            <a:spLocks noGrp="1" noChangeArrowheads="1"/>
          </p:cNvSpPr>
          <p:nvPr>
            <p:ph type="subTitle" idx="1"/>
          </p:nvPr>
        </p:nvSpPr>
        <p:spPr/>
        <p:txBody>
          <a:bodyPr/>
          <a:lstStyle/>
          <a:p>
            <a:pPr eaLnBrk="1" hangingPunct="1"/>
            <a:r>
              <a:rPr lang="en-US" altLang="en-US" sz="4400" b="1" i="1">
                <a:solidFill>
                  <a:schemeClr val="bg1"/>
                </a:solidFill>
              </a:rPr>
              <a:t>When should we </a:t>
            </a:r>
            <a:r>
              <a:rPr lang="en-US" altLang="en-US" sz="4400" b="1" i="1" u="sng">
                <a:solidFill>
                  <a:schemeClr val="bg1"/>
                </a:solidFill>
              </a:rPr>
              <a:t>not</a:t>
            </a:r>
            <a:r>
              <a:rPr lang="en-US" altLang="en-US" sz="4400" b="1" i="1">
                <a:solidFill>
                  <a:schemeClr val="bg1"/>
                </a:solidFill>
              </a:rPr>
              <a:t> work together?</a:t>
            </a:r>
            <a:endParaRPr lang="en-US" altLang="en-US" sz="4000" b="1">
              <a:solidFill>
                <a:schemeClr val="bg1"/>
              </a:solidFill>
            </a:endParaRPr>
          </a:p>
        </p:txBody>
      </p:sp>
      <p:sp>
        <p:nvSpPr>
          <p:cNvPr id="5" name="Text Box 14">
            <a:extLst>
              <a:ext uri="{FF2B5EF4-FFF2-40B4-BE49-F238E27FC236}">
                <a16:creationId xmlns:a16="http://schemas.microsoft.com/office/drawing/2014/main" id="{EB2E3D02-4955-2540-AAEC-68737FF8C4C4}"/>
              </a:ext>
            </a:extLst>
          </p:cNvPr>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135</a:t>
            </a:r>
            <a:endParaRPr lang="en-US" b="1" i="1">
              <a:solidFill>
                <a:schemeClr val="bg1"/>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wipe(up)">
                                      <p:cBhvr>
                                        <p:cTn id="7" dur="500"/>
                                        <p:tgtEl>
                                          <p:spTgt spid="2970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699">
                                            <p:txEl>
                                              <p:pRg st="0" end="0"/>
                                            </p:txEl>
                                          </p:spTgt>
                                        </p:tgtEl>
                                        <p:attrNameLst>
                                          <p:attrName>style.visibility</p:attrName>
                                        </p:attrNameLst>
                                      </p:cBhvr>
                                      <p:to>
                                        <p:strVal val="visible"/>
                                      </p:to>
                                    </p:set>
                                    <p:animEffect transition="in" filter="wipe(down)">
                                      <p:cBhvr>
                                        <p:cTn id="10"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1921" name="Group 10">
            <a:extLst>
              <a:ext uri="{FF2B5EF4-FFF2-40B4-BE49-F238E27FC236}">
                <a16:creationId xmlns:a16="http://schemas.microsoft.com/office/drawing/2014/main" id="{74FE42EE-D6C3-CB41-8BC9-914DE6313065}"/>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8BCF783C-6B21-0E41-833A-04BC116A2144}"/>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D41106E5-51C8-844E-911A-F09A41F416BD}"/>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A4958F8D-06BC-EF45-BD91-B7AB15A6C33D}"/>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0EE178E6-8FFC-2E48-A537-5AB04B38E6E5}"/>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6C8BE8BA-07E2-2243-BCAD-01DB61015898}"/>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2E484475-8B5C-5348-86CE-0928CBEADBEE}"/>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1922" name="Rectangle 4">
            <a:extLst>
              <a:ext uri="{FF2B5EF4-FFF2-40B4-BE49-F238E27FC236}">
                <a16:creationId xmlns:a16="http://schemas.microsoft.com/office/drawing/2014/main" id="{63CA4D2B-3C9E-9B4D-AED7-CF5509E44DB7}"/>
              </a:ext>
            </a:extLst>
          </p:cNvPr>
          <p:cNvSpPr txBox="1">
            <a:spLocks noChangeArrowheads="1"/>
          </p:cNvSpPr>
          <p:nvPr/>
        </p:nvSpPr>
        <p:spPr bwMode="auto">
          <a:xfrm>
            <a:off x="381000" y="304800"/>
            <a:ext cx="62055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pPr>
            <a:r>
              <a:rPr lang="en-GB" altLang="en-US" sz="3200" b="1">
                <a:solidFill>
                  <a:srgbClr val="000000"/>
                </a:solidFill>
                <a:cs typeface="Arial" panose="020B0604020202020204" pitchFamily="34" charset="0"/>
              </a:rPr>
              <a:t>Secondary Separation</a:t>
            </a:r>
          </a:p>
          <a:p>
            <a:pPr eaLnBrk="1" hangingPunct="1">
              <a:lnSpc>
                <a:spcPct val="90000"/>
              </a:lnSpc>
              <a:spcBef>
                <a:spcPct val="20000"/>
              </a:spcBef>
            </a:pPr>
            <a:endParaRPr lang="en-GB" altLang="en-US" sz="3000" b="1">
              <a:solidFill>
                <a:srgbClr val="000000"/>
              </a:solidFill>
              <a:cs typeface="Arial" panose="020B0604020202020204" pitchFamily="34" charset="0"/>
            </a:endParaRPr>
          </a:p>
          <a:p>
            <a:pPr eaLnBrk="1" hangingPunct="1">
              <a:lnSpc>
                <a:spcPct val="90000"/>
              </a:lnSpc>
              <a:spcBef>
                <a:spcPct val="20000"/>
              </a:spcBef>
            </a:pPr>
            <a:r>
              <a:rPr lang="en-GB" altLang="en-US" sz="3000" b="1">
                <a:solidFill>
                  <a:srgbClr val="E46C0A"/>
                </a:solidFill>
                <a:cs typeface="Arial" panose="020B0604020202020204" pitchFamily="34" charset="0"/>
              </a:rPr>
              <a:t>Example 1</a:t>
            </a:r>
            <a:endParaRPr lang="en-GB" altLang="en-US" sz="3000">
              <a:solidFill>
                <a:srgbClr val="000000"/>
              </a:solidFill>
              <a:cs typeface="Arial" panose="020B0604020202020204" pitchFamily="34" charset="0"/>
            </a:endParaRPr>
          </a:p>
          <a:p>
            <a:pPr eaLnBrk="1" hangingPunct="1">
              <a:lnSpc>
                <a:spcPct val="90000"/>
              </a:lnSpc>
              <a:spcBef>
                <a:spcPct val="20000"/>
              </a:spcBef>
            </a:pPr>
            <a:r>
              <a:rPr lang="en-GB" altLang="en-US" sz="3000">
                <a:solidFill>
                  <a:srgbClr val="000000"/>
                </a:solidFill>
                <a:cs typeface="Arial" panose="020B0604020202020204" pitchFamily="34" charset="0"/>
              </a:rPr>
              <a:t>Separation between </a:t>
            </a:r>
            <a:r>
              <a:rPr lang="en-GB" altLang="en-US" sz="3000" b="1">
                <a:solidFill>
                  <a:srgbClr val="000000"/>
                </a:solidFill>
                <a:cs typeface="Arial" panose="020B0604020202020204" pitchFamily="34" charset="0"/>
              </a:rPr>
              <a:t>Fundamentalists</a:t>
            </a:r>
            <a:r>
              <a:rPr lang="en-GB" altLang="en-US" sz="3000">
                <a:solidFill>
                  <a:srgbClr val="000000"/>
                </a:solidFill>
                <a:cs typeface="Arial" panose="020B0604020202020204" pitchFamily="34" charset="0"/>
              </a:rPr>
              <a:t> with </a:t>
            </a:r>
            <a:r>
              <a:rPr lang="en-GB" altLang="en-US" sz="3000" b="1">
                <a:solidFill>
                  <a:srgbClr val="000000"/>
                </a:solidFill>
                <a:cs typeface="Arial" panose="020B0604020202020204" pitchFamily="34" charset="0"/>
              </a:rPr>
              <a:t>Bible-believing Christians</a:t>
            </a:r>
            <a:r>
              <a:rPr lang="en-GB" altLang="en-US" sz="3000">
                <a:solidFill>
                  <a:srgbClr val="000000"/>
                </a:solidFill>
                <a:cs typeface="Arial" panose="020B0604020202020204" pitchFamily="34" charset="0"/>
              </a:rPr>
              <a:t> or bodies that: </a:t>
            </a:r>
          </a:p>
          <a:p>
            <a:pPr eaLnBrk="1" hangingPunct="1">
              <a:lnSpc>
                <a:spcPct val="90000"/>
              </a:lnSpc>
              <a:spcBef>
                <a:spcPct val="20000"/>
              </a:spcBef>
              <a:buFont typeface="Arial" panose="020B0604020202020204" pitchFamily="34" charset="0"/>
              <a:buChar char="•"/>
            </a:pPr>
            <a:r>
              <a:rPr lang="en-GB" altLang="en-US" sz="3000" b="1" u="sng">
                <a:solidFill>
                  <a:srgbClr val="000000"/>
                </a:solidFill>
                <a:cs typeface="Arial" panose="020B0604020202020204" pitchFamily="34" charset="0"/>
              </a:rPr>
              <a:t>cooperate</a:t>
            </a:r>
            <a:r>
              <a:rPr lang="en-GB" altLang="en-US" sz="3000">
                <a:solidFill>
                  <a:srgbClr val="000000"/>
                </a:solidFill>
                <a:cs typeface="Arial" panose="020B0604020202020204" pitchFamily="34" charset="0"/>
              </a:rPr>
              <a:t> with Catholic, Eastern Orthodox, Liberal, Modernist, Pentecostal, and Charismatic teachers and churches </a:t>
            </a:r>
          </a:p>
          <a:p>
            <a:pPr eaLnBrk="1" hangingPunct="1">
              <a:lnSpc>
                <a:spcPct val="90000"/>
              </a:lnSpc>
              <a:spcBef>
                <a:spcPct val="20000"/>
              </a:spcBef>
              <a:buFont typeface="Arial" panose="020B0604020202020204" pitchFamily="34" charset="0"/>
              <a:buChar char="•"/>
            </a:pPr>
            <a:r>
              <a:rPr lang="en-GB" altLang="en-US" sz="3000">
                <a:solidFill>
                  <a:srgbClr val="000000"/>
                </a:solidFill>
                <a:cs typeface="Arial" panose="020B0604020202020204" pitchFamily="34" charset="0"/>
              </a:rPr>
              <a:t>are </a:t>
            </a:r>
            <a:r>
              <a:rPr lang="en-GB" altLang="en-US" sz="3000" b="1" u="sng">
                <a:solidFill>
                  <a:srgbClr val="000000"/>
                </a:solidFill>
                <a:cs typeface="Arial" panose="020B0604020202020204" pitchFamily="34" charset="0"/>
              </a:rPr>
              <a:t>involved</a:t>
            </a:r>
            <a:r>
              <a:rPr lang="en-GB" altLang="en-US" sz="3000">
                <a:solidFill>
                  <a:srgbClr val="000000"/>
                </a:solidFill>
                <a:cs typeface="Arial" panose="020B0604020202020204" pitchFamily="34" charset="0"/>
              </a:rPr>
              <a:t> with the World Council of Churches. </a:t>
            </a:r>
            <a:endParaRPr lang="en-US" altLang="en-US" sz="3000">
              <a:solidFill>
                <a:srgbClr val="000000"/>
              </a:solidFill>
              <a:cs typeface="Arial" panose="020B060402020202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3969" name="Group 10">
            <a:extLst>
              <a:ext uri="{FF2B5EF4-FFF2-40B4-BE49-F238E27FC236}">
                <a16:creationId xmlns:a16="http://schemas.microsoft.com/office/drawing/2014/main" id="{FD719D94-905C-4040-80AA-D8F384CF90FB}"/>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E5909E75-8445-034B-BDF0-6EB7392D94E7}"/>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2C16376B-51BA-3E46-88A9-1AF16EAA4E43}"/>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AD0EC17F-BA19-1840-B118-CB9154A2AA1F}"/>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BFB01F7F-A5DB-654A-880E-469C055F712D}"/>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CA22131D-7936-AD43-9FA9-0E0794CA8CD0}"/>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FEA008C4-6D73-2141-9F10-687148B05B13}"/>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3970" name="Rectangle 3">
            <a:extLst>
              <a:ext uri="{FF2B5EF4-FFF2-40B4-BE49-F238E27FC236}">
                <a16:creationId xmlns:a16="http://schemas.microsoft.com/office/drawing/2014/main" id="{83269244-AB6D-2640-A61F-A9D0ED74FD99}"/>
              </a:ext>
            </a:extLst>
          </p:cNvPr>
          <p:cNvSpPr txBox="1">
            <a:spLocks noChangeArrowheads="1"/>
          </p:cNvSpPr>
          <p:nvPr/>
        </p:nvSpPr>
        <p:spPr bwMode="auto">
          <a:xfrm>
            <a:off x="357188" y="260350"/>
            <a:ext cx="611981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pPr>
            <a:r>
              <a:rPr lang="en-GB" altLang="en-US" sz="3200" b="1">
                <a:solidFill>
                  <a:srgbClr val="000000"/>
                </a:solidFill>
                <a:cs typeface="Arial" panose="020B0604020202020204" pitchFamily="34" charset="0"/>
              </a:rPr>
              <a:t>Secondary Separation</a:t>
            </a:r>
          </a:p>
          <a:p>
            <a:pPr eaLnBrk="1" hangingPunct="1">
              <a:lnSpc>
                <a:spcPct val="90000"/>
              </a:lnSpc>
              <a:spcBef>
                <a:spcPct val="20000"/>
              </a:spcBef>
            </a:pPr>
            <a:endParaRPr lang="en-GB" altLang="en-US" sz="3600" b="1">
              <a:solidFill>
                <a:srgbClr val="000000"/>
              </a:solidFill>
              <a:cs typeface="Arial" panose="020B0604020202020204" pitchFamily="34" charset="0"/>
            </a:endParaRPr>
          </a:p>
          <a:p>
            <a:pPr eaLnBrk="1" hangingPunct="1">
              <a:lnSpc>
                <a:spcPct val="90000"/>
              </a:lnSpc>
              <a:spcBef>
                <a:spcPct val="20000"/>
              </a:spcBef>
            </a:pPr>
            <a:r>
              <a:rPr lang="en-GB" altLang="en-US" sz="3200" b="1">
                <a:solidFill>
                  <a:srgbClr val="E46C0A"/>
                </a:solidFill>
                <a:cs typeface="Arial" panose="020B0604020202020204" pitchFamily="34" charset="0"/>
              </a:rPr>
              <a:t>Example 2</a:t>
            </a:r>
          </a:p>
          <a:p>
            <a:pPr eaLnBrk="1" hangingPunct="1">
              <a:lnSpc>
                <a:spcPct val="90000"/>
              </a:lnSpc>
              <a:spcBef>
                <a:spcPct val="20000"/>
              </a:spcBef>
            </a:pPr>
            <a:r>
              <a:rPr lang="en-GB" altLang="en-US" sz="3200" b="1">
                <a:solidFill>
                  <a:srgbClr val="000000"/>
                </a:solidFill>
                <a:cs typeface="Arial" panose="020B0604020202020204" pitchFamily="34" charset="0"/>
              </a:rPr>
              <a:t>Separation between the Fundamentalists with most Protestant churches that are neither Liberal nor Fundamental, and Para-Church organisations like Campus Crusade for Christ, Navigators, Varsity Christian Fellowship, Scripture Union, Operation Mobilisation, and Youth With a Mission.</a:t>
            </a:r>
            <a:endParaRPr lang="en-US" altLang="en-US" sz="3200" b="1">
              <a:solidFill>
                <a:srgbClr val="000000"/>
              </a:solidFill>
              <a:cs typeface="Arial" panose="020B0604020202020204" pitchFamily="3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6017" name="Group 10">
            <a:extLst>
              <a:ext uri="{FF2B5EF4-FFF2-40B4-BE49-F238E27FC236}">
                <a16:creationId xmlns:a16="http://schemas.microsoft.com/office/drawing/2014/main" id="{B5585313-226F-0244-91A2-B9BCEC750051}"/>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9DD18CD8-F017-984E-865C-A26A470E46C0}"/>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F9998971-9DE1-2547-B31D-ECF66778BF78}"/>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037CE998-0094-9A49-AEE1-58336E75023C}"/>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4255F99E-22D9-FF45-94AC-DED7198E8C74}"/>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182C7BA1-CFAE-964F-ABA4-E9948E1486EB}"/>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13BA7B3F-A43B-524F-820B-3E47F8585464}"/>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6018" name="Rectangle 3">
            <a:extLst>
              <a:ext uri="{FF2B5EF4-FFF2-40B4-BE49-F238E27FC236}">
                <a16:creationId xmlns:a16="http://schemas.microsoft.com/office/drawing/2014/main" id="{6E09AAC1-C99C-F84D-8FD1-016589D86172}"/>
              </a:ext>
            </a:extLst>
          </p:cNvPr>
          <p:cNvSpPr txBox="1">
            <a:spLocks noChangeArrowheads="1"/>
          </p:cNvSpPr>
          <p:nvPr/>
        </p:nvSpPr>
        <p:spPr bwMode="auto">
          <a:xfrm>
            <a:off x="347663" y="304800"/>
            <a:ext cx="62817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pPr>
            <a:r>
              <a:rPr lang="en-GB" altLang="en-US" sz="3200" b="1">
                <a:solidFill>
                  <a:srgbClr val="000000"/>
                </a:solidFill>
                <a:cs typeface="Arial" panose="020B0604020202020204" pitchFamily="34" charset="0"/>
              </a:rPr>
              <a:t>Secondary Separation</a:t>
            </a:r>
          </a:p>
          <a:p>
            <a:pPr eaLnBrk="1" hangingPunct="1">
              <a:lnSpc>
                <a:spcPct val="90000"/>
              </a:lnSpc>
              <a:spcBef>
                <a:spcPct val="20000"/>
              </a:spcBef>
            </a:pPr>
            <a:endParaRPr lang="en-GB" altLang="en-US" sz="3200">
              <a:solidFill>
                <a:srgbClr val="000000"/>
              </a:solidFill>
              <a:cs typeface="Arial" panose="020B0604020202020204" pitchFamily="34" charset="0"/>
            </a:endParaRPr>
          </a:p>
          <a:p>
            <a:pPr eaLnBrk="1" hangingPunct="1">
              <a:lnSpc>
                <a:spcPct val="90000"/>
              </a:lnSpc>
              <a:spcBef>
                <a:spcPct val="20000"/>
              </a:spcBef>
            </a:pPr>
            <a:r>
              <a:rPr lang="en-GB" altLang="en-US" sz="3200" b="1">
                <a:solidFill>
                  <a:srgbClr val="E46C0A"/>
                </a:solidFill>
                <a:cs typeface="Arial" panose="020B0604020202020204" pitchFamily="34" charset="0"/>
              </a:rPr>
              <a:t>Example 3</a:t>
            </a:r>
          </a:p>
          <a:p>
            <a:pPr eaLnBrk="1" hangingPunct="1">
              <a:lnSpc>
                <a:spcPct val="90000"/>
              </a:lnSpc>
              <a:spcBef>
                <a:spcPct val="20000"/>
              </a:spcBef>
            </a:pPr>
            <a:r>
              <a:rPr lang="en-GB" altLang="en-US" sz="3200">
                <a:solidFill>
                  <a:srgbClr val="000000"/>
                </a:solidFill>
                <a:cs typeface="Arial" panose="020B0604020202020204" pitchFamily="34" charset="0"/>
              </a:rPr>
              <a:t>The Fundamentalists will not join</a:t>
            </a:r>
            <a:r>
              <a:rPr lang="en-GB" altLang="en-US" sz="3200" b="1">
                <a:solidFill>
                  <a:srgbClr val="000000"/>
                </a:solidFill>
                <a:cs typeface="Arial" panose="020B0604020202020204" pitchFamily="34" charset="0"/>
              </a:rPr>
              <a:t> the nation-wide gospel campaigns</a:t>
            </a:r>
            <a:r>
              <a:rPr lang="en-GB" altLang="en-US" sz="3200">
                <a:solidFill>
                  <a:srgbClr val="000000"/>
                </a:solidFill>
                <a:cs typeface="Arial" panose="020B0604020202020204" pitchFamily="34" charset="0"/>
              </a:rPr>
              <a:t> such as the Billy Graham Crusade and Luis Palau Crusade because in these events all churches are invited to participate in them, including Liberal and Roman Catholic churches. </a:t>
            </a:r>
            <a:endParaRPr lang="en-US" altLang="en-US" sz="3200">
              <a:solidFill>
                <a:srgbClr val="000000"/>
              </a:solidFill>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8065" name="Group 10">
            <a:extLst>
              <a:ext uri="{FF2B5EF4-FFF2-40B4-BE49-F238E27FC236}">
                <a16:creationId xmlns:a16="http://schemas.microsoft.com/office/drawing/2014/main" id="{1AEE0CF0-9E5B-AC43-B89B-2B9EEA9E90B3}"/>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2026565A-8659-C941-8041-B80F10AD4167}"/>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2A948DE2-BF0F-8B48-84AB-C0615781FDE6}"/>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F324E6D5-65E0-2A48-813A-71487F5895C8}"/>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AB65E4B0-BE01-D648-8307-415B2BA26987}"/>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8D8C38C1-13B3-A24D-8F72-20F08D20BE9F}"/>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89D48B35-914B-F04B-9E37-90AF2C4A37C8}"/>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8066" name="Rectangle 16">
            <a:extLst>
              <a:ext uri="{FF2B5EF4-FFF2-40B4-BE49-F238E27FC236}">
                <a16:creationId xmlns:a16="http://schemas.microsoft.com/office/drawing/2014/main" id="{D1BCA4C3-0927-4548-AC42-8FE1FD282E42}"/>
              </a:ext>
            </a:extLst>
          </p:cNvPr>
          <p:cNvSpPr>
            <a:spLocks noChangeArrowheads="1"/>
          </p:cNvSpPr>
          <p:nvPr/>
        </p:nvSpPr>
        <p:spPr bwMode="auto">
          <a:xfrm>
            <a:off x="228600" y="0"/>
            <a:ext cx="807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3200" b="1">
                <a:solidFill>
                  <a:srgbClr val="000000"/>
                </a:solidFill>
                <a:cs typeface="Arial" panose="020B0604020202020204" pitchFamily="34" charset="0"/>
              </a:rPr>
              <a:t>Secondary Separation</a:t>
            </a:r>
          </a:p>
          <a:p>
            <a:pPr eaLnBrk="1" hangingPunct="1"/>
            <a:r>
              <a:rPr lang="en-GB" altLang="en-US" sz="3200" b="1">
                <a:solidFill>
                  <a:srgbClr val="E46C0A"/>
                </a:solidFill>
                <a:cs typeface="Arial" panose="020B0604020202020204" pitchFamily="34" charset="0"/>
              </a:rPr>
              <a:t>Example 4</a:t>
            </a:r>
          </a:p>
        </p:txBody>
      </p:sp>
      <p:grpSp>
        <p:nvGrpSpPr>
          <p:cNvPr id="3" name="Group 11">
            <a:extLst>
              <a:ext uri="{FF2B5EF4-FFF2-40B4-BE49-F238E27FC236}">
                <a16:creationId xmlns:a16="http://schemas.microsoft.com/office/drawing/2014/main" id="{FF4254F6-032E-4046-BE3C-D378ACF51913}"/>
              </a:ext>
            </a:extLst>
          </p:cNvPr>
          <p:cNvGrpSpPr>
            <a:grpSpLocks/>
          </p:cNvGrpSpPr>
          <p:nvPr/>
        </p:nvGrpSpPr>
        <p:grpSpPr bwMode="auto">
          <a:xfrm>
            <a:off x="228600" y="1074738"/>
            <a:ext cx="3124200" cy="3032125"/>
            <a:chOff x="228600" y="1290697"/>
            <a:chExt cx="3124200" cy="3433703"/>
          </a:xfrm>
        </p:grpSpPr>
        <p:sp>
          <p:nvSpPr>
            <p:cNvPr id="88082" name="Rectangle 14">
              <a:extLst>
                <a:ext uri="{FF2B5EF4-FFF2-40B4-BE49-F238E27FC236}">
                  <a16:creationId xmlns:a16="http://schemas.microsoft.com/office/drawing/2014/main" id="{D266BA6D-5160-B040-9886-760135B8984C}"/>
                </a:ext>
              </a:extLst>
            </p:cNvPr>
            <p:cNvSpPr>
              <a:spLocks noChangeArrowheads="1"/>
            </p:cNvSpPr>
            <p:nvPr/>
          </p:nvSpPr>
          <p:spPr bwMode="auto">
            <a:xfrm>
              <a:off x="304800" y="1290697"/>
              <a:ext cx="2971800" cy="3433703"/>
            </a:xfrm>
            <a:prstGeom prst="rect">
              <a:avLst/>
            </a:prstGeom>
            <a:solidFill>
              <a:srgbClr val="FFC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000000"/>
                </a:solidFill>
                <a:cs typeface="Arial" panose="020B0604020202020204" pitchFamily="34" charset="0"/>
              </a:endParaRPr>
            </a:p>
          </p:txBody>
        </p:sp>
        <p:pic>
          <p:nvPicPr>
            <p:cNvPr id="16" name="Picture 15" descr="Church%20Building.jpg">
              <a:extLst>
                <a:ext uri="{FF2B5EF4-FFF2-40B4-BE49-F238E27FC236}">
                  <a16:creationId xmlns:a16="http://schemas.microsoft.com/office/drawing/2014/main" id="{EE75CF8B-E1F6-5041-ACB0-8CE73139000D}"/>
                </a:ext>
              </a:extLst>
            </p:cNvPr>
            <p:cNvPicPr>
              <a:picLocks noChangeAspect="1"/>
            </p:cNvPicPr>
            <p:nvPr/>
          </p:nvPicPr>
          <p:blipFill>
            <a:blip r:embed="rId9" cstate="print">
              <a:lum bright="2000" contrast="36000"/>
            </a:blip>
            <a:srcRect l="11667" t="4444" r="13333" b="18889"/>
            <a:stretch>
              <a:fillRect/>
            </a:stretch>
          </p:blipFill>
          <p:spPr>
            <a:xfrm>
              <a:off x="333376" y="1519297"/>
              <a:ext cx="2895600" cy="1869440"/>
            </a:xfrm>
            <a:prstGeom prst="rect">
              <a:avLst/>
            </a:prstGeom>
            <a:ln>
              <a:noFill/>
            </a:ln>
            <a:effectLst>
              <a:softEdge rad="112500"/>
            </a:effectLst>
          </p:spPr>
        </p:pic>
        <p:sp>
          <p:nvSpPr>
            <p:cNvPr id="88084" name="TextBox 16">
              <a:extLst>
                <a:ext uri="{FF2B5EF4-FFF2-40B4-BE49-F238E27FC236}">
                  <a16:creationId xmlns:a16="http://schemas.microsoft.com/office/drawing/2014/main" id="{7E453667-B1D2-344F-BCA9-03E2DC504401}"/>
                </a:ext>
              </a:extLst>
            </p:cNvPr>
            <p:cNvSpPr txBox="1">
              <a:spLocks noChangeArrowheads="1"/>
            </p:cNvSpPr>
            <p:nvPr/>
          </p:nvSpPr>
          <p:spPr bwMode="auto">
            <a:xfrm>
              <a:off x="228600" y="3348944"/>
              <a:ext cx="3124200" cy="107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000000"/>
                  </a:solidFill>
                  <a:latin typeface="Calibri" panose="020F0502020204030204" pitchFamily="34" charset="0"/>
                </a:rPr>
                <a:t>Fundamental Bible Presbyterian Church</a:t>
              </a:r>
            </a:p>
          </p:txBody>
        </p:sp>
      </p:grpSp>
      <p:grpSp>
        <p:nvGrpSpPr>
          <p:cNvPr id="5" name="Group 17">
            <a:extLst>
              <a:ext uri="{FF2B5EF4-FFF2-40B4-BE49-F238E27FC236}">
                <a16:creationId xmlns:a16="http://schemas.microsoft.com/office/drawing/2014/main" id="{927D62AA-591F-9A40-BF4A-D7CFC2321B30}"/>
              </a:ext>
            </a:extLst>
          </p:cNvPr>
          <p:cNvGrpSpPr>
            <a:grpSpLocks/>
          </p:cNvGrpSpPr>
          <p:nvPr/>
        </p:nvGrpSpPr>
        <p:grpSpPr bwMode="auto">
          <a:xfrm>
            <a:off x="3276600" y="1066800"/>
            <a:ext cx="3124200" cy="3060700"/>
            <a:chOff x="3200400" y="1066800"/>
            <a:chExt cx="3124200" cy="3061395"/>
          </a:xfrm>
        </p:grpSpPr>
        <p:sp>
          <p:nvSpPr>
            <p:cNvPr id="88079" name="Rectangle 18">
              <a:extLst>
                <a:ext uri="{FF2B5EF4-FFF2-40B4-BE49-F238E27FC236}">
                  <a16:creationId xmlns:a16="http://schemas.microsoft.com/office/drawing/2014/main" id="{98167C1F-0209-4045-A79B-89F47CDD4A04}"/>
                </a:ext>
              </a:extLst>
            </p:cNvPr>
            <p:cNvSpPr>
              <a:spLocks noChangeArrowheads="1"/>
            </p:cNvSpPr>
            <p:nvPr/>
          </p:nvSpPr>
          <p:spPr bwMode="auto">
            <a:xfrm>
              <a:off x="3276600" y="1066800"/>
              <a:ext cx="2971800" cy="3061395"/>
            </a:xfrm>
            <a:prstGeom prst="rect">
              <a:avLst/>
            </a:prstGeom>
            <a:solidFill>
              <a:srgbClr val="00B0F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000000"/>
                </a:solidFill>
                <a:cs typeface="Arial" panose="020B0604020202020204" pitchFamily="34" charset="0"/>
              </a:endParaRPr>
            </a:p>
          </p:txBody>
        </p:sp>
        <p:sp>
          <p:nvSpPr>
            <p:cNvPr id="88080" name="TextBox 19">
              <a:extLst>
                <a:ext uri="{FF2B5EF4-FFF2-40B4-BE49-F238E27FC236}">
                  <a16:creationId xmlns:a16="http://schemas.microsoft.com/office/drawing/2014/main" id="{5DF341BF-FAE1-F64A-9EED-FC4271A34516}"/>
                </a:ext>
              </a:extLst>
            </p:cNvPr>
            <p:cNvSpPr txBox="1">
              <a:spLocks noChangeArrowheads="1"/>
            </p:cNvSpPr>
            <p:nvPr/>
          </p:nvSpPr>
          <p:spPr bwMode="auto">
            <a:xfrm>
              <a:off x="3200400" y="3124667"/>
              <a:ext cx="3124200" cy="51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000000"/>
                  </a:solidFill>
                  <a:latin typeface="Calibri" panose="020F0502020204030204" pitchFamily="34" charset="0"/>
                </a:rPr>
                <a:t>Presbyterian Church</a:t>
              </a:r>
            </a:p>
          </p:txBody>
        </p:sp>
        <p:pic>
          <p:nvPicPr>
            <p:cNvPr id="88081" name="Picture 20" descr="church_building1.jpg">
              <a:extLst>
                <a:ext uri="{FF2B5EF4-FFF2-40B4-BE49-F238E27FC236}">
                  <a16:creationId xmlns:a16="http://schemas.microsoft.com/office/drawing/2014/main" id="{A39AC8C1-6533-8B49-A59E-D5AEE49A0E7E}"/>
                </a:ext>
              </a:extLst>
            </p:cNvPr>
            <p:cNvPicPr>
              <a:picLocks noChangeAspect="1"/>
            </p:cNvPicPr>
            <p:nvPr/>
          </p:nvPicPr>
          <p:blipFill>
            <a:blip r:embed="rId10">
              <a:lum bright="6000" contrast="38000"/>
              <a:extLst>
                <a:ext uri="{28A0092B-C50C-407E-A947-70E740481C1C}">
                  <a14:useLocalDpi xmlns:a14="http://schemas.microsoft.com/office/drawing/2010/main" val="0"/>
                </a:ext>
              </a:extLst>
            </a:blip>
            <a:srcRect l="11333" r="7333" b="6000"/>
            <a:stretch>
              <a:fillRect/>
            </a:stretch>
          </p:blipFill>
          <p:spPr bwMode="auto">
            <a:xfrm>
              <a:off x="3505200" y="1232595"/>
              <a:ext cx="2514600" cy="193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1">
            <a:extLst>
              <a:ext uri="{FF2B5EF4-FFF2-40B4-BE49-F238E27FC236}">
                <a16:creationId xmlns:a16="http://schemas.microsoft.com/office/drawing/2014/main" id="{41AA35B0-DE1D-F74D-8B79-C19242BD9808}"/>
              </a:ext>
            </a:extLst>
          </p:cNvPr>
          <p:cNvGrpSpPr>
            <a:grpSpLocks/>
          </p:cNvGrpSpPr>
          <p:nvPr/>
        </p:nvGrpSpPr>
        <p:grpSpPr bwMode="auto">
          <a:xfrm>
            <a:off x="3276600" y="4572000"/>
            <a:ext cx="3124200" cy="2222500"/>
            <a:chOff x="3276600" y="4634805"/>
            <a:chExt cx="3124200" cy="2223195"/>
          </a:xfrm>
        </p:grpSpPr>
        <p:sp>
          <p:nvSpPr>
            <p:cNvPr id="88076" name="Rectangle 22">
              <a:extLst>
                <a:ext uri="{FF2B5EF4-FFF2-40B4-BE49-F238E27FC236}">
                  <a16:creationId xmlns:a16="http://schemas.microsoft.com/office/drawing/2014/main" id="{0FAA0107-70AD-CC41-AA14-05B18DB23C61}"/>
                </a:ext>
              </a:extLst>
            </p:cNvPr>
            <p:cNvSpPr>
              <a:spLocks noChangeArrowheads="1"/>
            </p:cNvSpPr>
            <p:nvPr/>
          </p:nvSpPr>
          <p:spPr bwMode="auto">
            <a:xfrm>
              <a:off x="3352800" y="4634805"/>
              <a:ext cx="2971800" cy="2223195"/>
            </a:xfrm>
            <a:prstGeom prst="rect">
              <a:avLst/>
            </a:prstGeom>
            <a:solidFill>
              <a:srgbClr val="7030A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000000"/>
                </a:solidFill>
                <a:cs typeface="Arial" panose="020B0604020202020204" pitchFamily="34" charset="0"/>
              </a:endParaRPr>
            </a:p>
          </p:txBody>
        </p:sp>
        <p:pic>
          <p:nvPicPr>
            <p:cNvPr id="24" name="Picture 23" descr="woodlands video shoot 030.jpg">
              <a:extLst>
                <a:ext uri="{FF2B5EF4-FFF2-40B4-BE49-F238E27FC236}">
                  <a16:creationId xmlns:a16="http://schemas.microsoft.com/office/drawing/2014/main" id="{3D75BE8B-7E4B-524F-AB1D-BFA0721F6AC7}"/>
                </a:ext>
              </a:extLst>
            </p:cNvPr>
            <p:cNvPicPr>
              <a:picLocks noChangeAspect="1"/>
            </p:cNvPicPr>
            <p:nvPr/>
          </p:nvPicPr>
          <p:blipFill>
            <a:blip r:embed="rId11" cstate="print">
              <a:lum contrast="49000"/>
            </a:blip>
            <a:srcRect b="15344"/>
            <a:stretch>
              <a:fillRect/>
            </a:stretch>
          </p:blipFill>
          <p:spPr>
            <a:xfrm>
              <a:off x="3395664" y="4648200"/>
              <a:ext cx="2895600" cy="1838476"/>
            </a:xfrm>
            <a:prstGeom prst="rect">
              <a:avLst/>
            </a:prstGeom>
            <a:ln>
              <a:noFill/>
            </a:ln>
            <a:effectLst>
              <a:softEdge rad="112500"/>
            </a:effectLst>
          </p:spPr>
        </p:pic>
        <p:sp>
          <p:nvSpPr>
            <p:cNvPr id="88078" name="TextBox 24">
              <a:extLst>
                <a:ext uri="{FF2B5EF4-FFF2-40B4-BE49-F238E27FC236}">
                  <a16:creationId xmlns:a16="http://schemas.microsoft.com/office/drawing/2014/main" id="{C4F519A4-D052-CD4A-997E-81DBF4893A85}"/>
                </a:ext>
              </a:extLst>
            </p:cNvPr>
            <p:cNvSpPr txBox="1">
              <a:spLocks noChangeArrowheads="1"/>
            </p:cNvSpPr>
            <p:nvPr/>
          </p:nvSpPr>
          <p:spPr bwMode="auto">
            <a:xfrm>
              <a:off x="3276600" y="6324433"/>
              <a:ext cx="3124200" cy="5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FF"/>
                  </a:solidFill>
                  <a:latin typeface="Calibri" panose="020F0502020204030204" pitchFamily="34" charset="0"/>
                </a:rPr>
                <a:t>Covenant EFC</a:t>
              </a:r>
            </a:p>
          </p:txBody>
        </p:sp>
      </p:grpSp>
      <p:sp>
        <p:nvSpPr>
          <p:cNvPr id="26" name="AutoShape 13">
            <a:extLst>
              <a:ext uri="{FF2B5EF4-FFF2-40B4-BE49-F238E27FC236}">
                <a16:creationId xmlns:a16="http://schemas.microsoft.com/office/drawing/2014/main" id="{E27793B6-0A2A-8A4D-B714-BD126492E35E}"/>
              </a:ext>
            </a:extLst>
          </p:cNvPr>
          <p:cNvSpPr>
            <a:spLocks noChangeArrowheads="1"/>
          </p:cNvSpPr>
          <p:nvPr/>
        </p:nvSpPr>
        <p:spPr bwMode="auto">
          <a:xfrm rot="5400000">
            <a:off x="4114800" y="4343400"/>
            <a:ext cx="1371600" cy="457200"/>
          </a:xfrm>
          <a:prstGeom prst="leftRightArrow">
            <a:avLst>
              <a:gd name="adj1" fmla="val 50000"/>
              <a:gd name="adj2" fmla="val 8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Calibri" panose="020F0502020204030204" pitchFamily="34" charset="0"/>
            </a:endParaRPr>
          </a:p>
        </p:txBody>
      </p:sp>
      <p:grpSp>
        <p:nvGrpSpPr>
          <p:cNvPr id="7" name="Group 26">
            <a:extLst>
              <a:ext uri="{FF2B5EF4-FFF2-40B4-BE49-F238E27FC236}">
                <a16:creationId xmlns:a16="http://schemas.microsoft.com/office/drawing/2014/main" id="{A471886C-56C6-FC4D-8CA0-C720A49ABD7E}"/>
              </a:ext>
            </a:extLst>
          </p:cNvPr>
          <p:cNvGrpSpPr>
            <a:grpSpLocks/>
          </p:cNvGrpSpPr>
          <p:nvPr/>
        </p:nvGrpSpPr>
        <p:grpSpPr bwMode="auto">
          <a:xfrm>
            <a:off x="228600" y="4572000"/>
            <a:ext cx="3124200" cy="2222500"/>
            <a:chOff x="76200" y="4634805"/>
            <a:chExt cx="3124200" cy="2223195"/>
          </a:xfrm>
        </p:grpSpPr>
        <p:sp>
          <p:nvSpPr>
            <p:cNvPr id="88073" name="Rectangle 27">
              <a:extLst>
                <a:ext uri="{FF2B5EF4-FFF2-40B4-BE49-F238E27FC236}">
                  <a16:creationId xmlns:a16="http://schemas.microsoft.com/office/drawing/2014/main" id="{E76AC04D-AD5E-E142-8821-FAC055E78EF3}"/>
                </a:ext>
              </a:extLst>
            </p:cNvPr>
            <p:cNvSpPr>
              <a:spLocks noChangeArrowheads="1"/>
            </p:cNvSpPr>
            <p:nvPr/>
          </p:nvSpPr>
          <p:spPr bwMode="auto">
            <a:xfrm>
              <a:off x="152400" y="4634805"/>
              <a:ext cx="2971800" cy="2223195"/>
            </a:xfrm>
            <a:prstGeom prst="rect">
              <a:avLst/>
            </a:prstGeom>
            <a:solidFill>
              <a:srgbClr val="00CC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000000"/>
                </a:solidFill>
                <a:cs typeface="Arial" panose="020B0604020202020204" pitchFamily="34" charset="0"/>
              </a:endParaRPr>
            </a:p>
          </p:txBody>
        </p:sp>
        <p:sp>
          <p:nvSpPr>
            <p:cNvPr id="88074" name="TextBox 28">
              <a:extLst>
                <a:ext uri="{FF2B5EF4-FFF2-40B4-BE49-F238E27FC236}">
                  <a16:creationId xmlns:a16="http://schemas.microsoft.com/office/drawing/2014/main" id="{69853B4A-056E-AB41-BC3E-7576B1DD5460}"/>
                </a:ext>
              </a:extLst>
            </p:cNvPr>
            <p:cNvSpPr txBox="1">
              <a:spLocks noChangeArrowheads="1"/>
            </p:cNvSpPr>
            <p:nvPr/>
          </p:nvSpPr>
          <p:spPr bwMode="auto">
            <a:xfrm>
              <a:off x="76200" y="5790866"/>
              <a:ext cx="3124200" cy="5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000000"/>
                  </a:solidFill>
                  <a:latin typeface="Calibri" panose="020F0502020204030204" pitchFamily="34" charset="0"/>
                </a:rPr>
                <a:t>Charismatic Church</a:t>
              </a:r>
            </a:p>
          </p:txBody>
        </p:sp>
        <p:pic>
          <p:nvPicPr>
            <p:cNvPr id="88075" name="Picture 29" descr="Church%20Building%20Front.gif">
              <a:extLst>
                <a:ext uri="{FF2B5EF4-FFF2-40B4-BE49-F238E27FC236}">
                  <a16:creationId xmlns:a16="http://schemas.microsoft.com/office/drawing/2014/main" id="{91F23AB4-AD3E-9F44-B096-2AB3C4EC01B8}"/>
                </a:ext>
              </a:extLst>
            </p:cNvPr>
            <p:cNvPicPr>
              <a:picLocks noChangeAspect="1"/>
            </p:cNvPicPr>
            <p:nvPr/>
          </p:nvPicPr>
          <p:blipFill>
            <a:blip r:embed="rId12">
              <a:extLst>
                <a:ext uri="{28A0092B-C50C-407E-A947-70E740481C1C}">
                  <a14:useLocalDpi xmlns:a14="http://schemas.microsoft.com/office/drawing/2010/main" val="0"/>
                </a:ext>
              </a:extLst>
            </a:blip>
            <a:srcRect t="19337" b="19337"/>
            <a:stretch>
              <a:fillRect/>
            </a:stretch>
          </p:blipFill>
          <p:spPr bwMode="auto">
            <a:xfrm>
              <a:off x="304800" y="4724400"/>
              <a:ext cx="259772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AutoShape 14">
            <a:extLst>
              <a:ext uri="{FF2B5EF4-FFF2-40B4-BE49-F238E27FC236}">
                <a16:creationId xmlns:a16="http://schemas.microsoft.com/office/drawing/2014/main" id="{664A5799-D680-2942-9FAB-3DBDF3FB7510}"/>
              </a:ext>
            </a:extLst>
          </p:cNvPr>
          <p:cNvSpPr>
            <a:spLocks noChangeArrowheads="1"/>
          </p:cNvSpPr>
          <p:nvPr/>
        </p:nvSpPr>
        <p:spPr bwMode="auto">
          <a:xfrm>
            <a:off x="2590800" y="5638800"/>
            <a:ext cx="1295400" cy="304800"/>
          </a:xfrm>
          <a:prstGeom prst="leftRightArrow">
            <a:avLst>
              <a:gd name="adj1" fmla="val 50000"/>
              <a:gd name="adj2" fmla="val 85000"/>
            </a:avLst>
          </a:prstGeom>
          <a:solidFill>
            <a:srgbClr val="FF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1000" fill="hold"/>
                                        <p:tgtEl>
                                          <p:spTgt spid="26"/>
                                        </p:tgtEl>
                                        <p:attrNameLst>
                                          <p:attrName>ppt_w</p:attrName>
                                        </p:attrNameLst>
                                      </p:cBhvr>
                                      <p:tavLst>
                                        <p:tav tm="0">
                                          <p:val>
                                            <p:strVal val="#ppt_w*0.70"/>
                                          </p:val>
                                        </p:tav>
                                        <p:tav tm="100000">
                                          <p:val>
                                            <p:strVal val="#ppt_w"/>
                                          </p:val>
                                        </p:tav>
                                      </p:tavLst>
                                    </p:anim>
                                    <p:anim calcmode="lin" valueType="num">
                                      <p:cBhvr>
                                        <p:cTn id="28" dur="1000" fill="hold"/>
                                        <p:tgtEl>
                                          <p:spTgt spid="26"/>
                                        </p:tgtEl>
                                        <p:attrNameLst>
                                          <p:attrName>ppt_h</p:attrName>
                                        </p:attrNameLst>
                                      </p:cBhvr>
                                      <p:tavLst>
                                        <p:tav tm="0">
                                          <p:val>
                                            <p:strVal val="#ppt_h"/>
                                          </p:val>
                                        </p:tav>
                                        <p:tav tm="100000">
                                          <p:val>
                                            <p:strVal val="#ppt_h"/>
                                          </p:val>
                                        </p:tav>
                                      </p:tavLst>
                                    </p:anim>
                                    <p:animEffect transition="in" filter="fade">
                                      <p:cBhvr>
                                        <p:cTn id="29" dur="1000"/>
                                        <p:tgtEl>
                                          <p:spTgt spid="26"/>
                                        </p:tgtEl>
                                      </p:cBhvr>
                                    </p:animEffect>
                                  </p:childTnLst>
                                </p:cTn>
                              </p:par>
                              <p:par>
                                <p:cTn id="30" presetID="42" presetClass="path" presetSubtype="0" accel="50000" decel="50000" fill="hold" nodeType="withEffect">
                                  <p:stCondLst>
                                    <p:cond delay="0"/>
                                  </p:stCondLst>
                                  <p:childTnLst>
                                    <p:animMotion origin="layout" path="M -3.33333E-6 -3.7037E-6 L 0.00417 0.11019 " pathEditMode="relative" rAng="0" ptsTypes="AA">
                                      <p:cBhvr>
                                        <p:cTn id="31" dur="2000" fill="hold"/>
                                        <p:tgtEl>
                                          <p:spTgt spid="5"/>
                                        </p:tgtEl>
                                        <p:attrNameLst>
                                          <p:attrName>ppt_x</p:attrName>
                                          <p:attrName>ppt_y</p:attrName>
                                        </p:attrNameLst>
                                      </p:cBhvr>
                                      <p:rCtr x="200" y="5500"/>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 calcmode="lin" valueType="num">
                                      <p:cBhvr>
                                        <p:cTn id="38" dur="500" fill="hold"/>
                                        <p:tgtEl>
                                          <p:spTgt spid="7"/>
                                        </p:tgtEl>
                                        <p:attrNameLst>
                                          <p:attrName>style.rotation</p:attrName>
                                        </p:attrNameLst>
                                      </p:cBhvr>
                                      <p:tavLst>
                                        <p:tav tm="0">
                                          <p:val>
                                            <p:fltVal val="360"/>
                                          </p:val>
                                        </p:tav>
                                        <p:tav tm="100000">
                                          <p:val>
                                            <p:fltVal val="0"/>
                                          </p:val>
                                        </p:tav>
                                      </p:tavLst>
                                    </p:anim>
                                    <p:animEffect transition="in" filter="fade">
                                      <p:cBhvr>
                                        <p:cTn id="39" dur="500"/>
                                        <p:tgtEl>
                                          <p:spTgt spid="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par>
                                <p:cTn id="45" presetID="63" presetClass="path" presetSubtype="0" accel="50000" decel="50000" fill="hold" nodeType="withEffect">
                                  <p:stCondLst>
                                    <p:cond delay="0"/>
                                  </p:stCondLst>
                                  <p:childTnLst>
                                    <p:animMotion origin="layout" path="M -0.07084 0.00648 L 0.0875 0.00648 " pathEditMode="relative" rAng="0" ptsTypes="AA">
                                      <p:cBhvr>
                                        <p:cTn id="46" dur="2000" fill="hold"/>
                                        <p:tgtEl>
                                          <p:spTgt spid="7"/>
                                        </p:tgtEl>
                                        <p:attrNameLst>
                                          <p:attrName>ppt_x</p:attrName>
                                          <p:attrName>ppt_y</p:attrName>
                                        </p:attrNameLst>
                                      </p:cBhvr>
                                      <p:rCtr x="7900" y="0"/>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35" presetClass="path" presetSubtype="0" accel="50000" decel="50000" fill="hold" nodeType="clickEffect">
                                  <p:stCondLst>
                                    <p:cond delay="0"/>
                                  </p:stCondLst>
                                  <p:childTnLst>
                                    <p:animMotion origin="layout" path="M 0.0375 1.11111E-6 L -0.2125 1.11111E-6 " pathEditMode="relative" rAng="0" ptsTypes="AA">
                                      <p:cBhvr>
                                        <p:cTn id="50" dur="200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752600" y="228600"/>
            <a:ext cx="5029200"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平衡爱和真理</a:t>
            </a:r>
            <a:endParaRPr lang="en-US" sz="2800" b="1" dirty="0">
              <a:solidFill>
                <a:srgbClr val="FFFFFF"/>
              </a:solidFill>
              <a:latin typeface="Arial" charset="0"/>
              <a:ea typeface="ＭＳ Ｐゴシック" charset="0"/>
              <a:cs typeface="ＭＳ Ｐゴシック" charset="0"/>
            </a:endParaRPr>
          </a:p>
        </p:txBody>
      </p:sp>
      <p:sp>
        <p:nvSpPr>
          <p:cNvPr id="160770" name="Text Box 3"/>
          <p:cNvSpPr txBox="1">
            <a:spLocks noChangeArrowheads="1"/>
          </p:cNvSpPr>
          <p:nvPr/>
        </p:nvSpPr>
        <p:spPr bwMode="auto">
          <a:xfrm>
            <a:off x="7805663" y="44450"/>
            <a:ext cx="8034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297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rPr>
              <a:t>补充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9704" name="Text Box 8"/>
          <p:cNvSpPr txBox="1">
            <a:spLocks noChangeArrowheads="1"/>
          </p:cNvSpPr>
          <p:nvPr/>
        </p:nvSpPr>
        <p:spPr bwMode="auto">
          <a:xfrm>
            <a:off x="2146947" y="1209675"/>
            <a:ext cx="525015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“您所需要的只是爱</a:t>
            </a:r>
            <a:r>
              <a:rPr kumimoji="0" lang="en-US" altLang="zh-CN"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 (</a:t>
            </a:r>
            <a:r>
              <a:rPr kumimoji="0" lang="zh-CN" altLang="en-US"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西皮四</a:t>
            </a:r>
            <a:r>
              <a:rPr kumimoji="0" lang="en-US" altLang="zh-CN"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您同意这说法吗</a:t>
            </a:r>
            <a:r>
              <a:rPr kumimoji="0" lang="en-US" altLang="zh-CN"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为什么呢</a:t>
            </a:r>
            <a:r>
              <a:rPr kumimoji="0" lang="en-US" altLang="zh-CN"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cs typeface="+mn-cs"/>
            </a:endParaRPr>
          </a:p>
        </p:txBody>
      </p:sp>
      <p:grpSp>
        <p:nvGrpSpPr>
          <p:cNvPr id="2" name="Group 38"/>
          <p:cNvGrpSpPr>
            <a:grpSpLocks/>
          </p:cNvGrpSpPr>
          <p:nvPr/>
        </p:nvGrpSpPr>
        <p:grpSpPr bwMode="auto">
          <a:xfrm>
            <a:off x="3295649" y="2209800"/>
            <a:ext cx="2952750" cy="2017713"/>
            <a:chOff x="2029" y="1632"/>
            <a:chExt cx="1860" cy="1271"/>
          </a:xfrm>
        </p:grpSpPr>
        <p:pic>
          <p:nvPicPr>
            <p:cNvPr id="160793" name="Picture 11"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6361">
              <a:off x="2290" y="1703"/>
              <a:ext cx="155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794" name="Group 17"/>
            <p:cNvGrpSpPr>
              <a:grpSpLocks/>
            </p:cNvGrpSpPr>
            <p:nvPr/>
          </p:nvGrpSpPr>
          <p:grpSpPr bwMode="auto">
            <a:xfrm>
              <a:off x="2029" y="1680"/>
              <a:ext cx="884" cy="912"/>
              <a:chOff x="2029" y="1680"/>
              <a:chExt cx="884" cy="912"/>
            </a:xfrm>
          </p:grpSpPr>
          <p:pic>
            <p:nvPicPr>
              <p:cNvPr id="160798" name="Picture 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4"/>
              <p:cNvSpPr txBox="1">
                <a:spLocks noChangeArrowheads="1"/>
              </p:cNvSpPr>
              <p:nvPr/>
            </p:nvSpPr>
            <p:spPr bwMode="auto">
              <a:xfrm>
                <a:off x="2112" y="1824"/>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rPr>
                  <a:t>爱</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grpSp>
        <p:grpSp>
          <p:nvGrpSpPr>
            <p:cNvPr id="160795" name="Group 16"/>
            <p:cNvGrpSpPr>
              <a:grpSpLocks/>
            </p:cNvGrpSpPr>
            <p:nvPr/>
          </p:nvGrpSpPr>
          <p:grpSpPr bwMode="auto">
            <a:xfrm>
              <a:off x="3120" y="1632"/>
              <a:ext cx="769" cy="948"/>
              <a:chOff x="3120" y="1584"/>
              <a:chExt cx="769" cy="948"/>
            </a:xfrm>
          </p:grpSpPr>
          <p:pic>
            <p:nvPicPr>
              <p:cNvPr id="160796" name="Picture 1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5"/>
              <p:cNvSpPr txBox="1">
                <a:spLocks noChangeArrowheads="1"/>
              </p:cNvSpPr>
              <p:nvPr/>
            </p:nvSpPr>
            <p:spPr bwMode="auto">
              <a:xfrm>
                <a:off x="3120" y="1824"/>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rPr>
                  <a:t>真理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grpSp>
      </p:grpSp>
      <p:grpSp>
        <p:nvGrpSpPr>
          <p:cNvPr id="5" name="Group 39"/>
          <p:cNvGrpSpPr>
            <a:grpSpLocks/>
          </p:cNvGrpSpPr>
          <p:nvPr/>
        </p:nvGrpSpPr>
        <p:grpSpPr bwMode="auto">
          <a:xfrm>
            <a:off x="762000" y="4254500"/>
            <a:ext cx="2908300" cy="2254250"/>
            <a:chOff x="280" y="2644"/>
            <a:chExt cx="1832" cy="1420"/>
          </a:xfrm>
        </p:grpSpPr>
        <p:pic>
          <p:nvPicPr>
            <p:cNvPr id="160786" name="Picture 18"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78630">
              <a:off x="562" y="2864"/>
              <a:ext cx="155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787" name="Group 19"/>
            <p:cNvGrpSpPr>
              <a:grpSpLocks/>
            </p:cNvGrpSpPr>
            <p:nvPr/>
          </p:nvGrpSpPr>
          <p:grpSpPr bwMode="auto">
            <a:xfrm rot="-1184991">
              <a:off x="280" y="3051"/>
              <a:ext cx="884" cy="912"/>
              <a:chOff x="2029" y="1680"/>
              <a:chExt cx="884" cy="912"/>
            </a:xfrm>
          </p:grpSpPr>
          <p:pic>
            <p:nvPicPr>
              <p:cNvPr id="160791" name="Picture 20"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21"/>
              <p:cNvSpPr txBox="1">
                <a:spLocks noChangeArrowheads="1"/>
              </p:cNvSpPr>
              <p:nvPr/>
            </p:nvSpPr>
            <p:spPr bwMode="auto">
              <a:xfrm>
                <a:off x="2250" y="1817"/>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rPr>
                  <a:t>爱</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grpSp>
        <p:grpSp>
          <p:nvGrpSpPr>
            <p:cNvPr id="160788" name="Group 22"/>
            <p:cNvGrpSpPr>
              <a:grpSpLocks/>
            </p:cNvGrpSpPr>
            <p:nvPr/>
          </p:nvGrpSpPr>
          <p:grpSpPr bwMode="auto">
            <a:xfrm rot="-1184991">
              <a:off x="1331" y="2644"/>
              <a:ext cx="721" cy="948"/>
              <a:chOff x="3168" y="1584"/>
              <a:chExt cx="721" cy="948"/>
            </a:xfrm>
          </p:grpSpPr>
          <p:pic>
            <p:nvPicPr>
              <p:cNvPr id="160789" name="Picture 2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0" name="Text Box 24"/>
              <p:cNvSpPr txBox="1">
                <a:spLocks noChangeArrowheads="1"/>
              </p:cNvSpPr>
              <p:nvPr/>
            </p:nvSpPr>
            <p:spPr bwMode="auto">
              <a:xfrm>
                <a:off x="3187" y="1821"/>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rPr>
                  <a:t>真理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grpSp>
      </p:grpSp>
      <p:grpSp>
        <p:nvGrpSpPr>
          <p:cNvPr id="8" name="Group 40"/>
          <p:cNvGrpSpPr>
            <a:grpSpLocks/>
          </p:cNvGrpSpPr>
          <p:nvPr/>
        </p:nvGrpSpPr>
        <p:grpSpPr bwMode="auto">
          <a:xfrm>
            <a:off x="6095999" y="4267200"/>
            <a:ext cx="2847975" cy="2316163"/>
            <a:chOff x="3835" y="2730"/>
            <a:chExt cx="1794" cy="1459"/>
          </a:xfrm>
        </p:grpSpPr>
        <p:pic>
          <p:nvPicPr>
            <p:cNvPr id="160779" name="Picture 25"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12268">
              <a:off x="3970" y="2989"/>
              <a:ext cx="155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780" name="Group 26"/>
            <p:cNvGrpSpPr>
              <a:grpSpLocks/>
            </p:cNvGrpSpPr>
            <p:nvPr/>
          </p:nvGrpSpPr>
          <p:grpSpPr bwMode="auto">
            <a:xfrm rot="1505907">
              <a:off x="3835" y="2730"/>
              <a:ext cx="884" cy="912"/>
              <a:chOff x="2029" y="1680"/>
              <a:chExt cx="884" cy="912"/>
            </a:xfrm>
          </p:grpSpPr>
          <p:pic>
            <p:nvPicPr>
              <p:cNvPr id="160784" name="Picture 2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4" name="Text Box 28"/>
              <p:cNvSpPr txBox="1">
                <a:spLocks noChangeArrowheads="1"/>
              </p:cNvSpPr>
              <p:nvPr/>
            </p:nvSpPr>
            <p:spPr bwMode="auto">
              <a:xfrm>
                <a:off x="2248" y="1822"/>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rPr>
                  <a:t>爱</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grpSp>
        <p:grpSp>
          <p:nvGrpSpPr>
            <p:cNvPr id="160781" name="Group 29"/>
            <p:cNvGrpSpPr>
              <a:grpSpLocks/>
            </p:cNvGrpSpPr>
            <p:nvPr/>
          </p:nvGrpSpPr>
          <p:grpSpPr bwMode="auto">
            <a:xfrm rot="1505907">
              <a:off x="4908" y="3142"/>
              <a:ext cx="721" cy="948"/>
              <a:chOff x="3168" y="1584"/>
              <a:chExt cx="721" cy="948"/>
            </a:xfrm>
          </p:grpSpPr>
          <p:pic>
            <p:nvPicPr>
              <p:cNvPr id="160782" name="Picture 30"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7" name="Text Box 31"/>
              <p:cNvSpPr txBox="1">
                <a:spLocks noChangeArrowheads="1"/>
              </p:cNvSpPr>
              <p:nvPr/>
            </p:nvSpPr>
            <p:spPr bwMode="auto">
              <a:xfrm>
                <a:off x="3183" y="1822"/>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rPr>
                  <a:t>真理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grpSp>
      </p:grpSp>
      <p:sp>
        <p:nvSpPr>
          <p:cNvPr id="29731" name="Text Box 35"/>
          <p:cNvSpPr txBox="1">
            <a:spLocks noChangeArrowheads="1"/>
          </p:cNvSpPr>
          <p:nvPr/>
        </p:nvSpPr>
        <p:spPr bwMode="auto">
          <a:xfrm rot="-1215952">
            <a:off x="1032213" y="4051370"/>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CC0000"/>
                </a:solidFill>
                <a:effectLst/>
                <a:uLnTx/>
                <a:uFillTx/>
                <a:latin typeface="Impact" charset="0"/>
                <a:ea typeface="ＭＳ Ｐゴシック" charset="0"/>
              </a:rPr>
              <a:t>肉麻</a:t>
            </a:r>
            <a:endParaRPr kumimoji="0" lang="en-US" sz="4000" b="0" i="0" u="none" strike="noStrike" kern="1200" cap="none" spc="0" normalizeH="0" baseline="0" noProof="0" dirty="0">
              <a:ln>
                <a:noFill/>
              </a:ln>
              <a:solidFill>
                <a:srgbClr val="CC0000"/>
              </a:solidFill>
              <a:effectLst/>
              <a:uLnTx/>
              <a:uFillTx/>
              <a:latin typeface="Impact" charset="0"/>
              <a:ea typeface="ＭＳ Ｐゴシック" charset="0"/>
            </a:endParaRPr>
          </a:p>
        </p:txBody>
      </p:sp>
      <p:sp>
        <p:nvSpPr>
          <p:cNvPr id="29732" name="Text Box 36"/>
          <p:cNvSpPr txBox="1">
            <a:spLocks noChangeArrowheads="1"/>
          </p:cNvSpPr>
          <p:nvPr/>
        </p:nvSpPr>
        <p:spPr bwMode="auto">
          <a:xfrm rot="1567022">
            <a:off x="7222669" y="3976757"/>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CC0000"/>
                </a:solidFill>
                <a:effectLst/>
                <a:uLnTx/>
                <a:uFillTx/>
                <a:latin typeface="Impact" charset="0"/>
                <a:ea typeface="ＭＳ Ｐゴシック" charset="0"/>
              </a:rPr>
              <a:t>严厉</a:t>
            </a:r>
            <a:endParaRPr kumimoji="0" lang="en-US" sz="4000" b="0" i="0" u="none" strike="noStrike" kern="1200" cap="none" spc="0" normalizeH="0" baseline="0" noProof="0" dirty="0">
              <a:ln>
                <a:noFill/>
              </a:ln>
              <a:solidFill>
                <a:srgbClr val="CC0000"/>
              </a:solidFill>
              <a:effectLst/>
              <a:uLnTx/>
              <a:uFillTx/>
              <a:latin typeface="Impact" charset="0"/>
              <a:ea typeface="ＭＳ Ｐゴシック" charset="0"/>
            </a:endParaRPr>
          </a:p>
        </p:txBody>
      </p:sp>
      <p:sp>
        <p:nvSpPr>
          <p:cNvPr id="29733" name="Text Box 37"/>
          <p:cNvSpPr txBox="1">
            <a:spLocks noChangeArrowheads="1"/>
          </p:cNvSpPr>
          <p:nvPr/>
        </p:nvSpPr>
        <p:spPr bwMode="auto">
          <a:xfrm>
            <a:off x="3825875" y="4013200"/>
            <a:ext cx="2193925"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CC0000"/>
                </a:solidFill>
                <a:effectLst/>
                <a:uLnTx/>
                <a:uFillTx/>
                <a:latin typeface="Impact" charset="0"/>
                <a:ea typeface="ＭＳ Ｐゴシック" charset="0"/>
              </a:rPr>
              <a:t>平衡</a:t>
            </a:r>
            <a:endParaRPr kumimoji="0" lang="en-US" sz="4000" b="0" i="0" u="none" strike="noStrike" kern="1200" cap="none" spc="0" normalizeH="0" baseline="0" noProof="0" dirty="0">
              <a:ln>
                <a:noFill/>
              </a:ln>
              <a:solidFill>
                <a:srgbClr val="CC0000"/>
              </a:solidFill>
              <a:effectLst/>
              <a:uLnTx/>
              <a:uFillTx/>
              <a:latin typeface="Impact" charset="0"/>
              <a:ea typeface="ＭＳ Ｐゴシック" charset="0"/>
            </a:endParaRPr>
          </a:p>
        </p:txBody>
      </p:sp>
    </p:spTree>
    <p:extLst>
      <p:ext uri="{BB962C8B-B14F-4D97-AF65-F5344CB8AC3E}">
        <p14:creationId xmlns:p14="http://schemas.microsoft.com/office/powerpoint/2010/main" val="386359553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29704">
                                            <p:txEl>
                                              <p:pRg st="1" end="1"/>
                                            </p:txEl>
                                          </p:spTgt>
                                        </p:tgtEl>
                                        <p:attrNameLst>
                                          <p:attrName>style.visibility</p:attrName>
                                        </p:attrNameLst>
                                      </p:cBhvr>
                                      <p:to>
                                        <p:strVal val="visible"/>
                                      </p:to>
                                    </p:set>
                                    <p:animEffect transition="in" filter="fade">
                                      <p:cBhvr>
                                        <p:cTn id="17" dur="770" decel="100000"/>
                                        <p:tgtEl>
                                          <p:spTgt spid="29704">
                                            <p:txEl>
                                              <p:pRg st="1" end="1"/>
                                            </p:txEl>
                                          </p:spTgt>
                                        </p:tgtEl>
                                      </p:cBhvr>
                                    </p:animEffect>
                                    <p:animScale>
                                      <p:cBhvr>
                                        <p:cTn id="18" dur="770" decel="100000"/>
                                        <p:tgtEl>
                                          <p:spTgt spid="29704">
                                            <p:txEl>
                                              <p:pRg st="1" end="1"/>
                                            </p:txEl>
                                          </p:spTgt>
                                        </p:tgtEl>
                                      </p:cBhvr>
                                      <p:from x="10000" y="10000"/>
                                      <p:to x="200000" y="450000"/>
                                    </p:animScale>
                                    <p:animScale>
                                      <p:cBhvr>
                                        <p:cTn id="19" dur="1230" accel="100000" fill="hold">
                                          <p:stCondLst>
                                            <p:cond delay="770"/>
                                          </p:stCondLst>
                                        </p:cTn>
                                        <p:tgtEl>
                                          <p:spTgt spid="29704">
                                            <p:txEl>
                                              <p:pRg st="1" end="1"/>
                                            </p:txEl>
                                          </p:spTgt>
                                        </p:tgtEl>
                                      </p:cBhvr>
                                      <p:from x="200000" y="450000"/>
                                      <p:to x="100000" y="100000"/>
                                    </p:animScale>
                                    <p:set>
                                      <p:cBhvr>
                                        <p:cTn id="20" dur="770" fill="hold"/>
                                        <p:tgtEl>
                                          <p:spTgt spid="29704">
                                            <p:txEl>
                                              <p:pRg st="1" end="1"/>
                                            </p:txEl>
                                          </p:spTgt>
                                        </p:tgtEl>
                                        <p:attrNameLst>
                                          <p:attrName>ppt_x</p:attrName>
                                        </p:attrNameLst>
                                      </p:cBhvr>
                                      <p:to>
                                        <p:strVal val="(0.5)"/>
                                      </p:to>
                                    </p:set>
                                    <p:anim from="(0.5)" to="(#ppt_x)" calcmode="lin" valueType="num">
                                      <p:cBhvr>
                                        <p:cTn id="21" dur="1230" accel="100000" fill="hold">
                                          <p:stCondLst>
                                            <p:cond delay="770"/>
                                          </p:stCondLst>
                                        </p:cTn>
                                        <p:tgtEl>
                                          <p:spTgt spid="29704">
                                            <p:txEl>
                                              <p:pRg st="1" end="1"/>
                                            </p:txEl>
                                          </p:spTgt>
                                        </p:tgtEl>
                                        <p:attrNameLst>
                                          <p:attrName>ppt_x</p:attrName>
                                        </p:attrNameLst>
                                      </p:cBhvr>
                                    </p:anim>
                                    <p:set>
                                      <p:cBhvr>
                                        <p:cTn id="22" dur="770" fill="hold"/>
                                        <p:tgtEl>
                                          <p:spTgt spid="29704">
                                            <p:txEl>
                                              <p:pRg st="1" end="1"/>
                                            </p:txEl>
                                          </p:spTgt>
                                        </p:tgtEl>
                                        <p:attrNameLst>
                                          <p:attrName>ppt_y</p:attrName>
                                        </p:attrNameLst>
                                      </p:cBhvr>
                                      <p:to>
                                        <p:strVal val="(#ppt_y+0.4)"/>
                                      </p:to>
                                    </p:set>
                                    <p:anim from="(#ppt_y+0.4)" to="(#ppt_y)" calcmode="lin" valueType="num">
                                      <p:cBhvr>
                                        <p:cTn id="23" dur="1230" accel="100000" fill="hold">
                                          <p:stCondLst>
                                            <p:cond delay="770"/>
                                          </p:stCondLst>
                                        </p:cTn>
                                        <p:tgtEl>
                                          <p:spTgt spid="29704">
                                            <p:txEl>
                                              <p:pRg st="1" end="1"/>
                                            </p:txEl>
                                          </p:spTgt>
                                        </p:tgtEl>
                                        <p:attrNameLst>
                                          <p:attrName>ppt_y</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9731"/>
                                        </p:tgtEl>
                                        <p:attrNameLst>
                                          <p:attrName>style.visibility</p:attrName>
                                        </p:attrNameLst>
                                      </p:cBhvr>
                                      <p:to>
                                        <p:strVal val="visible"/>
                                      </p:to>
                                    </p:set>
                                    <p:animEffect transition="in" filter="dissolve">
                                      <p:cBhvr>
                                        <p:cTn id="38" dur="500"/>
                                        <p:tgtEl>
                                          <p:spTgt spid="297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9732"/>
                                        </p:tgtEl>
                                        <p:attrNameLst>
                                          <p:attrName>style.visibility</p:attrName>
                                        </p:attrNameLst>
                                      </p:cBhvr>
                                      <p:to>
                                        <p:strVal val="visible"/>
                                      </p:to>
                                    </p:set>
                                    <p:animEffect transition="in" filter="dissolve">
                                      <p:cBhvr>
                                        <p:cTn id="43" dur="500"/>
                                        <p:tgtEl>
                                          <p:spTgt spid="2973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dissolve">
                                      <p:cBhvr>
                                        <p:cTn id="48" dur="500"/>
                                        <p:tgtEl>
                                          <p:spTgt spid="2"/>
                                        </p:tgtEl>
                                      </p:cBhvr>
                                    </p:animEffect>
                                  </p:childTnLst>
                                </p:cTn>
                              </p:par>
                            </p:childTnLst>
                          </p:cTn>
                        </p:par>
                        <p:par>
                          <p:cTn id="49" fill="hold" nodeType="with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9733"/>
                                        </p:tgtEl>
                                        <p:attrNameLst>
                                          <p:attrName>style.visibility</p:attrName>
                                        </p:attrNameLst>
                                      </p:cBhvr>
                                      <p:to>
                                        <p:strVal val="visible"/>
                                      </p:to>
                                    </p:set>
                                    <p:animEffect transition="in" filter="dissolve">
                                      <p:cBhvr>
                                        <p:cTn id="52" dur="500"/>
                                        <p:tgtEl>
                                          <p:spTgt spid="29733"/>
                                        </p:tgtEl>
                                      </p:cBhvr>
                                    </p:animEffect>
                                  </p:childTnLst>
                                </p:cTn>
                              </p:par>
                            </p:childTnLst>
                          </p:cTn>
                        </p:par>
                        <p:par>
                          <p:cTn id="53" fill="hold" nodeType="withGroup">
                            <p:stCondLst>
                              <p:cond delay="1000"/>
                            </p:stCondLst>
                            <p:childTnLst>
                              <p:par>
                                <p:cTn id="54" presetID="9" presetClass="entr" presetSubtype="0" fill="hold" grpId="0" nodeType="afterEffect">
                                  <p:stCondLst>
                                    <p:cond delay="0"/>
                                  </p:stCondLst>
                                  <p:childTnLst>
                                    <p:set>
                                      <p:cBhvr>
                                        <p:cTn id="55" dur="1" fill="hold">
                                          <p:stCondLst>
                                            <p:cond delay="0"/>
                                          </p:stCondLst>
                                        </p:cTn>
                                        <p:tgtEl>
                                          <p:spTgt spid="29698"/>
                                        </p:tgtEl>
                                        <p:attrNameLst>
                                          <p:attrName>style.visibility</p:attrName>
                                        </p:attrNameLst>
                                      </p:cBhvr>
                                      <p:to>
                                        <p:strVal val="visible"/>
                                      </p:to>
                                    </p:set>
                                    <p:animEffect transition="in" filter="dissolve">
                                      <p:cBhvr>
                                        <p:cTn id="56"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1BFEFF0-A068-FF4E-BEEF-F2AB0FBE9EBB}"/>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cs typeface="ＭＳ Ｐゴシック" charset="-128"/>
            </a:endParaRPr>
          </a:p>
        </p:txBody>
      </p:sp>
      <p:grpSp>
        <p:nvGrpSpPr>
          <p:cNvPr id="92162" name="Group 18">
            <a:extLst>
              <a:ext uri="{FF2B5EF4-FFF2-40B4-BE49-F238E27FC236}">
                <a16:creationId xmlns:a16="http://schemas.microsoft.com/office/drawing/2014/main" id="{7D62EE2F-2A64-C44D-892E-036CC4F6CBB9}"/>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9461847A-A5D2-CB48-AFC3-FC9979EA90CD}"/>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D09E4E8C-B326-E142-BDF0-20B628F2D65D}"/>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6524EA29-5638-A24D-B00B-ADCAD56ACA15}"/>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35DFF8F6-240A-E547-B71D-55BF3E8CC0EA}"/>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3C675A6B-416F-8C48-928E-7BA8D9682E6C}"/>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C0405734-FE40-084F-9852-D1CB4C0BD7DF}"/>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2163" name="TextBox 11">
            <a:extLst>
              <a:ext uri="{FF2B5EF4-FFF2-40B4-BE49-F238E27FC236}">
                <a16:creationId xmlns:a16="http://schemas.microsoft.com/office/drawing/2014/main" id="{2FB8A92C-166C-D54D-80E2-085B5A89DF0C}"/>
              </a:ext>
            </a:extLst>
          </p:cNvPr>
          <p:cNvSpPr txBox="1">
            <a:spLocks noChangeArrowheads="1"/>
          </p:cNvSpPr>
          <p:nvPr/>
        </p:nvSpPr>
        <p:spPr bwMode="auto">
          <a:xfrm>
            <a:off x="285750" y="357188"/>
            <a:ext cx="550068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6600">
                <a:solidFill>
                  <a:schemeClr val="bg1"/>
                </a:solidFill>
                <a:latin typeface="Arial Black" panose="020B0604020202020204" pitchFamily="34" charset="0"/>
              </a:rPr>
              <a:t>Church Unity</a:t>
            </a:r>
          </a:p>
        </p:txBody>
      </p:sp>
      <p:sp>
        <p:nvSpPr>
          <p:cNvPr id="11" name="Text Box 14">
            <a:extLst>
              <a:ext uri="{FF2B5EF4-FFF2-40B4-BE49-F238E27FC236}">
                <a16:creationId xmlns:a16="http://schemas.microsoft.com/office/drawing/2014/main" id="{5B83AB47-0798-B740-AEB0-AA47AC467D47}"/>
              </a:ext>
            </a:extLst>
          </p:cNvPr>
          <p:cNvSpPr txBox="1">
            <a:spLocks noChangeArrowheads="1"/>
          </p:cNvSpPr>
          <p:nvPr/>
        </p:nvSpPr>
        <p:spPr bwMode="auto">
          <a:xfrm>
            <a:off x="8229600" y="152400"/>
            <a:ext cx="8382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136</a:t>
            </a:r>
            <a:endParaRPr lang="en-US" b="1" i="1">
              <a:solidFill>
                <a:schemeClr val="bg1"/>
              </a:solidFill>
              <a:latin typeface="Times New Roman"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4209" name="Group 10">
            <a:extLst>
              <a:ext uri="{FF2B5EF4-FFF2-40B4-BE49-F238E27FC236}">
                <a16:creationId xmlns:a16="http://schemas.microsoft.com/office/drawing/2014/main" id="{562DA9E5-9220-5D42-ACFF-E61255E38AFF}"/>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DA1F7A8F-CA6E-6045-9A25-62D1F159FAB5}"/>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59512F88-C04C-E244-98B3-FE04A5B38702}"/>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BDFCB8E8-7BA2-ED4B-8C04-8C9C1025D8AE}"/>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C090A2C6-F7C2-C949-9B77-332CAAF8215E}"/>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B3955C0F-776D-9240-B574-9C5B2A05455E}"/>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88F9DD95-F0B7-E548-B9BE-2A358953C887}"/>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4210" name="TextBox 10">
            <a:extLst>
              <a:ext uri="{FF2B5EF4-FFF2-40B4-BE49-F238E27FC236}">
                <a16:creationId xmlns:a16="http://schemas.microsoft.com/office/drawing/2014/main" id="{29620F07-A32E-2544-8CDF-D5C3AF51055F}"/>
              </a:ext>
            </a:extLst>
          </p:cNvPr>
          <p:cNvSpPr txBox="1">
            <a:spLocks noChangeArrowheads="1"/>
          </p:cNvSpPr>
          <p:nvPr/>
        </p:nvSpPr>
        <p:spPr bwMode="auto">
          <a:xfrm>
            <a:off x="142875" y="285750"/>
            <a:ext cx="6143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E46C0A"/>
                </a:solidFill>
                <a:cs typeface="Arial" panose="020B0604020202020204" pitchFamily="34" charset="0"/>
              </a:rPr>
              <a:t>Problem of disunity</a:t>
            </a:r>
          </a:p>
        </p:txBody>
      </p:sp>
      <p:sp>
        <p:nvSpPr>
          <p:cNvPr id="77828" name="TextBox 11">
            <a:extLst>
              <a:ext uri="{FF2B5EF4-FFF2-40B4-BE49-F238E27FC236}">
                <a16:creationId xmlns:a16="http://schemas.microsoft.com/office/drawing/2014/main" id="{AFEF416E-9D23-DB48-9954-A84011F7B5B7}"/>
              </a:ext>
            </a:extLst>
          </p:cNvPr>
          <p:cNvSpPr txBox="1">
            <a:spLocks noChangeArrowheads="1"/>
          </p:cNvSpPr>
          <p:nvPr/>
        </p:nvSpPr>
        <p:spPr bwMode="auto">
          <a:xfrm>
            <a:off x="214313" y="1214438"/>
            <a:ext cx="6262687" cy="374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defRPr/>
            </a:pPr>
            <a:r>
              <a:rPr lang="en-US" sz="3200" b="1" dirty="0">
                <a:solidFill>
                  <a:srgbClr val="000000"/>
                </a:solidFill>
                <a:cs typeface="Arial" charset="0"/>
              </a:rPr>
              <a:t>Root Problems:</a:t>
            </a:r>
          </a:p>
          <a:p>
            <a:pPr eaLnBrk="1" hangingPunct="1">
              <a:lnSpc>
                <a:spcPct val="150000"/>
              </a:lnSpc>
              <a:buFont typeface="Arial" charset="0"/>
              <a:buChar char="•"/>
              <a:defRPr/>
            </a:pPr>
            <a:r>
              <a:rPr lang="en-US" sz="3200" b="1" dirty="0">
                <a:solidFill>
                  <a:srgbClr val="000000"/>
                </a:solidFill>
                <a:cs typeface="Arial" charset="0"/>
              </a:rPr>
              <a:t>PRIDE</a:t>
            </a:r>
          </a:p>
          <a:p>
            <a:pPr eaLnBrk="1" hangingPunct="1">
              <a:lnSpc>
                <a:spcPct val="150000"/>
              </a:lnSpc>
              <a:buFont typeface="Arial" charset="0"/>
              <a:buChar char="•"/>
              <a:defRPr/>
            </a:pPr>
            <a:r>
              <a:rPr lang="en-US" sz="3200" b="1" dirty="0">
                <a:solidFill>
                  <a:srgbClr val="000000"/>
                </a:solidFill>
                <a:cs typeface="Arial" charset="0"/>
              </a:rPr>
              <a:t>INSECURITY</a:t>
            </a:r>
          </a:p>
          <a:p>
            <a:pPr marL="0" indent="0" eaLnBrk="1" hangingPunct="1">
              <a:lnSpc>
                <a:spcPct val="150000"/>
              </a:lnSpc>
              <a:defRPr/>
            </a:pPr>
            <a:endParaRPr lang="en-US" sz="3200" b="1" dirty="0">
              <a:solidFill>
                <a:srgbClr val="000000"/>
              </a:solidFill>
              <a:cs typeface="Arial" charset="0"/>
            </a:endParaRPr>
          </a:p>
          <a:p>
            <a:pPr marL="0" indent="0" eaLnBrk="1" hangingPunct="1">
              <a:lnSpc>
                <a:spcPct val="150000"/>
              </a:lnSpc>
              <a:defRPr/>
            </a:pPr>
            <a:r>
              <a:rPr lang="en-US" sz="3200" b="1" dirty="0">
                <a:solidFill>
                  <a:srgbClr val="000000"/>
                </a:solidFill>
                <a:cs typeface="Arial" charset="0"/>
              </a:rPr>
              <a:t>The Church in Corinth Example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257" name="Group 10">
            <a:extLst>
              <a:ext uri="{FF2B5EF4-FFF2-40B4-BE49-F238E27FC236}">
                <a16:creationId xmlns:a16="http://schemas.microsoft.com/office/drawing/2014/main" id="{40BCA9F9-2EDD-AF43-B9DB-47C4E31BEFA4}"/>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986D6433-2301-1046-99D2-A73A7727B830}"/>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4EEF05EA-5CA9-0B48-8401-D42A756A9955}"/>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56CCC3FE-FA1C-9241-B4A6-9D7F6F8F8F4F}"/>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3B319721-0052-D54C-931A-A52861AD32B9}"/>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FFC12441-3ACB-6846-A759-974588CFE4CB}"/>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7F65CAF2-7D03-0344-8B1B-11ADE5EDD8AF}"/>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6258" name="TextBox 10">
            <a:extLst>
              <a:ext uri="{FF2B5EF4-FFF2-40B4-BE49-F238E27FC236}">
                <a16:creationId xmlns:a16="http://schemas.microsoft.com/office/drawing/2014/main" id="{80153A83-FDF0-2349-83D1-F4D3D209553D}"/>
              </a:ext>
            </a:extLst>
          </p:cNvPr>
          <p:cNvSpPr txBox="1">
            <a:spLocks noChangeArrowheads="1"/>
          </p:cNvSpPr>
          <p:nvPr/>
        </p:nvSpPr>
        <p:spPr bwMode="auto">
          <a:xfrm>
            <a:off x="142875" y="285750"/>
            <a:ext cx="6143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E46C0A"/>
                </a:solidFill>
                <a:cs typeface="Arial" panose="020B0604020202020204" pitchFamily="34" charset="0"/>
              </a:rPr>
              <a:t>Problem of disunity</a:t>
            </a:r>
          </a:p>
        </p:txBody>
      </p:sp>
      <p:sp>
        <p:nvSpPr>
          <p:cNvPr id="96259" name="TextBox 11">
            <a:extLst>
              <a:ext uri="{FF2B5EF4-FFF2-40B4-BE49-F238E27FC236}">
                <a16:creationId xmlns:a16="http://schemas.microsoft.com/office/drawing/2014/main" id="{79DC93CE-9B29-024E-B466-438735A1E293}"/>
              </a:ext>
            </a:extLst>
          </p:cNvPr>
          <p:cNvSpPr txBox="1">
            <a:spLocks noChangeArrowheads="1"/>
          </p:cNvSpPr>
          <p:nvPr/>
        </p:nvSpPr>
        <p:spPr bwMode="auto">
          <a:xfrm>
            <a:off x="104775" y="1001713"/>
            <a:ext cx="6448425"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971550" indent="-5143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800" b="1">
                <a:solidFill>
                  <a:srgbClr val="000000"/>
                </a:solidFill>
                <a:cs typeface="Arial" panose="020B0604020202020204" pitchFamily="34" charset="0"/>
              </a:rPr>
              <a:t>The Church in Corinth</a:t>
            </a:r>
          </a:p>
          <a:p>
            <a:pPr eaLnBrk="1" hangingPunct="1">
              <a:buFont typeface="Arial" panose="020B0604020202020204" pitchFamily="34" charset="0"/>
              <a:buChar char="•"/>
            </a:pPr>
            <a:endParaRPr lang="en-US" altLang="en-US" sz="2800" b="1">
              <a:solidFill>
                <a:srgbClr val="000000"/>
              </a:solidFill>
              <a:cs typeface="Arial" panose="020B0604020202020204" pitchFamily="34" charset="0"/>
            </a:endParaRPr>
          </a:p>
          <a:p>
            <a:pPr lvl="1" eaLnBrk="1" hangingPunct="1">
              <a:buFont typeface="Wingdings" pitchFamily="2" charset="2"/>
              <a:buChar char="Ø"/>
            </a:pPr>
            <a:r>
              <a:rPr lang="en-US" altLang="en-US" sz="2800" b="1">
                <a:solidFill>
                  <a:srgbClr val="000000"/>
                </a:solidFill>
                <a:cs typeface="Arial" panose="020B0604020202020204" pitchFamily="34" charset="0"/>
              </a:rPr>
              <a:t>Call to Unity (1:10)</a:t>
            </a:r>
          </a:p>
          <a:p>
            <a:pPr lvl="1" eaLnBrk="1" hangingPunct="1">
              <a:buFont typeface="Wingdings" pitchFamily="2" charset="2"/>
              <a:buChar char="Ø"/>
            </a:pPr>
            <a:endParaRPr lang="en-US" altLang="en-US" sz="2800" b="1">
              <a:solidFill>
                <a:srgbClr val="000000"/>
              </a:solidFill>
              <a:cs typeface="Arial" panose="020B0604020202020204" pitchFamily="34" charset="0"/>
            </a:endParaRPr>
          </a:p>
          <a:p>
            <a:pPr lvl="1" eaLnBrk="1" hangingPunct="1">
              <a:buFont typeface="Wingdings" pitchFamily="2" charset="2"/>
              <a:buChar char="Ø"/>
            </a:pPr>
            <a:r>
              <a:rPr lang="en-US" altLang="en-US" sz="2800" b="1">
                <a:solidFill>
                  <a:srgbClr val="000000"/>
                </a:solidFill>
                <a:cs typeface="Arial" panose="020B0604020202020204" pitchFamily="34" charset="0"/>
              </a:rPr>
              <a:t>Presenting Problem (1:11-12)</a:t>
            </a:r>
          </a:p>
          <a:p>
            <a:pPr lvl="1" eaLnBrk="1" hangingPunct="1">
              <a:buFont typeface="Wingdings" pitchFamily="2" charset="2"/>
              <a:buChar char="Ø"/>
            </a:pPr>
            <a:endParaRPr lang="en-US" altLang="en-US" sz="2800" b="1">
              <a:solidFill>
                <a:srgbClr val="000000"/>
              </a:solidFill>
              <a:cs typeface="Arial" panose="020B0604020202020204" pitchFamily="34" charset="0"/>
            </a:endParaRPr>
          </a:p>
          <a:p>
            <a:pPr lvl="1" eaLnBrk="1" hangingPunct="1">
              <a:buFont typeface="Wingdings" pitchFamily="2" charset="2"/>
              <a:buChar char="Ø"/>
            </a:pPr>
            <a:r>
              <a:rPr lang="en-US" altLang="en-US" sz="2800" b="1">
                <a:solidFill>
                  <a:srgbClr val="000000"/>
                </a:solidFill>
                <a:cs typeface="Arial" panose="020B0604020202020204" pitchFamily="34" charset="0"/>
              </a:rPr>
              <a:t>Argument (1:13-17)</a:t>
            </a:r>
          </a:p>
          <a:p>
            <a:pPr lvl="1" eaLnBrk="1" hangingPunct="1">
              <a:buFont typeface="Wingdings" pitchFamily="2" charset="2"/>
              <a:buChar char="Ø"/>
            </a:pPr>
            <a:endParaRPr lang="en-US" altLang="en-US" sz="2800" b="1">
              <a:solidFill>
                <a:srgbClr val="000000"/>
              </a:solidFill>
              <a:cs typeface="Arial" panose="020B0604020202020204" pitchFamily="34" charset="0"/>
            </a:endParaRPr>
          </a:p>
          <a:p>
            <a:pPr lvl="1" eaLnBrk="1" hangingPunct="1">
              <a:buFont typeface="Wingdings" pitchFamily="2" charset="2"/>
              <a:buChar char="Ø"/>
            </a:pPr>
            <a:r>
              <a:rPr lang="en-US" altLang="en-US" sz="2800" b="1">
                <a:solidFill>
                  <a:srgbClr val="000000"/>
                </a:solidFill>
                <a:cs typeface="Arial" panose="020B0604020202020204" pitchFamily="34" charset="0"/>
              </a:rPr>
              <a:t>Root Problem (1:18–2:5)</a:t>
            </a:r>
          </a:p>
          <a:p>
            <a:pPr lvl="1" eaLnBrk="1" hangingPunct="1">
              <a:buFont typeface="Wingdings" pitchFamily="2" charset="2"/>
              <a:buChar char="Ø"/>
            </a:pPr>
            <a:endParaRPr lang="en-US" altLang="en-US" sz="2800" b="1">
              <a:solidFill>
                <a:srgbClr val="000000"/>
              </a:solidFill>
              <a:cs typeface="Arial" panose="020B0604020202020204" pitchFamily="34" charset="0"/>
            </a:endParaRPr>
          </a:p>
          <a:p>
            <a:pPr lvl="1" eaLnBrk="1" hangingPunct="1">
              <a:buFont typeface="Wingdings" pitchFamily="2" charset="2"/>
              <a:buChar char="Ø"/>
            </a:pPr>
            <a:r>
              <a:rPr lang="en-US" altLang="en-US" sz="2800" b="1">
                <a:solidFill>
                  <a:srgbClr val="000000"/>
                </a:solidFill>
                <a:cs typeface="Arial" panose="020B0604020202020204" pitchFamily="34" charset="0"/>
              </a:rPr>
              <a:t>Resolution (2:6-16)</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8305" name="Group 10">
            <a:extLst>
              <a:ext uri="{FF2B5EF4-FFF2-40B4-BE49-F238E27FC236}">
                <a16:creationId xmlns:a16="http://schemas.microsoft.com/office/drawing/2014/main" id="{56ECE0E6-0858-0C44-99F2-8E6022A173B3}"/>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2259AC29-6D38-3842-BCE5-94D0F2A843BA}"/>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7A035018-0AB6-B54A-BDE8-498771F7C816}"/>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E48497EF-D06E-4446-8ABF-779CFE4BD226}"/>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BB2F3C62-A49E-4546-B88A-6A322D74F6F3}"/>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0B064D29-072D-1942-B3E6-B5A79F98C674}"/>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BF6BAC20-FB3C-2548-84A1-D3BACE9A6CD2}"/>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98306" name="TextBox 10">
            <a:extLst>
              <a:ext uri="{FF2B5EF4-FFF2-40B4-BE49-F238E27FC236}">
                <a16:creationId xmlns:a16="http://schemas.microsoft.com/office/drawing/2014/main" id="{E2381839-DBA5-CC4D-A9BD-53591B55160B}"/>
              </a:ext>
            </a:extLst>
          </p:cNvPr>
          <p:cNvSpPr txBox="1">
            <a:spLocks noChangeArrowheads="1"/>
          </p:cNvSpPr>
          <p:nvPr/>
        </p:nvSpPr>
        <p:spPr bwMode="auto">
          <a:xfrm>
            <a:off x="142875" y="285750"/>
            <a:ext cx="6143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E46C0A"/>
                </a:solidFill>
                <a:cs typeface="Arial" panose="020B0604020202020204" pitchFamily="34" charset="0"/>
              </a:rPr>
              <a:t>The Biblical Call for Unity</a:t>
            </a:r>
          </a:p>
        </p:txBody>
      </p:sp>
      <p:sp>
        <p:nvSpPr>
          <p:cNvPr id="98307" name="TextBox 11">
            <a:extLst>
              <a:ext uri="{FF2B5EF4-FFF2-40B4-BE49-F238E27FC236}">
                <a16:creationId xmlns:a16="http://schemas.microsoft.com/office/drawing/2014/main" id="{C81DA7F2-F001-A14B-9A99-BF1D3F8B8D48}"/>
              </a:ext>
            </a:extLst>
          </p:cNvPr>
          <p:cNvSpPr txBox="1">
            <a:spLocks noChangeArrowheads="1"/>
          </p:cNvSpPr>
          <p:nvPr/>
        </p:nvSpPr>
        <p:spPr bwMode="auto">
          <a:xfrm>
            <a:off x="214313" y="1214438"/>
            <a:ext cx="679608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pPr>
            <a:r>
              <a:rPr lang="en-US" altLang="en-US" sz="3200">
                <a:solidFill>
                  <a:srgbClr val="000000"/>
                </a:solidFill>
                <a:cs typeface="Arial" panose="020B0604020202020204" pitchFamily="34" charset="0"/>
              </a:rPr>
              <a:t>John 10:16</a:t>
            </a:r>
          </a:p>
          <a:p>
            <a:pPr eaLnBrk="1" hangingPunct="1">
              <a:lnSpc>
                <a:spcPct val="120000"/>
              </a:lnSpc>
              <a:buFont typeface="Arial" panose="020B0604020202020204" pitchFamily="34" charset="0"/>
              <a:buChar char="•"/>
            </a:pPr>
            <a:r>
              <a:rPr lang="en-US" altLang="ja-JP" sz="3200">
                <a:solidFill>
                  <a:srgbClr val="000000"/>
                </a:solidFill>
                <a:cs typeface="Arial" panose="020B0604020202020204" pitchFamily="34" charset="0"/>
              </a:rPr>
              <a:t>"</a:t>
            </a:r>
            <a:r>
              <a:rPr lang="en-US" altLang="en-US" sz="3200">
                <a:solidFill>
                  <a:srgbClr val="000000"/>
                </a:solidFill>
                <a:cs typeface="Arial" panose="020B0604020202020204" pitchFamily="34" charset="0"/>
              </a:rPr>
              <a:t>one flock, one shepherd</a:t>
            </a:r>
            <a:r>
              <a:rPr lang="en-US" altLang="ja-JP" sz="3200">
                <a:solidFill>
                  <a:srgbClr val="000000"/>
                </a:solidFill>
                <a:cs typeface="Arial" panose="020B0604020202020204" pitchFamily="34" charset="0"/>
              </a:rPr>
              <a:t>"</a:t>
            </a:r>
            <a:endParaRPr lang="en-US" altLang="en-US" sz="3200">
              <a:solidFill>
                <a:srgbClr val="000000"/>
              </a:solidFill>
              <a:cs typeface="Arial" panose="020B0604020202020204" pitchFamily="34" charset="0"/>
            </a:endParaRPr>
          </a:p>
          <a:p>
            <a:pPr eaLnBrk="1" hangingPunct="1">
              <a:lnSpc>
                <a:spcPct val="120000"/>
              </a:lnSpc>
              <a:buFont typeface="Arial" panose="020B0604020202020204" pitchFamily="34" charset="0"/>
              <a:buChar char="•"/>
            </a:pPr>
            <a:endParaRPr lang="en-US" altLang="en-US" sz="3200">
              <a:solidFill>
                <a:srgbClr val="000000"/>
              </a:solidFill>
              <a:cs typeface="Arial" panose="020B0604020202020204" pitchFamily="34" charset="0"/>
            </a:endParaRPr>
          </a:p>
          <a:p>
            <a:pPr eaLnBrk="1" hangingPunct="1">
              <a:lnSpc>
                <a:spcPct val="120000"/>
              </a:lnSpc>
            </a:pPr>
            <a:r>
              <a:rPr lang="en-US" altLang="en-US" sz="3200">
                <a:solidFill>
                  <a:srgbClr val="000000"/>
                </a:solidFill>
                <a:cs typeface="Arial" panose="020B0604020202020204" pitchFamily="34" charset="0"/>
              </a:rPr>
              <a:t>John 17:23</a:t>
            </a:r>
          </a:p>
          <a:p>
            <a:pPr eaLnBrk="1" hangingPunct="1">
              <a:lnSpc>
                <a:spcPct val="120000"/>
              </a:lnSpc>
              <a:buFont typeface="Arial" panose="020B0604020202020204" pitchFamily="34" charset="0"/>
              <a:buChar char="•"/>
            </a:pPr>
            <a:r>
              <a:rPr lang="en-US" altLang="ja-JP" sz="3200">
                <a:solidFill>
                  <a:srgbClr val="000000"/>
                </a:solidFill>
                <a:cs typeface="Arial" panose="020B0604020202020204" pitchFamily="34" charset="0"/>
              </a:rPr>
              <a:t>"</a:t>
            </a:r>
            <a:r>
              <a:rPr lang="en-US" altLang="en-US" sz="3200">
                <a:solidFill>
                  <a:srgbClr val="000000"/>
                </a:solidFill>
                <a:cs typeface="Arial" panose="020B0604020202020204" pitchFamily="34" charset="0"/>
              </a:rPr>
              <a:t>they may become perfectly one</a:t>
            </a:r>
            <a:r>
              <a:rPr lang="en-US" altLang="ja-JP" sz="3200">
                <a:solidFill>
                  <a:srgbClr val="000000"/>
                </a:solidFill>
                <a:cs typeface="Arial" panose="020B0604020202020204" pitchFamily="34" charset="0"/>
              </a:rPr>
              <a:t>"</a:t>
            </a:r>
            <a:endParaRPr lang="en-US" altLang="en-US" sz="3200">
              <a:solidFill>
                <a:srgbClr val="000000"/>
              </a:solidFill>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0353" name="Group 10">
            <a:extLst>
              <a:ext uri="{FF2B5EF4-FFF2-40B4-BE49-F238E27FC236}">
                <a16:creationId xmlns:a16="http://schemas.microsoft.com/office/drawing/2014/main" id="{DAAE3930-2EE4-D049-A8B5-529F32E8B0F1}"/>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7255D621-DF85-F046-B56B-1B81E7D1B9BD}"/>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B0EF7E38-33D5-CC41-B115-80B47F7D21D5}"/>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B25467E0-C9C7-7349-9C8D-6D8B6AFE43DD}"/>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D3FFD11D-095B-A347-8400-FD9BC6A1A38F}"/>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3C12EF4C-BA8C-0C4C-8F0D-8365CE0E2A95}"/>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4C0EC9B0-000C-824C-9188-076B4E04A7E0}"/>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00354" name="TextBox 10">
            <a:extLst>
              <a:ext uri="{FF2B5EF4-FFF2-40B4-BE49-F238E27FC236}">
                <a16:creationId xmlns:a16="http://schemas.microsoft.com/office/drawing/2014/main" id="{4E952916-A7C9-BF48-B03C-E2949858222E}"/>
              </a:ext>
            </a:extLst>
          </p:cNvPr>
          <p:cNvSpPr txBox="1">
            <a:spLocks noChangeArrowheads="1"/>
          </p:cNvSpPr>
          <p:nvPr/>
        </p:nvSpPr>
        <p:spPr bwMode="auto">
          <a:xfrm>
            <a:off x="142875" y="285750"/>
            <a:ext cx="6143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E46C0A"/>
                </a:solidFill>
                <a:cs typeface="Arial" panose="020B0604020202020204" pitchFamily="34" charset="0"/>
              </a:rPr>
              <a:t>The Biblical Call for Unity</a:t>
            </a:r>
          </a:p>
        </p:txBody>
      </p:sp>
      <p:sp>
        <p:nvSpPr>
          <p:cNvPr id="100355" name="TextBox 11">
            <a:extLst>
              <a:ext uri="{FF2B5EF4-FFF2-40B4-BE49-F238E27FC236}">
                <a16:creationId xmlns:a16="http://schemas.microsoft.com/office/drawing/2014/main" id="{D22BE1BF-998E-144A-BAAE-7E989AE60FA6}"/>
              </a:ext>
            </a:extLst>
          </p:cNvPr>
          <p:cNvSpPr txBox="1">
            <a:spLocks noChangeArrowheads="1"/>
          </p:cNvSpPr>
          <p:nvPr/>
        </p:nvSpPr>
        <p:spPr bwMode="auto">
          <a:xfrm>
            <a:off x="214313" y="1214438"/>
            <a:ext cx="6643687"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pPr>
            <a:r>
              <a:rPr lang="en-US" altLang="en-US" sz="3200">
                <a:solidFill>
                  <a:srgbClr val="000000"/>
                </a:solidFill>
                <a:cs typeface="Arial" panose="020B0604020202020204" pitchFamily="34" charset="0"/>
              </a:rPr>
              <a:t>1 Cor. 1:10</a:t>
            </a:r>
          </a:p>
          <a:p>
            <a:pPr eaLnBrk="1" hangingPunct="1">
              <a:lnSpc>
                <a:spcPct val="120000"/>
              </a:lnSpc>
              <a:buFont typeface="Arial" panose="020B0604020202020204" pitchFamily="34" charset="0"/>
              <a:buChar char="•"/>
            </a:pPr>
            <a:r>
              <a:rPr lang="en-US" altLang="ja-JP" sz="3200">
                <a:solidFill>
                  <a:srgbClr val="000000"/>
                </a:solidFill>
                <a:cs typeface="Arial" panose="020B0604020202020204" pitchFamily="34" charset="0"/>
              </a:rPr>
              <a:t>"</a:t>
            </a:r>
            <a:r>
              <a:rPr lang="en-US" altLang="en-US" sz="3200">
                <a:solidFill>
                  <a:srgbClr val="000000"/>
                </a:solidFill>
                <a:cs typeface="Arial" panose="020B0604020202020204" pitchFamily="34" charset="0"/>
              </a:rPr>
              <a:t>be united in the same mind and same judgment</a:t>
            </a:r>
            <a:r>
              <a:rPr lang="en-US" altLang="ja-JP" sz="3200">
                <a:solidFill>
                  <a:srgbClr val="000000"/>
                </a:solidFill>
                <a:cs typeface="Arial" panose="020B0604020202020204" pitchFamily="34" charset="0"/>
              </a:rPr>
              <a:t>"</a:t>
            </a:r>
            <a:endParaRPr lang="en-US" altLang="en-US" sz="3200">
              <a:solidFill>
                <a:srgbClr val="000000"/>
              </a:solidFill>
              <a:cs typeface="Arial" panose="020B0604020202020204" pitchFamily="34" charset="0"/>
            </a:endParaRPr>
          </a:p>
          <a:p>
            <a:pPr eaLnBrk="1" hangingPunct="1">
              <a:lnSpc>
                <a:spcPct val="120000"/>
              </a:lnSpc>
              <a:buFont typeface="Arial" panose="020B0604020202020204" pitchFamily="34" charset="0"/>
              <a:buChar char="•"/>
            </a:pPr>
            <a:endParaRPr lang="en-US" altLang="en-US" sz="3200">
              <a:solidFill>
                <a:srgbClr val="000000"/>
              </a:solidFill>
              <a:cs typeface="Arial" panose="020B0604020202020204" pitchFamily="34" charset="0"/>
            </a:endParaRPr>
          </a:p>
          <a:p>
            <a:pPr eaLnBrk="1" hangingPunct="1">
              <a:lnSpc>
                <a:spcPct val="120000"/>
              </a:lnSpc>
            </a:pPr>
            <a:r>
              <a:rPr lang="en-US" altLang="en-US" sz="3200">
                <a:solidFill>
                  <a:srgbClr val="000000"/>
                </a:solidFill>
                <a:cs typeface="Arial" panose="020B0604020202020204" pitchFamily="34" charset="0"/>
              </a:rPr>
              <a:t>Phil. 2:2</a:t>
            </a:r>
          </a:p>
          <a:p>
            <a:pPr eaLnBrk="1" hangingPunct="1">
              <a:lnSpc>
                <a:spcPct val="120000"/>
              </a:lnSpc>
              <a:buFont typeface="Arial" panose="020B0604020202020204" pitchFamily="34" charset="0"/>
              <a:buChar char="•"/>
            </a:pPr>
            <a:r>
              <a:rPr lang="en-US" altLang="ja-JP" sz="3200">
                <a:solidFill>
                  <a:srgbClr val="000000"/>
                </a:solidFill>
                <a:cs typeface="Arial" panose="020B0604020202020204" pitchFamily="34" charset="0"/>
              </a:rPr>
              <a:t>"</a:t>
            </a:r>
            <a:r>
              <a:rPr lang="en-US" altLang="en-US" sz="3200">
                <a:solidFill>
                  <a:srgbClr val="000000"/>
                </a:solidFill>
                <a:cs typeface="Arial" panose="020B0604020202020204" pitchFamily="34" charset="0"/>
              </a:rPr>
              <a:t>be of full accord and of one mind</a:t>
            </a:r>
            <a:r>
              <a:rPr lang="en-US" altLang="ja-JP" sz="3200">
                <a:solidFill>
                  <a:srgbClr val="000000"/>
                </a:solidFill>
                <a:cs typeface="Arial" panose="020B0604020202020204" pitchFamily="34" charset="0"/>
              </a:rPr>
              <a:t>"</a:t>
            </a:r>
            <a:endParaRPr lang="en-US" altLang="en-US" sz="3200">
              <a:solidFill>
                <a:srgbClr val="000000"/>
              </a:solidFill>
              <a:cs typeface="Arial" panose="020B060402020202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38293D-C9C0-E645-92D5-38C7CF56827E}"/>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cs typeface="ＭＳ Ｐゴシック" charset="-128"/>
            </a:endParaRPr>
          </a:p>
        </p:txBody>
      </p:sp>
      <p:grpSp>
        <p:nvGrpSpPr>
          <p:cNvPr id="48130" name="Group 18">
            <a:extLst>
              <a:ext uri="{FF2B5EF4-FFF2-40B4-BE49-F238E27FC236}">
                <a16:creationId xmlns:a16="http://schemas.microsoft.com/office/drawing/2014/main" id="{3E68C907-833F-5F46-8007-195FAFA435A7}"/>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372C6DFE-541C-D94C-91C5-75D43A41E061}"/>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A6823F80-0FCA-7B48-99F0-4897C87496A4}"/>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037005FB-37FE-6341-8AE6-8FB828783DE9}"/>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ADF49CA2-FBCB-B940-BB05-E409FF6D3F72}"/>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E32F3B23-ED63-5941-B4A6-8188398B684C}"/>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FF64193E-10EB-734C-84D8-E734BD0E0660}"/>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48131" name="TextBox 11">
            <a:extLst>
              <a:ext uri="{FF2B5EF4-FFF2-40B4-BE49-F238E27FC236}">
                <a16:creationId xmlns:a16="http://schemas.microsoft.com/office/drawing/2014/main" id="{E7064DFE-705B-1147-915D-7125AE04BADA}"/>
              </a:ext>
            </a:extLst>
          </p:cNvPr>
          <p:cNvSpPr txBox="1">
            <a:spLocks noChangeArrowheads="1"/>
          </p:cNvSpPr>
          <p:nvPr/>
        </p:nvSpPr>
        <p:spPr bwMode="auto">
          <a:xfrm>
            <a:off x="285750" y="357188"/>
            <a:ext cx="550068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6600">
                <a:solidFill>
                  <a:srgbClr val="FFFFFF"/>
                </a:solidFill>
                <a:latin typeface="Arial Black" panose="020B0604020202020204" pitchFamily="34" charset="0"/>
              </a:rPr>
              <a:t>Church Separation</a:t>
            </a:r>
          </a:p>
        </p:txBody>
      </p:sp>
      <p:sp>
        <p:nvSpPr>
          <p:cNvPr id="11" name="Text Box 14">
            <a:extLst>
              <a:ext uri="{FF2B5EF4-FFF2-40B4-BE49-F238E27FC236}">
                <a16:creationId xmlns:a16="http://schemas.microsoft.com/office/drawing/2014/main" id="{EE2B14DB-640A-F04D-9E0F-E015609ABA2F}"/>
              </a:ext>
            </a:extLst>
          </p:cNvPr>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135</a:t>
            </a:r>
            <a:endParaRPr lang="en-US" b="1" i="1">
              <a:solidFill>
                <a:schemeClr val="bg1"/>
              </a:solidFill>
              <a:latin typeface="Times New Roman"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2401" name="Group 10">
            <a:extLst>
              <a:ext uri="{FF2B5EF4-FFF2-40B4-BE49-F238E27FC236}">
                <a16:creationId xmlns:a16="http://schemas.microsoft.com/office/drawing/2014/main" id="{5C4BD09F-7C20-D343-9FFF-C28C593B26B0}"/>
              </a:ext>
            </a:extLst>
          </p:cNvPr>
          <p:cNvGrpSpPr>
            <a:grpSpLocks/>
          </p:cNvGrpSpPr>
          <p:nvPr/>
        </p:nvGrpSpPr>
        <p:grpSpPr bwMode="auto">
          <a:xfrm>
            <a:off x="6500813" y="74613"/>
            <a:ext cx="2571750" cy="6708775"/>
            <a:chOff x="6500825" y="74258"/>
            <a:chExt cx="2571769" cy="6709483"/>
          </a:xfrm>
        </p:grpSpPr>
        <p:pic>
          <p:nvPicPr>
            <p:cNvPr id="4" name="Picture 3" descr="Tree top adventure 053.JPG">
              <a:extLst>
                <a:ext uri="{FF2B5EF4-FFF2-40B4-BE49-F238E27FC236}">
                  <a16:creationId xmlns:a16="http://schemas.microsoft.com/office/drawing/2014/main" id="{44F33376-429D-0A4B-9DCE-5B5E1382602E}"/>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C078C4B6-6EC2-DB43-9845-D30217F608C5}"/>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906B3C19-2536-1C48-BFFF-8CC2FE815017}"/>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CC4FAB39-15A9-BB4B-921E-B516C9A76B04}"/>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CB93BD35-011C-C146-900D-A1DCB0629F87}"/>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6BA66F81-EC89-2744-9F82-C9A0FCA5E256}"/>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02402" name="TextBox 10">
            <a:extLst>
              <a:ext uri="{FF2B5EF4-FFF2-40B4-BE49-F238E27FC236}">
                <a16:creationId xmlns:a16="http://schemas.microsoft.com/office/drawing/2014/main" id="{AE0293FC-17A5-EA43-8FC9-932C28C91595}"/>
              </a:ext>
            </a:extLst>
          </p:cNvPr>
          <p:cNvSpPr txBox="1">
            <a:spLocks noChangeArrowheads="1"/>
          </p:cNvSpPr>
          <p:nvPr/>
        </p:nvSpPr>
        <p:spPr bwMode="auto">
          <a:xfrm>
            <a:off x="142875" y="285750"/>
            <a:ext cx="6143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E46C0A"/>
                </a:solidFill>
                <a:cs typeface="Arial" panose="020B0604020202020204" pitchFamily="34" charset="0"/>
              </a:rPr>
              <a:t>The Biblical Call for Unity</a:t>
            </a:r>
          </a:p>
        </p:txBody>
      </p:sp>
      <p:sp>
        <p:nvSpPr>
          <p:cNvPr id="102403" name="TextBox 11">
            <a:extLst>
              <a:ext uri="{FF2B5EF4-FFF2-40B4-BE49-F238E27FC236}">
                <a16:creationId xmlns:a16="http://schemas.microsoft.com/office/drawing/2014/main" id="{1DFCB153-0CF8-D243-974B-07B53ACC5ED8}"/>
              </a:ext>
            </a:extLst>
          </p:cNvPr>
          <p:cNvSpPr txBox="1">
            <a:spLocks noChangeArrowheads="1"/>
          </p:cNvSpPr>
          <p:nvPr/>
        </p:nvSpPr>
        <p:spPr bwMode="auto">
          <a:xfrm>
            <a:off x="214313" y="1214438"/>
            <a:ext cx="635793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50000"/>
              </a:lnSpc>
            </a:pPr>
            <a:r>
              <a:rPr lang="en-US" altLang="en-US" sz="3200">
                <a:solidFill>
                  <a:srgbClr val="000000"/>
                </a:solidFill>
                <a:cs typeface="Arial" panose="020B0604020202020204" pitchFamily="34" charset="0"/>
              </a:rPr>
              <a:t>1 Cor. 10:1; 12:12-26</a:t>
            </a:r>
          </a:p>
          <a:p>
            <a:pPr eaLnBrk="1" hangingPunct="1">
              <a:lnSpc>
                <a:spcPct val="150000"/>
              </a:lnSpc>
              <a:buFont typeface="Arial" panose="020B0604020202020204" pitchFamily="34" charset="0"/>
              <a:buChar char="•"/>
            </a:pPr>
            <a:r>
              <a:rPr lang="en-US" altLang="ja-JP" sz="3200">
                <a:solidFill>
                  <a:srgbClr val="000000"/>
                </a:solidFill>
                <a:cs typeface="Arial" panose="020B0604020202020204" pitchFamily="34" charset="0"/>
              </a:rPr>
              <a:t>"</a:t>
            </a:r>
            <a:r>
              <a:rPr lang="en-US" altLang="en-US" sz="3200">
                <a:solidFill>
                  <a:srgbClr val="000000"/>
                </a:solidFill>
                <a:cs typeface="Arial" panose="020B0604020202020204" pitchFamily="34" charset="0"/>
              </a:rPr>
              <a:t>one body</a:t>
            </a:r>
            <a:r>
              <a:rPr lang="en-US" altLang="ja-JP" sz="3200">
                <a:solidFill>
                  <a:srgbClr val="000000"/>
                </a:solidFill>
                <a:cs typeface="Arial" panose="020B0604020202020204" pitchFamily="34" charset="0"/>
              </a:rPr>
              <a:t>"</a:t>
            </a:r>
            <a:endParaRPr lang="en-US" altLang="en-US" sz="3200">
              <a:solidFill>
                <a:srgbClr val="000000"/>
              </a:solidFill>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04450" name="Picture 2" descr="ecumenical">
            <a:extLst>
              <a:ext uri="{FF2B5EF4-FFF2-40B4-BE49-F238E27FC236}">
                <a16:creationId xmlns:a16="http://schemas.microsoft.com/office/drawing/2014/main" id="{0F3E7C5D-35F8-8F4A-B7BB-F2391A6CE1A4}"/>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109220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20050830-Opening-worship-big">
            <a:extLst>
              <a:ext uri="{FF2B5EF4-FFF2-40B4-BE49-F238E27FC236}">
                <a16:creationId xmlns:a16="http://schemas.microsoft.com/office/drawing/2014/main" id="{68510FAC-8BF1-CB41-BA82-48E12644C6AD}"/>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4343400" y="32575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2000830-Ecumenical-guests-big">
            <a:extLst>
              <a:ext uri="{FF2B5EF4-FFF2-40B4-BE49-F238E27FC236}">
                <a16:creationId xmlns:a16="http://schemas.microsoft.com/office/drawing/2014/main" id="{EBD811BF-1D62-0246-BF3A-C1E1716C57D6}"/>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0" y="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5">
            <a:extLst>
              <a:ext uri="{FF2B5EF4-FFF2-40B4-BE49-F238E27FC236}">
                <a16:creationId xmlns:a16="http://schemas.microsoft.com/office/drawing/2014/main" id="{CB8E0296-DD58-1D48-9839-655A4103754B}"/>
              </a:ext>
            </a:extLst>
          </p:cNvPr>
          <p:cNvSpPr>
            <a:spLocks noGrp="1" noChangeArrowheads="1"/>
          </p:cNvSpPr>
          <p:nvPr>
            <p:ph type="title"/>
          </p:nvPr>
        </p:nvSpPr>
        <p:spPr/>
        <p:txBody>
          <a:bodyPr/>
          <a:lstStyle/>
          <a:p>
            <a:pPr eaLnBrk="1" hangingPunct="1"/>
            <a:r>
              <a:rPr lang="en-US" altLang="en-US" b="1">
                <a:effectLst>
                  <a:outerShdw blurRad="38100" dist="38100" dir="2700000" algn="tl">
                    <a:srgbClr val="C0C0C0"/>
                  </a:outerShdw>
                </a:effectLst>
              </a:rPr>
              <a:t>NEW TESTAMENT TEACHING</a:t>
            </a:r>
          </a:p>
        </p:txBody>
      </p:sp>
      <p:sp>
        <p:nvSpPr>
          <p:cNvPr id="98310" name="Rectangle 6">
            <a:extLst>
              <a:ext uri="{FF2B5EF4-FFF2-40B4-BE49-F238E27FC236}">
                <a16:creationId xmlns:a16="http://schemas.microsoft.com/office/drawing/2014/main" id="{CB866A51-62AA-A54F-B27C-83C2ED45CC99}"/>
              </a:ext>
            </a:extLst>
          </p:cNvPr>
          <p:cNvSpPr>
            <a:spLocks noGrp="1" noChangeArrowheads="1"/>
          </p:cNvSpPr>
          <p:nvPr>
            <p:ph type="body" idx="1"/>
          </p:nvPr>
        </p:nvSpPr>
        <p:spPr/>
        <p:txBody>
          <a:bodyPr/>
          <a:lstStyle/>
          <a:p>
            <a:pPr marL="609600" indent="-609600" eaLnBrk="1" hangingPunct="1">
              <a:buFontTx/>
              <a:buAutoNum type="arabicPeriod"/>
            </a:pPr>
            <a:r>
              <a:rPr lang="en-US" altLang="en-US" b="1">
                <a:effectLst>
                  <a:outerShdw blurRad="38100" dist="38100" dir="2700000" algn="tl">
                    <a:srgbClr val="C0C0C0"/>
                  </a:outerShdw>
                </a:effectLst>
              </a:rPr>
              <a:t>UNITY—is grounded in the worship of one God (Eph. 4:1-6)</a:t>
            </a:r>
          </a:p>
          <a:p>
            <a:pPr marL="990600" lvl="1" indent="-533400" eaLnBrk="1" hangingPunct="1"/>
            <a:r>
              <a:rPr lang="en-US" altLang="en-US" b="1">
                <a:effectLst>
                  <a:outerShdw blurRad="38100" dist="38100" dir="2700000" algn="tl">
                    <a:srgbClr val="C0C0C0"/>
                  </a:outerShdw>
                </a:effectLst>
              </a:rPr>
              <a:t>Gathering of like-minded people confessing and worshipping the one God of the Bible.</a:t>
            </a:r>
          </a:p>
          <a:p>
            <a:pPr marL="990600" lvl="1" indent="-533400" eaLnBrk="1" hangingPunct="1"/>
            <a:r>
              <a:rPr lang="en-US" altLang="en-US" b="1">
                <a:effectLst>
                  <a:outerShdw blurRad="38100" dist="38100" dir="2700000" algn="tl">
                    <a:srgbClr val="C0C0C0"/>
                  </a:outerShdw>
                </a:effectLst>
              </a:rPr>
              <a:t>Common worship, even if they may come from different denominations with different emphasis.  </a:t>
            </a:r>
          </a:p>
          <a:p>
            <a:pPr marL="990600" lvl="1" indent="-533400" eaLnBrk="1" hangingPunct="1"/>
            <a:r>
              <a:rPr lang="en-US" altLang="en-US" b="1">
                <a:effectLst>
                  <a:outerShdw blurRad="38100" dist="38100" dir="2700000" algn="tl">
                    <a:srgbClr val="C0C0C0"/>
                  </a:outerShdw>
                </a:effectLst>
              </a:rPr>
              <a:t>Example: SBC chapel service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06498" name="Picture 2" descr="02257_orthodox_church_mural_spanailidis">
            <a:extLst>
              <a:ext uri="{FF2B5EF4-FFF2-40B4-BE49-F238E27FC236}">
                <a16:creationId xmlns:a16="http://schemas.microsoft.com/office/drawing/2014/main" id="{CDE08F62-6FC3-C241-8E08-98A358D4D208}"/>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685800"/>
            <a:ext cx="91440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a:extLst>
              <a:ext uri="{FF2B5EF4-FFF2-40B4-BE49-F238E27FC236}">
                <a16:creationId xmlns:a16="http://schemas.microsoft.com/office/drawing/2014/main" id="{882ACA75-C444-FE4E-877A-68C9F6A0AAF4}"/>
              </a:ext>
            </a:extLst>
          </p:cNvPr>
          <p:cNvSpPr>
            <a:spLocks noGrp="1" noChangeArrowheads="1"/>
          </p:cNvSpPr>
          <p:nvPr>
            <p:ph type="title"/>
          </p:nvPr>
        </p:nvSpPr>
        <p:spPr>
          <a:xfrm>
            <a:off x="4406900" y="333375"/>
            <a:ext cx="8229600" cy="1143000"/>
          </a:xfrm>
        </p:spPr>
        <p:txBody>
          <a:bodyPr/>
          <a:lstStyle/>
          <a:p>
            <a:pPr algn="r" eaLnBrk="1" hangingPunct="1"/>
            <a:r>
              <a:rPr lang="en-US" altLang="en-US" b="1"/>
              <a:t>…continued</a:t>
            </a:r>
          </a:p>
        </p:txBody>
      </p:sp>
      <p:sp>
        <p:nvSpPr>
          <p:cNvPr id="99332" name="Rectangle 4">
            <a:extLst>
              <a:ext uri="{FF2B5EF4-FFF2-40B4-BE49-F238E27FC236}">
                <a16:creationId xmlns:a16="http://schemas.microsoft.com/office/drawing/2014/main" id="{982D85D6-C835-0C43-8DA0-F7181DF0C00E}"/>
              </a:ext>
            </a:extLst>
          </p:cNvPr>
          <p:cNvSpPr>
            <a:spLocks noGrp="1" noChangeArrowheads="1"/>
          </p:cNvSpPr>
          <p:nvPr>
            <p:ph type="body" idx="1"/>
          </p:nvPr>
        </p:nvSpPr>
        <p:spPr/>
        <p:txBody>
          <a:bodyPr/>
          <a:lstStyle/>
          <a:p>
            <a:pPr marL="609600" indent="-609600" eaLnBrk="1" hangingPunct="1">
              <a:lnSpc>
                <a:spcPct val="90000"/>
              </a:lnSpc>
              <a:buFontTx/>
              <a:buAutoNum type="arabicPeriod" startAt="2"/>
            </a:pPr>
            <a:r>
              <a:rPr lang="en-US" altLang="en-US" sz="3600" b="1"/>
              <a:t>UNITY—Based on the Lordship of Christ (1 Cor. 1:2)</a:t>
            </a:r>
          </a:p>
          <a:p>
            <a:pPr marL="990600" lvl="1" indent="-533400" eaLnBrk="1" hangingPunct="1">
              <a:lnSpc>
                <a:spcPct val="90000"/>
              </a:lnSpc>
            </a:pPr>
            <a:r>
              <a:rPr lang="en-US" altLang="en-US" sz="3200" b="1"/>
              <a:t>one Lord, one faith, one baptism, one God and Father of us all (Eph. 4:4-6)</a:t>
            </a:r>
          </a:p>
          <a:p>
            <a:pPr marL="990600" lvl="1" indent="-533400" eaLnBrk="1" hangingPunct="1">
              <a:lnSpc>
                <a:spcPct val="90000"/>
              </a:lnSpc>
            </a:pPr>
            <a:r>
              <a:rPr lang="en-US" altLang="en-US" sz="3200" b="1"/>
              <a:t>Enables us to identify our fellow Christians as brothers/sisters</a:t>
            </a:r>
            <a:br>
              <a:rPr lang="en-US" altLang="en-US" sz="3200" b="1"/>
            </a:br>
            <a:endParaRPr lang="en-US" altLang="en-US" sz="32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2B1969F-0AD9-1D44-84B7-B579A38848FC}"/>
              </a:ext>
            </a:extLst>
          </p:cNvPr>
          <p:cNvSpPr>
            <a:spLocks noGrp="1" noChangeArrowheads="1"/>
          </p:cNvSpPr>
          <p:nvPr>
            <p:ph type="title"/>
          </p:nvPr>
        </p:nvSpPr>
        <p:spPr>
          <a:xfrm>
            <a:off x="539750" y="-963613"/>
            <a:ext cx="8229600" cy="1143001"/>
          </a:xfrm>
        </p:spPr>
        <p:txBody>
          <a:bodyPr/>
          <a:lstStyle/>
          <a:p>
            <a:pPr algn="just" eaLnBrk="1" hangingPunct="1"/>
            <a:r>
              <a:rPr lang="en-US" altLang="en-US"/>
              <a:t>…continued</a:t>
            </a:r>
          </a:p>
        </p:txBody>
      </p:sp>
      <p:sp>
        <p:nvSpPr>
          <p:cNvPr id="108547" name="Rectangle 3">
            <a:extLst>
              <a:ext uri="{FF2B5EF4-FFF2-40B4-BE49-F238E27FC236}">
                <a16:creationId xmlns:a16="http://schemas.microsoft.com/office/drawing/2014/main" id="{ECE6C6B2-4D90-A24E-8020-9A89E61518CC}"/>
              </a:ext>
            </a:extLst>
          </p:cNvPr>
          <p:cNvSpPr>
            <a:spLocks noGrp="1" noChangeArrowheads="1"/>
          </p:cNvSpPr>
          <p:nvPr>
            <p:ph type="body" idx="1"/>
          </p:nvPr>
        </p:nvSpPr>
        <p:spPr>
          <a:xfrm>
            <a:off x="250825" y="549275"/>
            <a:ext cx="8229600" cy="1150938"/>
          </a:xfrm>
        </p:spPr>
        <p:txBody>
          <a:bodyPr/>
          <a:lstStyle/>
          <a:p>
            <a:pPr marL="609600" indent="-609600" eaLnBrk="1" hangingPunct="1">
              <a:buFontTx/>
              <a:buAutoNum type="arabicPeriod" startAt="3"/>
            </a:pPr>
            <a:r>
              <a:rPr lang="en-US" altLang="en-US" b="1"/>
              <a:t>UNITY—is already given by the Holy Spirit to the regenerate.</a:t>
            </a:r>
          </a:p>
          <a:p>
            <a:pPr marL="609600" indent="-609600" eaLnBrk="1" hangingPunct="1">
              <a:buFontTx/>
              <a:buNone/>
            </a:pPr>
            <a:endParaRPr lang="en-US" altLang="en-US" b="1"/>
          </a:p>
        </p:txBody>
      </p:sp>
      <p:pic>
        <p:nvPicPr>
          <p:cNvPr id="108548" name="Picture 4" descr="cj1623e bible">
            <a:extLst>
              <a:ext uri="{FF2B5EF4-FFF2-40B4-BE49-F238E27FC236}">
                <a16:creationId xmlns:a16="http://schemas.microsoft.com/office/drawing/2014/main" id="{6DC2F610-417B-5442-B49E-B395098E6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0" y="4000500"/>
            <a:ext cx="35433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838FA376-4B12-2F43-ABE8-318725B302FA}"/>
              </a:ext>
            </a:extLst>
          </p:cNvPr>
          <p:cNvSpPr txBox="1">
            <a:spLocks noChangeArrowheads="1"/>
          </p:cNvSpPr>
          <p:nvPr/>
        </p:nvSpPr>
        <p:spPr bwMode="auto">
          <a:xfrm>
            <a:off x="900113" y="1773238"/>
            <a:ext cx="8229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3200" b="1"/>
              <a:t>Now we must keep this unity (Eph. 4:3).</a:t>
            </a:r>
          </a:p>
          <a:p>
            <a:pPr eaLnBrk="1" hangingPunct="1">
              <a:spcBef>
                <a:spcPct val="20000"/>
              </a:spcBef>
              <a:buFontTx/>
              <a:buChar char="•"/>
            </a:pPr>
            <a:r>
              <a:rPr lang="en-US" altLang="en-US" sz="3200" b="1"/>
              <a:t>Jesus</a:t>
            </a:r>
            <a:r>
              <a:rPr lang="fr-FR" altLang="ja-JP" sz="3200" b="1"/>
              <a:t>'</a:t>
            </a:r>
            <a:r>
              <a:rPr lang="en-US" altLang="ja-JP" sz="3200" b="1"/>
              <a:t> goal in His prayer was for His people to be one (John 17:21).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10594" name="Picture 2" descr="Helsinki3">
            <a:extLst>
              <a:ext uri="{FF2B5EF4-FFF2-40B4-BE49-F238E27FC236}">
                <a16:creationId xmlns:a16="http://schemas.microsoft.com/office/drawing/2014/main" id="{367F82E7-07F7-4E43-8993-9C9B0082F59A}"/>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457200" y="152400"/>
            <a:ext cx="8153400" cy="65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a:extLst>
              <a:ext uri="{FF2B5EF4-FFF2-40B4-BE49-F238E27FC236}">
                <a16:creationId xmlns:a16="http://schemas.microsoft.com/office/drawing/2014/main" id="{B3F77D13-D581-3641-95AF-EEBF237D5EA5}"/>
              </a:ext>
            </a:extLst>
          </p:cNvPr>
          <p:cNvSpPr>
            <a:spLocks noGrp="1" noChangeArrowheads="1"/>
          </p:cNvSpPr>
          <p:nvPr>
            <p:ph type="title"/>
          </p:nvPr>
        </p:nvSpPr>
        <p:spPr>
          <a:xfrm>
            <a:off x="4046538" y="260350"/>
            <a:ext cx="8229600" cy="1143000"/>
          </a:xfrm>
        </p:spPr>
        <p:txBody>
          <a:bodyPr/>
          <a:lstStyle/>
          <a:p>
            <a:pPr algn="r" eaLnBrk="1" hangingPunct="1"/>
            <a:r>
              <a:rPr lang="en-US" altLang="en-US"/>
              <a:t>…continued</a:t>
            </a:r>
          </a:p>
        </p:txBody>
      </p:sp>
      <p:sp>
        <p:nvSpPr>
          <p:cNvPr id="101380" name="Rectangle 4">
            <a:extLst>
              <a:ext uri="{FF2B5EF4-FFF2-40B4-BE49-F238E27FC236}">
                <a16:creationId xmlns:a16="http://schemas.microsoft.com/office/drawing/2014/main" id="{71384086-1351-4D45-B026-DDB9BEE442F2}"/>
              </a:ext>
            </a:extLst>
          </p:cNvPr>
          <p:cNvSpPr>
            <a:spLocks noGrp="1" noChangeArrowheads="1"/>
          </p:cNvSpPr>
          <p:nvPr>
            <p:ph type="body" idx="1"/>
          </p:nvPr>
        </p:nvSpPr>
        <p:spPr/>
        <p:txBody>
          <a:bodyPr/>
          <a:lstStyle/>
          <a:p>
            <a:pPr marL="609600" indent="-609600" eaLnBrk="1" hangingPunct="1">
              <a:buFontTx/>
              <a:buAutoNum type="arabicPeriod" startAt="4"/>
            </a:pPr>
            <a:r>
              <a:rPr lang="en-US" altLang="en-US" b="1"/>
              <a:t>UNITY –does not imply uniformity as the church has a variety of ministries (1 Cor. 12:4-6)</a:t>
            </a:r>
          </a:p>
          <a:p>
            <a:pPr marL="990600" lvl="1" indent="-533400" eaLnBrk="1" hangingPunct="1"/>
            <a:r>
              <a:rPr lang="en-US" altLang="en-US" b="1"/>
              <a:t>Viewpoints differ on issues of secondary importance (Rom. 14:1-15:11)</a:t>
            </a:r>
          </a:p>
          <a:p>
            <a:pPr marL="990600" lvl="1" indent="-533400" eaLnBrk="1" hangingPunct="1"/>
            <a:r>
              <a:rPr lang="en-US" altLang="en-US" b="1"/>
              <a:t>Forms of worship vary (1 Cor. 14:26)</a:t>
            </a:r>
          </a:p>
          <a:p>
            <a:pPr marL="990600" lvl="1" indent="-533400" eaLnBrk="1" hangingPunct="1"/>
            <a:r>
              <a:rPr lang="en-US" altLang="en-US" b="1"/>
              <a:t>Different denominations have different emphases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12642" name="Picture 2" descr="w1Th0211Dore_St_PaulPreachingToTheThessalonians">
            <a:extLst>
              <a:ext uri="{FF2B5EF4-FFF2-40B4-BE49-F238E27FC236}">
                <a16:creationId xmlns:a16="http://schemas.microsoft.com/office/drawing/2014/main" id="{B7127552-1E04-2742-85AE-3C6175738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863" y="0"/>
            <a:ext cx="22431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a:extLst>
              <a:ext uri="{FF2B5EF4-FFF2-40B4-BE49-F238E27FC236}">
                <a16:creationId xmlns:a16="http://schemas.microsoft.com/office/drawing/2014/main" id="{F066D633-62D2-F34B-AEE1-8E09AD6D3CE9}"/>
              </a:ext>
            </a:extLst>
          </p:cNvPr>
          <p:cNvSpPr>
            <a:spLocks noGrp="1" noChangeArrowheads="1"/>
          </p:cNvSpPr>
          <p:nvPr>
            <p:ph type="title"/>
          </p:nvPr>
        </p:nvSpPr>
        <p:spPr>
          <a:xfrm>
            <a:off x="-2989263" y="-674688"/>
            <a:ext cx="8229601" cy="1143001"/>
          </a:xfrm>
        </p:spPr>
        <p:txBody>
          <a:bodyPr/>
          <a:lstStyle/>
          <a:p>
            <a:pPr algn="just" eaLnBrk="1" hangingPunct="1"/>
            <a:r>
              <a:rPr lang="en-US" altLang="en-US"/>
              <a:t>…continued</a:t>
            </a:r>
          </a:p>
        </p:txBody>
      </p:sp>
      <p:sp>
        <p:nvSpPr>
          <p:cNvPr id="102404" name="Rectangle 4">
            <a:extLst>
              <a:ext uri="{FF2B5EF4-FFF2-40B4-BE49-F238E27FC236}">
                <a16:creationId xmlns:a16="http://schemas.microsoft.com/office/drawing/2014/main" id="{1DF30F6B-0590-0542-AB00-D471E066EC2C}"/>
              </a:ext>
            </a:extLst>
          </p:cNvPr>
          <p:cNvSpPr>
            <a:spLocks noGrp="1" noChangeArrowheads="1"/>
          </p:cNvSpPr>
          <p:nvPr>
            <p:ph type="body" idx="1"/>
          </p:nvPr>
        </p:nvSpPr>
        <p:spPr>
          <a:xfrm>
            <a:off x="381000" y="2179638"/>
            <a:ext cx="8229600" cy="4525962"/>
          </a:xfrm>
        </p:spPr>
        <p:txBody>
          <a:bodyPr/>
          <a:lstStyle/>
          <a:p>
            <a:pPr marL="609600" indent="-609600" eaLnBrk="1" hangingPunct="1">
              <a:buFontTx/>
              <a:buAutoNum type="arabicPeriod" startAt="5"/>
            </a:pPr>
            <a:r>
              <a:rPr lang="en-US" altLang="en-US" sz="2800" b="1">
                <a:effectLst>
                  <a:outerShdw blurRad="38100" dist="38100" dir="2700000" algn="tl">
                    <a:srgbClr val="C0C0C0"/>
                  </a:outerShdw>
                </a:effectLst>
              </a:rPr>
              <a:t>UNITY—can be a reality when </a:t>
            </a:r>
            <a:br>
              <a:rPr lang="en-US" altLang="en-US" sz="2800" b="1">
                <a:effectLst>
                  <a:outerShdw blurRad="38100" dist="38100" dir="2700000" algn="tl">
                    <a:srgbClr val="C0C0C0"/>
                  </a:outerShdw>
                </a:effectLst>
              </a:rPr>
            </a:br>
            <a:r>
              <a:rPr lang="en-US" altLang="en-US" sz="2800" b="1">
                <a:effectLst>
                  <a:outerShdw blurRad="38100" dist="38100" dir="2700000" algn="tl">
                    <a:srgbClr val="C0C0C0"/>
                  </a:outerShdw>
                </a:effectLst>
              </a:rPr>
              <a:t>Philippians 2:2 is heeded and </a:t>
            </a:r>
            <a:br>
              <a:rPr lang="en-US" altLang="en-US" sz="2800" b="1">
                <a:effectLst>
                  <a:outerShdw blurRad="38100" dist="38100" dir="2700000" algn="tl">
                    <a:srgbClr val="C0C0C0"/>
                  </a:outerShdw>
                </a:effectLst>
              </a:rPr>
            </a:br>
            <a:r>
              <a:rPr lang="en-US" altLang="en-US" sz="2800" b="1">
                <a:effectLst>
                  <a:outerShdw blurRad="38100" dist="38100" dir="2700000" algn="tl">
                    <a:srgbClr val="C0C0C0"/>
                  </a:outerShdw>
                </a:effectLst>
              </a:rPr>
              <a:t>believers are </a:t>
            </a:r>
            <a:r>
              <a:rPr lang="fr-FR" altLang="en-US" sz="2800" b="1">
                <a:effectLst>
                  <a:outerShdw blurRad="38100" dist="38100" dir="2700000" algn="tl">
                    <a:srgbClr val="C0C0C0"/>
                  </a:outerShdw>
                </a:effectLst>
              </a:rPr>
              <a:t>"</a:t>
            </a:r>
            <a:r>
              <a:rPr lang="en-US" altLang="ja-JP" sz="2800" b="1">
                <a:effectLst>
                  <a:outerShdw blurRad="38100" dist="38100" dir="2700000" algn="tl">
                    <a:srgbClr val="C0C0C0"/>
                  </a:outerShdw>
                </a:effectLst>
              </a:rPr>
              <a:t>one in spirit and purpose.</a:t>
            </a:r>
            <a:r>
              <a:rPr lang="fr-FR" altLang="ja-JP" sz="2800" b="1">
                <a:effectLst>
                  <a:outerShdw blurRad="38100" dist="38100" dir="2700000" algn="tl">
                    <a:srgbClr val="C0C0C0"/>
                  </a:outerShdw>
                </a:effectLst>
              </a:rPr>
              <a:t>"</a:t>
            </a:r>
            <a:endParaRPr lang="en-US" altLang="ja-JP" sz="2800" b="1">
              <a:effectLst>
                <a:outerShdw blurRad="38100" dist="38100" dir="2700000" algn="tl">
                  <a:srgbClr val="C0C0C0"/>
                </a:outerShdw>
              </a:effectLst>
            </a:endParaRPr>
          </a:p>
          <a:p>
            <a:pPr marL="990600" lvl="1" indent="-533400" eaLnBrk="1" hangingPunct="1"/>
            <a:r>
              <a:rPr lang="en-US" altLang="en-US" sz="2400" b="1">
                <a:effectLst>
                  <a:outerShdw blurRad="38100" dist="38100" dir="2700000" algn="tl">
                    <a:srgbClr val="C0C0C0"/>
                  </a:outerShdw>
                </a:effectLst>
              </a:rPr>
              <a:t>Unity was a powerful testimony to the world (Acts 4:32-33) and the church tends to grow when the witness is united</a:t>
            </a:r>
          </a:p>
          <a:p>
            <a:pPr marL="990600" lvl="1" indent="-533400" eaLnBrk="1" hangingPunct="1"/>
            <a:r>
              <a:rPr lang="en-US" altLang="en-US" sz="2400" b="1">
                <a:effectLst>
                  <a:outerShdw blurRad="38100" dist="38100" dir="2700000" algn="tl">
                    <a:srgbClr val="C0C0C0"/>
                  </a:outerShdw>
                </a:effectLst>
              </a:rPr>
              <a:t>History has shown negative effects slip in when there are quarrels within a denomination or between churches even though each confesses to belong to the same God and Saviour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A2DB9893-B2C1-6540-8A7A-30EEF0B1E3C1}"/>
              </a:ext>
            </a:extLst>
          </p:cNvPr>
          <p:cNvSpPr>
            <a:spLocks noGrp="1" noChangeArrowheads="1"/>
          </p:cNvSpPr>
          <p:nvPr>
            <p:ph type="title"/>
          </p:nvPr>
        </p:nvSpPr>
        <p:spPr/>
        <p:txBody>
          <a:bodyPr/>
          <a:lstStyle/>
          <a:p>
            <a:r>
              <a:rPr lang="en-US" altLang="en-US"/>
              <a:t>John 17:20</a:t>
            </a:r>
          </a:p>
        </p:txBody>
      </p:sp>
      <p:pic>
        <p:nvPicPr>
          <p:cNvPr id="114690" name="Picture 6">
            <a:extLst>
              <a:ext uri="{FF2B5EF4-FFF2-40B4-BE49-F238E27FC236}">
                <a16:creationId xmlns:a16="http://schemas.microsoft.com/office/drawing/2014/main" id="{090384A3-2943-384A-B567-7F7C87E12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60" t="23233" r="11870"/>
          <a:stretch>
            <a:fillRect/>
          </a:stretch>
        </p:blipFill>
        <p:spPr bwMode="auto">
          <a:xfrm>
            <a:off x="0" y="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ru"/>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5713" name="Group 2">
            <a:extLst>
              <a:ext uri="{FF2B5EF4-FFF2-40B4-BE49-F238E27FC236}">
                <a16:creationId xmlns:a16="http://schemas.microsoft.com/office/drawing/2014/main" id="{590DE46A-8558-8646-AFAD-56EBA168A8BF}"/>
              </a:ext>
            </a:extLst>
          </p:cNvPr>
          <p:cNvGrpSpPr>
            <a:grpSpLocks/>
          </p:cNvGrpSpPr>
          <p:nvPr/>
        </p:nvGrpSpPr>
        <p:grpSpPr bwMode="auto">
          <a:xfrm>
            <a:off x="0" y="0"/>
            <a:ext cx="9144000" cy="6858000"/>
            <a:chOff x="0" y="0"/>
            <a:chExt cx="5760" cy="4320"/>
          </a:xfrm>
        </p:grpSpPr>
        <p:pic>
          <p:nvPicPr>
            <p:cNvPr id="115721" name="Picture 3" descr="throne">
              <a:extLst>
                <a:ext uri="{FF2B5EF4-FFF2-40B4-BE49-F238E27FC236}">
                  <a16:creationId xmlns:a16="http://schemas.microsoft.com/office/drawing/2014/main" id="{81938C77-B1C2-6340-8A7A-73A2998FFD93}"/>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869" y="0"/>
              <a:ext cx="2891"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Picture 4" descr="arte-S">
              <a:extLst>
                <a:ext uri="{FF2B5EF4-FFF2-40B4-BE49-F238E27FC236}">
                  <a16:creationId xmlns:a16="http://schemas.microsoft.com/office/drawing/2014/main" id="{2A9719B1-A3DD-5B4E-A317-B468015B7766}"/>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362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29" name="Rectangle 5">
            <a:extLst>
              <a:ext uri="{FF2B5EF4-FFF2-40B4-BE49-F238E27FC236}">
                <a16:creationId xmlns:a16="http://schemas.microsoft.com/office/drawing/2014/main" id="{6199ACB1-703B-A54A-B718-F075432E5C9C}"/>
              </a:ext>
            </a:extLst>
          </p:cNvPr>
          <p:cNvSpPr>
            <a:spLocks noGrp="1" noChangeArrowheads="1"/>
          </p:cNvSpPr>
          <p:nvPr>
            <p:ph type="ctrTitle"/>
          </p:nvPr>
        </p:nvSpPr>
        <p:spPr>
          <a:xfrm>
            <a:off x="685800" y="2362200"/>
            <a:ext cx="7772400" cy="1470025"/>
          </a:xfrm>
        </p:spPr>
        <p:txBody>
          <a:bodyPr/>
          <a:lstStyle/>
          <a:p>
            <a:pPr eaLnBrk="1" hangingPunct="1">
              <a:defRPr/>
            </a:pPr>
            <a:r>
              <a:rPr lang="en-US">
                <a:cs typeface="+mj-cs"/>
              </a:rPr>
              <a:t>UNITY and DIVISION</a:t>
            </a:r>
          </a:p>
        </p:txBody>
      </p:sp>
      <p:pic>
        <p:nvPicPr>
          <p:cNvPr id="115715" name="Picture 6" descr="Africa">
            <a:extLst>
              <a:ext uri="{FF2B5EF4-FFF2-40B4-BE49-F238E27FC236}">
                <a16:creationId xmlns:a16="http://schemas.microsoft.com/office/drawing/2014/main" id="{B5635AC9-E7B8-3D4C-84A2-8AACF9FC9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0"/>
            <a:ext cx="21764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7" descr="orthodox church in america">
            <a:extLst>
              <a:ext uri="{FF2B5EF4-FFF2-40B4-BE49-F238E27FC236}">
                <a16:creationId xmlns:a16="http://schemas.microsoft.com/office/drawing/2014/main" id="{4D134277-FE1C-084C-8A82-BA0802E80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4574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8" descr="trinity">
            <a:extLst>
              <a:ext uri="{FF2B5EF4-FFF2-40B4-BE49-F238E27FC236}">
                <a16:creationId xmlns:a16="http://schemas.microsoft.com/office/drawing/2014/main" id="{9A2374D2-96A4-794F-B04A-9499E98895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9" descr="cult-doctrine-logo">
            <a:extLst>
              <a:ext uri="{FF2B5EF4-FFF2-40B4-BE49-F238E27FC236}">
                <a16:creationId xmlns:a16="http://schemas.microsoft.com/office/drawing/2014/main" id="{A525A9BA-0A18-F845-A087-EFDFB8F817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00600"/>
            <a:ext cx="18653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10" descr="ootuka_mons">
            <a:extLst>
              <a:ext uri="{FF2B5EF4-FFF2-40B4-BE49-F238E27FC236}">
                <a16:creationId xmlns:a16="http://schemas.microsoft.com/office/drawing/2014/main" id="{F07B68CD-213A-2D48-9CFE-BA4787687C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4322763"/>
            <a:ext cx="2620963"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11" descr="coaksmall">
            <a:extLst>
              <a:ext uri="{FF2B5EF4-FFF2-40B4-BE49-F238E27FC236}">
                <a16:creationId xmlns:a16="http://schemas.microsoft.com/office/drawing/2014/main" id="{A6562A1C-410F-3E42-884A-C78CFE94A9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425" y="4191000"/>
            <a:ext cx="21875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17762" name="Picture 2" descr="petand3">
            <a:extLst>
              <a:ext uri="{FF2B5EF4-FFF2-40B4-BE49-F238E27FC236}">
                <a16:creationId xmlns:a16="http://schemas.microsoft.com/office/drawing/2014/main" id="{6A28582A-3896-7446-994D-75991BB875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3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free_thessaly_epirus1881">
            <a:extLst>
              <a:ext uri="{FF2B5EF4-FFF2-40B4-BE49-F238E27FC236}">
                <a16:creationId xmlns:a16="http://schemas.microsoft.com/office/drawing/2014/main" id="{B4462977-A2D2-9145-B22C-A7AFCD8D7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276600"/>
            <a:ext cx="44196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a:extLst>
              <a:ext uri="{FF2B5EF4-FFF2-40B4-BE49-F238E27FC236}">
                <a16:creationId xmlns:a16="http://schemas.microsoft.com/office/drawing/2014/main" id="{154EFDA3-7FC5-F44A-B3B5-D980D8721F04}"/>
              </a:ext>
            </a:extLst>
          </p:cNvPr>
          <p:cNvSpPr>
            <a:spLocks noGrp="1" noChangeArrowheads="1"/>
          </p:cNvSpPr>
          <p:nvPr>
            <p:ph type="title"/>
          </p:nvPr>
        </p:nvSpPr>
        <p:spPr/>
        <p:txBody>
          <a:bodyPr/>
          <a:lstStyle/>
          <a:p>
            <a:pPr eaLnBrk="1" hangingPunct="1">
              <a:defRPr/>
            </a:pPr>
            <a:r>
              <a:rPr lang="en-US">
                <a:cs typeface="+mj-cs"/>
              </a:rPr>
              <a:t>EARLY DAYS</a:t>
            </a:r>
          </a:p>
        </p:txBody>
      </p:sp>
      <p:sp>
        <p:nvSpPr>
          <p:cNvPr id="104453" name="Rectangle 5">
            <a:extLst>
              <a:ext uri="{FF2B5EF4-FFF2-40B4-BE49-F238E27FC236}">
                <a16:creationId xmlns:a16="http://schemas.microsoft.com/office/drawing/2014/main" id="{780CE6D0-93F0-F04A-BEEE-DDBF4CE99491}"/>
              </a:ext>
            </a:extLst>
          </p:cNvPr>
          <p:cNvSpPr>
            <a:spLocks noGrp="1" noChangeArrowheads="1"/>
          </p:cNvSpPr>
          <p:nvPr>
            <p:ph type="body" idx="1"/>
          </p:nvPr>
        </p:nvSpPr>
        <p:spPr>
          <a:xfrm>
            <a:off x="609600" y="1600200"/>
            <a:ext cx="8229600" cy="5257800"/>
          </a:xfrm>
        </p:spPr>
        <p:txBody>
          <a:bodyPr/>
          <a:lstStyle/>
          <a:p>
            <a:pPr algn="ctr" eaLnBrk="1" hangingPunct="1">
              <a:lnSpc>
                <a:spcPct val="90000"/>
              </a:lnSpc>
            </a:pPr>
            <a:r>
              <a:rPr lang="en-US" altLang="en-US" sz="2800">
                <a:effectLst>
                  <a:outerShdw blurRad="38100" dist="38100" dir="2700000" algn="tl">
                    <a:srgbClr val="C0C0C0"/>
                  </a:outerShdw>
                </a:effectLst>
              </a:rPr>
              <a:t>1st century– Problems in Corinth</a:t>
            </a:r>
          </a:p>
          <a:p>
            <a:pPr algn="ctr" eaLnBrk="1" hangingPunct="1">
              <a:lnSpc>
                <a:spcPct val="90000"/>
              </a:lnSpc>
            </a:pPr>
            <a:r>
              <a:rPr lang="en-US" altLang="en-US" sz="2800">
                <a:effectLst>
                  <a:outerShdw blurRad="38100" dist="38100" dir="2700000" algn="tl">
                    <a:srgbClr val="C0C0C0"/>
                  </a:outerShdw>
                </a:effectLst>
              </a:rPr>
              <a:t>Church Fathers Era </a:t>
            </a:r>
          </a:p>
          <a:p>
            <a:pPr lvl="1" algn="r" eaLnBrk="1" hangingPunct="1">
              <a:lnSpc>
                <a:spcPct val="90000"/>
              </a:lnSpc>
            </a:pPr>
            <a:r>
              <a:rPr lang="en-US" altLang="en-US" sz="2400">
                <a:effectLst>
                  <a:outerShdw blurRad="38100" dist="38100" dir="2700000" algn="tl">
                    <a:srgbClr val="C0C0C0"/>
                  </a:outerShdw>
                </a:effectLst>
              </a:rPr>
              <a:t>Doctrinal disagreements and schisms</a:t>
            </a:r>
          </a:p>
          <a:p>
            <a:pPr lvl="1" eaLnBrk="1" hangingPunct="1">
              <a:lnSpc>
                <a:spcPct val="90000"/>
              </a:lnSpc>
            </a:pPr>
            <a:r>
              <a:rPr lang="en-US" altLang="en-US" sz="2400">
                <a:effectLst>
                  <a:outerShdw blurRad="38100" dist="38100" dir="2700000" algn="tl">
                    <a:srgbClr val="C0C0C0"/>
                  </a:outerShdw>
                </a:effectLst>
              </a:rPr>
              <a:t>AD 1054 Eastern Church split away from the Western Church</a:t>
            </a:r>
          </a:p>
          <a:p>
            <a:pPr eaLnBrk="1" hangingPunct="1">
              <a:lnSpc>
                <a:spcPct val="90000"/>
              </a:lnSpc>
            </a:pPr>
            <a:r>
              <a:rPr lang="en-US" altLang="en-US" sz="2800">
                <a:effectLst>
                  <a:outerShdw blurRad="38100" dist="38100" dir="2700000" algn="tl">
                    <a:srgbClr val="C0C0C0"/>
                  </a:outerShdw>
                </a:effectLst>
              </a:rPr>
              <a:t>Roman Catholic Era</a:t>
            </a:r>
          </a:p>
          <a:p>
            <a:pPr lvl="1" eaLnBrk="1" hangingPunct="1">
              <a:lnSpc>
                <a:spcPct val="90000"/>
              </a:lnSpc>
            </a:pPr>
            <a:r>
              <a:rPr lang="en-US" altLang="en-US" sz="2400">
                <a:effectLst>
                  <a:outerShdw blurRad="38100" dist="38100" dir="2700000" algn="tl">
                    <a:srgbClr val="C0C0C0"/>
                  </a:outerShdw>
                </a:effectLst>
              </a:rPr>
              <a:t>500 years</a:t>
            </a:r>
          </a:p>
          <a:p>
            <a:pPr lvl="1" eaLnBrk="1" hangingPunct="1">
              <a:lnSpc>
                <a:spcPct val="90000"/>
              </a:lnSpc>
            </a:pPr>
            <a:r>
              <a:rPr lang="en-US" altLang="en-US" sz="2400">
                <a:effectLst>
                  <a:outerShdw blurRad="38100" dist="38100" dir="2700000" algn="tl">
                    <a:srgbClr val="C0C0C0"/>
                  </a:outerShdw>
                </a:effectLst>
              </a:rPr>
              <a:t>Unhealthy form of unity</a:t>
            </a:r>
          </a:p>
          <a:p>
            <a:pPr lvl="2" eaLnBrk="1" hangingPunct="1">
              <a:lnSpc>
                <a:spcPct val="90000"/>
              </a:lnSpc>
            </a:pPr>
            <a:r>
              <a:rPr lang="en-US" altLang="en-US" sz="2000">
                <a:effectLst>
                  <a:outerShdw blurRad="38100" dist="38100" dir="2700000" algn="tl">
                    <a:srgbClr val="C0C0C0"/>
                  </a:outerShdw>
                </a:effectLst>
              </a:rPr>
              <a:t>Intimidation</a:t>
            </a:r>
          </a:p>
          <a:p>
            <a:pPr lvl="2" eaLnBrk="1" hangingPunct="1">
              <a:lnSpc>
                <a:spcPct val="90000"/>
              </a:lnSpc>
            </a:pPr>
            <a:r>
              <a:rPr lang="en-US" altLang="en-US" sz="2000">
                <a:effectLst>
                  <a:outerShdw blurRad="38100" dist="38100" dir="2700000" algn="tl">
                    <a:srgbClr val="C0C0C0"/>
                  </a:outerShdw>
                </a:effectLst>
              </a:rPr>
              <a:t>Ignorance</a:t>
            </a:r>
          </a:p>
          <a:p>
            <a:pPr eaLnBrk="1" hangingPunct="1">
              <a:lnSpc>
                <a:spcPct val="90000"/>
              </a:lnSpc>
            </a:pPr>
            <a:r>
              <a:rPr lang="en-US" altLang="en-US" sz="2800">
                <a:effectLst>
                  <a:outerShdw blurRad="38100" dist="38100" dir="2700000" algn="tl">
                    <a:srgbClr val="C0C0C0"/>
                  </a:outerShdw>
                </a:effectLst>
              </a:rPr>
              <a:t>Reformation</a:t>
            </a:r>
          </a:p>
          <a:p>
            <a:pPr lvl="1" eaLnBrk="1" hangingPunct="1">
              <a:lnSpc>
                <a:spcPct val="90000"/>
              </a:lnSpc>
            </a:pPr>
            <a:r>
              <a:rPr lang="en-US" altLang="ja-JP" sz="2400">
                <a:effectLst>
                  <a:outerShdw blurRad="38100" dist="38100" dir="2700000" algn="tl">
                    <a:srgbClr val="C0C0C0"/>
                  </a:outerShdw>
                </a:effectLst>
              </a:rPr>
              <a:t>"Divided" the church into many denominations</a:t>
            </a:r>
            <a:endParaRPr lang="en-US" altLang="en-US" sz="2400">
              <a:effectLst>
                <a:outerShdw blurRad="38100" dist="38100" dir="2700000" algn="tl">
                  <a:srgbClr val="C0C0C0"/>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19810" name="Picture 2" descr="ecumenical">
            <a:extLst>
              <a:ext uri="{FF2B5EF4-FFF2-40B4-BE49-F238E27FC236}">
                <a16:creationId xmlns:a16="http://schemas.microsoft.com/office/drawing/2014/main" id="{A8112F8F-3CC7-B844-83FB-7657C386E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29025"/>
            <a:ext cx="56388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a:extLst>
              <a:ext uri="{FF2B5EF4-FFF2-40B4-BE49-F238E27FC236}">
                <a16:creationId xmlns:a16="http://schemas.microsoft.com/office/drawing/2014/main" id="{B7232740-1A35-354A-819A-88923C4E672B}"/>
              </a:ext>
            </a:extLst>
          </p:cNvPr>
          <p:cNvSpPr>
            <a:spLocks noGrp="1" noChangeArrowheads="1"/>
          </p:cNvSpPr>
          <p:nvPr>
            <p:ph type="title"/>
          </p:nvPr>
        </p:nvSpPr>
        <p:spPr/>
        <p:txBody>
          <a:bodyPr/>
          <a:lstStyle/>
          <a:p>
            <a:pPr algn="just" eaLnBrk="1" hangingPunct="1">
              <a:defRPr/>
            </a:pPr>
            <a:r>
              <a:rPr lang="en-US">
                <a:cs typeface="+mj-cs"/>
              </a:rPr>
              <a:t>PRESENT DAY &gt;&gt;&gt;</a:t>
            </a:r>
          </a:p>
        </p:txBody>
      </p:sp>
      <p:sp>
        <p:nvSpPr>
          <p:cNvPr id="119812" name="Rectangle 4">
            <a:extLst>
              <a:ext uri="{FF2B5EF4-FFF2-40B4-BE49-F238E27FC236}">
                <a16:creationId xmlns:a16="http://schemas.microsoft.com/office/drawing/2014/main" id="{322C2517-7DD1-CD4E-A3C0-3C3AC1711BEA}"/>
              </a:ext>
            </a:extLst>
          </p:cNvPr>
          <p:cNvSpPr>
            <a:spLocks noGrp="1" noChangeArrowheads="1"/>
          </p:cNvSpPr>
          <p:nvPr>
            <p:ph type="body" idx="1"/>
          </p:nvPr>
        </p:nvSpPr>
        <p:spPr>
          <a:xfrm>
            <a:off x="0" y="1295400"/>
            <a:ext cx="9144000" cy="5562600"/>
          </a:xfrm>
        </p:spPr>
        <p:txBody>
          <a:bodyPr/>
          <a:lstStyle/>
          <a:p>
            <a:pPr eaLnBrk="1" hangingPunct="1">
              <a:lnSpc>
                <a:spcPct val="90000"/>
              </a:lnSpc>
            </a:pPr>
            <a:endParaRPr lang="en-US" altLang="en-US" sz="2800" b="1"/>
          </a:p>
          <a:p>
            <a:pPr eaLnBrk="1" hangingPunct="1">
              <a:lnSpc>
                <a:spcPct val="90000"/>
              </a:lnSpc>
            </a:pPr>
            <a:r>
              <a:rPr lang="en-US" altLang="en-US" sz="2800" b="1"/>
              <a:t>20</a:t>
            </a:r>
            <a:r>
              <a:rPr lang="en-US" altLang="en-US" sz="2800" b="1" baseline="30000"/>
              <a:t>th</a:t>
            </a:r>
            <a:r>
              <a:rPr lang="en-US" altLang="en-US" sz="2800" b="1"/>
              <a:t> century– Ecumenical Movement</a:t>
            </a:r>
          </a:p>
          <a:p>
            <a:pPr lvl="1" eaLnBrk="1" hangingPunct="1">
              <a:lnSpc>
                <a:spcPct val="90000"/>
              </a:lnSpc>
            </a:pPr>
            <a:r>
              <a:rPr lang="en-US" altLang="en-US" sz="2400" b="1"/>
              <a:t>Discouraging results</a:t>
            </a:r>
          </a:p>
          <a:p>
            <a:pPr lvl="1" eaLnBrk="1" hangingPunct="1">
              <a:lnSpc>
                <a:spcPct val="90000"/>
              </a:lnSpc>
            </a:pPr>
            <a:r>
              <a:rPr lang="en-US" altLang="en-US" sz="2400" b="1"/>
              <a:t>More bickering and infighting</a:t>
            </a:r>
          </a:p>
          <a:p>
            <a:pPr algn="r" eaLnBrk="1" hangingPunct="1">
              <a:lnSpc>
                <a:spcPct val="90000"/>
              </a:lnSpc>
            </a:pPr>
            <a:r>
              <a:rPr lang="en-US" altLang="en-US" sz="2800" b="1"/>
              <a:t>The Real Problem:</a:t>
            </a:r>
          </a:p>
          <a:p>
            <a:pPr lvl="1" algn="r" eaLnBrk="1" hangingPunct="1">
              <a:lnSpc>
                <a:spcPct val="90000"/>
              </a:lnSpc>
            </a:pPr>
            <a:r>
              <a:rPr lang="en-US" altLang="en-US" sz="2400" b="1"/>
              <a:t>Not Intellect</a:t>
            </a:r>
          </a:p>
          <a:p>
            <a:pPr lvl="1" algn="r" eaLnBrk="1" hangingPunct="1">
              <a:lnSpc>
                <a:spcPct val="90000"/>
              </a:lnSpc>
            </a:pPr>
            <a:r>
              <a:rPr lang="en-US" altLang="en-US" sz="2400" b="1"/>
              <a:t>Affair of the heart:</a:t>
            </a:r>
          </a:p>
          <a:p>
            <a:pPr lvl="2" algn="r" eaLnBrk="1" hangingPunct="1">
              <a:lnSpc>
                <a:spcPct val="90000"/>
              </a:lnSpc>
            </a:pPr>
            <a:r>
              <a:rPr lang="en-US" altLang="en-US" sz="2000" b="1"/>
              <a:t>Pride</a:t>
            </a:r>
          </a:p>
          <a:p>
            <a:pPr lvl="2" algn="r" eaLnBrk="1" hangingPunct="1">
              <a:lnSpc>
                <a:spcPct val="90000"/>
              </a:lnSpc>
            </a:pPr>
            <a:r>
              <a:rPr lang="en-US" altLang="en-US" sz="2000" b="1"/>
              <a:t>Lust for Power</a:t>
            </a:r>
          </a:p>
          <a:p>
            <a:pPr lvl="2" algn="r" eaLnBrk="1" hangingPunct="1">
              <a:lnSpc>
                <a:spcPct val="90000"/>
              </a:lnSpc>
            </a:pPr>
            <a:r>
              <a:rPr lang="en-US" altLang="en-US" sz="2000" b="1"/>
              <a:t>Greed</a:t>
            </a:r>
          </a:p>
          <a:p>
            <a:pPr lvl="2" algn="r" eaLnBrk="1" hangingPunct="1">
              <a:lnSpc>
                <a:spcPct val="90000"/>
              </a:lnSpc>
            </a:pPr>
            <a:r>
              <a:rPr lang="en-US" altLang="en-US" sz="2000" b="1"/>
              <a:t>Intolerance</a:t>
            </a:r>
          </a:p>
          <a:p>
            <a:pPr lvl="2" algn="r" eaLnBrk="1" hangingPunct="1">
              <a:lnSpc>
                <a:spcPct val="90000"/>
              </a:lnSpc>
            </a:pPr>
            <a:r>
              <a:rPr lang="en-US" altLang="en-US" sz="2000" b="1"/>
              <a:t>Prejudice</a:t>
            </a:r>
          </a:p>
          <a:p>
            <a:pPr lvl="1" eaLnBrk="1" hangingPunct="1">
              <a:lnSpc>
                <a:spcPct val="90000"/>
              </a:lnSpc>
            </a:pPr>
            <a:endParaRPr lang="en-US" altLang="en-US" sz="2400" b="1"/>
          </a:p>
        </p:txBody>
      </p:sp>
      <p:pic>
        <p:nvPicPr>
          <p:cNvPr id="119813" name="Picture 5" descr="2000830-Ecumenical-guests-big">
            <a:extLst>
              <a:ext uri="{FF2B5EF4-FFF2-40B4-BE49-F238E27FC236}">
                <a16:creationId xmlns:a16="http://schemas.microsoft.com/office/drawing/2014/main" id="{3A139959-24D8-214F-A322-287489F00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7" name="AutoShape 2">
            <a:extLst>
              <a:ext uri="{FF2B5EF4-FFF2-40B4-BE49-F238E27FC236}">
                <a16:creationId xmlns:a16="http://schemas.microsoft.com/office/drawing/2014/main" id="{940ADF97-6F74-4B41-BB16-F555D5A1D475}"/>
              </a:ext>
            </a:extLst>
          </p:cNvPr>
          <p:cNvSpPr>
            <a:spLocks noGrp="1" noChangeArrowheads="1"/>
          </p:cNvSpPr>
          <p:nvPr>
            <p:ph type="title"/>
          </p:nvPr>
        </p:nvSpPr>
        <p:spPr>
          <a:xfrm>
            <a:off x="609600" y="-26988"/>
            <a:ext cx="7924800" cy="914401"/>
          </a:xfrm>
        </p:spPr>
        <p:txBody>
          <a:bodyPr/>
          <a:lstStyle/>
          <a:p>
            <a:r>
              <a:rPr lang="en-US" altLang="en-US" sz="6000">
                <a:solidFill>
                  <a:srgbClr val="FFFF00"/>
                </a:solidFill>
              </a:rPr>
              <a:t>Church Unity</a:t>
            </a:r>
          </a:p>
        </p:txBody>
      </p:sp>
      <p:sp>
        <p:nvSpPr>
          <p:cNvPr id="279558" name="Rectangle 6">
            <a:extLst>
              <a:ext uri="{FF2B5EF4-FFF2-40B4-BE49-F238E27FC236}">
                <a16:creationId xmlns:a16="http://schemas.microsoft.com/office/drawing/2014/main" id="{01A5AA83-1E0F-BE4D-9335-8D7A835DE970}"/>
              </a:ext>
            </a:extLst>
          </p:cNvPr>
          <p:cNvSpPr>
            <a:spLocks noChangeArrowheads="1"/>
          </p:cNvSpPr>
          <p:nvPr/>
        </p:nvSpPr>
        <p:spPr bwMode="auto">
          <a:xfrm>
            <a:off x="0" y="1004888"/>
            <a:ext cx="91440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4400" b="1">
                <a:solidFill>
                  <a:schemeClr val="bg1"/>
                </a:solidFill>
                <a:latin typeface="Tempus Sans ITC" pitchFamily="82" charset="77"/>
              </a:rPr>
              <a:t>OVER WHAT SHOULD WE SEPARATE FROM BELIEVERS?</a:t>
            </a:r>
          </a:p>
        </p:txBody>
      </p:sp>
      <p:pic>
        <p:nvPicPr>
          <p:cNvPr id="50179" name="Picture 7">
            <a:extLst>
              <a:ext uri="{FF2B5EF4-FFF2-40B4-BE49-F238E27FC236}">
                <a16:creationId xmlns:a16="http://schemas.microsoft.com/office/drawing/2014/main" id="{1EEAE768-46A9-FA4F-827F-047761170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91000"/>
            <a:ext cx="3352800" cy="2239963"/>
          </a:xfrm>
          <a:prstGeom prst="rect">
            <a:avLst/>
          </a:prstGeom>
          <a:noFill/>
          <a:ln w="762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50180" name="Text Box 6">
            <a:extLst>
              <a:ext uri="{FF2B5EF4-FFF2-40B4-BE49-F238E27FC236}">
                <a16:creationId xmlns:a16="http://schemas.microsoft.com/office/drawing/2014/main" id="{DEAF951D-9D23-004E-90D3-795DAFB10E51}"/>
              </a:ext>
            </a:extLst>
          </p:cNvPr>
          <p:cNvSpPr txBox="1">
            <a:spLocks noChangeArrowheads="1"/>
          </p:cNvSpPr>
          <p:nvPr/>
        </p:nvSpPr>
        <p:spPr bwMode="auto">
          <a:xfrm>
            <a:off x="8153400" y="76200"/>
            <a:ext cx="990600"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135</a:t>
            </a:r>
          </a:p>
        </p:txBody>
      </p:sp>
      <p:sp>
        <p:nvSpPr>
          <p:cNvPr id="6" name="Rectangle 6">
            <a:extLst>
              <a:ext uri="{FF2B5EF4-FFF2-40B4-BE49-F238E27FC236}">
                <a16:creationId xmlns:a16="http://schemas.microsoft.com/office/drawing/2014/main" id="{DD136DDD-13CE-1E43-A6E2-4B5EC091FBBD}"/>
              </a:ext>
            </a:extLst>
          </p:cNvPr>
          <p:cNvSpPr>
            <a:spLocks noChangeArrowheads="1"/>
          </p:cNvSpPr>
          <p:nvPr/>
        </p:nvSpPr>
        <p:spPr bwMode="auto">
          <a:xfrm>
            <a:off x="0" y="25654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i="1">
                <a:solidFill>
                  <a:schemeClr val="bg1"/>
                </a:solidFill>
                <a:latin typeface="Tempus Sans ITC" pitchFamily="82" charset="77"/>
              </a:rPr>
              <a:t>(In other words, which doctrines must believers agree upon to serve together?)</a:t>
            </a: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79558"/>
                                        </p:tgtEl>
                                        <p:attrNameLst>
                                          <p:attrName>style.visibility</p:attrName>
                                        </p:attrNameLst>
                                      </p:cBhvr>
                                      <p:to>
                                        <p:strVal val="visible"/>
                                      </p:to>
                                    </p:set>
                                    <p:anim calcmode="lin" valueType="num">
                                      <p:cBhvr>
                                        <p:cTn id="7" dur="500" fill="hold"/>
                                        <p:tgtEl>
                                          <p:spTgt spid="279558"/>
                                        </p:tgtEl>
                                        <p:attrNameLst>
                                          <p:attrName>ppt_w</p:attrName>
                                        </p:attrNameLst>
                                      </p:cBhvr>
                                      <p:tavLst>
                                        <p:tav tm="0">
                                          <p:val>
                                            <p:fltVal val="0"/>
                                          </p:val>
                                        </p:tav>
                                        <p:tav tm="100000">
                                          <p:val>
                                            <p:strVal val="#ppt_w"/>
                                          </p:val>
                                        </p:tav>
                                      </p:tavLst>
                                    </p:anim>
                                    <p:anim calcmode="lin" valueType="num">
                                      <p:cBhvr>
                                        <p:cTn id="8" dur="500" fill="hold"/>
                                        <p:tgtEl>
                                          <p:spTgt spid="279558"/>
                                        </p:tgtEl>
                                        <p:attrNameLst>
                                          <p:attrName>ppt_h</p:attrName>
                                        </p:attrNameLst>
                                      </p:cBhvr>
                                      <p:tavLst>
                                        <p:tav tm="0">
                                          <p:val>
                                            <p:fltVal val="0"/>
                                          </p:val>
                                        </p:tav>
                                        <p:tav tm="100000">
                                          <p:val>
                                            <p:strVal val="#ppt_h"/>
                                          </p:val>
                                        </p:tav>
                                      </p:tavLst>
                                    </p:anim>
                                    <p:animEffect transition="in" filter="fade">
                                      <p:cBhvr>
                                        <p:cTn id="9" dur="500"/>
                                        <p:tgtEl>
                                          <p:spTgt spid="279558"/>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8"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FAE27120-4F76-9542-8E39-142256530D63}"/>
              </a:ext>
            </a:extLst>
          </p:cNvPr>
          <p:cNvSpPr>
            <a:spLocks noGrp="1" noChangeArrowheads="1"/>
          </p:cNvSpPr>
          <p:nvPr>
            <p:ph type="ctrTitle"/>
          </p:nvPr>
        </p:nvSpPr>
        <p:spPr>
          <a:xfrm>
            <a:off x="37728" y="762000"/>
            <a:ext cx="9070776" cy="762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sz="6000" b="1" dirty="0">
                <a:solidFill>
                  <a:schemeClr val="bg1"/>
                </a:solidFill>
                <a:effectLst>
                  <a:glow rad="241300">
                    <a:schemeClr val="tx1">
                      <a:alpha val="75000"/>
                    </a:schemeClr>
                  </a:glow>
                </a:effectLst>
              </a:rPr>
              <a:t>Parties at Corinth</a:t>
            </a:r>
          </a:p>
        </p:txBody>
      </p:sp>
      <p:sp>
        <p:nvSpPr>
          <p:cNvPr id="234499" name="Rectangle 3">
            <a:extLst>
              <a:ext uri="{FF2B5EF4-FFF2-40B4-BE49-F238E27FC236}">
                <a16:creationId xmlns:a16="http://schemas.microsoft.com/office/drawing/2014/main" id="{08F6B4E7-F2BB-4E4B-AB2E-A53A0EEE1B3D}"/>
              </a:ext>
            </a:extLst>
          </p:cNvPr>
          <p:cNvSpPr>
            <a:spLocks noGrp="1" noChangeArrowheads="1"/>
          </p:cNvSpPr>
          <p:nvPr>
            <p:ph type="subTitle" idx="1"/>
          </p:nvPr>
        </p:nvSpPr>
        <p:spPr/>
        <p:txBody>
          <a:bodyPr/>
          <a:lstStyle/>
          <a:p>
            <a:pPr eaLnBrk="1" hangingPunct="1">
              <a:defRPr/>
            </a:pPr>
            <a:endParaRPr lang="en-US">
              <a:solidFill>
                <a:schemeClr val="bg1"/>
              </a:solidFill>
              <a:effectLst>
                <a:glow rad="241300">
                  <a:schemeClr val="tx1">
                    <a:alpha val="75000"/>
                  </a:schemeClr>
                </a:glow>
              </a:effectLst>
            </a:endParaRPr>
          </a:p>
        </p:txBody>
      </p:sp>
      <p:pic>
        <p:nvPicPr>
          <p:cNvPr id="173060" name="Picture 4" descr="WITEC">
            <a:extLst>
              <a:ext uri="{FF2B5EF4-FFF2-40B4-BE49-F238E27FC236}">
                <a16:creationId xmlns:a16="http://schemas.microsoft.com/office/drawing/2014/main" id="{6469907D-D70E-7F49-90BD-F91C20C6B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000" r="7843" b="33333"/>
          <a:stretch>
            <a:fillRect/>
          </a:stretch>
        </p:blipFill>
        <p:spPr bwMode="auto">
          <a:xfrm>
            <a:off x="762000"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Rectangle 6">
            <a:extLst>
              <a:ext uri="{FF2B5EF4-FFF2-40B4-BE49-F238E27FC236}">
                <a16:creationId xmlns:a16="http://schemas.microsoft.com/office/drawing/2014/main" id="{32F0537C-091E-0A49-8A5B-C1CEDC185E2A}"/>
              </a:ext>
            </a:extLst>
          </p:cNvPr>
          <p:cNvSpPr>
            <a:spLocks noChangeArrowheads="1"/>
          </p:cNvSpPr>
          <p:nvPr/>
        </p:nvSpPr>
        <p:spPr bwMode="auto">
          <a:xfrm>
            <a:off x="0" y="1752600"/>
            <a:ext cx="2667000" cy="3048000"/>
          </a:xfrm>
          <a:prstGeom prst="rect">
            <a:avLst/>
          </a:prstGeom>
          <a:noFill/>
          <a:ln w="9525">
            <a:noFill/>
            <a:miter lim="800000"/>
            <a:headEnd/>
            <a:tailEnd/>
          </a:ln>
          <a:effectLst/>
        </p:spPr>
        <p:txBody>
          <a:bodyPr anchor="ctr"/>
          <a:lstStyle/>
          <a:p>
            <a:pPr eaLnBrk="1" hangingPunct="1">
              <a:defRPr/>
            </a:pPr>
            <a:r>
              <a:rPr lang="en-US" sz="4400" b="1" dirty="0">
                <a:solidFill>
                  <a:srgbClr val="FFFFFF"/>
                </a:solidFill>
                <a:effectLst>
                  <a:glow rad="241300">
                    <a:srgbClr val="000000">
                      <a:alpha val="75000"/>
                    </a:srgbClr>
                  </a:glow>
                </a:effectLst>
                <a:latin typeface="Arial" charset="0"/>
                <a:ea typeface="Osaka"/>
              </a:rPr>
              <a:t>Paul </a:t>
            </a:r>
            <a:br>
              <a:rPr lang="en-US" sz="4400" b="1" dirty="0">
                <a:solidFill>
                  <a:srgbClr val="FFFFFF"/>
                </a:solidFill>
                <a:effectLst>
                  <a:glow rad="241300">
                    <a:srgbClr val="000000">
                      <a:alpha val="75000"/>
                    </a:srgbClr>
                  </a:glow>
                </a:effectLst>
                <a:latin typeface="Arial" charset="0"/>
                <a:ea typeface="Osaka"/>
              </a:rPr>
            </a:br>
            <a:r>
              <a:rPr lang="en-US" sz="4400" b="1" dirty="0">
                <a:solidFill>
                  <a:srgbClr val="FFFFFF"/>
                </a:solidFill>
                <a:effectLst>
                  <a:glow rad="241300">
                    <a:srgbClr val="000000">
                      <a:alpha val="75000"/>
                    </a:srgbClr>
                  </a:glow>
                </a:effectLst>
                <a:latin typeface="Arial" charset="0"/>
                <a:ea typeface="Osaka"/>
              </a:rPr>
              <a:t>Action</a:t>
            </a:r>
            <a:br>
              <a:rPr lang="en-US" sz="4400" b="1" dirty="0">
                <a:solidFill>
                  <a:srgbClr val="FFFFFF"/>
                </a:solidFill>
                <a:effectLst>
                  <a:glow rad="241300">
                    <a:srgbClr val="000000">
                      <a:alpha val="75000"/>
                    </a:srgbClr>
                  </a:glow>
                </a:effectLst>
                <a:latin typeface="Arial" charset="0"/>
                <a:ea typeface="Osaka"/>
              </a:rPr>
            </a:br>
            <a:r>
              <a:rPr lang="en-US" sz="4400" b="1" dirty="0">
                <a:solidFill>
                  <a:srgbClr val="FFFFFF"/>
                </a:solidFill>
                <a:effectLst>
                  <a:glow rad="241300">
                    <a:srgbClr val="000000">
                      <a:alpha val="75000"/>
                    </a:srgbClr>
                  </a:glow>
                </a:effectLst>
                <a:latin typeface="Arial" charset="0"/>
                <a:ea typeface="Osaka"/>
              </a:rPr>
              <a:t>Party</a:t>
            </a:r>
          </a:p>
        </p:txBody>
      </p:sp>
      <p:sp>
        <p:nvSpPr>
          <p:cNvPr id="258056" name="Rectangle 8">
            <a:extLst>
              <a:ext uri="{FF2B5EF4-FFF2-40B4-BE49-F238E27FC236}">
                <a16:creationId xmlns:a16="http://schemas.microsoft.com/office/drawing/2014/main" id="{CC68D7F3-8033-374F-B81E-6282D3A11801}"/>
              </a:ext>
            </a:extLst>
          </p:cNvPr>
          <p:cNvSpPr>
            <a:spLocks noChangeArrowheads="1"/>
          </p:cNvSpPr>
          <p:nvPr/>
        </p:nvSpPr>
        <p:spPr bwMode="auto">
          <a:xfrm>
            <a:off x="1828800" y="1752600"/>
            <a:ext cx="2667000" cy="3048000"/>
          </a:xfrm>
          <a:prstGeom prst="rect">
            <a:avLst/>
          </a:prstGeom>
          <a:noFill/>
          <a:ln w="9525">
            <a:noFill/>
            <a:miter lim="800000"/>
            <a:headEnd/>
            <a:tailEnd/>
          </a:ln>
          <a:effectLst/>
        </p:spPr>
        <p:txBody>
          <a:bodyPr anchor="ctr"/>
          <a:lstStyle/>
          <a:p>
            <a:pPr eaLnBrk="1" hangingPunct="1">
              <a:defRPr/>
            </a:pPr>
            <a:r>
              <a:rPr lang="en-US" sz="4400" b="1" dirty="0" err="1">
                <a:solidFill>
                  <a:srgbClr val="FFFFFF"/>
                </a:solidFill>
                <a:effectLst>
                  <a:glow rad="241300">
                    <a:srgbClr val="000000">
                      <a:alpha val="75000"/>
                    </a:srgbClr>
                  </a:glow>
                </a:effectLst>
                <a:latin typeface="Arial" charset="0"/>
                <a:ea typeface="Osaka"/>
              </a:rPr>
              <a:t>Apollos</a:t>
            </a:r>
            <a:r>
              <a:rPr lang="en-US" sz="4400" b="1" dirty="0">
                <a:solidFill>
                  <a:srgbClr val="FFFFFF"/>
                </a:solidFill>
                <a:effectLst>
                  <a:glow rad="241300">
                    <a:srgbClr val="000000">
                      <a:alpha val="75000"/>
                    </a:srgbClr>
                  </a:glow>
                </a:effectLst>
                <a:latin typeface="Arial" charset="0"/>
                <a:ea typeface="Osaka"/>
              </a:rPr>
              <a:t> </a:t>
            </a:r>
            <a:br>
              <a:rPr lang="en-US" sz="4400" b="1" dirty="0">
                <a:solidFill>
                  <a:srgbClr val="FFFFFF"/>
                </a:solidFill>
                <a:effectLst>
                  <a:glow rad="241300">
                    <a:srgbClr val="000000">
                      <a:alpha val="75000"/>
                    </a:srgbClr>
                  </a:glow>
                </a:effectLst>
                <a:latin typeface="Arial" charset="0"/>
                <a:ea typeface="Osaka"/>
              </a:rPr>
            </a:br>
            <a:r>
              <a:rPr lang="en-US" sz="4400" b="1" dirty="0">
                <a:solidFill>
                  <a:srgbClr val="FFFFFF"/>
                </a:solidFill>
                <a:effectLst>
                  <a:glow rad="241300">
                    <a:srgbClr val="000000">
                      <a:alpha val="75000"/>
                    </a:srgbClr>
                  </a:glow>
                </a:effectLst>
                <a:latin typeface="Arial" charset="0"/>
                <a:ea typeface="Osaka"/>
              </a:rPr>
              <a:t>Yippee</a:t>
            </a:r>
            <a:br>
              <a:rPr lang="en-US" sz="4400" b="1" dirty="0">
                <a:solidFill>
                  <a:srgbClr val="FFFFFF"/>
                </a:solidFill>
                <a:effectLst>
                  <a:glow rad="241300">
                    <a:srgbClr val="000000">
                      <a:alpha val="75000"/>
                    </a:srgbClr>
                  </a:glow>
                </a:effectLst>
                <a:latin typeface="Arial" charset="0"/>
                <a:ea typeface="Osaka"/>
              </a:rPr>
            </a:br>
            <a:r>
              <a:rPr lang="en-US" sz="4400" b="1" dirty="0">
                <a:solidFill>
                  <a:srgbClr val="FFFFFF"/>
                </a:solidFill>
                <a:effectLst>
                  <a:glow rad="241300">
                    <a:srgbClr val="000000">
                      <a:alpha val="75000"/>
                    </a:srgbClr>
                  </a:glow>
                </a:effectLst>
                <a:latin typeface="Arial" charset="0"/>
                <a:ea typeface="Osaka"/>
              </a:rPr>
              <a:t>Esquire</a:t>
            </a:r>
          </a:p>
        </p:txBody>
      </p:sp>
      <p:sp>
        <p:nvSpPr>
          <p:cNvPr id="258058" name="Rectangle 10">
            <a:extLst>
              <a:ext uri="{FF2B5EF4-FFF2-40B4-BE49-F238E27FC236}">
                <a16:creationId xmlns:a16="http://schemas.microsoft.com/office/drawing/2014/main" id="{186B291D-6468-7140-8069-385F19890F20}"/>
              </a:ext>
            </a:extLst>
          </p:cNvPr>
          <p:cNvSpPr>
            <a:spLocks noChangeArrowheads="1"/>
          </p:cNvSpPr>
          <p:nvPr/>
        </p:nvSpPr>
        <p:spPr bwMode="auto">
          <a:xfrm>
            <a:off x="4114800" y="1752600"/>
            <a:ext cx="2667000" cy="3048000"/>
          </a:xfrm>
          <a:prstGeom prst="rect">
            <a:avLst/>
          </a:prstGeom>
          <a:noFill/>
          <a:ln w="9525">
            <a:noFill/>
            <a:miter lim="800000"/>
            <a:headEnd/>
            <a:tailEnd/>
          </a:ln>
          <a:effectLst/>
        </p:spPr>
        <p:txBody>
          <a:bodyPr anchor="ctr"/>
          <a:lstStyle/>
          <a:p>
            <a:pPr eaLnBrk="1" hangingPunct="1">
              <a:defRPr/>
            </a:pPr>
            <a:r>
              <a:rPr lang="en-US" sz="4400" b="1" dirty="0" err="1">
                <a:solidFill>
                  <a:srgbClr val="FFFFFF"/>
                </a:solidFill>
                <a:effectLst>
                  <a:glow rad="241300">
                    <a:srgbClr val="000000">
                      <a:alpha val="75000"/>
                    </a:srgbClr>
                  </a:glow>
                </a:effectLst>
                <a:latin typeface="Arial" charset="0"/>
                <a:ea typeface="Osaka"/>
              </a:rPr>
              <a:t>Cephas</a:t>
            </a:r>
            <a:r>
              <a:rPr lang="en-US" sz="4400" b="1" dirty="0">
                <a:solidFill>
                  <a:srgbClr val="FFFFFF"/>
                </a:solidFill>
                <a:effectLst>
                  <a:glow rad="241300">
                    <a:srgbClr val="000000">
                      <a:alpha val="75000"/>
                    </a:srgbClr>
                  </a:glow>
                </a:effectLst>
                <a:latin typeface="Arial" charset="0"/>
                <a:ea typeface="Osaka"/>
              </a:rPr>
              <a:t> </a:t>
            </a:r>
            <a:br>
              <a:rPr lang="en-US" sz="4400" b="1" dirty="0">
                <a:solidFill>
                  <a:srgbClr val="FFFFFF"/>
                </a:solidFill>
                <a:effectLst>
                  <a:glow rad="241300">
                    <a:srgbClr val="000000">
                      <a:alpha val="75000"/>
                    </a:srgbClr>
                  </a:glow>
                </a:effectLst>
                <a:latin typeface="Arial" charset="0"/>
                <a:ea typeface="Osaka"/>
              </a:rPr>
            </a:br>
            <a:r>
              <a:rPr lang="en-US" sz="4400" b="1" dirty="0">
                <a:solidFill>
                  <a:srgbClr val="FFFFFF"/>
                </a:solidFill>
                <a:effectLst>
                  <a:glow rad="241300">
                    <a:srgbClr val="000000">
                      <a:alpha val="75000"/>
                    </a:srgbClr>
                  </a:glow>
                </a:effectLst>
                <a:latin typeface="Arial" charset="0"/>
                <a:ea typeface="Osaka"/>
              </a:rPr>
              <a:t>Triumph</a:t>
            </a:r>
            <a:br>
              <a:rPr lang="en-US" sz="4400" b="1" dirty="0">
                <a:solidFill>
                  <a:srgbClr val="FFFFFF"/>
                </a:solidFill>
                <a:effectLst>
                  <a:glow rad="241300">
                    <a:srgbClr val="000000">
                      <a:alpha val="75000"/>
                    </a:srgbClr>
                  </a:glow>
                </a:effectLst>
                <a:latin typeface="Arial" charset="0"/>
                <a:ea typeface="Osaka"/>
              </a:rPr>
            </a:br>
            <a:r>
              <a:rPr lang="en-US" sz="4400" b="1" dirty="0">
                <a:solidFill>
                  <a:srgbClr val="FFFFFF"/>
                </a:solidFill>
                <a:effectLst>
                  <a:glow rad="241300">
                    <a:srgbClr val="000000">
                      <a:alpha val="75000"/>
                    </a:srgbClr>
                  </a:glow>
                </a:effectLst>
                <a:latin typeface="Arial" charset="0"/>
                <a:ea typeface="Osaka"/>
              </a:rPr>
              <a:t>Esquire</a:t>
            </a:r>
          </a:p>
        </p:txBody>
      </p:sp>
      <p:sp>
        <p:nvSpPr>
          <p:cNvPr id="258060" name="Rectangle 12">
            <a:extLst>
              <a:ext uri="{FF2B5EF4-FFF2-40B4-BE49-F238E27FC236}">
                <a16:creationId xmlns:a16="http://schemas.microsoft.com/office/drawing/2014/main" id="{6671C03A-1F02-7042-975D-05D72983A593}"/>
              </a:ext>
            </a:extLst>
          </p:cNvPr>
          <p:cNvSpPr>
            <a:spLocks noChangeArrowheads="1"/>
          </p:cNvSpPr>
          <p:nvPr/>
        </p:nvSpPr>
        <p:spPr bwMode="auto">
          <a:xfrm>
            <a:off x="6477000" y="1752600"/>
            <a:ext cx="2819400" cy="3048000"/>
          </a:xfrm>
          <a:prstGeom prst="rect">
            <a:avLst/>
          </a:prstGeom>
          <a:noFill/>
          <a:ln w="9525">
            <a:noFill/>
            <a:miter lim="800000"/>
            <a:headEnd/>
            <a:tailEnd/>
          </a:ln>
          <a:effectLst/>
        </p:spPr>
        <p:txBody>
          <a:bodyPr anchor="ctr"/>
          <a:lstStyle/>
          <a:p>
            <a:pPr eaLnBrk="1" hangingPunct="1">
              <a:defRPr/>
            </a:pPr>
            <a:r>
              <a:rPr lang="en-US" sz="4400" b="1">
                <a:solidFill>
                  <a:srgbClr val="FFFFFF"/>
                </a:solidFill>
                <a:effectLst>
                  <a:glow rad="241300">
                    <a:srgbClr val="000000">
                      <a:alpha val="75000"/>
                    </a:srgbClr>
                  </a:glow>
                </a:effectLst>
                <a:latin typeface="Arial" charset="0"/>
                <a:ea typeface="Osaka"/>
              </a:rPr>
              <a:t>Savior </a:t>
            </a:r>
            <a:br>
              <a:rPr lang="en-US" sz="4400" b="1">
                <a:solidFill>
                  <a:srgbClr val="FFFFFF"/>
                </a:solidFill>
                <a:effectLst>
                  <a:glow rad="241300">
                    <a:srgbClr val="000000">
                      <a:alpha val="75000"/>
                    </a:srgbClr>
                  </a:glow>
                </a:effectLst>
                <a:latin typeface="Arial" charset="0"/>
                <a:ea typeface="Osaka"/>
              </a:rPr>
            </a:br>
            <a:r>
              <a:rPr lang="en-US" sz="4400" b="1">
                <a:solidFill>
                  <a:srgbClr val="FFFFFF"/>
                </a:solidFill>
                <a:effectLst>
                  <a:glow rad="241300">
                    <a:srgbClr val="000000">
                      <a:alpha val="75000"/>
                    </a:srgbClr>
                  </a:glow>
                </a:effectLst>
                <a:latin typeface="Arial" charset="0"/>
                <a:ea typeface="Osaka"/>
              </a:rPr>
              <a:t>Dvlpmnt</a:t>
            </a:r>
            <a:br>
              <a:rPr lang="en-US" sz="4400" b="1">
                <a:solidFill>
                  <a:srgbClr val="FFFFFF"/>
                </a:solidFill>
                <a:effectLst>
                  <a:glow rad="241300">
                    <a:srgbClr val="000000">
                      <a:alpha val="75000"/>
                    </a:srgbClr>
                  </a:glow>
                </a:effectLst>
                <a:latin typeface="Arial" charset="0"/>
                <a:ea typeface="Osaka"/>
              </a:rPr>
            </a:br>
            <a:r>
              <a:rPr lang="en-US" sz="4400" b="1">
                <a:solidFill>
                  <a:srgbClr val="FFFFFF"/>
                </a:solidFill>
                <a:effectLst>
                  <a:glow rad="241300">
                    <a:srgbClr val="000000">
                      <a:alpha val="75000"/>
                    </a:srgbClr>
                  </a:glow>
                </a:effectLst>
                <a:latin typeface="Arial" charset="0"/>
                <a:ea typeface="Osaka"/>
              </a:rPr>
              <a:t>Party</a:t>
            </a:r>
          </a:p>
        </p:txBody>
      </p:sp>
      <p:sp>
        <p:nvSpPr>
          <p:cNvPr id="258053" name="Rectangle 5">
            <a:extLst>
              <a:ext uri="{FF2B5EF4-FFF2-40B4-BE49-F238E27FC236}">
                <a16:creationId xmlns:a16="http://schemas.microsoft.com/office/drawing/2014/main" id="{6C39B246-83AE-B143-82B9-27BD05A46AC1}"/>
              </a:ext>
            </a:extLst>
          </p:cNvPr>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defRPr/>
            </a:pPr>
            <a:r>
              <a:rPr lang="en-US" sz="4400" b="1" dirty="0">
                <a:solidFill>
                  <a:srgbClr val="FFFF00"/>
                </a:solidFill>
                <a:effectLst>
                  <a:glow rad="241300">
                    <a:srgbClr val="000000">
                      <a:alpha val="75000"/>
                    </a:srgbClr>
                  </a:glow>
                </a:effectLst>
                <a:latin typeface="Arial" charset="0"/>
                <a:ea typeface="Osaka" charset="0"/>
              </a:rPr>
              <a:t>P</a:t>
            </a:r>
            <a:br>
              <a:rPr lang="en-US" sz="4400" b="1" dirty="0">
                <a:solidFill>
                  <a:srgbClr val="FFFF00"/>
                </a:solidFill>
                <a:effectLst>
                  <a:glow rad="241300">
                    <a:srgbClr val="000000">
                      <a:alpha val="75000"/>
                    </a:srgbClr>
                  </a:glow>
                </a:effectLst>
                <a:latin typeface="Arial" charset="0"/>
                <a:ea typeface="Osaka" charset="0"/>
              </a:rPr>
            </a:br>
            <a:r>
              <a:rPr lang="en-US" sz="4400" b="1" dirty="0">
                <a:solidFill>
                  <a:srgbClr val="FFFF00"/>
                </a:solidFill>
                <a:effectLst>
                  <a:glow rad="241300">
                    <a:srgbClr val="000000">
                      <a:alpha val="75000"/>
                    </a:srgbClr>
                  </a:glow>
                </a:effectLst>
                <a:latin typeface="Arial" charset="0"/>
                <a:ea typeface="Osaka" charset="0"/>
              </a:rPr>
              <a:t>A</a:t>
            </a:r>
            <a:br>
              <a:rPr lang="en-US" sz="4400" b="1" dirty="0">
                <a:solidFill>
                  <a:srgbClr val="FFFF00"/>
                </a:solidFill>
                <a:effectLst>
                  <a:glow rad="241300">
                    <a:srgbClr val="000000">
                      <a:alpha val="75000"/>
                    </a:srgbClr>
                  </a:glow>
                </a:effectLst>
                <a:latin typeface="Arial" charset="0"/>
                <a:ea typeface="Osaka" charset="0"/>
              </a:rPr>
            </a:br>
            <a:r>
              <a:rPr lang="en-US" sz="4400" b="1" dirty="0">
                <a:solidFill>
                  <a:srgbClr val="FFFF00"/>
                </a:solidFill>
                <a:effectLst>
                  <a:glow rad="241300">
                    <a:srgbClr val="000000">
                      <a:alpha val="75000"/>
                    </a:srgbClr>
                  </a:glow>
                </a:effectLst>
                <a:latin typeface="Arial" charset="0"/>
                <a:ea typeface="Osaka" charset="0"/>
              </a:rPr>
              <a:t>P</a:t>
            </a:r>
          </a:p>
        </p:txBody>
      </p:sp>
      <p:sp>
        <p:nvSpPr>
          <p:cNvPr id="258055" name="Rectangle 7">
            <a:extLst>
              <a:ext uri="{FF2B5EF4-FFF2-40B4-BE49-F238E27FC236}">
                <a16:creationId xmlns:a16="http://schemas.microsoft.com/office/drawing/2014/main" id="{294D729A-B6E5-C049-A9A4-70B504EF0C72}"/>
              </a:ext>
            </a:extLst>
          </p:cNvPr>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defRPr/>
            </a:pPr>
            <a:r>
              <a:rPr lang="en-US" sz="4400" b="1">
                <a:solidFill>
                  <a:srgbClr val="FFFF00"/>
                </a:solidFill>
                <a:effectLst>
                  <a:glow rad="241300">
                    <a:srgbClr val="000000">
                      <a:alpha val="75000"/>
                    </a:srgbClr>
                  </a:glow>
                </a:effectLst>
                <a:latin typeface="Arial" charset="0"/>
                <a:ea typeface="Osaka" charset="0"/>
              </a:rPr>
              <a:t>A</a:t>
            </a:r>
            <a:br>
              <a:rPr lang="en-US" sz="4400" b="1">
                <a:solidFill>
                  <a:srgbClr val="FFFF00"/>
                </a:solidFill>
                <a:effectLst>
                  <a:glow rad="241300">
                    <a:srgbClr val="000000">
                      <a:alpha val="75000"/>
                    </a:srgbClr>
                  </a:glow>
                </a:effectLst>
                <a:latin typeface="Arial" charset="0"/>
                <a:ea typeface="Osaka" charset="0"/>
              </a:rPr>
            </a:br>
            <a:r>
              <a:rPr lang="en-US" sz="4400" b="1">
                <a:solidFill>
                  <a:srgbClr val="FFFF00"/>
                </a:solidFill>
                <a:effectLst>
                  <a:glow rad="241300">
                    <a:srgbClr val="000000">
                      <a:alpha val="75000"/>
                    </a:srgbClr>
                  </a:glow>
                </a:effectLst>
                <a:latin typeface="Arial" charset="0"/>
                <a:ea typeface="Osaka" charset="0"/>
              </a:rPr>
              <a:t>Y</a:t>
            </a:r>
            <a:br>
              <a:rPr lang="en-US" sz="4400" b="1">
                <a:solidFill>
                  <a:srgbClr val="FFFF00"/>
                </a:solidFill>
                <a:effectLst>
                  <a:glow rad="241300">
                    <a:srgbClr val="000000">
                      <a:alpha val="75000"/>
                    </a:srgbClr>
                  </a:glow>
                </a:effectLst>
                <a:latin typeface="Arial" charset="0"/>
                <a:ea typeface="Osaka" charset="0"/>
              </a:rPr>
            </a:br>
            <a:r>
              <a:rPr lang="en-US" sz="4400" b="1">
                <a:solidFill>
                  <a:srgbClr val="FFFF00"/>
                </a:solidFill>
                <a:effectLst>
                  <a:glow rad="241300">
                    <a:srgbClr val="000000">
                      <a:alpha val="75000"/>
                    </a:srgbClr>
                  </a:glow>
                </a:effectLst>
                <a:latin typeface="Arial" charset="0"/>
                <a:ea typeface="Osaka" charset="0"/>
              </a:rPr>
              <a:t>E</a:t>
            </a:r>
          </a:p>
        </p:txBody>
      </p:sp>
      <p:sp>
        <p:nvSpPr>
          <p:cNvPr id="258057" name="Rectangle 9">
            <a:extLst>
              <a:ext uri="{FF2B5EF4-FFF2-40B4-BE49-F238E27FC236}">
                <a16:creationId xmlns:a16="http://schemas.microsoft.com/office/drawing/2014/main" id="{D4ACF175-D481-6142-83AE-D33D7C76DCE0}"/>
              </a:ext>
            </a:extLst>
          </p:cNvPr>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defRPr/>
            </a:pPr>
            <a:r>
              <a:rPr lang="en-US" sz="4400" b="1">
                <a:solidFill>
                  <a:srgbClr val="FFFF00"/>
                </a:solidFill>
                <a:effectLst>
                  <a:glow rad="241300">
                    <a:srgbClr val="000000">
                      <a:alpha val="75000"/>
                    </a:srgbClr>
                  </a:glow>
                </a:effectLst>
                <a:latin typeface="Arial" charset="0"/>
                <a:ea typeface="Osaka" charset="0"/>
              </a:rPr>
              <a:t>C</a:t>
            </a:r>
            <a:br>
              <a:rPr lang="en-US" sz="4400" b="1">
                <a:solidFill>
                  <a:srgbClr val="FFFF00"/>
                </a:solidFill>
                <a:effectLst>
                  <a:glow rad="241300">
                    <a:srgbClr val="000000">
                      <a:alpha val="75000"/>
                    </a:srgbClr>
                  </a:glow>
                </a:effectLst>
                <a:latin typeface="Arial" charset="0"/>
                <a:ea typeface="Osaka" charset="0"/>
              </a:rPr>
            </a:br>
            <a:r>
              <a:rPr lang="en-US" sz="4400" b="1">
                <a:solidFill>
                  <a:srgbClr val="FFFF00"/>
                </a:solidFill>
                <a:effectLst>
                  <a:glow rad="241300">
                    <a:srgbClr val="000000">
                      <a:alpha val="75000"/>
                    </a:srgbClr>
                  </a:glow>
                </a:effectLst>
                <a:latin typeface="Arial" charset="0"/>
                <a:ea typeface="Osaka" charset="0"/>
              </a:rPr>
              <a:t>T</a:t>
            </a:r>
            <a:br>
              <a:rPr lang="en-US" sz="4400" b="1">
                <a:solidFill>
                  <a:srgbClr val="FFFF00"/>
                </a:solidFill>
                <a:effectLst>
                  <a:glow rad="241300">
                    <a:srgbClr val="000000">
                      <a:alpha val="75000"/>
                    </a:srgbClr>
                  </a:glow>
                </a:effectLst>
                <a:latin typeface="Arial" charset="0"/>
                <a:ea typeface="Osaka" charset="0"/>
              </a:rPr>
            </a:br>
            <a:r>
              <a:rPr lang="en-US" sz="4400" b="1">
                <a:solidFill>
                  <a:srgbClr val="FFFF00"/>
                </a:solidFill>
                <a:effectLst>
                  <a:glow rad="241300">
                    <a:srgbClr val="000000">
                      <a:alpha val="75000"/>
                    </a:srgbClr>
                  </a:glow>
                </a:effectLst>
                <a:latin typeface="Arial" charset="0"/>
                <a:ea typeface="Osaka" charset="0"/>
              </a:rPr>
              <a:t>E</a:t>
            </a:r>
          </a:p>
        </p:txBody>
      </p:sp>
      <p:sp>
        <p:nvSpPr>
          <p:cNvPr id="258059" name="Rectangle 11">
            <a:extLst>
              <a:ext uri="{FF2B5EF4-FFF2-40B4-BE49-F238E27FC236}">
                <a16:creationId xmlns:a16="http://schemas.microsoft.com/office/drawing/2014/main" id="{C8E497AB-CCFF-EC48-B934-4867A8DE2A33}"/>
              </a:ext>
            </a:extLst>
          </p:cNvPr>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defRPr/>
            </a:pPr>
            <a:r>
              <a:rPr lang="en-US" sz="4400" b="1">
                <a:solidFill>
                  <a:srgbClr val="FFFF00"/>
                </a:solidFill>
                <a:effectLst>
                  <a:glow rad="241300">
                    <a:srgbClr val="000000">
                      <a:alpha val="75000"/>
                    </a:srgbClr>
                  </a:glow>
                </a:effectLst>
                <a:latin typeface="Arial" charset="0"/>
                <a:ea typeface="Osaka" charset="0"/>
              </a:rPr>
              <a:t>S</a:t>
            </a:r>
            <a:br>
              <a:rPr lang="en-US" sz="4400" b="1">
                <a:solidFill>
                  <a:srgbClr val="FFFF00"/>
                </a:solidFill>
                <a:effectLst>
                  <a:glow rad="241300">
                    <a:srgbClr val="000000">
                      <a:alpha val="75000"/>
                    </a:srgbClr>
                  </a:glow>
                </a:effectLst>
                <a:latin typeface="Arial" charset="0"/>
                <a:ea typeface="Osaka" charset="0"/>
              </a:rPr>
            </a:br>
            <a:r>
              <a:rPr lang="en-US" sz="4400" b="1">
                <a:solidFill>
                  <a:srgbClr val="FFFF00"/>
                </a:solidFill>
                <a:effectLst>
                  <a:glow rad="241300">
                    <a:srgbClr val="000000">
                      <a:alpha val="75000"/>
                    </a:srgbClr>
                  </a:glow>
                </a:effectLst>
                <a:latin typeface="Arial" charset="0"/>
                <a:ea typeface="Osaka" charset="0"/>
              </a:rPr>
              <a:t>D</a:t>
            </a:r>
            <a:br>
              <a:rPr lang="en-US" sz="4400" b="1">
                <a:solidFill>
                  <a:srgbClr val="FFFF00"/>
                </a:solidFill>
                <a:effectLst>
                  <a:glow rad="241300">
                    <a:srgbClr val="000000">
                      <a:alpha val="75000"/>
                    </a:srgbClr>
                  </a:glow>
                </a:effectLst>
                <a:latin typeface="Arial" charset="0"/>
                <a:ea typeface="Osaka" charset="0"/>
              </a:rPr>
            </a:br>
            <a:r>
              <a:rPr lang="en-US" sz="4400" b="1">
                <a:solidFill>
                  <a:srgbClr val="FFFF00"/>
                </a:solidFill>
                <a:effectLst>
                  <a:glow rad="241300">
                    <a:srgbClr val="000000">
                      <a:alpha val="75000"/>
                    </a:srgbClr>
                  </a:glow>
                </a:effectLst>
                <a:latin typeface="Arial" charset="0"/>
                <a:ea typeface="Osaka" charset="0"/>
              </a:rPr>
              <a:t>P</a:t>
            </a:r>
          </a:p>
        </p:txBody>
      </p:sp>
      <p:sp>
        <p:nvSpPr>
          <p:cNvPr id="13" name="Rectangle 7">
            <a:extLst>
              <a:ext uri="{FF2B5EF4-FFF2-40B4-BE49-F238E27FC236}">
                <a16:creationId xmlns:a16="http://schemas.microsoft.com/office/drawing/2014/main" id="{98926B07-84B3-8846-AB7A-7AD74DCA4462}"/>
              </a:ext>
            </a:extLst>
          </p:cNvPr>
          <p:cNvSpPr>
            <a:spLocks noChangeArrowheads="1"/>
          </p:cNvSpPr>
          <p:nvPr/>
        </p:nvSpPr>
        <p:spPr bwMode="auto">
          <a:xfrm rot="-558625">
            <a:off x="3973513" y="1781175"/>
            <a:ext cx="1219200" cy="4618038"/>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b="1">
              <a:solidFill>
                <a:srgbClr val="000000"/>
              </a:solidFill>
              <a:ea typeface="Osaka" panose="020B0600000000000000" pitchFamily="34" charset="-128"/>
            </a:endParaRPr>
          </a:p>
        </p:txBody>
      </p:sp>
      <p:sp>
        <p:nvSpPr>
          <p:cNvPr id="14" name="Rectangle 9">
            <a:extLst>
              <a:ext uri="{FF2B5EF4-FFF2-40B4-BE49-F238E27FC236}">
                <a16:creationId xmlns:a16="http://schemas.microsoft.com/office/drawing/2014/main" id="{926A96C6-AC0F-884B-BDB2-DC1B8568B1EB}"/>
              </a:ext>
            </a:extLst>
          </p:cNvPr>
          <p:cNvSpPr>
            <a:spLocks noChangeArrowheads="1"/>
          </p:cNvSpPr>
          <p:nvPr/>
        </p:nvSpPr>
        <p:spPr bwMode="auto">
          <a:xfrm rot="-530609">
            <a:off x="5187950" y="1530350"/>
            <a:ext cx="4021138" cy="48006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b="1">
              <a:solidFill>
                <a:srgbClr val="000000"/>
              </a:solidFill>
              <a:ea typeface="Osaka" panose="020B0600000000000000" pitchFamily="34" charset="-128"/>
            </a:endParaRPr>
          </a:p>
        </p:txBody>
      </p:sp>
      <p:sp>
        <p:nvSpPr>
          <p:cNvPr id="15" name="Rectangle 10">
            <a:extLst>
              <a:ext uri="{FF2B5EF4-FFF2-40B4-BE49-F238E27FC236}">
                <a16:creationId xmlns:a16="http://schemas.microsoft.com/office/drawing/2014/main" id="{0759B0EA-94E2-2F40-8772-1F8914891786}"/>
              </a:ext>
            </a:extLst>
          </p:cNvPr>
          <p:cNvSpPr>
            <a:spLocks noChangeArrowheads="1"/>
          </p:cNvSpPr>
          <p:nvPr/>
        </p:nvSpPr>
        <p:spPr bwMode="auto">
          <a:xfrm>
            <a:off x="468313" y="1828800"/>
            <a:ext cx="3951287" cy="44196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b="1">
              <a:solidFill>
                <a:srgbClr val="000000"/>
              </a:solidFill>
              <a:ea typeface="Osaka" panose="020B0600000000000000"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1858" name="Picture 2" descr="church3">
            <a:extLst>
              <a:ext uri="{FF2B5EF4-FFF2-40B4-BE49-F238E27FC236}">
                <a16:creationId xmlns:a16="http://schemas.microsoft.com/office/drawing/2014/main" id="{AEC4F01B-406D-F942-A2BE-FB6463AA2798}"/>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447800" y="0"/>
            <a:ext cx="670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3">
            <a:extLst>
              <a:ext uri="{FF2B5EF4-FFF2-40B4-BE49-F238E27FC236}">
                <a16:creationId xmlns:a16="http://schemas.microsoft.com/office/drawing/2014/main" id="{0A102D35-F7FD-9844-B507-DDFA96EDA72F}"/>
              </a:ext>
            </a:extLst>
          </p:cNvPr>
          <p:cNvSpPr>
            <a:spLocks noGrp="1" noChangeArrowheads="1"/>
          </p:cNvSpPr>
          <p:nvPr>
            <p:ph type="title"/>
          </p:nvPr>
        </p:nvSpPr>
        <p:spPr/>
        <p:txBody>
          <a:bodyPr/>
          <a:lstStyle/>
          <a:p>
            <a:pPr eaLnBrk="1" hangingPunct="1"/>
            <a:r>
              <a:rPr lang="en-US" altLang="en-US" b="1" u="sng">
                <a:effectLst>
                  <a:outerShdw blurRad="38100" dist="38100" dir="2700000" algn="tl">
                    <a:srgbClr val="C0C0C0"/>
                  </a:outerShdw>
                </a:effectLst>
              </a:rPr>
              <a:t>The Cause and Solution</a:t>
            </a:r>
          </a:p>
        </p:txBody>
      </p:sp>
      <p:sp>
        <p:nvSpPr>
          <p:cNvPr id="106500" name="Rectangle 4">
            <a:extLst>
              <a:ext uri="{FF2B5EF4-FFF2-40B4-BE49-F238E27FC236}">
                <a16:creationId xmlns:a16="http://schemas.microsoft.com/office/drawing/2014/main" id="{531AB4C0-FD05-AE47-ABAF-0D3F0E4897DF}"/>
              </a:ext>
            </a:extLst>
          </p:cNvPr>
          <p:cNvSpPr>
            <a:spLocks noGrp="1" noChangeArrowheads="1"/>
          </p:cNvSpPr>
          <p:nvPr>
            <p:ph type="body" idx="1"/>
          </p:nvPr>
        </p:nvSpPr>
        <p:spPr>
          <a:xfrm>
            <a:off x="304800" y="1524000"/>
            <a:ext cx="8686800" cy="5257800"/>
          </a:xfrm>
        </p:spPr>
        <p:txBody>
          <a:bodyPr/>
          <a:lstStyle/>
          <a:p>
            <a:pPr eaLnBrk="1" hangingPunct="1"/>
            <a:r>
              <a:rPr lang="en-US" altLang="en-US" sz="2800" b="1">
                <a:effectLst>
                  <a:outerShdw blurRad="38100" dist="38100" dir="2700000" algn="tl">
                    <a:srgbClr val="C0C0C0"/>
                  </a:outerShdw>
                </a:effectLst>
              </a:rPr>
              <a:t>The 1 Corinthians 1 Problem</a:t>
            </a:r>
          </a:p>
          <a:p>
            <a:pPr lvl="1" eaLnBrk="1" hangingPunct="1"/>
            <a:r>
              <a:rPr lang="en-US" altLang="en-US" sz="2400" b="1">
                <a:effectLst>
                  <a:outerShdw blurRad="38100" dist="38100" dir="2700000" algn="tl">
                    <a:srgbClr val="C0C0C0"/>
                  </a:outerShdw>
                </a:effectLst>
              </a:rPr>
              <a:t>Division resulted from human ideas or personalities displacing Christ as the focus of the church</a:t>
            </a:r>
            <a:r>
              <a:rPr lang="fr-FR" altLang="ja-JP" sz="2400" b="1">
                <a:effectLst>
                  <a:outerShdw blurRad="38100" dist="38100" dir="2700000" algn="tl">
                    <a:srgbClr val="C0C0C0"/>
                  </a:outerShdw>
                </a:effectLst>
              </a:rPr>
              <a:t>'</a:t>
            </a:r>
            <a:r>
              <a:rPr lang="en-US" altLang="ja-JP" sz="2400" b="1">
                <a:effectLst>
                  <a:outerShdw blurRad="38100" dist="38100" dir="2700000" algn="tl">
                    <a:srgbClr val="C0C0C0"/>
                  </a:outerShdw>
                </a:effectLst>
              </a:rPr>
              <a:t>s attention--the "I follow him" attitude.</a:t>
            </a:r>
          </a:p>
          <a:p>
            <a:pPr eaLnBrk="1" hangingPunct="1"/>
            <a:r>
              <a:rPr lang="en-US" altLang="en-US" sz="2800" b="1">
                <a:effectLst>
                  <a:outerShdw blurRad="38100" dist="38100" dir="2700000" algn="tl">
                    <a:srgbClr val="C0C0C0"/>
                  </a:outerShdw>
                </a:effectLst>
              </a:rPr>
              <a:t>The Way to Overcome Division</a:t>
            </a:r>
          </a:p>
          <a:p>
            <a:pPr lvl="1" eaLnBrk="1" hangingPunct="1"/>
            <a:r>
              <a:rPr lang="en-US" altLang="en-US" sz="2400" b="1">
                <a:effectLst>
                  <a:outerShdw blurRad="38100" dist="38100" dir="2700000" algn="tl">
                    <a:srgbClr val="C0C0C0"/>
                  </a:outerShdw>
                </a:effectLst>
              </a:rPr>
              <a:t>1 Corinthians 1:10: Decide to agree with one another</a:t>
            </a:r>
            <a:endParaRPr lang="en-US" altLang="en-US" b="1">
              <a:effectLst>
                <a:outerShdw blurRad="38100" dist="38100" dir="2700000" algn="tl">
                  <a:srgbClr val="C0C0C0"/>
                </a:outerShdw>
              </a:effectLst>
            </a:endParaRPr>
          </a:p>
          <a:p>
            <a:pPr lvl="3" eaLnBrk="1" hangingPunct="1"/>
            <a:r>
              <a:rPr lang="en-US" altLang="en-US" sz="2400" b="1">
                <a:effectLst>
                  <a:outerShdw blurRad="38100" dist="38100" dir="2700000" algn="tl">
                    <a:srgbClr val="C0C0C0"/>
                  </a:outerShdw>
                </a:effectLst>
              </a:rPr>
              <a:t>Choose to look for areas of agreement rather than dissent</a:t>
            </a:r>
          </a:p>
          <a:p>
            <a:pPr lvl="1" eaLnBrk="1" hangingPunct="1"/>
            <a:r>
              <a:rPr lang="en-US" altLang="en-US" sz="2400" b="1">
                <a:effectLst>
                  <a:outerShdw blurRad="38100" dist="38100" dir="2700000" algn="tl">
                    <a:srgbClr val="C0C0C0"/>
                  </a:outerShdw>
                </a:effectLst>
              </a:rPr>
              <a:t>1 Corinthians 2:2: resolve to know nothing but Christ and Him crucified</a:t>
            </a:r>
            <a:endParaRPr lang="en-US" altLang="en-US" sz="1800" b="1">
              <a:effectLst>
                <a:outerShdw blurRad="38100" dist="38100" dir="2700000" algn="tl">
                  <a:srgbClr val="C0C0C0"/>
                </a:outerShdw>
              </a:effectLst>
            </a:endParaRPr>
          </a:p>
          <a:p>
            <a:pPr lvl="3" eaLnBrk="1" hangingPunct="1"/>
            <a:r>
              <a:rPr lang="en-US" altLang="en-US" sz="2400" b="1">
                <a:effectLst>
                  <a:outerShdw blurRad="38100" dist="38100" dir="2700000" algn="tl">
                    <a:srgbClr val="C0C0C0"/>
                  </a:outerShdw>
                </a:effectLst>
              </a:rPr>
              <a:t>Keep your attention on the simple truth where all believers agree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500">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650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650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650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650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5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23906" name="Picture 2" descr="jvilchch">
            <a:extLst>
              <a:ext uri="{FF2B5EF4-FFF2-40B4-BE49-F238E27FC236}">
                <a16:creationId xmlns:a16="http://schemas.microsoft.com/office/drawing/2014/main" id="{622D6F84-D799-4247-AF47-EDE74214616A}"/>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04800" y="390525"/>
            <a:ext cx="85725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a:extLst>
              <a:ext uri="{FF2B5EF4-FFF2-40B4-BE49-F238E27FC236}">
                <a16:creationId xmlns:a16="http://schemas.microsoft.com/office/drawing/2014/main" id="{A5D27557-A8AF-2149-8E37-E326F2DCE52A}"/>
              </a:ext>
            </a:extLst>
          </p:cNvPr>
          <p:cNvSpPr>
            <a:spLocks noGrp="1" noChangeArrowheads="1"/>
          </p:cNvSpPr>
          <p:nvPr>
            <p:ph type="body" idx="1"/>
          </p:nvPr>
        </p:nvSpPr>
        <p:spPr>
          <a:xfrm>
            <a:off x="457200" y="1600200"/>
            <a:ext cx="8686800" cy="5257800"/>
          </a:xfrm>
        </p:spPr>
        <p:txBody>
          <a:bodyPr/>
          <a:lstStyle/>
          <a:p>
            <a:pPr lvl="2" eaLnBrk="1" hangingPunct="1">
              <a:lnSpc>
                <a:spcPct val="90000"/>
              </a:lnSpc>
            </a:pPr>
            <a:r>
              <a:rPr lang="en-US" altLang="en-US" b="1"/>
              <a:t>1 Corinthians 2:4: Message and preaching not with wise and persuasive words but with a demonstration of the Spirit</a:t>
            </a:r>
            <a:r>
              <a:rPr lang="fr-FR" altLang="ja-JP" b="1"/>
              <a:t>'</a:t>
            </a:r>
            <a:r>
              <a:rPr lang="en-US" altLang="ja-JP" b="1"/>
              <a:t>s power </a:t>
            </a:r>
          </a:p>
          <a:p>
            <a:pPr lvl="3" eaLnBrk="1" hangingPunct="1">
              <a:lnSpc>
                <a:spcPct val="90000"/>
              </a:lnSpc>
            </a:pPr>
            <a:r>
              <a:rPr lang="en-US" altLang="en-US" b="1"/>
              <a:t>Let the Spirit of God lead us to:</a:t>
            </a:r>
          </a:p>
          <a:p>
            <a:pPr lvl="4" eaLnBrk="1" hangingPunct="1">
              <a:lnSpc>
                <a:spcPct val="90000"/>
              </a:lnSpc>
            </a:pPr>
            <a:r>
              <a:rPr lang="en-US" altLang="en-US" b="1"/>
              <a:t>Love</a:t>
            </a:r>
          </a:p>
          <a:p>
            <a:pPr lvl="4" eaLnBrk="1" hangingPunct="1">
              <a:lnSpc>
                <a:spcPct val="90000"/>
              </a:lnSpc>
            </a:pPr>
            <a:r>
              <a:rPr lang="en-US" altLang="en-US" b="1"/>
              <a:t>Grace</a:t>
            </a:r>
          </a:p>
          <a:p>
            <a:pPr lvl="4" eaLnBrk="1" hangingPunct="1">
              <a:lnSpc>
                <a:spcPct val="90000"/>
              </a:lnSpc>
            </a:pPr>
            <a:r>
              <a:rPr lang="en-US" altLang="en-US" b="1"/>
              <a:t>Mercy</a:t>
            </a:r>
          </a:p>
          <a:p>
            <a:pPr eaLnBrk="1" hangingPunct="1">
              <a:lnSpc>
                <a:spcPct val="90000"/>
              </a:lnSpc>
            </a:pPr>
            <a:r>
              <a:rPr lang="en-US" altLang="en-US" b="1"/>
              <a:t>VALID REASONS to Separate</a:t>
            </a:r>
          </a:p>
          <a:p>
            <a:pPr lvl="1" eaLnBrk="1" hangingPunct="1">
              <a:lnSpc>
                <a:spcPct val="90000"/>
              </a:lnSpc>
            </a:pPr>
            <a:r>
              <a:rPr lang="en-US" altLang="en-US" b="1"/>
              <a:t>Doctrine</a:t>
            </a:r>
          </a:p>
          <a:p>
            <a:pPr lvl="1" eaLnBrk="1" hangingPunct="1">
              <a:lnSpc>
                <a:spcPct val="90000"/>
              </a:lnSpc>
            </a:pPr>
            <a:r>
              <a:rPr lang="en-US" altLang="en-US" b="1"/>
              <a:t>Conscience</a:t>
            </a:r>
          </a:p>
          <a:p>
            <a:pPr lvl="1" eaLnBrk="1" hangingPunct="1">
              <a:lnSpc>
                <a:spcPct val="90000"/>
              </a:lnSpc>
            </a:pPr>
            <a:r>
              <a:rPr lang="en-US" altLang="en-US" b="1"/>
              <a:t>Practical Considerations</a:t>
            </a:r>
          </a:p>
          <a:p>
            <a:pPr lvl="1" eaLnBrk="1" hangingPunct="1">
              <a:lnSpc>
                <a:spcPct val="90000"/>
              </a:lnSpc>
            </a:pPr>
            <a:endParaRPr lang="en-US" altLang="en-US" b="1"/>
          </a:p>
        </p:txBody>
      </p:sp>
      <p:pic>
        <p:nvPicPr>
          <p:cNvPr id="123908" name="Picture 4" descr="collett">
            <a:extLst>
              <a:ext uri="{FF2B5EF4-FFF2-40B4-BE49-F238E27FC236}">
                <a16:creationId xmlns:a16="http://schemas.microsoft.com/office/drawing/2014/main" id="{AF5F7428-6D3B-7941-9055-6B14627AE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9588" y="2362200"/>
            <a:ext cx="22844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Rectangle 5">
            <a:extLst>
              <a:ext uri="{FF2B5EF4-FFF2-40B4-BE49-F238E27FC236}">
                <a16:creationId xmlns:a16="http://schemas.microsoft.com/office/drawing/2014/main" id="{E71FF04C-C14E-964B-BC32-01E9C33AAE89}"/>
              </a:ext>
            </a:extLst>
          </p:cNvPr>
          <p:cNvSpPr>
            <a:spLocks noGrp="1" noChangeArrowheads="1"/>
          </p:cNvSpPr>
          <p:nvPr>
            <p:ph type="title"/>
          </p:nvPr>
        </p:nvSpPr>
        <p:spPr/>
        <p:txBody>
          <a:bodyPr/>
          <a:lstStyle/>
          <a:p>
            <a:pPr algn="r" eaLnBrk="1" hangingPunct="1"/>
            <a:r>
              <a:rPr lang="en-US" altLang="en-US"/>
              <a:t>…continued</a:t>
            </a:r>
          </a:p>
        </p:txBody>
      </p:sp>
      <p:pic>
        <p:nvPicPr>
          <p:cNvPr id="123910" name="Picture 6" descr="trinity">
            <a:extLst>
              <a:ext uri="{FF2B5EF4-FFF2-40B4-BE49-F238E27FC236}">
                <a16:creationId xmlns:a16="http://schemas.microsoft.com/office/drawing/2014/main" id="{C00683DC-4B06-2D47-A63E-7AF33F9F6A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48006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7" descr="cult-doctrine-logo">
            <a:extLst>
              <a:ext uri="{FF2B5EF4-FFF2-40B4-BE49-F238E27FC236}">
                <a16:creationId xmlns:a16="http://schemas.microsoft.com/office/drawing/2014/main" id="{7BA159B7-CADC-AA46-BF08-9F67FB3218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09800"/>
            <a:ext cx="16589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23">
                                            <p:txEl>
                                              <p:pRg st="1" end="1"/>
                                            </p:txEl>
                                          </p:spTgt>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7523">
                                            <p:txEl>
                                              <p:pRg st="2" end="2"/>
                                            </p:txEl>
                                          </p:spTgt>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07523">
                                            <p:txEl>
                                              <p:pRg st="3" end="3"/>
                                            </p:txEl>
                                          </p:spTgt>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07523">
                                            <p:txEl>
                                              <p:pRg st="4" end="4"/>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7523">
                                            <p:txEl>
                                              <p:pRg st="5" end="5"/>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7523">
                                            <p:txEl>
                                              <p:pRg st="6" end="6"/>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7523">
                                            <p:txEl>
                                              <p:pRg st="7" end="7"/>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75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F817543-AA67-D74B-B8E0-8F489B27916F}"/>
              </a:ext>
            </a:extLst>
          </p:cNvPr>
          <p:cNvSpPr>
            <a:spLocks noGrp="1" noChangeArrowheads="1"/>
          </p:cNvSpPr>
          <p:nvPr>
            <p:ph type="body" idx="1"/>
          </p:nvPr>
        </p:nvSpPr>
        <p:spPr/>
        <p:txBody>
          <a:bodyPr/>
          <a:lstStyle/>
          <a:p>
            <a:pPr algn="ctr" eaLnBrk="1" hangingPunct="1">
              <a:buFontTx/>
              <a:buNone/>
            </a:pPr>
            <a:r>
              <a:rPr lang="en-US" altLang="en-US" b="1" i="1">
                <a:effectLst>
                  <a:outerShdw blurRad="38100" dist="38100" dir="2700000" algn="tl">
                    <a:srgbClr val="C0C0C0"/>
                  </a:outerShdw>
                </a:effectLst>
              </a:rPr>
              <a:t>UT OMNES UNUM SINT</a:t>
            </a:r>
          </a:p>
          <a:p>
            <a:pPr algn="ctr" eaLnBrk="1" hangingPunct="1">
              <a:buFontTx/>
              <a:buNone/>
            </a:pPr>
            <a:endParaRPr lang="en-US" altLang="en-US" b="1" i="1">
              <a:effectLst>
                <a:outerShdw blurRad="38100" dist="38100" dir="2700000" algn="tl">
                  <a:srgbClr val="C0C0C0"/>
                </a:outerShdw>
              </a:effectLst>
            </a:endParaRPr>
          </a:p>
          <a:p>
            <a:pPr algn="ctr" eaLnBrk="1" hangingPunct="1">
              <a:buFontTx/>
              <a:buNone/>
            </a:pPr>
            <a:r>
              <a:rPr lang="en-US" altLang="en-US" b="1" i="1">
                <a:effectLst>
                  <a:outerShdw blurRad="38100" dist="38100" dir="2700000" algn="tl">
                    <a:srgbClr val="C0C0C0"/>
                  </a:outerShdw>
                </a:effectLst>
              </a:rPr>
              <a:t>UBI CHRISTUS, IBI ECCLESIA</a:t>
            </a:r>
          </a:p>
          <a:p>
            <a:pPr algn="ctr" eaLnBrk="1" hangingPunct="1">
              <a:buFontTx/>
              <a:buNone/>
            </a:pPr>
            <a:endParaRPr lang="en-US" altLang="en-US" b="1" i="1">
              <a:effectLst>
                <a:outerShdw blurRad="38100" dist="38100" dir="2700000" algn="tl">
                  <a:srgbClr val="C0C0C0"/>
                </a:outerShdw>
              </a:effectLst>
            </a:endParaRPr>
          </a:p>
          <a:p>
            <a:pPr algn="ctr" eaLnBrk="1" hangingPunct="1">
              <a:buFontTx/>
              <a:buNone/>
            </a:pPr>
            <a:r>
              <a:rPr lang="en-US" altLang="en-US" b="1" i="1">
                <a:effectLst>
                  <a:outerShdw blurRad="38100" dist="38100" dir="2700000" algn="tl">
                    <a:srgbClr val="C0C0C0"/>
                  </a:outerShdw>
                </a:effectLst>
              </a:rPr>
              <a:t>EXTRA CHRISTUS NULLA SALUS</a:t>
            </a:r>
          </a:p>
          <a:p>
            <a:pPr algn="ctr" eaLnBrk="1" hangingPunct="1">
              <a:buFontTx/>
              <a:buNone/>
            </a:pPr>
            <a:endParaRPr lang="en-US" altLang="en-US" sz="2400" b="1" i="1">
              <a:effectLst>
                <a:outerShdw blurRad="38100" dist="38100" dir="2700000" algn="tl">
                  <a:srgbClr val="C0C0C0"/>
                </a:outerShdw>
              </a:effectLst>
            </a:endParaRPr>
          </a:p>
          <a:p>
            <a:pPr algn="ctr" eaLnBrk="1" hangingPunct="1">
              <a:buFontTx/>
              <a:buNone/>
            </a:pPr>
            <a:r>
              <a:rPr lang="en-US" altLang="en-US" b="1" i="1">
                <a:effectLst>
                  <a:outerShdw blurRad="38100" dist="38100" dir="2700000" algn="tl">
                    <a:srgbClr val="C0C0C0"/>
                  </a:outerShdw>
                </a:effectLst>
              </a:rPr>
              <a:t>SOLI DEO GLORIA!</a:t>
            </a:r>
          </a:p>
        </p:txBody>
      </p:sp>
      <p:sp>
        <p:nvSpPr>
          <p:cNvPr id="108547" name="Rectangle 3">
            <a:extLst>
              <a:ext uri="{FF2B5EF4-FFF2-40B4-BE49-F238E27FC236}">
                <a16:creationId xmlns:a16="http://schemas.microsoft.com/office/drawing/2014/main" id="{7783F3F5-2289-FD43-A0A0-1E96DCC5F23B}"/>
              </a:ext>
            </a:extLst>
          </p:cNvPr>
          <p:cNvSpPr>
            <a:spLocks noChangeArrowheads="1"/>
          </p:cNvSpPr>
          <p:nvPr/>
        </p:nvSpPr>
        <p:spPr bwMode="auto">
          <a:xfrm>
            <a:off x="457200" y="2209800"/>
            <a:ext cx="8229600" cy="4525963"/>
          </a:xfrm>
          <a:prstGeom prst="rect">
            <a:avLst/>
          </a:prstGeom>
          <a:noFill/>
          <a:ln>
            <a:noFill/>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3200" b="1" i="1">
                <a:solidFill>
                  <a:schemeClr val="accent2"/>
                </a:solidFill>
                <a:effectLst>
                  <a:outerShdw blurRad="38100" dist="38100" dir="2700000" algn="tl">
                    <a:srgbClr val="C0C0C0"/>
                  </a:outerShdw>
                </a:effectLst>
              </a:rPr>
              <a:t>That all of them may be one</a:t>
            </a:r>
          </a:p>
          <a:p>
            <a:pPr algn="ctr" eaLnBrk="1" hangingPunct="1">
              <a:spcBef>
                <a:spcPct val="20000"/>
              </a:spcBef>
            </a:pPr>
            <a:endParaRPr lang="en-US" altLang="en-US" sz="3200" b="1" i="1">
              <a:solidFill>
                <a:schemeClr val="accent2"/>
              </a:solidFill>
              <a:effectLst>
                <a:outerShdw blurRad="38100" dist="38100" dir="2700000" algn="tl">
                  <a:srgbClr val="C0C0C0"/>
                </a:outerShdw>
              </a:effectLst>
            </a:endParaRPr>
          </a:p>
          <a:p>
            <a:pPr algn="ctr" eaLnBrk="1" hangingPunct="1">
              <a:spcBef>
                <a:spcPct val="20000"/>
              </a:spcBef>
            </a:pPr>
            <a:r>
              <a:rPr lang="en-US" altLang="en-US" sz="3200" b="1" i="1">
                <a:solidFill>
                  <a:schemeClr val="accent2"/>
                </a:solidFill>
                <a:effectLst>
                  <a:outerShdw blurRad="38100" dist="38100" dir="2700000" algn="tl">
                    <a:srgbClr val="C0C0C0"/>
                  </a:outerShdw>
                </a:effectLst>
              </a:rPr>
              <a:t>One Christ, one Church</a:t>
            </a:r>
          </a:p>
          <a:p>
            <a:pPr algn="ctr" eaLnBrk="1" hangingPunct="1">
              <a:spcBef>
                <a:spcPct val="20000"/>
              </a:spcBef>
            </a:pPr>
            <a:endParaRPr lang="en-US" altLang="en-US" sz="3200" b="1" i="1">
              <a:solidFill>
                <a:schemeClr val="accent2"/>
              </a:solidFill>
              <a:effectLst>
                <a:outerShdw blurRad="38100" dist="38100" dir="2700000" algn="tl">
                  <a:srgbClr val="C0C0C0"/>
                </a:outerShdw>
              </a:effectLst>
            </a:endParaRPr>
          </a:p>
          <a:p>
            <a:pPr algn="ctr" eaLnBrk="1" hangingPunct="1">
              <a:spcBef>
                <a:spcPct val="20000"/>
              </a:spcBef>
            </a:pPr>
            <a:r>
              <a:rPr lang="en-US" altLang="en-US" sz="3200" b="1" i="1">
                <a:solidFill>
                  <a:schemeClr val="accent2"/>
                </a:solidFill>
                <a:effectLst>
                  <a:outerShdw blurRad="38100" dist="38100" dir="2700000" algn="tl">
                    <a:srgbClr val="C0C0C0"/>
                  </a:outerShdw>
                </a:effectLst>
              </a:rPr>
              <a:t>Outside Christ, no salvation</a:t>
            </a:r>
          </a:p>
          <a:p>
            <a:pPr algn="ctr" eaLnBrk="1" hangingPunct="1">
              <a:spcBef>
                <a:spcPct val="20000"/>
              </a:spcBef>
            </a:pPr>
            <a:endParaRPr lang="en-US" altLang="en-US" b="1" i="1">
              <a:solidFill>
                <a:schemeClr val="accent2"/>
              </a:solidFill>
              <a:effectLst>
                <a:outerShdw blurRad="38100" dist="38100" dir="2700000" algn="tl">
                  <a:srgbClr val="C0C0C0"/>
                </a:outerShdw>
              </a:effectLst>
            </a:endParaRPr>
          </a:p>
          <a:p>
            <a:pPr algn="ctr" eaLnBrk="1" hangingPunct="1">
              <a:spcBef>
                <a:spcPct val="20000"/>
              </a:spcBef>
            </a:pPr>
            <a:r>
              <a:rPr lang="en-US" altLang="en-US" sz="3200" b="1" i="1">
                <a:solidFill>
                  <a:schemeClr val="accent2"/>
                </a:solidFill>
                <a:effectLst>
                  <a:outerShdw blurRad="38100" dist="38100" dir="2700000" algn="tl">
                    <a:srgbClr val="C0C0C0"/>
                  </a:outerShdw>
                </a:effectLst>
              </a:rPr>
              <a:t>Only to the glory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wipe(down)">
                                      <p:cBhvr>
                                        <p:cTn id="7" dur="500"/>
                                        <p:tgtEl>
                                          <p:spTgt spid="108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8547">
                                            <p:txEl>
                                              <p:pRg st="2" end="2"/>
                                            </p:txEl>
                                          </p:spTgt>
                                        </p:tgtEl>
                                        <p:attrNameLst>
                                          <p:attrName>style.visibility</p:attrName>
                                        </p:attrNameLst>
                                      </p:cBhvr>
                                      <p:to>
                                        <p:strVal val="visible"/>
                                      </p:to>
                                    </p:set>
                                    <p:animEffect transition="in" filter="wipe(down)">
                                      <p:cBhvr>
                                        <p:cTn id="12" dur="500"/>
                                        <p:tgtEl>
                                          <p:spTgt spid="1085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8547">
                                            <p:txEl>
                                              <p:pRg st="4" end="4"/>
                                            </p:txEl>
                                          </p:spTgt>
                                        </p:tgtEl>
                                        <p:attrNameLst>
                                          <p:attrName>style.visibility</p:attrName>
                                        </p:attrNameLst>
                                      </p:cBhvr>
                                      <p:to>
                                        <p:strVal val="visible"/>
                                      </p:to>
                                    </p:set>
                                    <p:animEffect transition="in" filter="wipe(down)">
                                      <p:cBhvr>
                                        <p:cTn id="17" dur="500"/>
                                        <p:tgtEl>
                                          <p:spTgt spid="1085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8547">
                                            <p:txEl>
                                              <p:pRg st="6" end="6"/>
                                            </p:txEl>
                                          </p:spTgt>
                                        </p:tgtEl>
                                        <p:attrNameLst>
                                          <p:attrName>style.visibility</p:attrName>
                                        </p:attrNameLst>
                                      </p:cBhvr>
                                      <p:to>
                                        <p:strVal val="visible"/>
                                      </p:to>
                                    </p:set>
                                    <p:animEffect transition="in" filter="wipe(down)">
                                      <p:cBhvr>
                                        <p:cTn id="22" dur="500"/>
                                        <p:tgtEl>
                                          <p:spTgt spid="1085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8002" name="Picture 6">
            <a:extLst>
              <a:ext uri="{FF2B5EF4-FFF2-40B4-BE49-F238E27FC236}">
                <a16:creationId xmlns:a16="http://schemas.microsoft.com/office/drawing/2014/main" id="{D3DF986A-E1D8-F34E-A224-DF7390A1F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2">
            <a:extLst>
              <a:ext uri="{FF2B5EF4-FFF2-40B4-BE49-F238E27FC236}">
                <a16:creationId xmlns:a16="http://schemas.microsoft.com/office/drawing/2014/main" id="{91C3253B-BD14-DA46-8331-B01D16FA159F}"/>
              </a:ext>
            </a:extLst>
          </p:cNvPr>
          <p:cNvSpPr>
            <a:spLocks noGrp="1" noChangeArrowheads="1"/>
          </p:cNvSpPr>
          <p:nvPr>
            <p:ph type="title"/>
          </p:nvPr>
        </p:nvSpPr>
        <p:spPr>
          <a:xfrm>
            <a:off x="2514600" y="152400"/>
            <a:ext cx="6477000" cy="685800"/>
          </a:xfrm>
          <a:solidFill>
            <a:srgbClr val="FFFF00"/>
          </a:solidFill>
        </p:spPr>
        <p:txBody>
          <a:bodyPr/>
          <a:lstStyle/>
          <a:p>
            <a:pPr eaLnBrk="1" hangingPunct="1"/>
            <a:r>
              <a:rPr lang="en-US" altLang="en-US" b="1">
                <a:solidFill>
                  <a:schemeClr val="accent2"/>
                </a:solidFill>
                <a:latin typeface="Arial" panose="020B0604020202020204" pitchFamily="34" charset="0"/>
                <a:ea typeface="ＭＳ Ｐゴシック" panose="020B0600070205080204" pitchFamily="34" charset="-128"/>
                <a:cs typeface="Arial" panose="020B0604020202020204" pitchFamily="34" charset="0"/>
              </a:rPr>
              <a:t>Reasons for Separation</a:t>
            </a:r>
          </a:p>
        </p:txBody>
      </p:sp>
      <p:sp>
        <p:nvSpPr>
          <p:cNvPr id="330755" name="Rectangle 3">
            <a:extLst>
              <a:ext uri="{FF2B5EF4-FFF2-40B4-BE49-F238E27FC236}">
                <a16:creationId xmlns:a16="http://schemas.microsoft.com/office/drawing/2014/main" id="{2DD00101-598E-374A-84DA-02FE65AA4AA0}"/>
              </a:ext>
            </a:extLst>
          </p:cNvPr>
          <p:cNvSpPr>
            <a:spLocks noChangeArrowheads="1"/>
          </p:cNvSpPr>
          <p:nvPr/>
        </p:nvSpPr>
        <p:spPr bwMode="auto">
          <a:xfrm>
            <a:off x="4038600" y="1295400"/>
            <a:ext cx="5105400" cy="1938992"/>
          </a:xfrm>
          <a:prstGeom prst="rect">
            <a:avLst/>
          </a:prstGeom>
          <a:noFill/>
          <a:ln w="9525">
            <a:noFill/>
            <a:miter lim="800000"/>
            <a:headEnd/>
            <a:tailEnd/>
          </a:ln>
        </p:spPr>
        <p:txBody>
          <a:bodyPr anchor="ctr">
            <a:spAutoFit/>
          </a:bodyPr>
          <a:lstStyle/>
          <a:p>
            <a:pPr algn="ctr" eaLnBrk="1" hangingPunct="1">
              <a:defRPr/>
            </a:pPr>
            <a:r>
              <a:rPr lang="en-US" sz="6000" b="1" dirty="0">
                <a:solidFill>
                  <a:srgbClr val="FFFFFF"/>
                </a:solidFill>
                <a:effectLst>
                  <a:glow rad="165100">
                    <a:schemeClr val="bg2">
                      <a:alpha val="75000"/>
                    </a:schemeClr>
                  </a:glow>
                </a:effectLst>
                <a:latin typeface="Tempus Sans ITC" pitchFamily="82" charset="0"/>
                <a:ea typeface="+mn-ea"/>
              </a:rPr>
              <a:t>UNEQUALLY YOKED</a:t>
            </a:r>
          </a:p>
        </p:txBody>
      </p:sp>
      <p:sp>
        <p:nvSpPr>
          <p:cNvPr id="330759" name="Rectangle 7">
            <a:extLst>
              <a:ext uri="{FF2B5EF4-FFF2-40B4-BE49-F238E27FC236}">
                <a16:creationId xmlns:a16="http://schemas.microsoft.com/office/drawing/2014/main" id="{540FE391-9BF6-8C48-BAAF-4910D079E83D}"/>
              </a:ext>
            </a:extLst>
          </p:cNvPr>
          <p:cNvSpPr>
            <a:spLocks noChangeArrowheads="1"/>
          </p:cNvSpPr>
          <p:nvPr/>
        </p:nvSpPr>
        <p:spPr bwMode="auto">
          <a:xfrm>
            <a:off x="4267200" y="3711575"/>
            <a:ext cx="4648200" cy="2863850"/>
          </a:xfrm>
          <a:prstGeom prst="rect">
            <a:avLst/>
          </a:prstGeom>
          <a:solidFill>
            <a:schemeClr val="bg1"/>
          </a:solidFill>
          <a:ln w="9525">
            <a:noFill/>
            <a:miter lim="800000"/>
            <a:headEnd/>
            <a:tailEnd/>
          </a:ln>
        </p:spPr>
        <p:txBody>
          <a:bodyPr anchor="ctr">
            <a:spAutoFit/>
          </a:bodyPr>
          <a:lstStyle/>
          <a:p>
            <a:pPr algn="ctr" eaLnBrk="1" hangingPunct="1">
              <a:defRPr/>
            </a:pPr>
            <a:r>
              <a:rPr lang="en-US" sz="3600" b="1" dirty="0">
                <a:solidFill>
                  <a:srgbClr val="FFFFFF"/>
                </a:solidFill>
                <a:latin typeface="Tempus Sans ITC" pitchFamily="82" charset="0"/>
                <a:ea typeface="+mn-ea"/>
              </a:rPr>
              <a:t>Giving up of control over one</a:t>
            </a:r>
            <a:r>
              <a:rPr lang="fr-FR" sz="3600" b="1" dirty="0">
                <a:solidFill>
                  <a:srgbClr val="FFFFFF"/>
                </a:solidFill>
                <a:latin typeface="Tempus Sans ITC" pitchFamily="82" charset="0"/>
                <a:ea typeface="+mn-ea"/>
              </a:rPr>
              <a:t>'</a:t>
            </a:r>
            <a:r>
              <a:rPr lang="en-US" sz="3600" b="1" dirty="0">
                <a:solidFill>
                  <a:srgbClr val="FFFFFF"/>
                </a:solidFill>
                <a:latin typeface="Tempus Sans ITC" pitchFamily="82" charset="0"/>
                <a:ea typeface="+mn-ea"/>
              </a:rPr>
              <a:t>s activities and the loss of freedom to act in obedience to God. </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30755"/>
                                        </p:tgtEl>
                                        <p:attrNameLst>
                                          <p:attrName>style.visibility</p:attrName>
                                        </p:attrNameLst>
                                      </p:cBhvr>
                                      <p:to>
                                        <p:strVal val="visible"/>
                                      </p:to>
                                    </p:set>
                                    <p:anim calcmode="lin" valueType="num">
                                      <p:cBhvr>
                                        <p:cTn id="7" dur="500" fill="hold"/>
                                        <p:tgtEl>
                                          <p:spTgt spid="330755"/>
                                        </p:tgtEl>
                                        <p:attrNameLst>
                                          <p:attrName>ppt_w</p:attrName>
                                        </p:attrNameLst>
                                      </p:cBhvr>
                                      <p:tavLst>
                                        <p:tav tm="0">
                                          <p:val>
                                            <p:fltVal val="0"/>
                                          </p:val>
                                        </p:tav>
                                        <p:tav tm="100000">
                                          <p:val>
                                            <p:strVal val="#ppt_w"/>
                                          </p:val>
                                        </p:tav>
                                      </p:tavLst>
                                    </p:anim>
                                    <p:anim calcmode="lin" valueType="num">
                                      <p:cBhvr>
                                        <p:cTn id="8" dur="500" fill="hold"/>
                                        <p:tgtEl>
                                          <p:spTgt spid="330755"/>
                                        </p:tgtEl>
                                        <p:attrNameLst>
                                          <p:attrName>ppt_h</p:attrName>
                                        </p:attrNameLst>
                                      </p:cBhvr>
                                      <p:tavLst>
                                        <p:tav tm="0">
                                          <p:val>
                                            <p:fltVal val="0"/>
                                          </p:val>
                                        </p:tav>
                                        <p:tav tm="100000">
                                          <p:val>
                                            <p:strVal val="#ppt_h"/>
                                          </p:val>
                                        </p:tav>
                                      </p:tavLst>
                                    </p:anim>
                                    <p:animEffect transition="in" filter="fade">
                                      <p:cBhvr>
                                        <p:cTn id="9" dur="500"/>
                                        <p:tgtEl>
                                          <p:spTgt spid="330755"/>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30759"/>
                                        </p:tgtEl>
                                        <p:attrNameLst>
                                          <p:attrName>style.visibility</p:attrName>
                                        </p:attrNameLst>
                                      </p:cBhvr>
                                      <p:to>
                                        <p:strVal val="visible"/>
                                      </p:to>
                                    </p:set>
                                    <p:anim calcmode="lin" valueType="num">
                                      <p:cBhvr>
                                        <p:cTn id="13" dur="500" fill="hold"/>
                                        <p:tgtEl>
                                          <p:spTgt spid="330759"/>
                                        </p:tgtEl>
                                        <p:attrNameLst>
                                          <p:attrName>ppt_w</p:attrName>
                                        </p:attrNameLst>
                                      </p:cBhvr>
                                      <p:tavLst>
                                        <p:tav tm="0">
                                          <p:val>
                                            <p:fltVal val="0"/>
                                          </p:val>
                                        </p:tav>
                                        <p:tav tm="100000">
                                          <p:val>
                                            <p:strVal val="#ppt_w"/>
                                          </p:val>
                                        </p:tav>
                                      </p:tavLst>
                                    </p:anim>
                                    <p:anim calcmode="lin" valueType="num">
                                      <p:cBhvr>
                                        <p:cTn id="14" dur="500" fill="hold"/>
                                        <p:tgtEl>
                                          <p:spTgt spid="330759"/>
                                        </p:tgtEl>
                                        <p:attrNameLst>
                                          <p:attrName>ppt_h</p:attrName>
                                        </p:attrNameLst>
                                      </p:cBhvr>
                                      <p:tavLst>
                                        <p:tav tm="0">
                                          <p:val>
                                            <p:fltVal val="0"/>
                                          </p:val>
                                        </p:tav>
                                        <p:tav tm="100000">
                                          <p:val>
                                            <p:strVal val="#ppt_h"/>
                                          </p:val>
                                        </p:tav>
                                      </p:tavLst>
                                    </p:anim>
                                    <p:animEffect transition="in" filter="fade">
                                      <p:cBhvr>
                                        <p:cTn id="15" dur="5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a:t>
            </a:r>
            <a:r>
              <a:rPr lang="en-US" sz="3600" b="1" i="1" dirty="0">
                <a:solidFill>
                  <a:schemeClr val="bg1"/>
                </a:solidFill>
                <a:cs typeface="Arial"/>
              </a:rPr>
              <a:t> 6:14-7:1 </a:t>
            </a:r>
            <a:r>
              <a:rPr lang="zh-CN" altLang="en-US" sz="3600" b="1" i="1" dirty="0">
                <a:solidFill>
                  <a:schemeClr val="bg1"/>
                </a:solidFill>
                <a:cs typeface="Arial"/>
              </a:rPr>
              <a:t>是什么意思</a:t>
            </a:r>
            <a:r>
              <a:rPr lang="en-US" sz="3600" b="1" i="1" dirty="0">
                <a:solidFill>
                  <a:schemeClr val="bg1"/>
                </a:solidFill>
                <a:cs typeface="Arial"/>
              </a:rPr>
              <a:t>?</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4740" name="Text Box 5"/>
          <p:cNvSpPr txBox="1">
            <a:spLocks noChangeArrowheads="1"/>
          </p:cNvSpPr>
          <p:nvPr/>
        </p:nvSpPr>
        <p:spPr bwMode="auto">
          <a:xfrm>
            <a:off x="323850" y="1412875"/>
            <a:ext cx="8280400" cy="255454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你们和不信的人不可共负一轭，义和不法有甚么相同呢？光明和黑暗怎能相通呢？ </a:t>
            </a:r>
            <a:r>
              <a:rPr lang="en-US" altLang="zh-CN" sz="3200" baseline="30000" dirty="0">
                <a:solidFill>
                  <a:srgbClr val="FFFFFF"/>
                </a:solidFill>
                <a:latin typeface="Arial" charset="0"/>
                <a:cs typeface="Arial" charset="0"/>
              </a:rPr>
              <a:t>15</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基督和彼列（“彼列”是撒但的别名）怎能和谐呢？信的和不信的有甚么联系呢？ </a:t>
            </a:r>
            <a:r>
              <a:rPr lang="en-US" altLang="zh-CN" sz="3200" baseline="30000" dirty="0">
                <a:solidFill>
                  <a:srgbClr val="FFFFFF"/>
                </a:solidFill>
                <a:latin typeface="Arial" charset="0"/>
                <a:cs typeface="Arial" charset="0"/>
              </a:rPr>
              <a:t>16 </a:t>
            </a:r>
            <a:r>
              <a:rPr lang="zh-CN" altLang="en-US" sz="3200" dirty="0">
                <a:solidFill>
                  <a:srgbClr val="FFFFFF"/>
                </a:solidFill>
                <a:latin typeface="Arial" charset="0"/>
                <a:cs typeface="Arial" charset="0"/>
              </a:rPr>
              <a:t>　神的殿和偶像怎能协调呢？我们就是永生　神的殿</a:t>
            </a:r>
            <a:endParaRPr lang="en-US" altLang="ja-JP" sz="3200" dirty="0">
              <a:solidFill>
                <a:srgbClr val="FFFFFF"/>
              </a:solidFill>
              <a:latin typeface="Arial" charset="0"/>
              <a:cs typeface="Arial" charset="0"/>
            </a:endParaRPr>
          </a:p>
        </p:txBody>
      </p:sp>
    </p:spTree>
    <p:extLst>
      <p:ext uri="{BB962C8B-B14F-4D97-AF65-F5344CB8AC3E}">
        <p14:creationId xmlns:p14="http://schemas.microsoft.com/office/powerpoint/2010/main" val="101355791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 </a:t>
            </a:r>
            <a:r>
              <a:rPr lang="en-US" altLang="zh-CN" sz="3600" b="1" i="1" dirty="0">
                <a:solidFill>
                  <a:schemeClr val="bg1"/>
                </a:solidFill>
                <a:cs typeface="Arial"/>
              </a:rPr>
              <a:t>6:14-7:1 </a:t>
            </a:r>
            <a:r>
              <a:rPr lang="zh-CN" altLang="en-US" sz="3600" b="1" i="1" dirty="0">
                <a:solidFill>
                  <a:schemeClr val="bg1"/>
                </a:solidFill>
                <a:cs typeface="Arial"/>
              </a:rPr>
              <a:t>是什么意思</a:t>
            </a:r>
            <a:r>
              <a:rPr lang="en-US" altLang="zh-CN" sz="3600" b="1" i="1" dirty="0">
                <a:solidFill>
                  <a:schemeClr val="bg1"/>
                </a:solidFill>
                <a:cs typeface="Arial"/>
              </a:rPr>
              <a:t>?</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6788" name="Text Box 5"/>
          <p:cNvSpPr txBox="1">
            <a:spLocks noChangeArrowheads="1"/>
          </p:cNvSpPr>
          <p:nvPr/>
        </p:nvSpPr>
        <p:spPr bwMode="auto">
          <a:xfrm>
            <a:off x="323850" y="1412875"/>
            <a:ext cx="8280400" cy="452431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正如　神说：</a:t>
            </a:r>
          </a:p>
          <a:p>
            <a:pPr algn="l"/>
            <a:r>
              <a:rPr lang="zh-CN" altLang="en-US" sz="3200" dirty="0">
                <a:solidFill>
                  <a:srgbClr val="FFFFFF"/>
                </a:solidFill>
                <a:latin typeface="Arial" charset="0"/>
                <a:cs typeface="Arial" charset="0"/>
              </a:rPr>
              <a:t>“我要住在他们中间，</a:t>
            </a:r>
          </a:p>
          <a:p>
            <a:pPr algn="l"/>
            <a:r>
              <a:rPr lang="zh-CN" altLang="en-US" sz="3200" dirty="0">
                <a:solidFill>
                  <a:srgbClr val="FFFFFF"/>
                </a:solidFill>
                <a:latin typeface="Arial" charset="0"/>
                <a:cs typeface="Arial" charset="0"/>
              </a:rPr>
              <a:t>在他们中间来往；</a:t>
            </a:r>
          </a:p>
          <a:p>
            <a:pPr algn="l"/>
            <a:r>
              <a:rPr lang="zh-CN" altLang="en-US" sz="3200" dirty="0">
                <a:solidFill>
                  <a:srgbClr val="FFFFFF"/>
                </a:solidFill>
                <a:latin typeface="Arial" charset="0"/>
                <a:cs typeface="Arial" charset="0"/>
              </a:rPr>
              <a:t>我要作他们的　神，</a:t>
            </a:r>
          </a:p>
          <a:p>
            <a:pPr algn="l"/>
            <a:r>
              <a:rPr lang="zh-CN" altLang="en-US" sz="3200" dirty="0">
                <a:solidFill>
                  <a:srgbClr val="FFFFFF"/>
                </a:solidFill>
                <a:latin typeface="Arial" charset="0"/>
                <a:cs typeface="Arial" charset="0"/>
              </a:rPr>
              <a:t>他们要作我的子民。</a:t>
            </a:r>
            <a:r>
              <a:rPr lang="en-US" altLang="zh-CN" sz="3200" dirty="0">
                <a:solidFill>
                  <a:srgbClr val="FFFFFF"/>
                </a:solidFill>
                <a:latin typeface="Arial" charset="0"/>
                <a:cs typeface="Arial" charset="0"/>
              </a:rPr>
              <a:t>."</a:t>
            </a:r>
          </a:p>
          <a:p>
            <a:pPr algn="l"/>
            <a:r>
              <a:rPr lang="en-US" altLang="ja-JP" sz="3200" baseline="30000" dirty="0">
                <a:solidFill>
                  <a:srgbClr val="FFFFFF"/>
                </a:solidFill>
                <a:latin typeface="Arial" charset="0"/>
                <a:cs typeface="Arial" charset="0"/>
              </a:rPr>
              <a:t>17</a:t>
            </a:r>
            <a:r>
              <a:rPr lang="zh-CN" altLang="en-US" sz="3200" dirty="0">
                <a:solidFill>
                  <a:srgbClr val="FFFFFF"/>
                </a:solidFill>
                <a:latin typeface="Arial" charset="0"/>
                <a:cs typeface="Arial" charset="0"/>
              </a:rPr>
              <a:t>所以，</a:t>
            </a:r>
          </a:p>
          <a:p>
            <a:pPr algn="l"/>
            <a:r>
              <a:rPr lang="zh-CN" altLang="en-US" sz="3200" dirty="0">
                <a:solidFill>
                  <a:srgbClr val="FFFFFF"/>
                </a:solidFill>
                <a:latin typeface="Arial" charset="0"/>
                <a:cs typeface="Arial" charset="0"/>
              </a:rPr>
              <a:t>“主说：你们要从他们中间出来，和他们分开，</a:t>
            </a:r>
          </a:p>
          <a:p>
            <a:pPr algn="l"/>
            <a:r>
              <a:rPr lang="zh-CN" altLang="en-US" sz="3200" dirty="0">
                <a:solidFill>
                  <a:srgbClr val="FFFFFF"/>
                </a:solidFill>
                <a:latin typeface="Arial" charset="0"/>
                <a:cs typeface="Arial" charset="0"/>
              </a:rPr>
              <a:t>不可触摸不洁净的东西，我就收纳你们。”</a:t>
            </a:r>
            <a:endParaRPr lang="en-US" altLang="ja-JP" sz="3200" dirty="0">
              <a:solidFill>
                <a:srgbClr val="FFFFFF"/>
              </a:solidFill>
              <a:latin typeface="Arial" charset="0"/>
              <a:cs typeface="Arial" charset="0"/>
            </a:endParaRPr>
          </a:p>
          <a:p>
            <a:pPr algn="r"/>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林后</a:t>
            </a:r>
            <a:r>
              <a:rPr lang="en-US" altLang="ja-JP" sz="3200" dirty="0">
                <a:solidFill>
                  <a:srgbClr val="FFFFFF"/>
                </a:solidFill>
                <a:latin typeface="Arial" charset="0"/>
                <a:cs typeface="Arial" charset="0"/>
              </a:rPr>
              <a:t> 6:16-17)</a:t>
            </a:r>
          </a:p>
        </p:txBody>
      </p:sp>
    </p:spTree>
    <p:extLst>
      <p:ext uri="{BB962C8B-B14F-4D97-AF65-F5344CB8AC3E}">
        <p14:creationId xmlns:p14="http://schemas.microsoft.com/office/powerpoint/2010/main" val="271098291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r>
              <a:rPr lang="en-US" altLang="ja-JP" sz="2400" b="0" dirty="0">
                <a:solidFill>
                  <a:srgbClr val="000000"/>
                </a:solidFill>
                <a:latin typeface="Arial" charset="0"/>
                <a:ea typeface="ＭＳ Ｐゴシック" charset="0"/>
                <a:cs typeface="Arial" charset="0"/>
              </a:rPr>
              <a:t>"</a:t>
            </a:r>
            <a:endParaRPr lang="en-US" sz="2400" b="0" dirty="0">
              <a:solidFill>
                <a:srgbClr val="000000"/>
              </a:solidFill>
              <a:latin typeface="Arial" charset="0"/>
              <a:ea typeface="ＭＳ Ｐゴシック"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zh-CN" altLang="en-US" sz="3600" b="1" i="1" dirty="0">
                <a:solidFill>
                  <a:schemeClr val="bg1"/>
                </a:solidFill>
                <a:cs typeface="Arial"/>
              </a:rPr>
              <a:t>林后 </a:t>
            </a:r>
            <a:r>
              <a:rPr lang="en-US" altLang="zh-CN" sz="3600" b="1" i="1" dirty="0">
                <a:solidFill>
                  <a:schemeClr val="bg1"/>
                </a:solidFill>
                <a:cs typeface="Arial"/>
              </a:rPr>
              <a:t>6:14-7:1 </a:t>
            </a:r>
            <a:r>
              <a:rPr lang="zh-CN" altLang="en-US" sz="3600" b="1" i="1" dirty="0">
                <a:solidFill>
                  <a:schemeClr val="bg1"/>
                </a:solidFill>
                <a:cs typeface="Arial"/>
              </a:rPr>
              <a:t>是什么意思</a:t>
            </a:r>
            <a:r>
              <a:rPr lang="en-US" altLang="zh-CN" sz="3600" b="1" i="1" dirty="0">
                <a:solidFill>
                  <a:schemeClr val="bg1"/>
                </a:solidFill>
                <a:cs typeface="Arial"/>
              </a:rPr>
              <a:t>?</a:t>
            </a:r>
            <a:endParaRPr lang="en-US" sz="3600" b="1" i="1" dirty="0">
              <a:solidFill>
                <a:schemeClr val="bg1"/>
              </a:solidFill>
              <a:cs typeface="Arial"/>
            </a:endParaRP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cs typeface="Arial" charset="0"/>
              </a:rPr>
              <a:t>136</a:t>
            </a:r>
            <a:endParaRPr lang="en-US">
              <a:solidFill>
                <a:srgbClr val="FFFFFF"/>
              </a:solidFill>
              <a:effectLst>
                <a:outerShdw blurRad="38100" dist="38100" dir="2700000" algn="tl">
                  <a:srgbClr val="808080"/>
                </a:outerShdw>
              </a:effectLst>
              <a:cs typeface="Arial" charset="0"/>
            </a:endParaRPr>
          </a:p>
        </p:txBody>
      </p:sp>
      <p:sp>
        <p:nvSpPr>
          <p:cNvPr id="248836" name="Text Box 5"/>
          <p:cNvSpPr txBox="1">
            <a:spLocks noChangeArrowheads="1"/>
          </p:cNvSpPr>
          <p:nvPr/>
        </p:nvSpPr>
        <p:spPr bwMode="auto">
          <a:xfrm>
            <a:off x="323850" y="1412875"/>
            <a:ext cx="8280400" cy="403187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不可触摸不洁净的东西，我就收纳你们。”</a:t>
            </a:r>
          </a:p>
          <a:p>
            <a:pPr algn="l"/>
            <a:r>
              <a:rPr lang="en-US" altLang="zh-CN" sz="3200" baseline="30000" dirty="0">
                <a:solidFill>
                  <a:srgbClr val="FFFFFF"/>
                </a:solidFill>
                <a:latin typeface="Arial" charset="0"/>
                <a:cs typeface="Arial" charset="0"/>
              </a:rPr>
              <a:t>18</a:t>
            </a:r>
            <a:r>
              <a:rPr lang="en-US" altLang="zh-CN" sz="3200" dirty="0">
                <a:solidFill>
                  <a:srgbClr val="FFFFFF"/>
                </a:solidFill>
                <a:latin typeface="Arial" charset="0"/>
                <a:cs typeface="Arial" charset="0"/>
              </a:rPr>
              <a:t> “</a:t>
            </a:r>
            <a:r>
              <a:rPr lang="zh-CN" altLang="en-US" sz="3200" dirty="0">
                <a:solidFill>
                  <a:srgbClr val="FFFFFF"/>
                </a:solidFill>
                <a:latin typeface="Arial" charset="0"/>
                <a:cs typeface="Arial" charset="0"/>
              </a:rPr>
              <a:t>我要作你们的父亲，你们要作我的儿女。</a:t>
            </a:r>
          </a:p>
          <a:p>
            <a:pPr algn="l"/>
            <a:r>
              <a:rPr lang="zh-CN" altLang="en-US" sz="3200" dirty="0">
                <a:solidFill>
                  <a:srgbClr val="FFFFFF"/>
                </a:solidFill>
                <a:latin typeface="Arial" charset="0"/>
                <a:cs typeface="Arial" charset="0"/>
              </a:rPr>
              <a:t>这是全能的主说的。”</a:t>
            </a:r>
          </a:p>
          <a:p>
            <a:pPr algn="l"/>
            <a:endParaRPr lang="zh-CN" altLang="en-US" sz="3200" dirty="0">
              <a:solidFill>
                <a:srgbClr val="FFFFFF"/>
              </a:solidFill>
              <a:latin typeface="Arial" charset="0"/>
              <a:cs typeface="Arial" charset="0"/>
            </a:endParaRPr>
          </a:p>
          <a:p>
            <a:pPr algn="l"/>
            <a:r>
              <a:rPr lang="en-US" altLang="zh-CN" sz="3200" dirty="0">
                <a:solidFill>
                  <a:srgbClr val="FFFFFF"/>
                </a:solidFill>
                <a:latin typeface="Arial" charset="0"/>
                <a:cs typeface="Arial" charset="0"/>
              </a:rPr>
              <a:t>7 </a:t>
            </a:r>
            <a:r>
              <a:rPr lang="zh-CN" altLang="en-US" sz="3200" dirty="0">
                <a:solidFill>
                  <a:srgbClr val="FFFFFF"/>
                </a:solidFill>
                <a:latin typeface="Arial" charset="0"/>
                <a:cs typeface="Arial" charset="0"/>
              </a:rPr>
              <a:t>所以，亲爱的，我们有了这些应许，就应该洁净自己，除去身体和心灵上的一切污秽，存着敬畏　神的心，达到成圣的地步。</a:t>
            </a:r>
            <a:r>
              <a:rPr lang="en-US" altLang="ja-JP" sz="3200" dirty="0">
                <a:solidFill>
                  <a:srgbClr val="FFFFFF"/>
                </a:solidFill>
                <a:latin typeface="Arial" charset="0"/>
                <a:cs typeface="Arial" charset="0"/>
              </a:rPr>
              <a:t>" </a:t>
            </a:r>
          </a:p>
          <a:p>
            <a:pPr algn="r"/>
            <a:r>
              <a:rPr lang="en-US" altLang="ja-JP" sz="3200" dirty="0">
                <a:solidFill>
                  <a:srgbClr val="FFFFFF"/>
                </a:solidFill>
                <a:latin typeface="Arial" charset="0"/>
                <a:cs typeface="Arial" charset="0"/>
              </a:rPr>
              <a:t>(</a:t>
            </a:r>
            <a:r>
              <a:rPr lang="zh-CN" altLang="en-US" sz="3200" dirty="0">
                <a:solidFill>
                  <a:srgbClr val="FFFFFF"/>
                </a:solidFill>
                <a:latin typeface="Arial" charset="0"/>
                <a:cs typeface="Arial" charset="0"/>
              </a:rPr>
              <a:t>林后 </a:t>
            </a:r>
            <a:r>
              <a:rPr lang="en-US" altLang="ja-JP" sz="3200" dirty="0">
                <a:solidFill>
                  <a:srgbClr val="FFFFFF"/>
                </a:solidFill>
                <a:latin typeface="Arial" charset="0"/>
                <a:cs typeface="Arial" charset="0"/>
              </a:rPr>
              <a:t>6:17–7:1)</a:t>
            </a:r>
          </a:p>
        </p:txBody>
      </p:sp>
    </p:spTree>
    <p:extLst>
      <p:ext uri="{BB962C8B-B14F-4D97-AF65-F5344CB8AC3E}">
        <p14:creationId xmlns:p14="http://schemas.microsoft.com/office/powerpoint/2010/main" val="66260080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5169" name="Picture 2" descr="DSS">
            <a:extLst>
              <a:ext uri="{FF2B5EF4-FFF2-40B4-BE49-F238E27FC236}">
                <a16:creationId xmlns:a16="http://schemas.microsoft.com/office/drawing/2014/main" id="{84593076-80D3-544C-BD25-F7188FF5593F}"/>
              </a:ext>
            </a:extLst>
          </p:cNvPr>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a:extLst>
              <a:ext uri="{FF2B5EF4-FFF2-40B4-BE49-F238E27FC236}">
                <a16:creationId xmlns:a16="http://schemas.microsoft.com/office/drawing/2014/main" id="{A7011F3F-7670-FD49-94CE-CA58A23DCBA3}"/>
              </a:ext>
            </a:extLst>
          </p:cNvPr>
          <p:cNvSpPr txBox="1">
            <a:spLocks noChangeArrowheads="1"/>
          </p:cNvSpPr>
          <p:nvPr/>
        </p:nvSpPr>
        <p:spPr bwMode="auto">
          <a:xfrm>
            <a:off x="2895600" y="1169988"/>
            <a:ext cx="24384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Issue?</a:t>
            </a:r>
            <a:endParaRPr lang="en-US" sz="3200" b="1" i="1" u="sng">
              <a:solidFill>
                <a:schemeClr val="bg1"/>
              </a:solidFill>
              <a:latin typeface="Times New Roman" charset="0"/>
            </a:endParaRPr>
          </a:p>
        </p:txBody>
      </p:sp>
      <p:sp>
        <p:nvSpPr>
          <p:cNvPr id="33796" name="Rectangle 4">
            <a:extLst>
              <a:ext uri="{FF2B5EF4-FFF2-40B4-BE49-F238E27FC236}">
                <a16:creationId xmlns:a16="http://schemas.microsoft.com/office/drawing/2014/main" id="{B988C356-F656-BE49-B308-86A7C0667A3E}"/>
              </a:ext>
            </a:extLst>
          </p:cNvPr>
          <p:cNvSpPr>
            <a:spLocks noGrp="1" noChangeArrowheads="1"/>
          </p:cNvSpPr>
          <p:nvPr>
            <p:ph type="title" idx="4294967295"/>
          </p:nvPr>
        </p:nvSpPr>
        <p:spPr>
          <a:xfrm>
            <a:off x="0" y="119063"/>
            <a:ext cx="9144000" cy="9144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Separation Texts</a:t>
            </a:r>
            <a:endParaRPr lang="en-US" altLang="en-US"/>
          </a:p>
        </p:txBody>
      </p:sp>
      <p:sp>
        <p:nvSpPr>
          <p:cNvPr id="33797" name="Text Box 5">
            <a:extLst>
              <a:ext uri="{FF2B5EF4-FFF2-40B4-BE49-F238E27FC236}">
                <a16:creationId xmlns:a16="http://schemas.microsoft.com/office/drawing/2014/main" id="{AE0E0E35-1792-B84A-BBCE-444EBEF4A473}"/>
              </a:ext>
            </a:extLst>
          </p:cNvPr>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Command?</a:t>
            </a:r>
            <a:endParaRPr lang="en-US" sz="3200" b="1" i="1" u="sng">
              <a:solidFill>
                <a:schemeClr val="bg1"/>
              </a:solidFill>
              <a:latin typeface="Times New Roman" charset="0"/>
            </a:endParaRPr>
          </a:p>
        </p:txBody>
      </p:sp>
      <p:sp>
        <p:nvSpPr>
          <p:cNvPr id="33806" name="Text Box 14">
            <a:extLst>
              <a:ext uri="{FF2B5EF4-FFF2-40B4-BE49-F238E27FC236}">
                <a16:creationId xmlns:a16="http://schemas.microsoft.com/office/drawing/2014/main" id="{2DB3A72C-5CBD-BA4F-9202-CBB1836B8566}"/>
              </a:ext>
            </a:extLst>
          </p:cNvPr>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136</a:t>
            </a:r>
            <a:endParaRPr lang="en-US" b="1" i="1">
              <a:solidFill>
                <a:schemeClr val="bg1"/>
              </a:solidFill>
              <a:latin typeface="Times New Roman" charset="0"/>
            </a:endParaRPr>
          </a:p>
        </p:txBody>
      </p:sp>
      <p:sp>
        <p:nvSpPr>
          <p:cNvPr id="33807" name="Text Box 15">
            <a:extLst>
              <a:ext uri="{FF2B5EF4-FFF2-40B4-BE49-F238E27FC236}">
                <a16:creationId xmlns:a16="http://schemas.microsoft.com/office/drawing/2014/main" id="{D71E5B05-01BF-6049-ACD5-1237AF1B1EA3}"/>
              </a:ext>
            </a:extLst>
          </p:cNvPr>
          <p:cNvSpPr txBox="1">
            <a:spLocks noChangeArrowheads="1"/>
          </p:cNvSpPr>
          <p:nvPr/>
        </p:nvSpPr>
        <p:spPr bwMode="auto">
          <a:xfrm>
            <a:off x="0" y="1169988"/>
            <a:ext cx="2722563"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Text</a:t>
            </a:r>
            <a:endParaRPr lang="en-US" sz="3200" b="1" i="1" u="sng">
              <a:solidFill>
                <a:schemeClr val="bg1"/>
              </a:solidFill>
              <a:latin typeface="Times New Roman" charset="0"/>
            </a:endParaRPr>
          </a:p>
        </p:txBody>
      </p:sp>
      <p:sp>
        <p:nvSpPr>
          <p:cNvPr id="33808" name="Text Box 16">
            <a:extLst>
              <a:ext uri="{FF2B5EF4-FFF2-40B4-BE49-F238E27FC236}">
                <a16:creationId xmlns:a16="http://schemas.microsoft.com/office/drawing/2014/main" id="{F49097F2-A4CE-0340-A6E4-DFBA62661BC4}"/>
              </a:ext>
            </a:extLst>
          </p:cNvPr>
          <p:cNvSpPr txBox="1">
            <a:spLocks noChangeArrowheads="1"/>
          </p:cNvSpPr>
          <p:nvPr/>
        </p:nvSpPr>
        <p:spPr bwMode="auto">
          <a:xfrm>
            <a:off x="0" y="21605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2 Th 3:6-15</a:t>
            </a:r>
            <a:endParaRPr lang="en-US" sz="2800" b="1" i="1">
              <a:solidFill>
                <a:schemeClr val="bg1"/>
              </a:solidFill>
              <a:latin typeface="Times New Roman" charset="0"/>
            </a:endParaRPr>
          </a:p>
        </p:txBody>
      </p:sp>
      <p:sp>
        <p:nvSpPr>
          <p:cNvPr id="33809" name="Text Box 17">
            <a:extLst>
              <a:ext uri="{FF2B5EF4-FFF2-40B4-BE49-F238E27FC236}">
                <a16:creationId xmlns:a16="http://schemas.microsoft.com/office/drawing/2014/main" id="{CBF3526A-FB94-0D44-A5D2-FFADC6B2313D}"/>
              </a:ext>
            </a:extLst>
          </p:cNvPr>
          <p:cNvSpPr txBox="1">
            <a:spLocks noChangeArrowheads="1"/>
          </p:cNvSpPr>
          <p:nvPr/>
        </p:nvSpPr>
        <p:spPr bwMode="auto">
          <a:xfrm>
            <a:off x="0" y="3151188"/>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Rom 12:1-2</a:t>
            </a:r>
            <a:endParaRPr lang="en-US" sz="2800" b="1" i="1">
              <a:solidFill>
                <a:schemeClr val="bg1"/>
              </a:solidFill>
              <a:latin typeface="Times New Roman" charset="0"/>
            </a:endParaRPr>
          </a:p>
        </p:txBody>
      </p:sp>
      <p:sp>
        <p:nvSpPr>
          <p:cNvPr id="33810" name="Text Box 18">
            <a:extLst>
              <a:ext uri="{FF2B5EF4-FFF2-40B4-BE49-F238E27FC236}">
                <a16:creationId xmlns:a16="http://schemas.microsoft.com/office/drawing/2014/main" id="{04570E09-B1EC-0847-8CE5-5A1E411FFB39}"/>
              </a:ext>
            </a:extLst>
          </p:cNvPr>
          <p:cNvSpPr txBox="1">
            <a:spLocks noChangeArrowheads="1"/>
          </p:cNvSpPr>
          <p:nvPr/>
        </p:nvSpPr>
        <p:spPr bwMode="auto">
          <a:xfrm>
            <a:off x="0" y="41576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Rom 16:17</a:t>
            </a:r>
            <a:endParaRPr lang="en-US" sz="2800" b="1" i="1">
              <a:solidFill>
                <a:schemeClr val="bg1"/>
              </a:solidFill>
              <a:latin typeface="Times New Roman" charset="0"/>
            </a:endParaRPr>
          </a:p>
        </p:txBody>
      </p:sp>
      <p:sp>
        <p:nvSpPr>
          <p:cNvPr id="33811" name="Text Box 19">
            <a:extLst>
              <a:ext uri="{FF2B5EF4-FFF2-40B4-BE49-F238E27FC236}">
                <a16:creationId xmlns:a16="http://schemas.microsoft.com/office/drawing/2014/main" id="{93A035EE-0777-0344-88A8-A8A20D4DBDDC}"/>
              </a:ext>
            </a:extLst>
          </p:cNvPr>
          <p:cNvSpPr txBox="1">
            <a:spLocks noChangeArrowheads="1"/>
          </p:cNvSpPr>
          <p:nvPr/>
        </p:nvSpPr>
        <p:spPr bwMode="auto">
          <a:xfrm>
            <a:off x="0" y="51482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Eph 5:11</a:t>
            </a:r>
            <a:endParaRPr lang="en-US" sz="2800" b="1" i="1">
              <a:solidFill>
                <a:schemeClr val="bg1"/>
              </a:solidFill>
              <a:latin typeface="Times New Roman" charset="0"/>
            </a:endParaRPr>
          </a:p>
        </p:txBody>
      </p:sp>
      <p:sp>
        <p:nvSpPr>
          <p:cNvPr id="33812" name="Text Box 20">
            <a:extLst>
              <a:ext uri="{FF2B5EF4-FFF2-40B4-BE49-F238E27FC236}">
                <a16:creationId xmlns:a16="http://schemas.microsoft.com/office/drawing/2014/main" id="{0F313D2C-8216-2345-B347-398811216313}"/>
              </a:ext>
            </a:extLst>
          </p:cNvPr>
          <p:cNvSpPr txBox="1">
            <a:spLocks noChangeArrowheads="1"/>
          </p:cNvSpPr>
          <p:nvPr/>
        </p:nvSpPr>
        <p:spPr bwMode="auto">
          <a:xfrm>
            <a:off x="29718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33813" name="Text Box 21">
            <a:extLst>
              <a:ext uri="{FF2B5EF4-FFF2-40B4-BE49-F238E27FC236}">
                <a16:creationId xmlns:a16="http://schemas.microsoft.com/office/drawing/2014/main" id="{5976F94F-1BF1-6E48-B297-1A1ACDA7FE83}"/>
              </a:ext>
            </a:extLst>
          </p:cNvPr>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33814" name="Text Box 22">
            <a:extLst>
              <a:ext uri="{FF2B5EF4-FFF2-40B4-BE49-F238E27FC236}">
                <a16:creationId xmlns:a16="http://schemas.microsoft.com/office/drawing/2014/main" id="{8F39D63B-15F8-6449-90B6-10318F94A97E}"/>
              </a:ext>
            </a:extLst>
          </p:cNvPr>
          <p:cNvSpPr txBox="1">
            <a:spLocks noChangeArrowheads="1"/>
          </p:cNvSpPr>
          <p:nvPr/>
        </p:nvSpPr>
        <p:spPr bwMode="auto">
          <a:xfrm>
            <a:off x="29718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33815" name="Text Box 23">
            <a:extLst>
              <a:ext uri="{FF2B5EF4-FFF2-40B4-BE49-F238E27FC236}">
                <a16:creationId xmlns:a16="http://schemas.microsoft.com/office/drawing/2014/main" id="{2B6CDA96-E650-FF45-9330-C3678C2AF2BC}"/>
              </a:ext>
            </a:extLst>
          </p:cNvPr>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33816" name="Text Box 24">
            <a:extLst>
              <a:ext uri="{FF2B5EF4-FFF2-40B4-BE49-F238E27FC236}">
                <a16:creationId xmlns:a16="http://schemas.microsoft.com/office/drawing/2014/main" id="{846ACA14-4ACB-7041-9850-3B78227D6103}"/>
              </a:ext>
            </a:extLst>
          </p:cNvPr>
          <p:cNvSpPr txBox="1">
            <a:spLocks noChangeArrowheads="1"/>
          </p:cNvSpPr>
          <p:nvPr/>
        </p:nvSpPr>
        <p:spPr bwMode="auto">
          <a:xfrm>
            <a:off x="29718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33817" name="Text Box 25">
            <a:extLst>
              <a:ext uri="{FF2B5EF4-FFF2-40B4-BE49-F238E27FC236}">
                <a16:creationId xmlns:a16="http://schemas.microsoft.com/office/drawing/2014/main" id="{DEDC1D98-B3CB-794B-B02D-BAEE1A1FF987}"/>
              </a:ext>
            </a:extLst>
          </p:cNvPr>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33818" name="Text Box 26">
            <a:extLst>
              <a:ext uri="{FF2B5EF4-FFF2-40B4-BE49-F238E27FC236}">
                <a16:creationId xmlns:a16="http://schemas.microsoft.com/office/drawing/2014/main" id="{AFEBED9A-C840-2745-8E4E-9BA475C44648}"/>
              </a:ext>
            </a:extLst>
          </p:cNvPr>
          <p:cNvSpPr txBox="1">
            <a:spLocks noChangeArrowheads="1"/>
          </p:cNvSpPr>
          <p:nvPr/>
        </p:nvSpPr>
        <p:spPr bwMode="auto">
          <a:xfrm>
            <a:off x="29718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33819" name="Text Box 27">
            <a:extLst>
              <a:ext uri="{FF2B5EF4-FFF2-40B4-BE49-F238E27FC236}">
                <a16:creationId xmlns:a16="http://schemas.microsoft.com/office/drawing/2014/main" id="{798BAE87-C5B4-984F-AE6C-EB381B8B2163}"/>
              </a:ext>
            </a:extLst>
          </p:cNvPr>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33820" name="Text Box 28">
            <a:extLst>
              <a:ext uri="{FF2B5EF4-FFF2-40B4-BE49-F238E27FC236}">
                <a16:creationId xmlns:a16="http://schemas.microsoft.com/office/drawing/2014/main" id="{510B654C-C186-0047-B609-12386390485E}"/>
              </a:ext>
            </a:extLst>
          </p:cNvPr>
          <p:cNvSpPr txBox="1">
            <a:spLocks noChangeArrowheads="1"/>
          </p:cNvSpPr>
          <p:nvPr/>
        </p:nvSpPr>
        <p:spPr bwMode="auto">
          <a:xfrm>
            <a:off x="-20638"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1 Th 5:21</a:t>
            </a:r>
            <a:endParaRPr lang="en-US" sz="2800" b="1" i="1">
              <a:solidFill>
                <a:schemeClr val="bg1"/>
              </a:solidFill>
              <a:latin typeface="Times New Roman" charset="0"/>
            </a:endParaRPr>
          </a:p>
        </p:txBody>
      </p:sp>
      <p:sp>
        <p:nvSpPr>
          <p:cNvPr id="33821" name="Text Box 29">
            <a:extLst>
              <a:ext uri="{FF2B5EF4-FFF2-40B4-BE49-F238E27FC236}">
                <a16:creationId xmlns:a16="http://schemas.microsoft.com/office/drawing/2014/main" id="{8056EA01-B638-C94E-856A-3CACE9E431D8}"/>
              </a:ext>
            </a:extLst>
          </p:cNvPr>
          <p:cNvSpPr txBox="1">
            <a:spLocks noChangeArrowheads="1"/>
          </p:cNvSpPr>
          <p:nvPr/>
        </p:nvSpPr>
        <p:spPr bwMode="auto">
          <a:xfrm>
            <a:off x="29511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33822" name="Text Box 30">
            <a:extLst>
              <a:ext uri="{FF2B5EF4-FFF2-40B4-BE49-F238E27FC236}">
                <a16:creationId xmlns:a16="http://schemas.microsoft.com/office/drawing/2014/main" id="{B2B6BF52-2DC0-7F48-8C8E-321DAB940B2D}"/>
              </a:ext>
            </a:extLst>
          </p:cNvPr>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 calcmode="lin" valueType="num">
                                      <p:cBhvr>
                                        <p:cTn id="7" dur="1000" fill="hold"/>
                                        <p:tgtEl>
                                          <p:spTgt spid="33808"/>
                                        </p:tgtEl>
                                        <p:attrNameLst>
                                          <p:attrName>ppt_w</p:attrName>
                                        </p:attrNameLst>
                                      </p:cBhvr>
                                      <p:tavLst>
                                        <p:tav tm="0">
                                          <p:val>
                                            <p:fltVal val="0"/>
                                          </p:val>
                                        </p:tav>
                                        <p:tav tm="100000">
                                          <p:val>
                                            <p:strVal val="#ppt_w"/>
                                          </p:val>
                                        </p:tav>
                                      </p:tavLst>
                                    </p:anim>
                                    <p:anim calcmode="lin" valueType="num">
                                      <p:cBhvr>
                                        <p:cTn id="8" dur="1000" fill="hold"/>
                                        <p:tgtEl>
                                          <p:spTgt spid="33808"/>
                                        </p:tgtEl>
                                        <p:attrNameLst>
                                          <p:attrName>ppt_h</p:attrName>
                                        </p:attrNameLst>
                                      </p:cBhvr>
                                      <p:tavLst>
                                        <p:tav tm="0">
                                          <p:val>
                                            <p:fltVal val="0"/>
                                          </p:val>
                                        </p:tav>
                                        <p:tav tm="100000">
                                          <p:val>
                                            <p:strVal val="#ppt_h"/>
                                          </p:val>
                                        </p:tav>
                                      </p:tavLst>
                                    </p:anim>
                                    <p:anim calcmode="lin" valueType="num">
                                      <p:cBhvr>
                                        <p:cTn id="9" dur="1000" fill="hold"/>
                                        <p:tgtEl>
                                          <p:spTgt spid="338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3809"/>
                                        </p:tgtEl>
                                        <p:attrNameLst>
                                          <p:attrName>style.visibility</p:attrName>
                                        </p:attrNameLst>
                                      </p:cBhvr>
                                      <p:to>
                                        <p:strVal val="visible"/>
                                      </p:to>
                                    </p:set>
                                    <p:anim calcmode="lin" valueType="num">
                                      <p:cBhvr>
                                        <p:cTn id="15" dur="1000" fill="hold"/>
                                        <p:tgtEl>
                                          <p:spTgt spid="33809"/>
                                        </p:tgtEl>
                                        <p:attrNameLst>
                                          <p:attrName>ppt_w</p:attrName>
                                        </p:attrNameLst>
                                      </p:cBhvr>
                                      <p:tavLst>
                                        <p:tav tm="0">
                                          <p:val>
                                            <p:fltVal val="0"/>
                                          </p:val>
                                        </p:tav>
                                        <p:tav tm="100000">
                                          <p:val>
                                            <p:strVal val="#ppt_w"/>
                                          </p:val>
                                        </p:tav>
                                      </p:tavLst>
                                    </p:anim>
                                    <p:anim calcmode="lin" valueType="num">
                                      <p:cBhvr>
                                        <p:cTn id="16" dur="1000" fill="hold"/>
                                        <p:tgtEl>
                                          <p:spTgt spid="33809"/>
                                        </p:tgtEl>
                                        <p:attrNameLst>
                                          <p:attrName>ppt_h</p:attrName>
                                        </p:attrNameLst>
                                      </p:cBhvr>
                                      <p:tavLst>
                                        <p:tav tm="0">
                                          <p:val>
                                            <p:fltVal val="0"/>
                                          </p:val>
                                        </p:tav>
                                        <p:tav tm="100000">
                                          <p:val>
                                            <p:strVal val="#ppt_h"/>
                                          </p:val>
                                        </p:tav>
                                      </p:tavLst>
                                    </p:anim>
                                    <p:anim calcmode="lin" valueType="num">
                                      <p:cBhvr>
                                        <p:cTn id="17" dur="1000" fill="hold"/>
                                        <p:tgtEl>
                                          <p:spTgt spid="3380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3810"/>
                                        </p:tgtEl>
                                        <p:attrNameLst>
                                          <p:attrName>style.visibility</p:attrName>
                                        </p:attrNameLst>
                                      </p:cBhvr>
                                      <p:to>
                                        <p:strVal val="visible"/>
                                      </p:to>
                                    </p:set>
                                    <p:anim calcmode="lin" valueType="num">
                                      <p:cBhvr>
                                        <p:cTn id="23" dur="1000" fill="hold"/>
                                        <p:tgtEl>
                                          <p:spTgt spid="33810"/>
                                        </p:tgtEl>
                                        <p:attrNameLst>
                                          <p:attrName>ppt_w</p:attrName>
                                        </p:attrNameLst>
                                      </p:cBhvr>
                                      <p:tavLst>
                                        <p:tav tm="0">
                                          <p:val>
                                            <p:fltVal val="0"/>
                                          </p:val>
                                        </p:tav>
                                        <p:tav tm="100000">
                                          <p:val>
                                            <p:strVal val="#ppt_w"/>
                                          </p:val>
                                        </p:tav>
                                      </p:tavLst>
                                    </p:anim>
                                    <p:anim calcmode="lin" valueType="num">
                                      <p:cBhvr>
                                        <p:cTn id="24" dur="1000" fill="hold"/>
                                        <p:tgtEl>
                                          <p:spTgt spid="33810"/>
                                        </p:tgtEl>
                                        <p:attrNameLst>
                                          <p:attrName>ppt_h</p:attrName>
                                        </p:attrNameLst>
                                      </p:cBhvr>
                                      <p:tavLst>
                                        <p:tav tm="0">
                                          <p:val>
                                            <p:fltVal val="0"/>
                                          </p:val>
                                        </p:tav>
                                        <p:tav tm="100000">
                                          <p:val>
                                            <p:strVal val="#ppt_h"/>
                                          </p:val>
                                        </p:tav>
                                      </p:tavLst>
                                    </p:anim>
                                    <p:anim calcmode="lin" valueType="num">
                                      <p:cBhvr>
                                        <p:cTn id="25" dur="1000" fill="hold"/>
                                        <p:tgtEl>
                                          <p:spTgt spid="338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3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811"/>
                                        </p:tgtEl>
                                        <p:attrNameLst>
                                          <p:attrName>style.visibility</p:attrName>
                                        </p:attrNameLst>
                                      </p:cBhvr>
                                      <p:to>
                                        <p:strVal val="visible"/>
                                      </p:to>
                                    </p:set>
                                    <p:anim calcmode="lin" valueType="num">
                                      <p:cBhvr>
                                        <p:cTn id="31" dur="1000" fill="hold"/>
                                        <p:tgtEl>
                                          <p:spTgt spid="33811"/>
                                        </p:tgtEl>
                                        <p:attrNameLst>
                                          <p:attrName>ppt_w</p:attrName>
                                        </p:attrNameLst>
                                      </p:cBhvr>
                                      <p:tavLst>
                                        <p:tav tm="0">
                                          <p:val>
                                            <p:fltVal val="0"/>
                                          </p:val>
                                        </p:tav>
                                        <p:tav tm="100000">
                                          <p:val>
                                            <p:strVal val="#ppt_w"/>
                                          </p:val>
                                        </p:tav>
                                      </p:tavLst>
                                    </p:anim>
                                    <p:anim calcmode="lin" valueType="num">
                                      <p:cBhvr>
                                        <p:cTn id="32" dur="1000" fill="hold"/>
                                        <p:tgtEl>
                                          <p:spTgt spid="33811"/>
                                        </p:tgtEl>
                                        <p:attrNameLst>
                                          <p:attrName>ppt_h</p:attrName>
                                        </p:attrNameLst>
                                      </p:cBhvr>
                                      <p:tavLst>
                                        <p:tav tm="0">
                                          <p:val>
                                            <p:fltVal val="0"/>
                                          </p:val>
                                        </p:tav>
                                        <p:tav tm="100000">
                                          <p:val>
                                            <p:strVal val="#ppt_h"/>
                                          </p:val>
                                        </p:tav>
                                      </p:tavLst>
                                    </p:anim>
                                    <p:anim calcmode="lin" valueType="num">
                                      <p:cBhvr>
                                        <p:cTn id="33" dur="1000" fill="hold"/>
                                        <p:tgtEl>
                                          <p:spTgt spid="338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3820"/>
                                        </p:tgtEl>
                                        <p:attrNameLst>
                                          <p:attrName>style.visibility</p:attrName>
                                        </p:attrNameLst>
                                      </p:cBhvr>
                                      <p:to>
                                        <p:strVal val="visible"/>
                                      </p:to>
                                    </p:set>
                                    <p:anim calcmode="lin" valueType="num">
                                      <p:cBhvr>
                                        <p:cTn id="39" dur="1000" fill="hold"/>
                                        <p:tgtEl>
                                          <p:spTgt spid="33820"/>
                                        </p:tgtEl>
                                        <p:attrNameLst>
                                          <p:attrName>ppt_w</p:attrName>
                                        </p:attrNameLst>
                                      </p:cBhvr>
                                      <p:tavLst>
                                        <p:tav tm="0">
                                          <p:val>
                                            <p:fltVal val="0"/>
                                          </p:val>
                                        </p:tav>
                                        <p:tav tm="100000">
                                          <p:val>
                                            <p:strVal val="#ppt_w"/>
                                          </p:val>
                                        </p:tav>
                                      </p:tavLst>
                                    </p:anim>
                                    <p:anim calcmode="lin" valueType="num">
                                      <p:cBhvr>
                                        <p:cTn id="40" dur="1000" fill="hold"/>
                                        <p:tgtEl>
                                          <p:spTgt spid="33820"/>
                                        </p:tgtEl>
                                        <p:attrNameLst>
                                          <p:attrName>ppt_h</p:attrName>
                                        </p:attrNameLst>
                                      </p:cBhvr>
                                      <p:tavLst>
                                        <p:tav tm="0">
                                          <p:val>
                                            <p:fltVal val="0"/>
                                          </p:val>
                                        </p:tav>
                                        <p:tav tm="100000">
                                          <p:val>
                                            <p:strVal val="#ppt_h"/>
                                          </p:val>
                                        </p:tav>
                                      </p:tavLst>
                                    </p:anim>
                                    <p:anim calcmode="lin" valueType="num">
                                      <p:cBhvr>
                                        <p:cTn id="41" dur="1000" fill="hold"/>
                                        <p:tgtEl>
                                          <p:spTgt spid="338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3812"/>
                                        </p:tgtEl>
                                        <p:attrNameLst>
                                          <p:attrName>style.visibility</p:attrName>
                                        </p:attrNameLst>
                                      </p:cBhvr>
                                      <p:to>
                                        <p:strVal val="visible"/>
                                      </p:to>
                                    </p:set>
                                    <p:anim calcmode="lin" valueType="num">
                                      <p:cBhvr>
                                        <p:cTn id="47" dur="1000" fill="hold"/>
                                        <p:tgtEl>
                                          <p:spTgt spid="33812"/>
                                        </p:tgtEl>
                                        <p:attrNameLst>
                                          <p:attrName>ppt_w</p:attrName>
                                        </p:attrNameLst>
                                      </p:cBhvr>
                                      <p:tavLst>
                                        <p:tav tm="0">
                                          <p:val>
                                            <p:fltVal val="0"/>
                                          </p:val>
                                        </p:tav>
                                        <p:tav tm="100000">
                                          <p:val>
                                            <p:strVal val="#ppt_w"/>
                                          </p:val>
                                        </p:tav>
                                      </p:tavLst>
                                    </p:anim>
                                    <p:anim calcmode="lin" valueType="num">
                                      <p:cBhvr>
                                        <p:cTn id="48" dur="1000" fill="hold"/>
                                        <p:tgtEl>
                                          <p:spTgt spid="33812"/>
                                        </p:tgtEl>
                                        <p:attrNameLst>
                                          <p:attrName>ppt_h</p:attrName>
                                        </p:attrNameLst>
                                      </p:cBhvr>
                                      <p:tavLst>
                                        <p:tav tm="0">
                                          <p:val>
                                            <p:fltVal val="0"/>
                                          </p:val>
                                        </p:tav>
                                        <p:tav tm="100000">
                                          <p:val>
                                            <p:strVal val="#ppt_h"/>
                                          </p:val>
                                        </p:tav>
                                      </p:tavLst>
                                    </p:anim>
                                    <p:anim calcmode="lin" valueType="num">
                                      <p:cBhvr>
                                        <p:cTn id="49" dur="1000" fill="hold"/>
                                        <p:tgtEl>
                                          <p:spTgt spid="3381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8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3813"/>
                                        </p:tgtEl>
                                        <p:attrNameLst>
                                          <p:attrName>style.visibility</p:attrName>
                                        </p:attrNameLst>
                                      </p:cBhvr>
                                      <p:to>
                                        <p:strVal val="visible"/>
                                      </p:to>
                                    </p:set>
                                    <p:anim calcmode="lin" valueType="num">
                                      <p:cBhvr>
                                        <p:cTn id="55" dur="1000" fill="hold"/>
                                        <p:tgtEl>
                                          <p:spTgt spid="33813"/>
                                        </p:tgtEl>
                                        <p:attrNameLst>
                                          <p:attrName>ppt_w</p:attrName>
                                        </p:attrNameLst>
                                      </p:cBhvr>
                                      <p:tavLst>
                                        <p:tav tm="0">
                                          <p:val>
                                            <p:fltVal val="0"/>
                                          </p:val>
                                        </p:tav>
                                        <p:tav tm="100000">
                                          <p:val>
                                            <p:strVal val="#ppt_w"/>
                                          </p:val>
                                        </p:tav>
                                      </p:tavLst>
                                    </p:anim>
                                    <p:anim calcmode="lin" valueType="num">
                                      <p:cBhvr>
                                        <p:cTn id="56" dur="1000" fill="hold"/>
                                        <p:tgtEl>
                                          <p:spTgt spid="33813"/>
                                        </p:tgtEl>
                                        <p:attrNameLst>
                                          <p:attrName>ppt_h</p:attrName>
                                        </p:attrNameLst>
                                      </p:cBhvr>
                                      <p:tavLst>
                                        <p:tav tm="0">
                                          <p:val>
                                            <p:fltVal val="0"/>
                                          </p:val>
                                        </p:tav>
                                        <p:tav tm="100000">
                                          <p:val>
                                            <p:strVal val="#ppt_h"/>
                                          </p:val>
                                        </p:tav>
                                      </p:tavLst>
                                    </p:anim>
                                    <p:anim calcmode="lin" valueType="num">
                                      <p:cBhvr>
                                        <p:cTn id="57" dur="1000" fill="hold"/>
                                        <p:tgtEl>
                                          <p:spTgt spid="338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38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3814"/>
                                        </p:tgtEl>
                                        <p:attrNameLst>
                                          <p:attrName>style.visibility</p:attrName>
                                        </p:attrNameLst>
                                      </p:cBhvr>
                                      <p:to>
                                        <p:strVal val="visible"/>
                                      </p:to>
                                    </p:set>
                                    <p:anim calcmode="lin" valueType="num">
                                      <p:cBhvr>
                                        <p:cTn id="63" dur="1000" fill="hold"/>
                                        <p:tgtEl>
                                          <p:spTgt spid="33814"/>
                                        </p:tgtEl>
                                        <p:attrNameLst>
                                          <p:attrName>ppt_w</p:attrName>
                                        </p:attrNameLst>
                                      </p:cBhvr>
                                      <p:tavLst>
                                        <p:tav tm="0">
                                          <p:val>
                                            <p:fltVal val="0"/>
                                          </p:val>
                                        </p:tav>
                                        <p:tav tm="100000">
                                          <p:val>
                                            <p:strVal val="#ppt_w"/>
                                          </p:val>
                                        </p:tav>
                                      </p:tavLst>
                                    </p:anim>
                                    <p:anim calcmode="lin" valueType="num">
                                      <p:cBhvr>
                                        <p:cTn id="64" dur="1000" fill="hold"/>
                                        <p:tgtEl>
                                          <p:spTgt spid="33814"/>
                                        </p:tgtEl>
                                        <p:attrNameLst>
                                          <p:attrName>ppt_h</p:attrName>
                                        </p:attrNameLst>
                                      </p:cBhvr>
                                      <p:tavLst>
                                        <p:tav tm="0">
                                          <p:val>
                                            <p:fltVal val="0"/>
                                          </p:val>
                                        </p:tav>
                                        <p:tav tm="100000">
                                          <p:val>
                                            <p:strVal val="#ppt_h"/>
                                          </p:val>
                                        </p:tav>
                                      </p:tavLst>
                                    </p:anim>
                                    <p:anim calcmode="lin" valueType="num">
                                      <p:cBhvr>
                                        <p:cTn id="65" dur="1000" fill="hold"/>
                                        <p:tgtEl>
                                          <p:spTgt spid="338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38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3815"/>
                                        </p:tgtEl>
                                        <p:attrNameLst>
                                          <p:attrName>style.visibility</p:attrName>
                                        </p:attrNameLst>
                                      </p:cBhvr>
                                      <p:to>
                                        <p:strVal val="visible"/>
                                      </p:to>
                                    </p:set>
                                    <p:anim calcmode="lin" valueType="num">
                                      <p:cBhvr>
                                        <p:cTn id="71" dur="1000" fill="hold"/>
                                        <p:tgtEl>
                                          <p:spTgt spid="33815"/>
                                        </p:tgtEl>
                                        <p:attrNameLst>
                                          <p:attrName>ppt_w</p:attrName>
                                        </p:attrNameLst>
                                      </p:cBhvr>
                                      <p:tavLst>
                                        <p:tav tm="0">
                                          <p:val>
                                            <p:fltVal val="0"/>
                                          </p:val>
                                        </p:tav>
                                        <p:tav tm="100000">
                                          <p:val>
                                            <p:strVal val="#ppt_w"/>
                                          </p:val>
                                        </p:tav>
                                      </p:tavLst>
                                    </p:anim>
                                    <p:anim calcmode="lin" valueType="num">
                                      <p:cBhvr>
                                        <p:cTn id="72" dur="1000" fill="hold"/>
                                        <p:tgtEl>
                                          <p:spTgt spid="33815"/>
                                        </p:tgtEl>
                                        <p:attrNameLst>
                                          <p:attrName>ppt_h</p:attrName>
                                        </p:attrNameLst>
                                      </p:cBhvr>
                                      <p:tavLst>
                                        <p:tav tm="0">
                                          <p:val>
                                            <p:fltVal val="0"/>
                                          </p:val>
                                        </p:tav>
                                        <p:tav tm="100000">
                                          <p:val>
                                            <p:strVal val="#ppt_h"/>
                                          </p:val>
                                        </p:tav>
                                      </p:tavLst>
                                    </p:anim>
                                    <p:anim calcmode="lin" valueType="num">
                                      <p:cBhvr>
                                        <p:cTn id="73" dur="1000" fill="hold"/>
                                        <p:tgtEl>
                                          <p:spTgt spid="338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8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3816"/>
                                        </p:tgtEl>
                                        <p:attrNameLst>
                                          <p:attrName>style.visibility</p:attrName>
                                        </p:attrNameLst>
                                      </p:cBhvr>
                                      <p:to>
                                        <p:strVal val="visible"/>
                                      </p:to>
                                    </p:set>
                                    <p:anim calcmode="lin" valueType="num">
                                      <p:cBhvr>
                                        <p:cTn id="79" dur="1000" fill="hold"/>
                                        <p:tgtEl>
                                          <p:spTgt spid="33816"/>
                                        </p:tgtEl>
                                        <p:attrNameLst>
                                          <p:attrName>ppt_w</p:attrName>
                                        </p:attrNameLst>
                                      </p:cBhvr>
                                      <p:tavLst>
                                        <p:tav tm="0">
                                          <p:val>
                                            <p:fltVal val="0"/>
                                          </p:val>
                                        </p:tav>
                                        <p:tav tm="100000">
                                          <p:val>
                                            <p:strVal val="#ppt_w"/>
                                          </p:val>
                                        </p:tav>
                                      </p:tavLst>
                                    </p:anim>
                                    <p:anim calcmode="lin" valueType="num">
                                      <p:cBhvr>
                                        <p:cTn id="80" dur="1000" fill="hold"/>
                                        <p:tgtEl>
                                          <p:spTgt spid="33816"/>
                                        </p:tgtEl>
                                        <p:attrNameLst>
                                          <p:attrName>ppt_h</p:attrName>
                                        </p:attrNameLst>
                                      </p:cBhvr>
                                      <p:tavLst>
                                        <p:tav tm="0">
                                          <p:val>
                                            <p:fltVal val="0"/>
                                          </p:val>
                                        </p:tav>
                                        <p:tav tm="100000">
                                          <p:val>
                                            <p:strVal val="#ppt_h"/>
                                          </p:val>
                                        </p:tav>
                                      </p:tavLst>
                                    </p:anim>
                                    <p:anim calcmode="lin" valueType="num">
                                      <p:cBhvr>
                                        <p:cTn id="81" dur="1000" fill="hold"/>
                                        <p:tgtEl>
                                          <p:spTgt spid="338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8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3817"/>
                                        </p:tgtEl>
                                        <p:attrNameLst>
                                          <p:attrName>style.visibility</p:attrName>
                                        </p:attrNameLst>
                                      </p:cBhvr>
                                      <p:to>
                                        <p:strVal val="visible"/>
                                      </p:to>
                                    </p:set>
                                    <p:anim calcmode="lin" valueType="num">
                                      <p:cBhvr>
                                        <p:cTn id="87" dur="1000" fill="hold"/>
                                        <p:tgtEl>
                                          <p:spTgt spid="33817"/>
                                        </p:tgtEl>
                                        <p:attrNameLst>
                                          <p:attrName>ppt_w</p:attrName>
                                        </p:attrNameLst>
                                      </p:cBhvr>
                                      <p:tavLst>
                                        <p:tav tm="0">
                                          <p:val>
                                            <p:fltVal val="0"/>
                                          </p:val>
                                        </p:tav>
                                        <p:tav tm="100000">
                                          <p:val>
                                            <p:strVal val="#ppt_w"/>
                                          </p:val>
                                        </p:tav>
                                      </p:tavLst>
                                    </p:anim>
                                    <p:anim calcmode="lin" valueType="num">
                                      <p:cBhvr>
                                        <p:cTn id="88" dur="1000" fill="hold"/>
                                        <p:tgtEl>
                                          <p:spTgt spid="33817"/>
                                        </p:tgtEl>
                                        <p:attrNameLst>
                                          <p:attrName>ppt_h</p:attrName>
                                        </p:attrNameLst>
                                      </p:cBhvr>
                                      <p:tavLst>
                                        <p:tav tm="0">
                                          <p:val>
                                            <p:fltVal val="0"/>
                                          </p:val>
                                        </p:tav>
                                        <p:tav tm="100000">
                                          <p:val>
                                            <p:strVal val="#ppt_h"/>
                                          </p:val>
                                        </p:tav>
                                      </p:tavLst>
                                    </p:anim>
                                    <p:anim calcmode="lin" valueType="num">
                                      <p:cBhvr>
                                        <p:cTn id="89" dur="1000" fill="hold"/>
                                        <p:tgtEl>
                                          <p:spTgt spid="338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38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3818"/>
                                        </p:tgtEl>
                                        <p:attrNameLst>
                                          <p:attrName>style.visibility</p:attrName>
                                        </p:attrNameLst>
                                      </p:cBhvr>
                                      <p:to>
                                        <p:strVal val="visible"/>
                                      </p:to>
                                    </p:set>
                                    <p:anim calcmode="lin" valueType="num">
                                      <p:cBhvr>
                                        <p:cTn id="95" dur="1000" fill="hold"/>
                                        <p:tgtEl>
                                          <p:spTgt spid="33818"/>
                                        </p:tgtEl>
                                        <p:attrNameLst>
                                          <p:attrName>ppt_w</p:attrName>
                                        </p:attrNameLst>
                                      </p:cBhvr>
                                      <p:tavLst>
                                        <p:tav tm="0">
                                          <p:val>
                                            <p:fltVal val="0"/>
                                          </p:val>
                                        </p:tav>
                                        <p:tav tm="100000">
                                          <p:val>
                                            <p:strVal val="#ppt_w"/>
                                          </p:val>
                                        </p:tav>
                                      </p:tavLst>
                                    </p:anim>
                                    <p:anim calcmode="lin" valueType="num">
                                      <p:cBhvr>
                                        <p:cTn id="96" dur="1000" fill="hold"/>
                                        <p:tgtEl>
                                          <p:spTgt spid="33818"/>
                                        </p:tgtEl>
                                        <p:attrNameLst>
                                          <p:attrName>ppt_h</p:attrName>
                                        </p:attrNameLst>
                                      </p:cBhvr>
                                      <p:tavLst>
                                        <p:tav tm="0">
                                          <p:val>
                                            <p:fltVal val="0"/>
                                          </p:val>
                                        </p:tav>
                                        <p:tav tm="100000">
                                          <p:val>
                                            <p:strVal val="#ppt_h"/>
                                          </p:val>
                                        </p:tav>
                                      </p:tavLst>
                                    </p:anim>
                                    <p:anim calcmode="lin" valueType="num">
                                      <p:cBhvr>
                                        <p:cTn id="97" dur="1000" fill="hold"/>
                                        <p:tgtEl>
                                          <p:spTgt spid="338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3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33819"/>
                                        </p:tgtEl>
                                        <p:attrNameLst>
                                          <p:attrName>style.visibility</p:attrName>
                                        </p:attrNameLst>
                                      </p:cBhvr>
                                      <p:to>
                                        <p:strVal val="visible"/>
                                      </p:to>
                                    </p:set>
                                    <p:anim calcmode="lin" valueType="num">
                                      <p:cBhvr>
                                        <p:cTn id="103" dur="1000" fill="hold"/>
                                        <p:tgtEl>
                                          <p:spTgt spid="33819"/>
                                        </p:tgtEl>
                                        <p:attrNameLst>
                                          <p:attrName>ppt_w</p:attrName>
                                        </p:attrNameLst>
                                      </p:cBhvr>
                                      <p:tavLst>
                                        <p:tav tm="0">
                                          <p:val>
                                            <p:fltVal val="0"/>
                                          </p:val>
                                        </p:tav>
                                        <p:tav tm="100000">
                                          <p:val>
                                            <p:strVal val="#ppt_w"/>
                                          </p:val>
                                        </p:tav>
                                      </p:tavLst>
                                    </p:anim>
                                    <p:anim calcmode="lin" valueType="num">
                                      <p:cBhvr>
                                        <p:cTn id="104" dur="1000" fill="hold"/>
                                        <p:tgtEl>
                                          <p:spTgt spid="33819"/>
                                        </p:tgtEl>
                                        <p:attrNameLst>
                                          <p:attrName>ppt_h</p:attrName>
                                        </p:attrNameLst>
                                      </p:cBhvr>
                                      <p:tavLst>
                                        <p:tav tm="0">
                                          <p:val>
                                            <p:fltVal val="0"/>
                                          </p:val>
                                        </p:tav>
                                        <p:tav tm="100000">
                                          <p:val>
                                            <p:strVal val="#ppt_h"/>
                                          </p:val>
                                        </p:tav>
                                      </p:tavLst>
                                    </p:anim>
                                    <p:anim calcmode="lin" valueType="num">
                                      <p:cBhvr>
                                        <p:cTn id="105" dur="1000" fill="hold"/>
                                        <p:tgtEl>
                                          <p:spTgt spid="338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38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33821"/>
                                        </p:tgtEl>
                                        <p:attrNameLst>
                                          <p:attrName>style.visibility</p:attrName>
                                        </p:attrNameLst>
                                      </p:cBhvr>
                                      <p:to>
                                        <p:strVal val="visible"/>
                                      </p:to>
                                    </p:set>
                                    <p:anim calcmode="lin" valueType="num">
                                      <p:cBhvr>
                                        <p:cTn id="111" dur="1000" fill="hold"/>
                                        <p:tgtEl>
                                          <p:spTgt spid="33821"/>
                                        </p:tgtEl>
                                        <p:attrNameLst>
                                          <p:attrName>ppt_w</p:attrName>
                                        </p:attrNameLst>
                                      </p:cBhvr>
                                      <p:tavLst>
                                        <p:tav tm="0">
                                          <p:val>
                                            <p:fltVal val="0"/>
                                          </p:val>
                                        </p:tav>
                                        <p:tav tm="100000">
                                          <p:val>
                                            <p:strVal val="#ppt_w"/>
                                          </p:val>
                                        </p:tav>
                                      </p:tavLst>
                                    </p:anim>
                                    <p:anim calcmode="lin" valueType="num">
                                      <p:cBhvr>
                                        <p:cTn id="112" dur="1000" fill="hold"/>
                                        <p:tgtEl>
                                          <p:spTgt spid="33821"/>
                                        </p:tgtEl>
                                        <p:attrNameLst>
                                          <p:attrName>ppt_h</p:attrName>
                                        </p:attrNameLst>
                                      </p:cBhvr>
                                      <p:tavLst>
                                        <p:tav tm="0">
                                          <p:val>
                                            <p:fltVal val="0"/>
                                          </p:val>
                                        </p:tav>
                                        <p:tav tm="100000">
                                          <p:val>
                                            <p:strVal val="#ppt_h"/>
                                          </p:val>
                                        </p:tav>
                                      </p:tavLst>
                                    </p:anim>
                                    <p:anim calcmode="lin" valueType="num">
                                      <p:cBhvr>
                                        <p:cTn id="113" dur="1000" fill="hold"/>
                                        <p:tgtEl>
                                          <p:spTgt spid="33821"/>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38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33822"/>
                                        </p:tgtEl>
                                        <p:attrNameLst>
                                          <p:attrName>style.visibility</p:attrName>
                                        </p:attrNameLst>
                                      </p:cBhvr>
                                      <p:to>
                                        <p:strVal val="visible"/>
                                      </p:to>
                                    </p:set>
                                    <p:anim calcmode="lin" valueType="num">
                                      <p:cBhvr>
                                        <p:cTn id="119" dur="1000" fill="hold"/>
                                        <p:tgtEl>
                                          <p:spTgt spid="33822"/>
                                        </p:tgtEl>
                                        <p:attrNameLst>
                                          <p:attrName>ppt_w</p:attrName>
                                        </p:attrNameLst>
                                      </p:cBhvr>
                                      <p:tavLst>
                                        <p:tav tm="0">
                                          <p:val>
                                            <p:fltVal val="0"/>
                                          </p:val>
                                        </p:tav>
                                        <p:tav tm="100000">
                                          <p:val>
                                            <p:strVal val="#ppt_w"/>
                                          </p:val>
                                        </p:tav>
                                      </p:tavLst>
                                    </p:anim>
                                    <p:anim calcmode="lin" valueType="num">
                                      <p:cBhvr>
                                        <p:cTn id="120" dur="1000" fill="hold"/>
                                        <p:tgtEl>
                                          <p:spTgt spid="33822"/>
                                        </p:tgtEl>
                                        <p:attrNameLst>
                                          <p:attrName>ppt_h</p:attrName>
                                        </p:attrNameLst>
                                      </p:cBhvr>
                                      <p:tavLst>
                                        <p:tav tm="0">
                                          <p:val>
                                            <p:fltVal val="0"/>
                                          </p:val>
                                        </p:tav>
                                        <p:tav tm="100000">
                                          <p:val>
                                            <p:strVal val="#ppt_h"/>
                                          </p:val>
                                        </p:tav>
                                      </p:tavLst>
                                    </p:anim>
                                    <p:anim calcmode="lin" valueType="num">
                                      <p:cBhvr>
                                        <p:cTn id="121" dur="1000" fill="hold"/>
                                        <p:tgtEl>
                                          <p:spTgt spid="33822"/>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38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p:bldP spid="33809" grpId="0"/>
      <p:bldP spid="33810" grpId="0"/>
      <p:bldP spid="33811" grpId="0"/>
      <p:bldP spid="33812" grpId="0"/>
      <p:bldP spid="33813" grpId="0"/>
      <p:bldP spid="33814" grpId="0"/>
      <p:bldP spid="33815" grpId="0"/>
      <p:bldP spid="33816" grpId="0"/>
      <p:bldP spid="33817" grpId="0"/>
      <p:bldP spid="33818" grpId="0"/>
      <p:bldP spid="33819" grpId="0"/>
      <p:bldP spid="33820" grpId="0"/>
      <p:bldP spid="33821" grpId="0"/>
      <p:bldP spid="33822"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7" name="Picture 23" descr="ISCBG032">
            <a:extLst>
              <a:ext uri="{FF2B5EF4-FFF2-40B4-BE49-F238E27FC236}">
                <a16:creationId xmlns:a16="http://schemas.microsoft.com/office/drawing/2014/main" id="{B803C1C1-FDDE-7548-9463-D07DF4F9B13F}"/>
              </a:ext>
            </a:extLst>
          </p:cNvPr>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a:extLst>
              <a:ext uri="{FF2B5EF4-FFF2-40B4-BE49-F238E27FC236}">
                <a16:creationId xmlns:a16="http://schemas.microsoft.com/office/drawing/2014/main" id="{A1D2055D-EA76-174D-9421-6D497FF3BB62}"/>
              </a:ext>
            </a:extLst>
          </p:cNvPr>
          <p:cNvSpPr txBox="1">
            <a:spLocks noChangeArrowheads="1"/>
          </p:cNvSpPr>
          <p:nvPr/>
        </p:nvSpPr>
        <p:spPr bwMode="auto">
          <a:xfrm>
            <a:off x="3429000" y="1169988"/>
            <a:ext cx="24384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Issue?</a:t>
            </a:r>
            <a:endParaRPr lang="en-US" sz="3200" b="1" i="1" u="sng">
              <a:solidFill>
                <a:schemeClr val="bg1"/>
              </a:solidFill>
              <a:latin typeface="Times New Roman" charset="0"/>
            </a:endParaRPr>
          </a:p>
        </p:txBody>
      </p:sp>
      <p:sp>
        <p:nvSpPr>
          <p:cNvPr id="78852" name="Rectangle 4">
            <a:extLst>
              <a:ext uri="{FF2B5EF4-FFF2-40B4-BE49-F238E27FC236}">
                <a16:creationId xmlns:a16="http://schemas.microsoft.com/office/drawing/2014/main" id="{2D455F09-37F0-924C-B25E-2F5101DF9757}"/>
              </a:ext>
            </a:extLst>
          </p:cNvPr>
          <p:cNvSpPr>
            <a:spLocks noGrp="1" noChangeArrowheads="1"/>
          </p:cNvSpPr>
          <p:nvPr>
            <p:ph type="title" idx="4294967295"/>
          </p:nvPr>
        </p:nvSpPr>
        <p:spPr>
          <a:xfrm>
            <a:off x="0" y="119063"/>
            <a:ext cx="9144000" cy="9144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Separation Texts</a:t>
            </a:r>
            <a:endParaRPr lang="en-US" altLang="en-US"/>
          </a:p>
        </p:txBody>
      </p:sp>
      <p:sp>
        <p:nvSpPr>
          <p:cNvPr id="78853" name="Text Box 5">
            <a:extLst>
              <a:ext uri="{FF2B5EF4-FFF2-40B4-BE49-F238E27FC236}">
                <a16:creationId xmlns:a16="http://schemas.microsoft.com/office/drawing/2014/main" id="{7C3BC654-1652-4C4F-9D06-591485AA2243}"/>
              </a:ext>
            </a:extLst>
          </p:cNvPr>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Command?</a:t>
            </a:r>
            <a:endParaRPr lang="en-US" sz="3200" b="1" i="1" u="sng">
              <a:solidFill>
                <a:schemeClr val="bg1"/>
              </a:solidFill>
              <a:latin typeface="Times New Roman" charset="0"/>
            </a:endParaRPr>
          </a:p>
        </p:txBody>
      </p:sp>
      <p:sp>
        <p:nvSpPr>
          <p:cNvPr id="78854" name="Text Box 6">
            <a:extLst>
              <a:ext uri="{FF2B5EF4-FFF2-40B4-BE49-F238E27FC236}">
                <a16:creationId xmlns:a16="http://schemas.microsoft.com/office/drawing/2014/main" id="{C9B66E2F-739F-284C-B0CB-5E411E74F757}"/>
              </a:ext>
            </a:extLst>
          </p:cNvPr>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137</a:t>
            </a:r>
            <a:endParaRPr lang="en-US" b="1" i="1">
              <a:solidFill>
                <a:schemeClr val="bg1"/>
              </a:solidFill>
              <a:latin typeface="Times New Roman" charset="0"/>
            </a:endParaRPr>
          </a:p>
        </p:txBody>
      </p:sp>
      <p:sp>
        <p:nvSpPr>
          <p:cNvPr id="78855" name="Text Box 7">
            <a:extLst>
              <a:ext uri="{FF2B5EF4-FFF2-40B4-BE49-F238E27FC236}">
                <a16:creationId xmlns:a16="http://schemas.microsoft.com/office/drawing/2014/main" id="{934A17AF-AC74-0F40-8AA1-6FE05A6BB3CD}"/>
              </a:ext>
            </a:extLst>
          </p:cNvPr>
          <p:cNvSpPr txBox="1">
            <a:spLocks noChangeArrowheads="1"/>
          </p:cNvSpPr>
          <p:nvPr/>
        </p:nvSpPr>
        <p:spPr bwMode="auto">
          <a:xfrm>
            <a:off x="173038" y="1169988"/>
            <a:ext cx="27225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Text</a:t>
            </a:r>
            <a:endParaRPr lang="en-US" sz="3200" b="1" i="1" u="sng">
              <a:solidFill>
                <a:schemeClr val="bg1"/>
              </a:solidFill>
              <a:latin typeface="Times New Roman" charset="0"/>
            </a:endParaRPr>
          </a:p>
        </p:txBody>
      </p:sp>
      <p:sp>
        <p:nvSpPr>
          <p:cNvPr id="78856" name="Text Box 8">
            <a:extLst>
              <a:ext uri="{FF2B5EF4-FFF2-40B4-BE49-F238E27FC236}">
                <a16:creationId xmlns:a16="http://schemas.microsoft.com/office/drawing/2014/main" id="{3E975A6E-B121-8746-8EBC-76531F775F67}"/>
              </a:ext>
            </a:extLst>
          </p:cNvPr>
          <p:cNvSpPr txBox="1">
            <a:spLocks noChangeArrowheads="1"/>
          </p:cNvSpPr>
          <p:nvPr/>
        </p:nvSpPr>
        <p:spPr bwMode="auto">
          <a:xfrm>
            <a:off x="173038" y="21605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1 Tim 6:3-5</a:t>
            </a:r>
            <a:endParaRPr lang="en-US" sz="2800" b="1" i="1">
              <a:solidFill>
                <a:schemeClr val="bg1"/>
              </a:solidFill>
              <a:latin typeface="Times New Roman" charset="0"/>
            </a:endParaRPr>
          </a:p>
        </p:txBody>
      </p:sp>
      <p:sp>
        <p:nvSpPr>
          <p:cNvPr id="78857" name="Text Box 9">
            <a:extLst>
              <a:ext uri="{FF2B5EF4-FFF2-40B4-BE49-F238E27FC236}">
                <a16:creationId xmlns:a16="http://schemas.microsoft.com/office/drawing/2014/main" id="{BBA8E97C-3BC7-8E4A-B50D-471A2C6EF616}"/>
              </a:ext>
            </a:extLst>
          </p:cNvPr>
          <p:cNvSpPr txBox="1">
            <a:spLocks noChangeArrowheads="1"/>
          </p:cNvSpPr>
          <p:nvPr/>
        </p:nvSpPr>
        <p:spPr bwMode="auto">
          <a:xfrm>
            <a:off x="173038" y="31511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2 Tim 2:16-21</a:t>
            </a:r>
            <a:endParaRPr lang="en-US" sz="2800" b="1" i="1">
              <a:solidFill>
                <a:schemeClr val="bg1"/>
              </a:solidFill>
              <a:latin typeface="Times New Roman" charset="0"/>
            </a:endParaRPr>
          </a:p>
        </p:txBody>
      </p:sp>
      <p:sp>
        <p:nvSpPr>
          <p:cNvPr id="78858" name="Text Box 10">
            <a:extLst>
              <a:ext uri="{FF2B5EF4-FFF2-40B4-BE49-F238E27FC236}">
                <a16:creationId xmlns:a16="http://schemas.microsoft.com/office/drawing/2014/main" id="{D6B0F209-86E3-E940-941C-E24EAC836E57}"/>
              </a:ext>
            </a:extLst>
          </p:cNvPr>
          <p:cNvSpPr txBox="1">
            <a:spLocks noChangeArrowheads="1"/>
          </p:cNvSpPr>
          <p:nvPr/>
        </p:nvSpPr>
        <p:spPr bwMode="auto">
          <a:xfrm>
            <a:off x="173038" y="4157663"/>
            <a:ext cx="2722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Titus 3:10</a:t>
            </a:r>
            <a:endParaRPr lang="en-US" sz="2800" b="1" i="1">
              <a:solidFill>
                <a:schemeClr val="bg1"/>
              </a:solidFill>
              <a:latin typeface="Times New Roman" charset="0"/>
            </a:endParaRPr>
          </a:p>
        </p:txBody>
      </p:sp>
      <p:sp>
        <p:nvSpPr>
          <p:cNvPr id="78859" name="Text Box 11">
            <a:extLst>
              <a:ext uri="{FF2B5EF4-FFF2-40B4-BE49-F238E27FC236}">
                <a16:creationId xmlns:a16="http://schemas.microsoft.com/office/drawing/2014/main" id="{4398335F-2C8E-CB40-9A1F-0CC76C1D1768}"/>
              </a:ext>
            </a:extLst>
          </p:cNvPr>
          <p:cNvSpPr txBox="1">
            <a:spLocks noChangeArrowheads="1"/>
          </p:cNvSpPr>
          <p:nvPr/>
        </p:nvSpPr>
        <p:spPr bwMode="auto">
          <a:xfrm>
            <a:off x="173038" y="5148263"/>
            <a:ext cx="2722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2 John 7-11</a:t>
            </a:r>
            <a:endParaRPr lang="en-US" sz="2800" b="1" i="1">
              <a:solidFill>
                <a:schemeClr val="bg1"/>
              </a:solidFill>
              <a:latin typeface="Times New Roman" charset="0"/>
            </a:endParaRPr>
          </a:p>
        </p:txBody>
      </p:sp>
      <p:sp>
        <p:nvSpPr>
          <p:cNvPr id="78860" name="Text Box 12">
            <a:extLst>
              <a:ext uri="{FF2B5EF4-FFF2-40B4-BE49-F238E27FC236}">
                <a16:creationId xmlns:a16="http://schemas.microsoft.com/office/drawing/2014/main" id="{A83A3645-9E8A-E746-870A-A75F8CE78ADF}"/>
              </a:ext>
            </a:extLst>
          </p:cNvPr>
          <p:cNvSpPr txBox="1">
            <a:spLocks noChangeArrowheads="1"/>
          </p:cNvSpPr>
          <p:nvPr/>
        </p:nvSpPr>
        <p:spPr bwMode="auto">
          <a:xfrm>
            <a:off x="35052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78861" name="Text Box 13">
            <a:extLst>
              <a:ext uri="{FF2B5EF4-FFF2-40B4-BE49-F238E27FC236}">
                <a16:creationId xmlns:a16="http://schemas.microsoft.com/office/drawing/2014/main" id="{C0E11F55-CA50-F04E-8CF0-611481B28A81}"/>
              </a:ext>
            </a:extLst>
          </p:cNvPr>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78862" name="Text Box 14">
            <a:extLst>
              <a:ext uri="{FF2B5EF4-FFF2-40B4-BE49-F238E27FC236}">
                <a16:creationId xmlns:a16="http://schemas.microsoft.com/office/drawing/2014/main" id="{A5BCB26D-FADA-E54B-A5BD-E4D825856484}"/>
              </a:ext>
            </a:extLst>
          </p:cNvPr>
          <p:cNvSpPr txBox="1">
            <a:spLocks noChangeArrowheads="1"/>
          </p:cNvSpPr>
          <p:nvPr/>
        </p:nvSpPr>
        <p:spPr bwMode="auto">
          <a:xfrm>
            <a:off x="35052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78863" name="Text Box 15">
            <a:extLst>
              <a:ext uri="{FF2B5EF4-FFF2-40B4-BE49-F238E27FC236}">
                <a16:creationId xmlns:a16="http://schemas.microsoft.com/office/drawing/2014/main" id="{1BB90062-0D4C-194F-AEE6-052361961222}"/>
              </a:ext>
            </a:extLst>
          </p:cNvPr>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78864" name="Text Box 16">
            <a:extLst>
              <a:ext uri="{FF2B5EF4-FFF2-40B4-BE49-F238E27FC236}">
                <a16:creationId xmlns:a16="http://schemas.microsoft.com/office/drawing/2014/main" id="{5DBF4FB1-8E0A-3A48-A955-34131CE54820}"/>
              </a:ext>
            </a:extLst>
          </p:cNvPr>
          <p:cNvSpPr txBox="1">
            <a:spLocks noChangeArrowheads="1"/>
          </p:cNvSpPr>
          <p:nvPr/>
        </p:nvSpPr>
        <p:spPr bwMode="auto">
          <a:xfrm>
            <a:off x="35052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78865" name="Text Box 17">
            <a:extLst>
              <a:ext uri="{FF2B5EF4-FFF2-40B4-BE49-F238E27FC236}">
                <a16:creationId xmlns:a16="http://schemas.microsoft.com/office/drawing/2014/main" id="{91980089-3563-544B-8FDC-7ED2D6CC5154}"/>
              </a:ext>
            </a:extLst>
          </p:cNvPr>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78866" name="Text Box 18">
            <a:extLst>
              <a:ext uri="{FF2B5EF4-FFF2-40B4-BE49-F238E27FC236}">
                <a16:creationId xmlns:a16="http://schemas.microsoft.com/office/drawing/2014/main" id="{64B11030-0074-204D-BA12-4D957B357F4C}"/>
              </a:ext>
            </a:extLst>
          </p:cNvPr>
          <p:cNvSpPr txBox="1">
            <a:spLocks noChangeArrowheads="1"/>
          </p:cNvSpPr>
          <p:nvPr/>
        </p:nvSpPr>
        <p:spPr bwMode="auto">
          <a:xfrm>
            <a:off x="35052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78867" name="Text Box 19">
            <a:extLst>
              <a:ext uri="{FF2B5EF4-FFF2-40B4-BE49-F238E27FC236}">
                <a16:creationId xmlns:a16="http://schemas.microsoft.com/office/drawing/2014/main" id="{23CFA71F-C2EE-0C47-A12D-789E59F4C3A3}"/>
              </a:ext>
            </a:extLst>
          </p:cNvPr>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78868" name="Text Box 20">
            <a:extLst>
              <a:ext uri="{FF2B5EF4-FFF2-40B4-BE49-F238E27FC236}">
                <a16:creationId xmlns:a16="http://schemas.microsoft.com/office/drawing/2014/main" id="{488A650B-3034-CE40-A7E7-7FBC91DF98B0}"/>
              </a:ext>
            </a:extLst>
          </p:cNvPr>
          <p:cNvSpPr txBox="1">
            <a:spLocks noChangeArrowheads="1"/>
          </p:cNvSpPr>
          <p:nvPr/>
        </p:nvSpPr>
        <p:spPr bwMode="auto">
          <a:xfrm>
            <a:off x="152400"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Jude 3</a:t>
            </a:r>
            <a:endParaRPr lang="en-US" sz="2800" b="1" i="1">
              <a:solidFill>
                <a:schemeClr val="bg1"/>
              </a:solidFill>
              <a:latin typeface="Times New Roman" charset="0"/>
            </a:endParaRPr>
          </a:p>
        </p:txBody>
      </p:sp>
      <p:sp>
        <p:nvSpPr>
          <p:cNvPr id="78869" name="Text Box 21">
            <a:extLst>
              <a:ext uri="{FF2B5EF4-FFF2-40B4-BE49-F238E27FC236}">
                <a16:creationId xmlns:a16="http://schemas.microsoft.com/office/drawing/2014/main" id="{965BE414-186D-134D-ADEA-FF99559C4C2A}"/>
              </a:ext>
            </a:extLst>
          </p:cNvPr>
          <p:cNvSpPr txBox="1">
            <a:spLocks noChangeArrowheads="1"/>
          </p:cNvSpPr>
          <p:nvPr/>
        </p:nvSpPr>
        <p:spPr bwMode="auto">
          <a:xfrm>
            <a:off x="34845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
        <p:nvSpPr>
          <p:cNvPr id="78870" name="Text Box 22">
            <a:extLst>
              <a:ext uri="{FF2B5EF4-FFF2-40B4-BE49-F238E27FC236}">
                <a16:creationId xmlns:a16="http://schemas.microsoft.com/office/drawing/2014/main" id="{58962131-D7F4-B748-808B-C9AE222E52A5}"/>
              </a:ext>
            </a:extLst>
          </p:cNvPr>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1000" fill="hold"/>
                                        <p:tgtEl>
                                          <p:spTgt spid="78856"/>
                                        </p:tgtEl>
                                        <p:attrNameLst>
                                          <p:attrName>ppt_w</p:attrName>
                                        </p:attrNameLst>
                                      </p:cBhvr>
                                      <p:tavLst>
                                        <p:tav tm="0">
                                          <p:val>
                                            <p:fltVal val="0"/>
                                          </p:val>
                                        </p:tav>
                                        <p:tav tm="100000">
                                          <p:val>
                                            <p:strVal val="#ppt_w"/>
                                          </p:val>
                                        </p:tav>
                                      </p:tavLst>
                                    </p:anim>
                                    <p:anim calcmode="lin" valueType="num">
                                      <p:cBhvr>
                                        <p:cTn id="8" dur="1000" fill="hold"/>
                                        <p:tgtEl>
                                          <p:spTgt spid="78856"/>
                                        </p:tgtEl>
                                        <p:attrNameLst>
                                          <p:attrName>ppt_h</p:attrName>
                                        </p:attrNameLst>
                                      </p:cBhvr>
                                      <p:tavLst>
                                        <p:tav tm="0">
                                          <p:val>
                                            <p:fltVal val="0"/>
                                          </p:val>
                                        </p:tav>
                                        <p:tav tm="100000">
                                          <p:val>
                                            <p:strVal val="#ppt_h"/>
                                          </p:val>
                                        </p:tav>
                                      </p:tavLst>
                                    </p:anim>
                                    <p:anim calcmode="lin" valueType="num">
                                      <p:cBhvr>
                                        <p:cTn id="9" dur="1000" fill="hold"/>
                                        <p:tgtEl>
                                          <p:spTgt spid="788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88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8857"/>
                                        </p:tgtEl>
                                        <p:attrNameLst>
                                          <p:attrName>style.visibility</p:attrName>
                                        </p:attrNameLst>
                                      </p:cBhvr>
                                      <p:to>
                                        <p:strVal val="visible"/>
                                      </p:to>
                                    </p:set>
                                    <p:anim calcmode="lin" valueType="num">
                                      <p:cBhvr>
                                        <p:cTn id="15" dur="1000" fill="hold"/>
                                        <p:tgtEl>
                                          <p:spTgt spid="78857"/>
                                        </p:tgtEl>
                                        <p:attrNameLst>
                                          <p:attrName>ppt_w</p:attrName>
                                        </p:attrNameLst>
                                      </p:cBhvr>
                                      <p:tavLst>
                                        <p:tav tm="0">
                                          <p:val>
                                            <p:fltVal val="0"/>
                                          </p:val>
                                        </p:tav>
                                        <p:tav tm="100000">
                                          <p:val>
                                            <p:strVal val="#ppt_w"/>
                                          </p:val>
                                        </p:tav>
                                      </p:tavLst>
                                    </p:anim>
                                    <p:anim calcmode="lin" valueType="num">
                                      <p:cBhvr>
                                        <p:cTn id="16" dur="1000" fill="hold"/>
                                        <p:tgtEl>
                                          <p:spTgt spid="78857"/>
                                        </p:tgtEl>
                                        <p:attrNameLst>
                                          <p:attrName>ppt_h</p:attrName>
                                        </p:attrNameLst>
                                      </p:cBhvr>
                                      <p:tavLst>
                                        <p:tav tm="0">
                                          <p:val>
                                            <p:fltVal val="0"/>
                                          </p:val>
                                        </p:tav>
                                        <p:tav tm="100000">
                                          <p:val>
                                            <p:strVal val="#ppt_h"/>
                                          </p:val>
                                        </p:tav>
                                      </p:tavLst>
                                    </p:anim>
                                    <p:anim calcmode="lin" valueType="num">
                                      <p:cBhvr>
                                        <p:cTn id="17" dur="1000" fill="hold"/>
                                        <p:tgtEl>
                                          <p:spTgt spid="788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8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8858"/>
                                        </p:tgtEl>
                                        <p:attrNameLst>
                                          <p:attrName>style.visibility</p:attrName>
                                        </p:attrNameLst>
                                      </p:cBhvr>
                                      <p:to>
                                        <p:strVal val="visible"/>
                                      </p:to>
                                    </p:set>
                                    <p:anim calcmode="lin" valueType="num">
                                      <p:cBhvr>
                                        <p:cTn id="23" dur="1000" fill="hold"/>
                                        <p:tgtEl>
                                          <p:spTgt spid="78858"/>
                                        </p:tgtEl>
                                        <p:attrNameLst>
                                          <p:attrName>ppt_w</p:attrName>
                                        </p:attrNameLst>
                                      </p:cBhvr>
                                      <p:tavLst>
                                        <p:tav tm="0">
                                          <p:val>
                                            <p:fltVal val="0"/>
                                          </p:val>
                                        </p:tav>
                                        <p:tav tm="100000">
                                          <p:val>
                                            <p:strVal val="#ppt_w"/>
                                          </p:val>
                                        </p:tav>
                                      </p:tavLst>
                                    </p:anim>
                                    <p:anim calcmode="lin" valueType="num">
                                      <p:cBhvr>
                                        <p:cTn id="24" dur="1000" fill="hold"/>
                                        <p:tgtEl>
                                          <p:spTgt spid="78858"/>
                                        </p:tgtEl>
                                        <p:attrNameLst>
                                          <p:attrName>ppt_h</p:attrName>
                                        </p:attrNameLst>
                                      </p:cBhvr>
                                      <p:tavLst>
                                        <p:tav tm="0">
                                          <p:val>
                                            <p:fltVal val="0"/>
                                          </p:val>
                                        </p:tav>
                                        <p:tav tm="100000">
                                          <p:val>
                                            <p:strVal val="#ppt_h"/>
                                          </p:val>
                                        </p:tav>
                                      </p:tavLst>
                                    </p:anim>
                                    <p:anim calcmode="lin" valueType="num">
                                      <p:cBhvr>
                                        <p:cTn id="25" dur="1000" fill="hold"/>
                                        <p:tgtEl>
                                          <p:spTgt spid="7885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8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8859"/>
                                        </p:tgtEl>
                                        <p:attrNameLst>
                                          <p:attrName>style.visibility</p:attrName>
                                        </p:attrNameLst>
                                      </p:cBhvr>
                                      <p:to>
                                        <p:strVal val="visible"/>
                                      </p:to>
                                    </p:set>
                                    <p:anim calcmode="lin" valueType="num">
                                      <p:cBhvr>
                                        <p:cTn id="31" dur="1000" fill="hold"/>
                                        <p:tgtEl>
                                          <p:spTgt spid="78859"/>
                                        </p:tgtEl>
                                        <p:attrNameLst>
                                          <p:attrName>ppt_w</p:attrName>
                                        </p:attrNameLst>
                                      </p:cBhvr>
                                      <p:tavLst>
                                        <p:tav tm="0">
                                          <p:val>
                                            <p:fltVal val="0"/>
                                          </p:val>
                                        </p:tav>
                                        <p:tav tm="100000">
                                          <p:val>
                                            <p:strVal val="#ppt_w"/>
                                          </p:val>
                                        </p:tav>
                                      </p:tavLst>
                                    </p:anim>
                                    <p:anim calcmode="lin" valueType="num">
                                      <p:cBhvr>
                                        <p:cTn id="32" dur="1000" fill="hold"/>
                                        <p:tgtEl>
                                          <p:spTgt spid="78859"/>
                                        </p:tgtEl>
                                        <p:attrNameLst>
                                          <p:attrName>ppt_h</p:attrName>
                                        </p:attrNameLst>
                                      </p:cBhvr>
                                      <p:tavLst>
                                        <p:tav tm="0">
                                          <p:val>
                                            <p:fltVal val="0"/>
                                          </p:val>
                                        </p:tav>
                                        <p:tav tm="100000">
                                          <p:val>
                                            <p:strVal val="#ppt_h"/>
                                          </p:val>
                                        </p:tav>
                                      </p:tavLst>
                                    </p:anim>
                                    <p:anim calcmode="lin" valueType="num">
                                      <p:cBhvr>
                                        <p:cTn id="33" dur="1000" fill="hold"/>
                                        <p:tgtEl>
                                          <p:spTgt spid="7885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8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8868"/>
                                        </p:tgtEl>
                                        <p:attrNameLst>
                                          <p:attrName>style.visibility</p:attrName>
                                        </p:attrNameLst>
                                      </p:cBhvr>
                                      <p:to>
                                        <p:strVal val="visible"/>
                                      </p:to>
                                    </p:set>
                                    <p:anim calcmode="lin" valueType="num">
                                      <p:cBhvr>
                                        <p:cTn id="39" dur="1000" fill="hold"/>
                                        <p:tgtEl>
                                          <p:spTgt spid="78868"/>
                                        </p:tgtEl>
                                        <p:attrNameLst>
                                          <p:attrName>ppt_w</p:attrName>
                                        </p:attrNameLst>
                                      </p:cBhvr>
                                      <p:tavLst>
                                        <p:tav tm="0">
                                          <p:val>
                                            <p:fltVal val="0"/>
                                          </p:val>
                                        </p:tav>
                                        <p:tav tm="100000">
                                          <p:val>
                                            <p:strVal val="#ppt_w"/>
                                          </p:val>
                                        </p:tav>
                                      </p:tavLst>
                                    </p:anim>
                                    <p:anim calcmode="lin" valueType="num">
                                      <p:cBhvr>
                                        <p:cTn id="40" dur="1000" fill="hold"/>
                                        <p:tgtEl>
                                          <p:spTgt spid="78868"/>
                                        </p:tgtEl>
                                        <p:attrNameLst>
                                          <p:attrName>ppt_h</p:attrName>
                                        </p:attrNameLst>
                                      </p:cBhvr>
                                      <p:tavLst>
                                        <p:tav tm="0">
                                          <p:val>
                                            <p:fltVal val="0"/>
                                          </p:val>
                                        </p:tav>
                                        <p:tav tm="100000">
                                          <p:val>
                                            <p:strVal val="#ppt_h"/>
                                          </p:val>
                                        </p:tav>
                                      </p:tavLst>
                                    </p:anim>
                                    <p:anim calcmode="lin" valueType="num">
                                      <p:cBhvr>
                                        <p:cTn id="41" dur="1000" fill="hold"/>
                                        <p:tgtEl>
                                          <p:spTgt spid="7886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8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8860"/>
                                        </p:tgtEl>
                                        <p:attrNameLst>
                                          <p:attrName>style.visibility</p:attrName>
                                        </p:attrNameLst>
                                      </p:cBhvr>
                                      <p:to>
                                        <p:strVal val="visible"/>
                                      </p:to>
                                    </p:set>
                                    <p:anim calcmode="lin" valueType="num">
                                      <p:cBhvr>
                                        <p:cTn id="47" dur="1000" fill="hold"/>
                                        <p:tgtEl>
                                          <p:spTgt spid="78860"/>
                                        </p:tgtEl>
                                        <p:attrNameLst>
                                          <p:attrName>ppt_w</p:attrName>
                                        </p:attrNameLst>
                                      </p:cBhvr>
                                      <p:tavLst>
                                        <p:tav tm="0">
                                          <p:val>
                                            <p:fltVal val="0"/>
                                          </p:val>
                                        </p:tav>
                                        <p:tav tm="100000">
                                          <p:val>
                                            <p:strVal val="#ppt_w"/>
                                          </p:val>
                                        </p:tav>
                                      </p:tavLst>
                                    </p:anim>
                                    <p:anim calcmode="lin" valueType="num">
                                      <p:cBhvr>
                                        <p:cTn id="48" dur="1000" fill="hold"/>
                                        <p:tgtEl>
                                          <p:spTgt spid="78860"/>
                                        </p:tgtEl>
                                        <p:attrNameLst>
                                          <p:attrName>ppt_h</p:attrName>
                                        </p:attrNameLst>
                                      </p:cBhvr>
                                      <p:tavLst>
                                        <p:tav tm="0">
                                          <p:val>
                                            <p:fltVal val="0"/>
                                          </p:val>
                                        </p:tav>
                                        <p:tav tm="100000">
                                          <p:val>
                                            <p:strVal val="#ppt_h"/>
                                          </p:val>
                                        </p:tav>
                                      </p:tavLst>
                                    </p:anim>
                                    <p:anim calcmode="lin" valueType="num">
                                      <p:cBhvr>
                                        <p:cTn id="49" dur="1000" fill="hold"/>
                                        <p:tgtEl>
                                          <p:spTgt spid="7886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8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8861"/>
                                        </p:tgtEl>
                                        <p:attrNameLst>
                                          <p:attrName>style.visibility</p:attrName>
                                        </p:attrNameLst>
                                      </p:cBhvr>
                                      <p:to>
                                        <p:strVal val="visible"/>
                                      </p:to>
                                    </p:set>
                                    <p:anim calcmode="lin" valueType="num">
                                      <p:cBhvr>
                                        <p:cTn id="55" dur="1000" fill="hold"/>
                                        <p:tgtEl>
                                          <p:spTgt spid="78861"/>
                                        </p:tgtEl>
                                        <p:attrNameLst>
                                          <p:attrName>ppt_w</p:attrName>
                                        </p:attrNameLst>
                                      </p:cBhvr>
                                      <p:tavLst>
                                        <p:tav tm="0">
                                          <p:val>
                                            <p:fltVal val="0"/>
                                          </p:val>
                                        </p:tav>
                                        <p:tav tm="100000">
                                          <p:val>
                                            <p:strVal val="#ppt_w"/>
                                          </p:val>
                                        </p:tav>
                                      </p:tavLst>
                                    </p:anim>
                                    <p:anim calcmode="lin" valueType="num">
                                      <p:cBhvr>
                                        <p:cTn id="56" dur="1000" fill="hold"/>
                                        <p:tgtEl>
                                          <p:spTgt spid="78861"/>
                                        </p:tgtEl>
                                        <p:attrNameLst>
                                          <p:attrName>ppt_h</p:attrName>
                                        </p:attrNameLst>
                                      </p:cBhvr>
                                      <p:tavLst>
                                        <p:tav tm="0">
                                          <p:val>
                                            <p:fltVal val="0"/>
                                          </p:val>
                                        </p:tav>
                                        <p:tav tm="100000">
                                          <p:val>
                                            <p:strVal val="#ppt_h"/>
                                          </p:val>
                                        </p:tav>
                                      </p:tavLst>
                                    </p:anim>
                                    <p:anim calcmode="lin" valueType="num">
                                      <p:cBhvr>
                                        <p:cTn id="57" dur="1000" fill="hold"/>
                                        <p:tgtEl>
                                          <p:spTgt spid="7886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88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78862"/>
                                        </p:tgtEl>
                                        <p:attrNameLst>
                                          <p:attrName>style.visibility</p:attrName>
                                        </p:attrNameLst>
                                      </p:cBhvr>
                                      <p:to>
                                        <p:strVal val="visible"/>
                                      </p:to>
                                    </p:set>
                                    <p:anim calcmode="lin" valueType="num">
                                      <p:cBhvr>
                                        <p:cTn id="63" dur="1000" fill="hold"/>
                                        <p:tgtEl>
                                          <p:spTgt spid="78862"/>
                                        </p:tgtEl>
                                        <p:attrNameLst>
                                          <p:attrName>ppt_w</p:attrName>
                                        </p:attrNameLst>
                                      </p:cBhvr>
                                      <p:tavLst>
                                        <p:tav tm="0">
                                          <p:val>
                                            <p:fltVal val="0"/>
                                          </p:val>
                                        </p:tav>
                                        <p:tav tm="100000">
                                          <p:val>
                                            <p:strVal val="#ppt_w"/>
                                          </p:val>
                                        </p:tav>
                                      </p:tavLst>
                                    </p:anim>
                                    <p:anim calcmode="lin" valueType="num">
                                      <p:cBhvr>
                                        <p:cTn id="64" dur="1000" fill="hold"/>
                                        <p:tgtEl>
                                          <p:spTgt spid="78862"/>
                                        </p:tgtEl>
                                        <p:attrNameLst>
                                          <p:attrName>ppt_h</p:attrName>
                                        </p:attrNameLst>
                                      </p:cBhvr>
                                      <p:tavLst>
                                        <p:tav tm="0">
                                          <p:val>
                                            <p:fltVal val="0"/>
                                          </p:val>
                                        </p:tav>
                                        <p:tav tm="100000">
                                          <p:val>
                                            <p:strVal val="#ppt_h"/>
                                          </p:val>
                                        </p:tav>
                                      </p:tavLst>
                                    </p:anim>
                                    <p:anim calcmode="lin" valueType="num">
                                      <p:cBhvr>
                                        <p:cTn id="65" dur="1000" fill="hold"/>
                                        <p:tgtEl>
                                          <p:spTgt spid="7886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788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78863"/>
                                        </p:tgtEl>
                                        <p:attrNameLst>
                                          <p:attrName>style.visibility</p:attrName>
                                        </p:attrNameLst>
                                      </p:cBhvr>
                                      <p:to>
                                        <p:strVal val="visible"/>
                                      </p:to>
                                    </p:set>
                                    <p:anim calcmode="lin" valueType="num">
                                      <p:cBhvr>
                                        <p:cTn id="71" dur="1000" fill="hold"/>
                                        <p:tgtEl>
                                          <p:spTgt spid="78863"/>
                                        </p:tgtEl>
                                        <p:attrNameLst>
                                          <p:attrName>ppt_w</p:attrName>
                                        </p:attrNameLst>
                                      </p:cBhvr>
                                      <p:tavLst>
                                        <p:tav tm="0">
                                          <p:val>
                                            <p:fltVal val="0"/>
                                          </p:val>
                                        </p:tav>
                                        <p:tav tm="100000">
                                          <p:val>
                                            <p:strVal val="#ppt_w"/>
                                          </p:val>
                                        </p:tav>
                                      </p:tavLst>
                                    </p:anim>
                                    <p:anim calcmode="lin" valueType="num">
                                      <p:cBhvr>
                                        <p:cTn id="72" dur="1000" fill="hold"/>
                                        <p:tgtEl>
                                          <p:spTgt spid="78863"/>
                                        </p:tgtEl>
                                        <p:attrNameLst>
                                          <p:attrName>ppt_h</p:attrName>
                                        </p:attrNameLst>
                                      </p:cBhvr>
                                      <p:tavLst>
                                        <p:tav tm="0">
                                          <p:val>
                                            <p:fltVal val="0"/>
                                          </p:val>
                                        </p:tav>
                                        <p:tav tm="100000">
                                          <p:val>
                                            <p:strVal val="#ppt_h"/>
                                          </p:val>
                                        </p:tav>
                                      </p:tavLst>
                                    </p:anim>
                                    <p:anim calcmode="lin" valueType="num">
                                      <p:cBhvr>
                                        <p:cTn id="73" dur="1000" fill="hold"/>
                                        <p:tgtEl>
                                          <p:spTgt spid="7886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788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78864"/>
                                        </p:tgtEl>
                                        <p:attrNameLst>
                                          <p:attrName>style.visibility</p:attrName>
                                        </p:attrNameLst>
                                      </p:cBhvr>
                                      <p:to>
                                        <p:strVal val="visible"/>
                                      </p:to>
                                    </p:set>
                                    <p:anim calcmode="lin" valueType="num">
                                      <p:cBhvr>
                                        <p:cTn id="79" dur="1000" fill="hold"/>
                                        <p:tgtEl>
                                          <p:spTgt spid="78864"/>
                                        </p:tgtEl>
                                        <p:attrNameLst>
                                          <p:attrName>ppt_w</p:attrName>
                                        </p:attrNameLst>
                                      </p:cBhvr>
                                      <p:tavLst>
                                        <p:tav tm="0">
                                          <p:val>
                                            <p:fltVal val="0"/>
                                          </p:val>
                                        </p:tav>
                                        <p:tav tm="100000">
                                          <p:val>
                                            <p:strVal val="#ppt_w"/>
                                          </p:val>
                                        </p:tav>
                                      </p:tavLst>
                                    </p:anim>
                                    <p:anim calcmode="lin" valueType="num">
                                      <p:cBhvr>
                                        <p:cTn id="80" dur="1000" fill="hold"/>
                                        <p:tgtEl>
                                          <p:spTgt spid="78864"/>
                                        </p:tgtEl>
                                        <p:attrNameLst>
                                          <p:attrName>ppt_h</p:attrName>
                                        </p:attrNameLst>
                                      </p:cBhvr>
                                      <p:tavLst>
                                        <p:tav tm="0">
                                          <p:val>
                                            <p:fltVal val="0"/>
                                          </p:val>
                                        </p:tav>
                                        <p:tav tm="100000">
                                          <p:val>
                                            <p:strVal val="#ppt_h"/>
                                          </p:val>
                                        </p:tav>
                                      </p:tavLst>
                                    </p:anim>
                                    <p:anim calcmode="lin" valueType="num">
                                      <p:cBhvr>
                                        <p:cTn id="81" dur="1000" fill="hold"/>
                                        <p:tgtEl>
                                          <p:spTgt spid="7886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88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78865"/>
                                        </p:tgtEl>
                                        <p:attrNameLst>
                                          <p:attrName>style.visibility</p:attrName>
                                        </p:attrNameLst>
                                      </p:cBhvr>
                                      <p:to>
                                        <p:strVal val="visible"/>
                                      </p:to>
                                    </p:set>
                                    <p:anim calcmode="lin" valueType="num">
                                      <p:cBhvr>
                                        <p:cTn id="87" dur="1000" fill="hold"/>
                                        <p:tgtEl>
                                          <p:spTgt spid="78865"/>
                                        </p:tgtEl>
                                        <p:attrNameLst>
                                          <p:attrName>ppt_w</p:attrName>
                                        </p:attrNameLst>
                                      </p:cBhvr>
                                      <p:tavLst>
                                        <p:tav tm="0">
                                          <p:val>
                                            <p:fltVal val="0"/>
                                          </p:val>
                                        </p:tav>
                                        <p:tav tm="100000">
                                          <p:val>
                                            <p:strVal val="#ppt_w"/>
                                          </p:val>
                                        </p:tav>
                                      </p:tavLst>
                                    </p:anim>
                                    <p:anim calcmode="lin" valueType="num">
                                      <p:cBhvr>
                                        <p:cTn id="88" dur="1000" fill="hold"/>
                                        <p:tgtEl>
                                          <p:spTgt spid="78865"/>
                                        </p:tgtEl>
                                        <p:attrNameLst>
                                          <p:attrName>ppt_h</p:attrName>
                                        </p:attrNameLst>
                                      </p:cBhvr>
                                      <p:tavLst>
                                        <p:tav tm="0">
                                          <p:val>
                                            <p:fltVal val="0"/>
                                          </p:val>
                                        </p:tav>
                                        <p:tav tm="100000">
                                          <p:val>
                                            <p:strVal val="#ppt_h"/>
                                          </p:val>
                                        </p:tav>
                                      </p:tavLst>
                                    </p:anim>
                                    <p:anim calcmode="lin" valueType="num">
                                      <p:cBhvr>
                                        <p:cTn id="89" dur="1000" fill="hold"/>
                                        <p:tgtEl>
                                          <p:spTgt spid="7886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788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78866"/>
                                        </p:tgtEl>
                                        <p:attrNameLst>
                                          <p:attrName>style.visibility</p:attrName>
                                        </p:attrNameLst>
                                      </p:cBhvr>
                                      <p:to>
                                        <p:strVal val="visible"/>
                                      </p:to>
                                    </p:set>
                                    <p:anim calcmode="lin" valueType="num">
                                      <p:cBhvr>
                                        <p:cTn id="95" dur="1000" fill="hold"/>
                                        <p:tgtEl>
                                          <p:spTgt spid="78866"/>
                                        </p:tgtEl>
                                        <p:attrNameLst>
                                          <p:attrName>ppt_w</p:attrName>
                                        </p:attrNameLst>
                                      </p:cBhvr>
                                      <p:tavLst>
                                        <p:tav tm="0">
                                          <p:val>
                                            <p:fltVal val="0"/>
                                          </p:val>
                                        </p:tav>
                                        <p:tav tm="100000">
                                          <p:val>
                                            <p:strVal val="#ppt_w"/>
                                          </p:val>
                                        </p:tav>
                                      </p:tavLst>
                                    </p:anim>
                                    <p:anim calcmode="lin" valueType="num">
                                      <p:cBhvr>
                                        <p:cTn id="96" dur="1000" fill="hold"/>
                                        <p:tgtEl>
                                          <p:spTgt spid="78866"/>
                                        </p:tgtEl>
                                        <p:attrNameLst>
                                          <p:attrName>ppt_h</p:attrName>
                                        </p:attrNameLst>
                                      </p:cBhvr>
                                      <p:tavLst>
                                        <p:tav tm="0">
                                          <p:val>
                                            <p:fltVal val="0"/>
                                          </p:val>
                                        </p:tav>
                                        <p:tav tm="100000">
                                          <p:val>
                                            <p:strVal val="#ppt_h"/>
                                          </p:val>
                                        </p:tav>
                                      </p:tavLst>
                                    </p:anim>
                                    <p:anim calcmode="lin" valueType="num">
                                      <p:cBhvr>
                                        <p:cTn id="97" dur="1000" fill="hold"/>
                                        <p:tgtEl>
                                          <p:spTgt spid="7886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78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78867"/>
                                        </p:tgtEl>
                                        <p:attrNameLst>
                                          <p:attrName>style.visibility</p:attrName>
                                        </p:attrNameLst>
                                      </p:cBhvr>
                                      <p:to>
                                        <p:strVal val="visible"/>
                                      </p:to>
                                    </p:set>
                                    <p:anim calcmode="lin" valueType="num">
                                      <p:cBhvr>
                                        <p:cTn id="103" dur="1000" fill="hold"/>
                                        <p:tgtEl>
                                          <p:spTgt spid="78867"/>
                                        </p:tgtEl>
                                        <p:attrNameLst>
                                          <p:attrName>ppt_w</p:attrName>
                                        </p:attrNameLst>
                                      </p:cBhvr>
                                      <p:tavLst>
                                        <p:tav tm="0">
                                          <p:val>
                                            <p:fltVal val="0"/>
                                          </p:val>
                                        </p:tav>
                                        <p:tav tm="100000">
                                          <p:val>
                                            <p:strVal val="#ppt_w"/>
                                          </p:val>
                                        </p:tav>
                                      </p:tavLst>
                                    </p:anim>
                                    <p:anim calcmode="lin" valueType="num">
                                      <p:cBhvr>
                                        <p:cTn id="104" dur="1000" fill="hold"/>
                                        <p:tgtEl>
                                          <p:spTgt spid="78867"/>
                                        </p:tgtEl>
                                        <p:attrNameLst>
                                          <p:attrName>ppt_h</p:attrName>
                                        </p:attrNameLst>
                                      </p:cBhvr>
                                      <p:tavLst>
                                        <p:tav tm="0">
                                          <p:val>
                                            <p:fltVal val="0"/>
                                          </p:val>
                                        </p:tav>
                                        <p:tav tm="100000">
                                          <p:val>
                                            <p:strVal val="#ppt_h"/>
                                          </p:val>
                                        </p:tav>
                                      </p:tavLst>
                                    </p:anim>
                                    <p:anim calcmode="lin" valueType="num">
                                      <p:cBhvr>
                                        <p:cTn id="105" dur="1000" fill="hold"/>
                                        <p:tgtEl>
                                          <p:spTgt spid="78867"/>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88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78869"/>
                                        </p:tgtEl>
                                        <p:attrNameLst>
                                          <p:attrName>style.visibility</p:attrName>
                                        </p:attrNameLst>
                                      </p:cBhvr>
                                      <p:to>
                                        <p:strVal val="visible"/>
                                      </p:to>
                                    </p:set>
                                    <p:anim calcmode="lin" valueType="num">
                                      <p:cBhvr>
                                        <p:cTn id="111" dur="1000" fill="hold"/>
                                        <p:tgtEl>
                                          <p:spTgt spid="78869"/>
                                        </p:tgtEl>
                                        <p:attrNameLst>
                                          <p:attrName>ppt_w</p:attrName>
                                        </p:attrNameLst>
                                      </p:cBhvr>
                                      <p:tavLst>
                                        <p:tav tm="0">
                                          <p:val>
                                            <p:fltVal val="0"/>
                                          </p:val>
                                        </p:tav>
                                        <p:tav tm="100000">
                                          <p:val>
                                            <p:strVal val="#ppt_w"/>
                                          </p:val>
                                        </p:tav>
                                      </p:tavLst>
                                    </p:anim>
                                    <p:anim calcmode="lin" valueType="num">
                                      <p:cBhvr>
                                        <p:cTn id="112" dur="1000" fill="hold"/>
                                        <p:tgtEl>
                                          <p:spTgt spid="78869"/>
                                        </p:tgtEl>
                                        <p:attrNameLst>
                                          <p:attrName>ppt_h</p:attrName>
                                        </p:attrNameLst>
                                      </p:cBhvr>
                                      <p:tavLst>
                                        <p:tav tm="0">
                                          <p:val>
                                            <p:fltVal val="0"/>
                                          </p:val>
                                        </p:tav>
                                        <p:tav tm="100000">
                                          <p:val>
                                            <p:strVal val="#ppt_h"/>
                                          </p:val>
                                        </p:tav>
                                      </p:tavLst>
                                    </p:anim>
                                    <p:anim calcmode="lin" valueType="num">
                                      <p:cBhvr>
                                        <p:cTn id="113" dur="1000" fill="hold"/>
                                        <p:tgtEl>
                                          <p:spTgt spid="78869"/>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88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78870"/>
                                        </p:tgtEl>
                                        <p:attrNameLst>
                                          <p:attrName>style.visibility</p:attrName>
                                        </p:attrNameLst>
                                      </p:cBhvr>
                                      <p:to>
                                        <p:strVal val="visible"/>
                                      </p:to>
                                    </p:set>
                                    <p:anim calcmode="lin" valueType="num">
                                      <p:cBhvr>
                                        <p:cTn id="119" dur="1000" fill="hold"/>
                                        <p:tgtEl>
                                          <p:spTgt spid="78870"/>
                                        </p:tgtEl>
                                        <p:attrNameLst>
                                          <p:attrName>ppt_w</p:attrName>
                                        </p:attrNameLst>
                                      </p:cBhvr>
                                      <p:tavLst>
                                        <p:tav tm="0">
                                          <p:val>
                                            <p:fltVal val="0"/>
                                          </p:val>
                                        </p:tav>
                                        <p:tav tm="100000">
                                          <p:val>
                                            <p:strVal val="#ppt_w"/>
                                          </p:val>
                                        </p:tav>
                                      </p:tavLst>
                                    </p:anim>
                                    <p:anim calcmode="lin" valueType="num">
                                      <p:cBhvr>
                                        <p:cTn id="120" dur="1000" fill="hold"/>
                                        <p:tgtEl>
                                          <p:spTgt spid="78870"/>
                                        </p:tgtEl>
                                        <p:attrNameLst>
                                          <p:attrName>ppt_h</p:attrName>
                                        </p:attrNameLst>
                                      </p:cBhvr>
                                      <p:tavLst>
                                        <p:tav tm="0">
                                          <p:val>
                                            <p:fltVal val="0"/>
                                          </p:val>
                                        </p:tav>
                                        <p:tav tm="100000">
                                          <p:val>
                                            <p:strVal val="#ppt_h"/>
                                          </p:val>
                                        </p:tav>
                                      </p:tavLst>
                                    </p:anim>
                                    <p:anim calcmode="lin" valueType="num">
                                      <p:cBhvr>
                                        <p:cTn id="121" dur="1000" fill="hold"/>
                                        <p:tgtEl>
                                          <p:spTgt spid="78870"/>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788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p:bldP spid="78857" grpId="0"/>
      <p:bldP spid="78858" grpId="0"/>
      <p:bldP spid="78859" grpId="0"/>
      <p:bldP spid="78860" grpId="0"/>
      <p:bldP spid="78861" grpId="0"/>
      <p:bldP spid="78862" grpId="0"/>
      <p:bldP spid="78863" grpId="0"/>
      <p:bldP spid="78864" grpId="0"/>
      <p:bldP spid="78865" grpId="0"/>
      <p:bldP spid="78866" grpId="0"/>
      <p:bldP spid="78867" grpId="0"/>
      <p:bldP spid="78868" grpId="0"/>
      <p:bldP spid="78869" grpId="0"/>
      <p:bldP spid="78870"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1" name="Rectangle 2" descr="Paper bag">
            <a:extLst>
              <a:ext uri="{FF2B5EF4-FFF2-40B4-BE49-F238E27FC236}">
                <a16:creationId xmlns:a16="http://schemas.microsoft.com/office/drawing/2014/main" id="{C38E9906-228E-4B42-9B6A-44E288057CD4}"/>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51202" name="Picture 3" descr="DSS">
            <a:extLst>
              <a:ext uri="{FF2B5EF4-FFF2-40B4-BE49-F238E27FC236}">
                <a16:creationId xmlns:a16="http://schemas.microsoft.com/office/drawing/2014/main" id="{80250895-1D99-184E-8C34-2B8D1290D5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6">
            <a:extLst>
              <a:ext uri="{FF2B5EF4-FFF2-40B4-BE49-F238E27FC236}">
                <a16:creationId xmlns:a16="http://schemas.microsoft.com/office/drawing/2014/main" id="{5855319F-0C12-4249-9AC8-F87C639C4272}"/>
              </a:ext>
            </a:extLst>
          </p:cNvPr>
          <p:cNvSpPr txBox="1">
            <a:spLocks noChangeArrowheads="1"/>
          </p:cNvSpPr>
          <p:nvPr/>
        </p:nvSpPr>
        <p:spPr bwMode="auto">
          <a:xfrm>
            <a:off x="8153400" y="76200"/>
            <a:ext cx="990600"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rPr>
              <a:t>135</a:t>
            </a:r>
          </a:p>
        </p:txBody>
      </p:sp>
      <p:sp>
        <p:nvSpPr>
          <p:cNvPr id="7175" name="Text Box 7">
            <a:extLst>
              <a:ext uri="{FF2B5EF4-FFF2-40B4-BE49-F238E27FC236}">
                <a16:creationId xmlns:a16="http://schemas.microsoft.com/office/drawing/2014/main" id="{7FA2FF71-6DBD-6542-AAD6-AC596D5E4CB5}"/>
              </a:ext>
            </a:extLst>
          </p:cNvPr>
          <p:cNvSpPr txBox="1">
            <a:spLocks noChangeArrowheads="1"/>
          </p:cNvSpPr>
          <p:nvPr/>
        </p:nvSpPr>
        <p:spPr bwMode="auto">
          <a:xfrm>
            <a:off x="685800" y="2270125"/>
            <a:ext cx="7620000" cy="4359275"/>
          </a:xfrm>
          <a:prstGeom prst="rect">
            <a:avLst/>
          </a:prstGeom>
          <a:solidFill>
            <a:schemeClr val="tx1">
              <a:alpha val="51000"/>
            </a:schemeClr>
          </a:solidFill>
          <a:ln>
            <a:noFill/>
          </a:ln>
          <a:effectLst>
            <a:outerShdw blurRad="63500" dist="71842" dir="2700000" algn="ctr" rotWithShape="0">
              <a:schemeClr val="tx1">
                <a:alpha val="74998"/>
              </a:schemeClr>
            </a:outerShdw>
          </a:effectLst>
        </p:spPr>
        <p:txBody>
          <a:bodyPr>
            <a:spAutoFit/>
          </a:bodyPr>
          <a:lstStyle>
            <a:lvl1pPr marL="795338" indent="-79533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chemeClr val="tx1"/>
              </a:buClr>
            </a:pPr>
            <a:r>
              <a:rPr lang="en-US" altLang="en-US" sz="4000" i="1" u="sng">
                <a:solidFill>
                  <a:schemeClr val="bg1"/>
                </a:solidFill>
              </a:rPr>
              <a:t>Would you…</a:t>
            </a:r>
          </a:p>
          <a:p>
            <a:pPr eaLnBrk="1" hangingPunct="1">
              <a:buClr>
                <a:schemeClr val="bg1"/>
              </a:buClr>
              <a:buFontTx/>
              <a:buAutoNum type="alphaUcPeriod"/>
            </a:pPr>
            <a:r>
              <a:rPr lang="en-US" altLang="en-US" sz="4000">
                <a:solidFill>
                  <a:schemeClr val="bg1"/>
                </a:solidFill>
              </a:rPr>
              <a:t>Join together with a Catholic church in opposing abortion?</a:t>
            </a:r>
          </a:p>
          <a:p>
            <a:pPr eaLnBrk="1" hangingPunct="1">
              <a:buClr>
                <a:schemeClr val="bg1"/>
              </a:buClr>
              <a:buFontTx/>
              <a:buAutoNum type="alphaUcPeriod"/>
            </a:pPr>
            <a:r>
              <a:rPr lang="en-US" altLang="en-US" sz="4000">
                <a:solidFill>
                  <a:schemeClr val="bg1"/>
                </a:solidFill>
              </a:rPr>
              <a:t>Join together with a Catholic church in evangelism efforts?</a:t>
            </a:r>
          </a:p>
          <a:p>
            <a:pPr eaLnBrk="1" hangingPunct="1">
              <a:buClr>
                <a:schemeClr val="bg1"/>
              </a:buClr>
              <a:buFontTx/>
              <a:buAutoNum type="alphaUcPeriod"/>
            </a:pPr>
            <a:r>
              <a:rPr lang="en-US" altLang="en-US" sz="4000">
                <a:solidFill>
                  <a:schemeClr val="bg1"/>
                </a:solidFill>
              </a:rPr>
              <a:t>Serve with charismatic churches in evangelism?</a:t>
            </a:r>
          </a:p>
        </p:txBody>
      </p:sp>
      <p:sp>
        <p:nvSpPr>
          <p:cNvPr id="7176" name="Rectangle 8">
            <a:extLst>
              <a:ext uri="{FF2B5EF4-FFF2-40B4-BE49-F238E27FC236}">
                <a16:creationId xmlns:a16="http://schemas.microsoft.com/office/drawing/2014/main" id="{6DC4C8D9-22D4-9C48-B145-DFC78EC9ACD4}"/>
              </a:ext>
            </a:extLst>
          </p:cNvPr>
          <p:cNvSpPr>
            <a:spLocks noGrp="1" noChangeArrowheads="1"/>
          </p:cNvSpPr>
          <p:nvPr>
            <p:ph type="title" idx="4294967295"/>
          </p:nvPr>
        </p:nvSpPr>
        <p:spPr>
          <a:xfrm>
            <a:off x="152400" y="685800"/>
            <a:ext cx="8991600" cy="1446213"/>
          </a:xfrm>
          <a:solidFill>
            <a:schemeClr val="tx2"/>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en-US" b="1" dirty="0">
                <a:solidFill>
                  <a:schemeClr val="bg1"/>
                </a:solidFill>
                <a:cs typeface="Arial"/>
              </a:rPr>
              <a:t>Which doctrines must believers agree upon to serve together?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5">
                                            <p:txEl>
                                              <p:pRg st="0" end="0"/>
                                            </p:txEl>
                                          </p:spTgt>
                                        </p:tgtEl>
                                        <p:attrNameLst>
                                          <p:attrName>style.visibility</p:attrName>
                                        </p:attrNameLst>
                                      </p:cBhvr>
                                      <p:to>
                                        <p:strVal val="visible"/>
                                      </p:to>
                                    </p:set>
                                    <p:animEffect transition="in" filter="dissolve">
                                      <p:cBhvr>
                                        <p:cTn id="7" dur="500"/>
                                        <p:tgtEl>
                                          <p:spTgt spid="71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5">
                                            <p:txEl>
                                              <p:pRg st="1" end="1"/>
                                            </p:txEl>
                                          </p:spTgt>
                                        </p:tgtEl>
                                        <p:attrNameLst>
                                          <p:attrName>style.visibility</p:attrName>
                                        </p:attrNameLst>
                                      </p:cBhvr>
                                      <p:to>
                                        <p:strVal val="visible"/>
                                      </p:to>
                                    </p:set>
                                    <p:animEffect transition="in" filter="dissolve">
                                      <p:cBhvr>
                                        <p:cTn id="12" dur="500"/>
                                        <p:tgtEl>
                                          <p:spTgt spid="71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75">
                                            <p:txEl>
                                              <p:pRg st="2" end="2"/>
                                            </p:txEl>
                                          </p:spTgt>
                                        </p:tgtEl>
                                        <p:attrNameLst>
                                          <p:attrName>style.visibility</p:attrName>
                                        </p:attrNameLst>
                                      </p:cBhvr>
                                      <p:to>
                                        <p:strVal val="visible"/>
                                      </p:to>
                                    </p:set>
                                    <p:animEffect transition="in" filter="dissolve">
                                      <p:cBhvr>
                                        <p:cTn id="17" dur="500"/>
                                        <p:tgtEl>
                                          <p:spTgt spid="71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75">
                                            <p:txEl>
                                              <p:pRg st="3" end="3"/>
                                            </p:txEl>
                                          </p:spTgt>
                                        </p:tgtEl>
                                        <p:attrNameLst>
                                          <p:attrName>style.visibility</p:attrName>
                                        </p:attrNameLst>
                                      </p:cBhvr>
                                      <p:to>
                                        <p:strVal val="visible"/>
                                      </p:to>
                                    </p:set>
                                    <p:animEffect transition="in" filter="dissolve">
                                      <p:cBhvr>
                                        <p:cTn id="22" dur="500"/>
                                        <p:tgtEl>
                                          <p:spTgt spid="71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5" name="Rectangle 2" descr="Green marble">
            <a:extLst>
              <a:ext uri="{FF2B5EF4-FFF2-40B4-BE49-F238E27FC236}">
                <a16:creationId xmlns:a16="http://schemas.microsoft.com/office/drawing/2014/main" id="{1078ABFC-E616-014C-B2A9-86D15D5D3975}"/>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ja-JP">
                <a:cs typeface="Arial" panose="020B0604020202020204" pitchFamily="34" charset="0"/>
              </a:rPr>
              <a:t>"</a:t>
            </a:r>
            <a:endParaRPr lang="en-US" altLang="en-US">
              <a:cs typeface="Arial" panose="020B0604020202020204" pitchFamily="34" charset="0"/>
            </a:endParaRPr>
          </a:p>
        </p:txBody>
      </p:sp>
      <p:sp>
        <p:nvSpPr>
          <p:cNvPr id="87043" name="Rectangle 3">
            <a:extLst>
              <a:ext uri="{FF2B5EF4-FFF2-40B4-BE49-F238E27FC236}">
                <a16:creationId xmlns:a16="http://schemas.microsoft.com/office/drawing/2014/main" id="{45591550-AB5B-C543-BCD5-475499ED5DCD}"/>
              </a:ext>
            </a:extLst>
          </p:cNvPr>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87044" name="Text Box 4">
            <a:extLst>
              <a:ext uri="{FF2B5EF4-FFF2-40B4-BE49-F238E27FC236}">
                <a16:creationId xmlns:a16="http://schemas.microsoft.com/office/drawing/2014/main" id="{9D3B0D48-F0C3-F045-80F7-1B102B4A5100}"/>
              </a:ext>
            </a:extLst>
          </p:cNvPr>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solidFill>
                  <a:schemeClr val="bg1"/>
                </a:solidFill>
                <a:effectLst>
                  <a:outerShdw blurRad="38100" dist="38100" dir="2700000" algn="tl">
                    <a:srgbClr val="808080"/>
                  </a:outerShdw>
                </a:effectLst>
                <a:cs typeface="Arial" panose="020B0604020202020204" pitchFamily="34" charset="0"/>
              </a:rPr>
              <a:t>137</a:t>
            </a:r>
          </a:p>
        </p:txBody>
      </p:sp>
      <p:sp>
        <p:nvSpPr>
          <p:cNvPr id="87045" name="Text Box 5">
            <a:extLst>
              <a:ext uri="{FF2B5EF4-FFF2-40B4-BE49-F238E27FC236}">
                <a16:creationId xmlns:a16="http://schemas.microsoft.com/office/drawing/2014/main" id="{FC48C230-A24F-3D49-86C7-8307B8C36EF8}"/>
              </a:ext>
            </a:extLst>
          </p:cNvPr>
          <p:cNvSpPr txBox="1">
            <a:spLocks noChangeArrowheads="1"/>
          </p:cNvSpPr>
          <p:nvPr/>
        </p:nvSpPr>
        <p:spPr bwMode="auto">
          <a:xfrm>
            <a:off x="323850" y="1458913"/>
            <a:ext cx="7239000" cy="5140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3038" indent="-17303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ja-JP" sz="2800" b="1">
                <a:solidFill>
                  <a:schemeClr val="bg1"/>
                </a:solidFill>
                <a:cs typeface="Arial" panose="020B0604020202020204" pitchFamily="34" charset="0"/>
              </a:rPr>
              <a:t>"The direct commands to </a:t>
            </a:r>
            <a:r>
              <a:rPr lang="en-US" altLang="ja-JP" sz="2800" b="1" i="1">
                <a:solidFill>
                  <a:schemeClr val="bg1"/>
                </a:solidFill>
                <a:cs typeface="Arial" panose="020B0604020202020204" pitchFamily="34" charset="0"/>
              </a:rPr>
              <a:t>separate</a:t>
            </a:r>
            <a:r>
              <a:rPr lang="en-US" altLang="ja-JP" sz="2800" b="1">
                <a:solidFill>
                  <a:schemeClr val="bg1"/>
                </a:solidFill>
                <a:cs typeface="Arial" panose="020B0604020202020204" pitchFamily="34" charset="0"/>
              </a:rPr>
              <a:t> from other people are always commands to separate </a:t>
            </a:r>
            <a:r>
              <a:rPr lang="en-US" altLang="ja-JP" sz="2800" b="1" i="1">
                <a:solidFill>
                  <a:schemeClr val="bg1"/>
                </a:solidFill>
                <a:cs typeface="Arial" panose="020B0604020202020204" pitchFamily="34" charset="0"/>
              </a:rPr>
              <a:t>from unbelievers</a:t>
            </a:r>
            <a:r>
              <a:rPr lang="en-US" altLang="ja-JP" sz="2800" b="1">
                <a:solidFill>
                  <a:schemeClr val="bg1"/>
                </a:solidFill>
                <a:cs typeface="Arial" panose="020B0604020202020204" pitchFamily="34" charset="0"/>
              </a:rPr>
              <a:t>, not from Christians with whom one disagrees… There are no direct New Testament commands to separate from Christians with whom one has doctrinal differences (unless those differences involve such serious heresies that the Christian faith itself is denied)."	</a:t>
            </a:r>
          </a:p>
          <a:p>
            <a:endParaRPr lang="en-US" altLang="en-US" sz="2800" b="1">
              <a:solidFill>
                <a:schemeClr val="bg1"/>
              </a:solidFill>
              <a:cs typeface="Arial" panose="020B0604020202020204" pitchFamily="34" charset="0"/>
            </a:endParaRPr>
          </a:p>
          <a:p>
            <a:pPr algn="r"/>
            <a:r>
              <a:rPr lang="en-US" altLang="en-US" sz="2000" b="1">
                <a:solidFill>
                  <a:schemeClr val="bg1"/>
                </a:solidFill>
                <a:cs typeface="Arial" panose="020B0604020202020204" pitchFamily="34" charset="0"/>
              </a:rPr>
              <a:t>Wayne Grudem, </a:t>
            </a:r>
            <a:r>
              <a:rPr lang="en-US" altLang="en-US" sz="2000" b="1" i="1">
                <a:solidFill>
                  <a:schemeClr val="bg1"/>
                </a:solidFill>
                <a:cs typeface="Arial" panose="020B0604020202020204" pitchFamily="34" charset="0"/>
              </a:rPr>
              <a:t>Systematic Theology</a:t>
            </a:r>
            <a:r>
              <a:rPr lang="en-US" altLang="en-US" sz="2000" b="1">
                <a:solidFill>
                  <a:schemeClr val="bg1"/>
                </a:solidFill>
                <a:cs typeface="Arial" panose="020B0604020202020204" pitchFamily="34" charset="0"/>
              </a:rPr>
              <a:t>, 877</a:t>
            </a:r>
            <a:endParaRPr lang="en-US" altLang="en-US" sz="2800" b="1">
              <a:solidFill>
                <a:schemeClr val="bg1"/>
              </a:solidFill>
              <a:cs typeface="Arial" panose="020B0604020202020204" pitchFamily="34" charset="0"/>
            </a:endParaRPr>
          </a:p>
        </p:txBody>
      </p:sp>
      <p:pic>
        <p:nvPicPr>
          <p:cNvPr id="87046" name="Picture 6">
            <a:extLst>
              <a:ext uri="{FF2B5EF4-FFF2-40B4-BE49-F238E27FC236}">
                <a16:creationId xmlns:a16="http://schemas.microsoft.com/office/drawing/2014/main" id="{FA1FB85B-4AF1-8B4F-B1B7-49F050E6F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5" y="4114800"/>
            <a:ext cx="16351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p:txBody>
          <a:bodyPr/>
          <a:lstStyle/>
          <a:p>
            <a:pPr eaLnBrk="1" hangingPunct="1"/>
            <a:r>
              <a:rPr lang="en-US" altLang="en-US"/>
              <a:t>Eph 4:3</a:t>
            </a:r>
          </a:p>
        </p:txBody>
      </p:sp>
      <p:grpSp>
        <p:nvGrpSpPr>
          <p:cNvPr id="431106" name="Group 3"/>
          <p:cNvGrpSpPr>
            <a:grpSpLocks/>
          </p:cNvGrpSpPr>
          <p:nvPr/>
        </p:nvGrpSpPr>
        <p:grpSpPr bwMode="auto">
          <a:xfrm>
            <a:off x="0" y="0"/>
            <a:ext cx="9144000" cy="7162800"/>
            <a:chOff x="192" y="144"/>
            <a:chExt cx="5184" cy="3648"/>
          </a:xfrm>
        </p:grpSpPr>
        <p:pic>
          <p:nvPicPr>
            <p:cNvPr id="431108" name="Picture 4" descr="ephesians4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44"/>
              <a:ext cx="5184" cy="3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ffectLst>
                  <a:outerShdw blurRad="38100" dist="38100" dir="2700000" algn="tl">
                    <a:srgbClr val="FFFFFF"/>
                  </a:outerShdw>
                </a:effectLst>
                <a:cs typeface="Times New Roman" pitchFamily="18" charset="0"/>
              </a:endParaRPr>
            </a:p>
          </p:txBody>
        </p:sp>
      </p:grpSp>
      <p:sp>
        <p:nvSpPr>
          <p:cNvPr id="6" name="Rectangle 5"/>
          <p:cNvSpPr/>
          <p:nvPr/>
        </p:nvSpPr>
        <p:spPr>
          <a:xfrm>
            <a:off x="0" y="781050"/>
            <a:ext cx="9144000" cy="1200150"/>
          </a:xfrm>
          <a:prstGeom prst="rect">
            <a:avLst/>
          </a:prstGeom>
          <a:solidFill>
            <a:schemeClr val="tx2"/>
          </a:solidFill>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a:solidFill>
                  <a:srgbClr val="FFFFFF"/>
                </a:solidFill>
                <a:effectLst>
                  <a:outerShdw blurRad="38100" dist="38100" dir="2700000" algn="tl">
                    <a:srgbClr val="808080"/>
                  </a:outerShdw>
                </a:effectLst>
                <a:latin typeface="MS PGothic" pitchFamily="34" charset="-128"/>
              </a:rPr>
              <a:t>用 和 平 彼 此 联 络 ， 竭 力 保 守 圣 灵 所 赐 合 而 为 一 的 心</a:t>
            </a:r>
            <a:r>
              <a:rPr lang="en-US" altLang="en-US" sz="3600">
                <a:solidFill>
                  <a:srgbClr val="FFFFFF"/>
                </a:solidFill>
                <a:effectLst>
                  <a:outerShdw blurRad="38100" dist="38100" dir="2700000" algn="tl">
                    <a:srgbClr val="808080"/>
                  </a:outerShdw>
                </a:effectLst>
                <a:cs typeface="Times New Roman" pitchFamily="18" charset="0"/>
              </a:rPr>
              <a:t>。</a:t>
            </a:r>
            <a:r>
              <a:rPr lang="en-US" altLang="ja-JP" sz="3600">
                <a:solidFill>
                  <a:srgbClr val="FFFFFF"/>
                </a:solidFill>
                <a:effectLst>
                  <a:outerShdw blurRad="38100" dist="38100" dir="2700000" algn="tl">
                    <a:srgbClr val="808080"/>
                  </a:outerShdw>
                </a:effectLst>
                <a:latin typeface="MS PGothic" pitchFamily="34" charset="-128"/>
              </a:rPr>
              <a:t> </a:t>
            </a:r>
            <a:r>
              <a:rPr lang="en-US" altLang="en-US" sz="3600" b="1">
                <a:solidFill>
                  <a:srgbClr val="FFFFFF"/>
                </a:solidFill>
                <a:effectLst>
                  <a:outerShdw blurRad="38100" dist="38100" dir="2700000" algn="tl">
                    <a:srgbClr val="808080"/>
                  </a:outerShdw>
                </a:effectLst>
                <a:latin typeface="MS PGothic" pitchFamily="34" charset="-128"/>
              </a:rPr>
              <a:t>以弗所</a:t>
            </a:r>
            <a:r>
              <a:rPr lang="zh-CN" altLang="en-US" sz="3600" b="1">
                <a:solidFill>
                  <a:srgbClr val="FFFFFF"/>
                </a:solidFill>
                <a:effectLst>
                  <a:outerShdw blurRad="38100" dist="38100" dir="2700000" algn="tl">
                    <a:srgbClr val="808080"/>
                  </a:outerShdw>
                </a:effectLst>
                <a:latin typeface="MS PGothic" pitchFamily="34" charset="-128"/>
              </a:rPr>
              <a:t>书</a:t>
            </a:r>
            <a:r>
              <a:rPr lang="en-US" altLang="zh-CN" sz="3600" b="1">
                <a:solidFill>
                  <a:srgbClr val="FFFFFF"/>
                </a:solidFill>
                <a:effectLst>
                  <a:outerShdw blurRad="38100" dist="38100" dir="2700000" algn="tl">
                    <a:srgbClr val="808080"/>
                  </a:outerShdw>
                </a:effectLst>
                <a:latin typeface="MS PGothic" pitchFamily="34" charset="-128"/>
              </a:rPr>
              <a:t> 4:3</a:t>
            </a:r>
            <a:endParaRPr lang="en-US" altLang="en-US" sz="3600">
              <a:solidFill>
                <a:srgbClr val="FFFFFF"/>
              </a:solidFill>
              <a:effectLst>
                <a:outerShdw blurRad="38100" dist="38100" dir="2700000" algn="tl">
                  <a:srgbClr val="808080"/>
                </a:outerShdw>
              </a:effectLst>
              <a:latin typeface="MS PGothic" pitchFamily="34" charset="-128"/>
            </a:endParaRPr>
          </a:p>
        </p:txBody>
      </p:sp>
    </p:spTree>
    <p:extLst>
      <p:ext uri="{BB962C8B-B14F-4D97-AF65-F5344CB8AC3E}">
        <p14:creationId xmlns:p14="http://schemas.microsoft.com/office/powerpoint/2010/main" val="2940081161"/>
      </p:ext>
    </p:extLst>
  </p:cSld>
  <p:clrMapOvr>
    <a:masterClrMapping/>
  </p:clrMapOvr>
  <p:transition spd="med">
    <p:cover dir="lu"/>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Tree top adventure 053.JPG">
            <a:extLst>
              <a:ext uri="{FF2B5EF4-FFF2-40B4-BE49-F238E27FC236}">
                <a16:creationId xmlns:a16="http://schemas.microsoft.com/office/drawing/2014/main" id="{BAB6915D-D7AA-824F-9C1F-D1E70EA17F19}"/>
              </a:ext>
            </a:extLst>
          </p:cNvPr>
          <p:cNvPicPr>
            <a:picLocks noChangeAspect="1"/>
          </p:cNvPicPr>
          <p:nvPr/>
        </p:nvPicPr>
        <p:blipFill>
          <a:blip r:embed="rId3" cstate="print">
            <a:lum bright="26000" contrast="83000"/>
          </a:blip>
          <a:srcRect l="35502"/>
          <a:stretch>
            <a:fillRect/>
          </a:stretch>
        </p:blipFill>
        <p:spPr>
          <a:xfrm>
            <a:off x="6786578" y="74258"/>
            <a:ext cx="2286016" cy="6709483"/>
          </a:xfrm>
          <a:prstGeom prst="rect">
            <a:avLst/>
          </a:prstGeom>
          <a:ln>
            <a:noFill/>
          </a:ln>
          <a:effectLst>
            <a:softEdge rad="112500"/>
          </a:effectLst>
        </p:spPr>
      </p:pic>
      <p:pic>
        <p:nvPicPr>
          <p:cNvPr id="8" name="Picture 7" descr="lay hands from behind.jpg">
            <a:extLst>
              <a:ext uri="{FF2B5EF4-FFF2-40B4-BE49-F238E27FC236}">
                <a16:creationId xmlns:a16="http://schemas.microsoft.com/office/drawing/2014/main" id="{1A038462-1BE7-0C4F-A24F-F62A1F1107CB}"/>
              </a:ext>
            </a:extLst>
          </p:cNvPr>
          <p:cNvPicPr>
            <a:picLocks noChangeAspect="1"/>
          </p:cNvPicPr>
          <p:nvPr/>
        </p:nvPicPr>
        <p:blipFill>
          <a:blip r:embed="rId4">
            <a:lum bright="24000" contrast="52000"/>
          </a:blip>
          <a:stretch>
            <a:fillRect/>
          </a:stretch>
        </p:blipFill>
        <p:spPr>
          <a:xfrm>
            <a:off x="6572264" y="357166"/>
            <a:ext cx="1434494" cy="953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IMG_1632.jpg">
            <a:extLst>
              <a:ext uri="{FF2B5EF4-FFF2-40B4-BE49-F238E27FC236}">
                <a16:creationId xmlns:a16="http://schemas.microsoft.com/office/drawing/2014/main" id="{6F0DAD2A-1873-F34A-B53B-2F906CF2BCC4}"/>
              </a:ext>
            </a:extLst>
          </p:cNvPr>
          <p:cNvPicPr>
            <a:picLocks noChangeAspect="1"/>
          </p:cNvPicPr>
          <p:nvPr/>
        </p:nvPicPr>
        <p:blipFill>
          <a:blip r:embed="rId5" cstate="print">
            <a:lum bright="18000" contrast="63000"/>
          </a:blip>
          <a:stretch>
            <a:fillRect/>
          </a:stretch>
        </p:blipFill>
        <p:spPr>
          <a:xfrm>
            <a:off x="7500958" y="1643050"/>
            <a:ext cx="1357322" cy="1017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group kids Edi.jpg">
            <a:extLst>
              <a:ext uri="{FF2B5EF4-FFF2-40B4-BE49-F238E27FC236}">
                <a16:creationId xmlns:a16="http://schemas.microsoft.com/office/drawing/2014/main" id="{D4C9BF36-8DE9-6849-873D-722837B9D556}"/>
              </a:ext>
            </a:extLst>
          </p:cNvPr>
          <p:cNvPicPr>
            <a:picLocks noChangeAspect="1"/>
          </p:cNvPicPr>
          <p:nvPr/>
        </p:nvPicPr>
        <p:blipFill>
          <a:blip r:embed="rId6">
            <a:lum bright="12000" contrast="40000"/>
          </a:blip>
          <a:srcRect t="23958" r="9635"/>
          <a:stretch>
            <a:fillRect/>
          </a:stretch>
        </p:blipFill>
        <p:spPr>
          <a:xfrm>
            <a:off x="6500825" y="5500702"/>
            <a:ext cx="1697875" cy="1071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kiaros group2.jpg">
            <a:extLst>
              <a:ext uri="{FF2B5EF4-FFF2-40B4-BE49-F238E27FC236}">
                <a16:creationId xmlns:a16="http://schemas.microsoft.com/office/drawing/2014/main" id="{2FE47E2D-E269-414C-9CEB-A62D6D8884BB}"/>
              </a:ext>
            </a:extLst>
          </p:cNvPr>
          <p:cNvPicPr>
            <a:picLocks noChangeAspect="1"/>
          </p:cNvPicPr>
          <p:nvPr/>
        </p:nvPicPr>
        <p:blipFill>
          <a:blip r:embed="rId7"/>
          <a:stretch>
            <a:fillRect/>
          </a:stretch>
        </p:blipFill>
        <p:spPr>
          <a:xfrm>
            <a:off x="7572396" y="4357694"/>
            <a:ext cx="1246182" cy="934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unify without name.bmp">
            <a:extLst>
              <a:ext uri="{FF2B5EF4-FFF2-40B4-BE49-F238E27FC236}">
                <a16:creationId xmlns:a16="http://schemas.microsoft.com/office/drawing/2014/main" id="{9BBD361D-9CCC-BA40-A1DB-20C128CF4C3A}"/>
              </a:ext>
            </a:extLst>
          </p:cNvPr>
          <p:cNvPicPr>
            <a:picLocks noChangeAspect="1"/>
          </p:cNvPicPr>
          <p:nvPr/>
        </p:nvPicPr>
        <p:blipFill>
          <a:blip r:embed="rId8" cstate="print"/>
          <a:stretch>
            <a:fillRect/>
          </a:stretch>
        </p:blipFill>
        <p:spPr>
          <a:xfrm>
            <a:off x="6534333" y="2928934"/>
            <a:ext cx="1252377" cy="1161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2343" name="TextBox 16">
            <a:extLst>
              <a:ext uri="{FF2B5EF4-FFF2-40B4-BE49-F238E27FC236}">
                <a16:creationId xmlns:a16="http://schemas.microsoft.com/office/drawing/2014/main" id="{744A4308-3F78-5844-874D-DB5EE91DCE59}"/>
              </a:ext>
            </a:extLst>
          </p:cNvPr>
          <p:cNvSpPr txBox="1">
            <a:spLocks noChangeArrowheads="1"/>
          </p:cNvSpPr>
          <p:nvPr/>
        </p:nvSpPr>
        <p:spPr bwMode="auto">
          <a:xfrm>
            <a:off x="214313" y="6357938"/>
            <a:ext cx="4143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00"/>
                </a:solidFill>
                <a:latin typeface="Arial Black" panose="020B0604020202020204" pitchFamily="34" charset="0"/>
              </a:rPr>
              <a:t>Church Unity</a:t>
            </a:r>
          </a:p>
        </p:txBody>
      </p:sp>
      <p:sp>
        <p:nvSpPr>
          <p:cNvPr id="142344" name="TextBox 10">
            <a:extLst>
              <a:ext uri="{FF2B5EF4-FFF2-40B4-BE49-F238E27FC236}">
                <a16:creationId xmlns:a16="http://schemas.microsoft.com/office/drawing/2014/main" id="{42E2E7B3-BC48-234E-B2D8-CAF6815ABA95}"/>
              </a:ext>
            </a:extLst>
          </p:cNvPr>
          <p:cNvSpPr txBox="1">
            <a:spLocks noChangeArrowheads="1"/>
          </p:cNvSpPr>
          <p:nvPr/>
        </p:nvSpPr>
        <p:spPr bwMode="auto">
          <a:xfrm>
            <a:off x="571500" y="500063"/>
            <a:ext cx="5572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5400" b="1">
                <a:solidFill>
                  <a:srgbClr val="000000"/>
                </a:solidFill>
                <a:cs typeface="Arial" panose="020B0604020202020204" pitchFamily="34" charset="0"/>
              </a:rPr>
              <a:t>Any questions?</a:t>
            </a:r>
          </a:p>
        </p:txBody>
      </p:sp>
      <p:pic>
        <p:nvPicPr>
          <p:cNvPr id="142345" name="Picture 11" descr="question mark1.jpg">
            <a:extLst>
              <a:ext uri="{FF2B5EF4-FFF2-40B4-BE49-F238E27FC236}">
                <a16:creationId xmlns:a16="http://schemas.microsoft.com/office/drawing/2014/main" id="{14F34377-B22D-2F48-AAAB-52197ACFC66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1563" y="1500188"/>
            <a:ext cx="41529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1798511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026">
            <a:extLst>
              <a:ext uri="{FF2B5EF4-FFF2-40B4-BE49-F238E27FC236}">
                <a16:creationId xmlns:a16="http://schemas.microsoft.com/office/drawing/2014/main" id="{9AD1B68F-21D2-2A49-A50A-97CBB478BD18}"/>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rPr>
              <a:t>免费获得该讲解</a:t>
            </a:r>
            <a:r>
              <a:rPr kumimoji="0" lang="en-US" altLang="ja-JP"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24290" name="Rectangle 1026">
            <a:extLst>
              <a:ext uri="{FF2B5EF4-FFF2-40B4-BE49-F238E27FC236}">
                <a16:creationId xmlns:a16="http://schemas.microsoft.com/office/drawing/2014/main" id="{D48AD893-DB64-8E49-9A4F-F198D9F17995}"/>
              </a:ext>
            </a:extLst>
          </p:cNvPr>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ea typeface="宋体" panose="02010600030101010101" pitchFamily="2" charset="-122"/>
              </a:rPr>
              <a:t>教会论链接地址</a:t>
            </a:r>
            <a:r>
              <a:rPr lang="zh-CN" altLang="en-US" sz="3200" b="1" dirty="0">
                <a:solidFill>
                  <a:srgbClr val="FFFFFF"/>
                </a:solidFill>
                <a:ea typeface="ＭＳ Ｐゴシック" panose="020B0600070205080204" pitchFamily="34" charset="-128"/>
              </a:rPr>
              <a:t> </a:t>
            </a:r>
            <a:r>
              <a:rPr lang="en-US" altLang="ja-JP" sz="3200" b="1" dirty="0">
                <a:solidFill>
                  <a:srgbClr val="FFFFFF"/>
                </a:solidFill>
                <a:ea typeface="ＭＳ Ｐゴシック" panose="020B0600070205080204" pitchFamily="34" charset="-128"/>
              </a:rPr>
              <a:t>BibleStudyDownloads.org</a:t>
            </a:r>
            <a:endParaRPr lang="en-US" altLang="en-US" sz="1100" b="1" dirty="0">
              <a:solidFill>
                <a:srgbClr val="FFFFFF"/>
              </a:solidFill>
              <a:ea typeface="ＭＳ Ｐゴシック" panose="020B0600070205080204" pitchFamily="34" charset="-128"/>
            </a:endParaRPr>
          </a:p>
        </p:txBody>
      </p:sp>
      <p:pic>
        <p:nvPicPr>
          <p:cNvPr id="524291" name="Picture 5" descr="Screen Shot 2016-02-02 at 5.41.18 PM.png">
            <a:extLst>
              <a:ext uri="{FF2B5EF4-FFF2-40B4-BE49-F238E27FC236}">
                <a16:creationId xmlns:a16="http://schemas.microsoft.com/office/drawing/2014/main" id="{17EE042A-E6C4-A94C-9FC9-CD63915A499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44DCF5CC-3C1B-024E-B13C-D7A130488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3" name="Rectangle 1026">
            <a:extLst>
              <a:ext uri="{FF2B5EF4-FFF2-40B4-BE49-F238E27FC236}">
                <a16:creationId xmlns:a16="http://schemas.microsoft.com/office/drawing/2014/main" id="{6C4E0AB5-47D9-B848-8EB9-9AEA4841165D}"/>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rPr>
              <a:t>圣经学习下载</a:t>
            </a:r>
          </a:p>
        </p:txBody>
      </p:sp>
    </p:spTree>
    <p:extLst>
      <p:ext uri="{BB962C8B-B14F-4D97-AF65-F5344CB8AC3E}">
        <p14:creationId xmlns:p14="http://schemas.microsoft.com/office/powerpoint/2010/main" val="33012099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49" name="Picture 2" descr="DSS">
            <a:extLst>
              <a:ext uri="{FF2B5EF4-FFF2-40B4-BE49-F238E27FC236}">
                <a16:creationId xmlns:a16="http://schemas.microsoft.com/office/drawing/2014/main" id="{CA356EEB-3441-DE46-9D54-7B48F609D77E}"/>
              </a:ext>
            </a:extLst>
          </p:cNvPr>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0"/>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a:extLst>
              <a:ext uri="{FF2B5EF4-FFF2-40B4-BE49-F238E27FC236}">
                <a16:creationId xmlns:a16="http://schemas.microsoft.com/office/drawing/2014/main" id="{B4AE1A3D-DBF5-AE40-B6EB-2A2F09F65830}"/>
              </a:ext>
            </a:extLst>
          </p:cNvPr>
          <p:cNvSpPr txBox="1">
            <a:spLocks noChangeArrowheads="1"/>
          </p:cNvSpPr>
          <p:nvPr/>
        </p:nvSpPr>
        <p:spPr bwMode="auto">
          <a:xfrm>
            <a:off x="0" y="1203325"/>
            <a:ext cx="4500563" cy="70802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b="1" u="sng">
                <a:solidFill>
                  <a:schemeClr val="bg1"/>
                </a:solidFill>
              </a:rPr>
              <a:t>No—They</a:t>
            </a:r>
            <a:r>
              <a:rPr lang="fr-FR" altLang="ja-JP" sz="4000" b="1" u="sng">
                <a:solidFill>
                  <a:schemeClr val="bg1"/>
                </a:solidFill>
              </a:rPr>
              <a:t>'</a:t>
            </a:r>
            <a:r>
              <a:rPr lang="en-US" altLang="en-US" sz="4000" b="1" u="sng">
                <a:solidFill>
                  <a:schemeClr val="bg1"/>
                </a:solidFill>
              </a:rPr>
              <a:t>re </a:t>
            </a:r>
            <a:r>
              <a:rPr lang="en-US" altLang="ja-JP" sz="4000" b="1" u="sng">
                <a:solidFill>
                  <a:schemeClr val="bg1"/>
                </a:solidFill>
              </a:rPr>
              <a:t>OK</a:t>
            </a:r>
            <a:endParaRPr lang="en-US" altLang="en-US" sz="3200" b="1" i="1" u="sng">
              <a:solidFill>
                <a:schemeClr val="bg1"/>
              </a:solidFill>
              <a:latin typeface="Times New Roman" panose="02020603050405020304" pitchFamily="18" charset="0"/>
            </a:endParaRPr>
          </a:p>
        </p:txBody>
      </p:sp>
      <p:sp>
        <p:nvSpPr>
          <p:cNvPr id="21508" name="Rectangle 4">
            <a:extLst>
              <a:ext uri="{FF2B5EF4-FFF2-40B4-BE49-F238E27FC236}">
                <a16:creationId xmlns:a16="http://schemas.microsoft.com/office/drawing/2014/main" id="{0D9E73E6-9506-9949-A32D-C9DF348AE202}"/>
              </a:ext>
            </a:extLst>
          </p:cNvPr>
          <p:cNvSpPr>
            <a:spLocks noGrp="1" noChangeArrowheads="1"/>
          </p:cNvSpPr>
          <p:nvPr>
            <p:ph type="title" idx="4294967295"/>
          </p:nvPr>
        </p:nvSpPr>
        <p:spPr>
          <a:xfrm>
            <a:off x="-228600" y="0"/>
            <a:ext cx="9372600" cy="914400"/>
          </a:xfrm>
          <a:solidFill>
            <a:schemeClr val="tx1"/>
          </a:solidFill>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rPr>
              <a:t>Are Denominations Wrong?</a:t>
            </a:r>
            <a:endParaRPr lang="en-US" altLang="en-US" b="1">
              <a:solidFill>
                <a:srgbClr val="FF0000"/>
              </a:solidFill>
            </a:endParaRPr>
          </a:p>
        </p:txBody>
      </p:sp>
      <p:sp>
        <p:nvSpPr>
          <p:cNvPr id="21509" name="Text Box 5">
            <a:extLst>
              <a:ext uri="{FF2B5EF4-FFF2-40B4-BE49-F238E27FC236}">
                <a16:creationId xmlns:a16="http://schemas.microsoft.com/office/drawing/2014/main" id="{6F6D7D02-98DA-564A-A7A6-D95955CD478C}"/>
              </a:ext>
            </a:extLst>
          </p:cNvPr>
          <p:cNvSpPr txBox="1">
            <a:spLocks noChangeArrowheads="1"/>
          </p:cNvSpPr>
          <p:nvPr/>
        </p:nvSpPr>
        <p:spPr bwMode="auto">
          <a:xfrm>
            <a:off x="4572000" y="1203325"/>
            <a:ext cx="45720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b="1" u="sng">
                <a:solidFill>
                  <a:schemeClr val="bg1"/>
                </a:solidFill>
              </a:rPr>
              <a:t>Yes—Guard unity</a:t>
            </a:r>
            <a:endParaRPr lang="en-US" altLang="en-US" sz="3200" b="1" i="1" u="sng">
              <a:solidFill>
                <a:schemeClr val="bg1"/>
              </a:solidFill>
              <a:latin typeface="Times New Roman" panose="02020603050405020304" pitchFamily="18" charset="0"/>
            </a:endParaRPr>
          </a:p>
        </p:txBody>
      </p:sp>
      <p:sp>
        <p:nvSpPr>
          <p:cNvPr id="21510" name="Text Box 6">
            <a:extLst>
              <a:ext uri="{FF2B5EF4-FFF2-40B4-BE49-F238E27FC236}">
                <a16:creationId xmlns:a16="http://schemas.microsoft.com/office/drawing/2014/main" id="{4ACF658C-CCEB-0E42-984F-32AEEEF9D5E6}"/>
              </a:ext>
            </a:extLst>
          </p:cNvPr>
          <p:cNvSpPr txBox="1">
            <a:spLocks noChangeArrowheads="1"/>
          </p:cNvSpPr>
          <p:nvPr/>
        </p:nvSpPr>
        <p:spPr bwMode="auto">
          <a:xfrm>
            <a:off x="0" y="2209800"/>
            <a:ext cx="4267200" cy="1754188"/>
          </a:xfrm>
          <a:prstGeom prst="rect">
            <a:avLst/>
          </a:prstGeom>
          <a:noFill/>
          <a:ln>
            <a:noFill/>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Evangelical groups agree on basic theology</a:t>
            </a:r>
            <a:endParaRPr lang="en-US" sz="2800" b="1" i="1">
              <a:solidFill>
                <a:schemeClr val="bg1"/>
              </a:solidFill>
              <a:latin typeface="Times New Roman" charset="0"/>
            </a:endParaRPr>
          </a:p>
        </p:txBody>
      </p:sp>
      <p:sp>
        <p:nvSpPr>
          <p:cNvPr id="21511" name="Text Box 7">
            <a:extLst>
              <a:ext uri="{FF2B5EF4-FFF2-40B4-BE49-F238E27FC236}">
                <a16:creationId xmlns:a16="http://schemas.microsoft.com/office/drawing/2014/main" id="{F1034720-3E57-6847-8627-09BF5701F7FC}"/>
              </a:ext>
            </a:extLst>
          </p:cNvPr>
          <p:cNvSpPr txBox="1">
            <a:spLocks noChangeArrowheads="1"/>
          </p:cNvSpPr>
          <p:nvPr/>
        </p:nvSpPr>
        <p:spPr bwMode="auto">
          <a:xfrm>
            <a:off x="4572000" y="2209800"/>
            <a:ext cx="4572000" cy="1754188"/>
          </a:xfrm>
          <a:prstGeom prst="rect">
            <a:avLst/>
          </a:prstGeom>
          <a:noFill/>
          <a:ln>
            <a:noFill/>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Some divide over minor doctrinal differences</a:t>
            </a:r>
            <a:endParaRPr lang="en-US" sz="2800" b="1" i="1">
              <a:solidFill>
                <a:schemeClr val="bg1"/>
              </a:solidFill>
              <a:latin typeface="Times New Roman" charset="0"/>
            </a:endParaRPr>
          </a:p>
        </p:txBody>
      </p:sp>
      <p:sp>
        <p:nvSpPr>
          <p:cNvPr id="21514" name="Text Box 10">
            <a:extLst>
              <a:ext uri="{FF2B5EF4-FFF2-40B4-BE49-F238E27FC236}">
                <a16:creationId xmlns:a16="http://schemas.microsoft.com/office/drawing/2014/main" id="{E13395C9-20C2-F246-87F9-4F859F19296F}"/>
              </a:ext>
            </a:extLst>
          </p:cNvPr>
          <p:cNvSpPr txBox="1">
            <a:spLocks noChangeArrowheads="1"/>
          </p:cNvSpPr>
          <p:nvPr/>
        </p:nvSpPr>
        <p:spPr bwMode="auto">
          <a:xfrm>
            <a:off x="0" y="4397375"/>
            <a:ext cx="4513263" cy="1754188"/>
          </a:xfrm>
          <a:prstGeom prst="rect">
            <a:avLst/>
          </a:prstGeom>
          <a:noFill/>
          <a:ln>
            <a:noFill/>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Different languages is a good reason to worship separately</a:t>
            </a:r>
            <a:endParaRPr lang="en-US" sz="2800" b="1" i="1">
              <a:solidFill>
                <a:schemeClr val="bg1"/>
              </a:solidFill>
              <a:latin typeface="Times New Roman" charset="0"/>
            </a:endParaRPr>
          </a:p>
        </p:txBody>
      </p:sp>
      <p:sp>
        <p:nvSpPr>
          <p:cNvPr id="21515" name="Text Box 11">
            <a:extLst>
              <a:ext uri="{FF2B5EF4-FFF2-40B4-BE49-F238E27FC236}">
                <a16:creationId xmlns:a16="http://schemas.microsoft.com/office/drawing/2014/main" id="{B73A99E5-7CB8-B34F-8DE7-33DBA45D00B1}"/>
              </a:ext>
            </a:extLst>
          </p:cNvPr>
          <p:cNvSpPr txBox="1">
            <a:spLocks noChangeArrowheads="1"/>
          </p:cNvSpPr>
          <p:nvPr/>
        </p:nvSpPr>
        <p:spPr bwMode="auto">
          <a:xfrm>
            <a:off x="4572000" y="4397375"/>
            <a:ext cx="4343400" cy="2308225"/>
          </a:xfrm>
          <a:prstGeom prst="rect">
            <a:avLst/>
          </a:prstGeom>
          <a:noFill/>
          <a:ln>
            <a:noFill/>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Personal ambition &amp; pride can cause splits that form denominations</a:t>
            </a:r>
            <a:endParaRPr lang="en-US" sz="2800" b="1" i="1">
              <a:solidFill>
                <a:schemeClr val="bg1"/>
              </a:solidFill>
              <a:latin typeface="Times New Roman" charset="0"/>
            </a:endParaRPr>
          </a:p>
        </p:txBody>
      </p:sp>
      <p:sp>
        <p:nvSpPr>
          <p:cNvPr id="21518" name="Text Box 14">
            <a:extLst>
              <a:ext uri="{FF2B5EF4-FFF2-40B4-BE49-F238E27FC236}">
                <a16:creationId xmlns:a16="http://schemas.microsoft.com/office/drawing/2014/main" id="{5C01FD5A-3838-804B-A1D4-707FA54E3402}"/>
              </a:ext>
            </a:extLst>
          </p:cNvPr>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135</a:t>
            </a:r>
            <a:endParaRPr lang="en-US"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510"/>
                                        </p:tgtEl>
                                        <p:attrNameLst>
                                          <p:attrName>style.visibility</p:attrName>
                                        </p:attrNameLst>
                                      </p:cBhvr>
                                      <p:to>
                                        <p:strVal val="visible"/>
                                      </p:to>
                                    </p:set>
                                    <p:anim calcmode="lin" valueType="num">
                                      <p:cBhvr>
                                        <p:cTn id="15" dur="1000" fill="hold"/>
                                        <p:tgtEl>
                                          <p:spTgt spid="21510"/>
                                        </p:tgtEl>
                                        <p:attrNameLst>
                                          <p:attrName>ppt_w</p:attrName>
                                        </p:attrNameLst>
                                      </p:cBhvr>
                                      <p:tavLst>
                                        <p:tav tm="0">
                                          <p:val>
                                            <p:fltVal val="0"/>
                                          </p:val>
                                        </p:tav>
                                        <p:tav tm="100000">
                                          <p:val>
                                            <p:strVal val="#ppt_w"/>
                                          </p:val>
                                        </p:tav>
                                      </p:tavLst>
                                    </p:anim>
                                    <p:anim calcmode="lin" valueType="num">
                                      <p:cBhvr>
                                        <p:cTn id="16" dur="1000" fill="hold"/>
                                        <p:tgtEl>
                                          <p:spTgt spid="21510"/>
                                        </p:tgtEl>
                                        <p:attrNameLst>
                                          <p:attrName>ppt_h</p:attrName>
                                        </p:attrNameLst>
                                      </p:cBhvr>
                                      <p:tavLst>
                                        <p:tav tm="0">
                                          <p:val>
                                            <p:fltVal val="0"/>
                                          </p:val>
                                        </p:tav>
                                        <p:tav tm="100000">
                                          <p:val>
                                            <p:strVal val="#ppt_h"/>
                                          </p:val>
                                        </p:tav>
                                      </p:tavLst>
                                    </p:anim>
                                    <p:anim calcmode="lin" valueType="num">
                                      <p:cBhvr>
                                        <p:cTn id="17" dur="1000" fill="hold"/>
                                        <p:tgtEl>
                                          <p:spTgt spid="215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5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511"/>
                                        </p:tgtEl>
                                        <p:attrNameLst>
                                          <p:attrName>style.visibility</p:attrName>
                                        </p:attrNameLst>
                                      </p:cBhvr>
                                      <p:to>
                                        <p:strVal val="visible"/>
                                      </p:to>
                                    </p:set>
                                    <p:anim calcmode="lin" valueType="num">
                                      <p:cBhvr>
                                        <p:cTn id="23" dur="1000" fill="hold"/>
                                        <p:tgtEl>
                                          <p:spTgt spid="21511"/>
                                        </p:tgtEl>
                                        <p:attrNameLst>
                                          <p:attrName>ppt_w</p:attrName>
                                        </p:attrNameLst>
                                      </p:cBhvr>
                                      <p:tavLst>
                                        <p:tav tm="0">
                                          <p:val>
                                            <p:fltVal val="0"/>
                                          </p:val>
                                        </p:tav>
                                        <p:tav tm="100000">
                                          <p:val>
                                            <p:strVal val="#ppt_w"/>
                                          </p:val>
                                        </p:tav>
                                      </p:tavLst>
                                    </p:anim>
                                    <p:anim calcmode="lin" valueType="num">
                                      <p:cBhvr>
                                        <p:cTn id="24" dur="1000" fill="hold"/>
                                        <p:tgtEl>
                                          <p:spTgt spid="21511"/>
                                        </p:tgtEl>
                                        <p:attrNameLst>
                                          <p:attrName>ppt_h</p:attrName>
                                        </p:attrNameLst>
                                      </p:cBhvr>
                                      <p:tavLst>
                                        <p:tav tm="0">
                                          <p:val>
                                            <p:fltVal val="0"/>
                                          </p:val>
                                        </p:tav>
                                        <p:tav tm="100000">
                                          <p:val>
                                            <p:strVal val="#ppt_h"/>
                                          </p:val>
                                        </p:tav>
                                      </p:tavLst>
                                    </p:anim>
                                    <p:anim calcmode="lin" valueType="num">
                                      <p:cBhvr>
                                        <p:cTn id="25" dur="1000" fill="hold"/>
                                        <p:tgtEl>
                                          <p:spTgt spid="2151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5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514"/>
                                        </p:tgtEl>
                                        <p:attrNameLst>
                                          <p:attrName>style.visibility</p:attrName>
                                        </p:attrNameLst>
                                      </p:cBhvr>
                                      <p:to>
                                        <p:strVal val="visible"/>
                                      </p:to>
                                    </p:set>
                                    <p:anim calcmode="lin" valueType="num">
                                      <p:cBhvr>
                                        <p:cTn id="31" dur="1000" fill="hold"/>
                                        <p:tgtEl>
                                          <p:spTgt spid="21514"/>
                                        </p:tgtEl>
                                        <p:attrNameLst>
                                          <p:attrName>ppt_w</p:attrName>
                                        </p:attrNameLst>
                                      </p:cBhvr>
                                      <p:tavLst>
                                        <p:tav tm="0">
                                          <p:val>
                                            <p:fltVal val="0"/>
                                          </p:val>
                                        </p:tav>
                                        <p:tav tm="100000">
                                          <p:val>
                                            <p:strVal val="#ppt_w"/>
                                          </p:val>
                                        </p:tav>
                                      </p:tavLst>
                                    </p:anim>
                                    <p:anim calcmode="lin" valueType="num">
                                      <p:cBhvr>
                                        <p:cTn id="32" dur="1000" fill="hold"/>
                                        <p:tgtEl>
                                          <p:spTgt spid="21514"/>
                                        </p:tgtEl>
                                        <p:attrNameLst>
                                          <p:attrName>ppt_h</p:attrName>
                                        </p:attrNameLst>
                                      </p:cBhvr>
                                      <p:tavLst>
                                        <p:tav tm="0">
                                          <p:val>
                                            <p:fltVal val="0"/>
                                          </p:val>
                                        </p:tav>
                                        <p:tav tm="100000">
                                          <p:val>
                                            <p:strVal val="#ppt_h"/>
                                          </p:val>
                                        </p:tav>
                                      </p:tavLst>
                                    </p:anim>
                                    <p:anim calcmode="lin" valueType="num">
                                      <p:cBhvr>
                                        <p:cTn id="33" dur="1000" fill="hold"/>
                                        <p:tgtEl>
                                          <p:spTgt spid="2151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515"/>
                                        </p:tgtEl>
                                        <p:attrNameLst>
                                          <p:attrName>style.visibility</p:attrName>
                                        </p:attrNameLst>
                                      </p:cBhvr>
                                      <p:to>
                                        <p:strVal val="visible"/>
                                      </p:to>
                                    </p:set>
                                    <p:anim calcmode="lin" valueType="num">
                                      <p:cBhvr>
                                        <p:cTn id="39" dur="1000" fill="hold"/>
                                        <p:tgtEl>
                                          <p:spTgt spid="21515"/>
                                        </p:tgtEl>
                                        <p:attrNameLst>
                                          <p:attrName>ppt_w</p:attrName>
                                        </p:attrNameLst>
                                      </p:cBhvr>
                                      <p:tavLst>
                                        <p:tav tm="0">
                                          <p:val>
                                            <p:fltVal val="0"/>
                                          </p:val>
                                        </p:tav>
                                        <p:tav tm="100000">
                                          <p:val>
                                            <p:strVal val="#ppt_w"/>
                                          </p:val>
                                        </p:tav>
                                      </p:tavLst>
                                    </p:anim>
                                    <p:anim calcmode="lin" valueType="num">
                                      <p:cBhvr>
                                        <p:cTn id="40" dur="1000" fill="hold"/>
                                        <p:tgtEl>
                                          <p:spTgt spid="21515"/>
                                        </p:tgtEl>
                                        <p:attrNameLst>
                                          <p:attrName>ppt_h</p:attrName>
                                        </p:attrNameLst>
                                      </p:cBhvr>
                                      <p:tavLst>
                                        <p:tav tm="0">
                                          <p:val>
                                            <p:fltVal val="0"/>
                                          </p:val>
                                        </p:tav>
                                        <p:tav tm="100000">
                                          <p:val>
                                            <p:strVal val="#ppt_h"/>
                                          </p:val>
                                        </p:tav>
                                      </p:tavLst>
                                    </p:anim>
                                    <p:anim calcmode="lin" valueType="num">
                                      <p:cBhvr>
                                        <p:cTn id="41" dur="1000" fill="hold"/>
                                        <p:tgtEl>
                                          <p:spTgt spid="215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5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9" grpId="0"/>
      <p:bldP spid="21510" grpId="0"/>
      <p:bldP spid="21511" grpId="0"/>
      <p:bldP spid="21514" grpId="0"/>
      <p:bldP spid="21515"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5298" name="Picture 3" descr="Africa">
            <a:extLst>
              <a:ext uri="{FF2B5EF4-FFF2-40B4-BE49-F238E27FC236}">
                <a16:creationId xmlns:a16="http://schemas.microsoft.com/office/drawing/2014/main" id="{C3BCE7C7-8375-0E4A-B2E5-69B192BD7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609600"/>
            <a:ext cx="14049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descr="motto">
            <a:extLst>
              <a:ext uri="{FF2B5EF4-FFF2-40B4-BE49-F238E27FC236}">
                <a16:creationId xmlns:a16="http://schemas.microsoft.com/office/drawing/2014/main" id="{33EFCF61-D844-164D-B939-E69BC90681A7}"/>
              </a:ext>
            </a:extLst>
          </p:cNvPr>
          <p:cNvPicPr>
            <a:picLocks noGrp="1" noChangeAspect="1" noChangeArrowheads="1"/>
          </p:cNvPicPr>
          <p:nvPr>
            <p:ph type="ctrTitle"/>
          </p:nvPr>
        </p:nvPicPr>
        <p:blipFill>
          <a:blip r:embed="rId5">
            <a:extLst>
              <a:ext uri="{28A0092B-C50C-407E-A947-70E740481C1C}">
                <a14:useLocalDpi xmlns:a14="http://schemas.microsoft.com/office/drawing/2010/main" val="0"/>
              </a:ext>
            </a:extLst>
          </a:blip>
          <a:srcRect/>
          <a:stretch>
            <a:fillRect/>
          </a:stretch>
        </p:blipFill>
        <p:spPr>
          <a:xfrm>
            <a:off x="762000" y="6096000"/>
            <a:ext cx="2362200" cy="436563"/>
          </a:xfrm>
        </p:spPr>
      </p:pic>
      <p:sp>
        <p:nvSpPr>
          <p:cNvPr id="92165" name="Rectangle 5">
            <a:extLst>
              <a:ext uri="{FF2B5EF4-FFF2-40B4-BE49-F238E27FC236}">
                <a16:creationId xmlns:a16="http://schemas.microsoft.com/office/drawing/2014/main" id="{40785800-AC04-F547-957B-70EA5EE514D8}"/>
              </a:ext>
            </a:extLst>
          </p:cNvPr>
          <p:cNvSpPr>
            <a:spLocks noGrp="1" noChangeArrowheads="1"/>
          </p:cNvSpPr>
          <p:nvPr>
            <p:ph type="ctrTitle"/>
          </p:nvPr>
        </p:nvSpPr>
        <p:spPr>
          <a:xfrm>
            <a:off x="304800" y="2286000"/>
            <a:ext cx="8839200" cy="1828800"/>
          </a:xfrm>
          <a:effectLst>
            <a:outerShdw blurRad="63500" dist="35921" dir="2700000" algn="ctr" rotWithShape="0">
              <a:schemeClr val="tx2">
                <a:alpha val="74997"/>
              </a:schemeClr>
            </a:outerShdw>
          </a:effectLst>
        </p:spPr>
        <p:txBody>
          <a:bodyPr/>
          <a:lstStyle/>
          <a:p>
            <a:pPr eaLnBrk="1" hangingPunct="1"/>
            <a:r>
              <a:rPr lang="en-US" altLang="en-US" sz="72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What is Unity in the Church?</a:t>
            </a:r>
            <a:endParaRPr lang="en-US" altLang="en-US" sz="7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61E85918-8012-A74C-86FB-601E89FEE73D}"/>
              </a:ext>
            </a:extLst>
          </p:cNvPr>
          <p:cNvSpPr>
            <a:spLocks noGrp="1" noChangeArrowheads="1"/>
          </p:cNvSpPr>
          <p:nvPr>
            <p:ph type="title"/>
          </p:nvPr>
        </p:nvSpPr>
        <p:spPr>
          <a:xfrm>
            <a:off x="0" y="0"/>
            <a:ext cx="9144000" cy="1143000"/>
          </a:xfrm>
        </p:spPr>
        <p:txBody>
          <a:bodyPr/>
          <a:lstStyle/>
          <a:p>
            <a:pPr eaLnBrk="1" hangingPunct="1">
              <a:defRPr/>
            </a:pPr>
            <a:r>
              <a:rPr lang="en-US" b="1">
                <a:effectLst>
                  <a:outerShdw blurRad="38100" dist="38100" dir="2700000" algn="tl">
                    <a:srgbClr val="DDDDDD"/>
                  </a:outerShdw>
                </a:effectLst>
                <a:latin typeface="French Script MT" charset="0"/>
                <a:cs typeface="ＭＳ Ｐゴシック" charset="0"/>
              </a:rPr>
              <a:t>The </a:t>
            </a:r>
            <a:r>
              <a:rPr lang="en-US" b="1" i="1">
                <a:effectLst>
                  <a:outerShdw blurRad="38100" dist="38100" dir="2700000" algn="tl">
                    <a:srgbClr val="DDDDDD"/>
                  </a:outerShdw>
                </a:effectLst>
                <a:latin typeface="French Script MT" charset="0"/>
                <a:cs typeface="ＭＳ Ｐゴシック" charset="0"/>
              </a:rPr>
              <a:t>Invisible/Universal  Church</a:t>
            </a:r>
            <a:endParaRPr lang="en-US" sz="4800" b="1">
              <a:effectLst>
                <a:outerShdw blurRad="38100" dist="38100" dir="2700000" algn="tl">
                  <a:srgbClr val="DDDDDD"/>
                </a:outerShdw>
              </a:effectLst>
              <a:latin typeface="French Script MT" charset="0"/>
              <a:cs typeface="ＭＳ Ｐゴシック" charset="0"/>
            </a:endParaRPr>
          </a:p>
        </p:txBody>
      </p:sp>
      <p:sp>
        <p:nvSpPr>
          <p:cNvPr id="93187" name="Rectangle 3">
            <a:extLst>
              <a:ext uri="{FF2B5EF4-FFF2-40B4-BE49-F238E27FC236}">
                <a16:creationId xmlns:a16="http://schemas.microsoft.com/office/drawing/2014/main" id="{8A595BB9-8F0C-064D-880E-E500334018C5}"/>
              </a:ext>
            </a:extLst>
          </p:cNvPr>
          <p:cNvSpPr>
            <a:spLocks noGrp="1" noChangeArrowheads="1"/>
          </p:cNvSpPr>
          <p:nvPr>
            <p:ph type="body" idx="1"/>
          </p:nvPr>
        </p:nvSpPr>
        <p:spPr>
          <a:xfrm>
            <a:off x="0" y="914400"/>
            <a:ext cx="4572000" cy="3352800"/>
          </a:xfrm>
        </p:spPr>
        <p:txBody>
          <a:bodyPr/>
          <a:lstStyle/>
          <a:p>
            <a:pPr lvl="1" eaLnBrk="1" hangingPunct="1">
              <a:buFont typeface="Symbol" pitchFamily="2" charset="2"/>
              <a:buChar char=""/>
            </a:pPr>
            <a:r>
              <a:rPr lang="en-US" altLang="en-US">
                <a:solidFill>
                  <a:srgbClr val="000000"/>
                </a:solidFill>
              </a:rPr>
              <a:t>Every person who has trusted in Jesus Christ as the Son of God.</a:t>
            </a:r>
          </a:p>
          <a:p>
            <a:pPr lvl="1" eaLnBrk="1" hangingPunct="1">
              <a:buFont typeface="Symbol" pitchFamily="2" charset="2"/>
              <a:buNone/>
            </a:pPr>
            <a:endParaRPr lang="en-US" altLang="en-US" sz="2000">
              <a:solidFill>
                <a:srgbClr val="000000"/>
              </a:solidFill>
            </a:endParaRPr>
          </a:p>
          <a:p>
            <a:pPr lvl="1" eaLnBrk="1" hangingPunct="1">
              <a:buFont typeface="Symbol" pitchFamily="2" charset="2"/>
              <a:buChar char=""/>
            </a:pPr>
            <a:r>
              <a:rPr lang="en-US" altLang="en-US">
                <a:solidFill>
                  <a:srgbClr val="000000"/>
                </a:solidFill>
              </a:rPr>
              <a:t>Visible to God only</a:t>
            </a:r>
          </a:p>
          <a:p>
            <a:pPr lvl="1" eaLnBrk="1" hangingPunct="1">
              <a:buFont typeface="Symbol" pitchFamily="2" charset="2"/>
              <a:buNone/>
            </a:pPr>
            <a:r>
              <a:rPr lang="en-US" altLang="en-US">
                <a:solidFill>
                  <a:srgbClr val="000000"/>
                </a:solidFill>
              </a:rPr>
              <a:t> 	</a:t>
            </a:r>
            <a:r>
              <a:rPr lang="en-US" altLang="en-US" sz="2000">
                <a:solidFill>
                  <a:srgbClr val="000000"/>
                </a:solidFill>
              </a:rPr>
              <a:t>(2 Tim 2:19) </a:t>
            </a:r>
            <a:r>
              <a:rPr lang="en-US" altLang="en-US">
                <a:solidFill>
                  <a:srgbClr val="000000"/>
                </a:solidFill>
              </a:rPr>
              <a:t>—only God knows who.</a:t>
            </a:r>
          </a:p>
        </p:txBody>
      </p:sp>
      <p:pic>
        <p:nvPicPr>
          <p:cNvPr id="93188" name="Picture 4" descr="02257_orthodox_church_mural_spanailidis">
            <a:extLst>
              <a:ext uri="{FF2B5EF4-FFF2-40B4-BE49-F238E27FC236}">
                <a16:creationId xmlns:a16="http://schemas.microsoft.com/office/drawing/2014/main" id="{56840039-06B8-4E42-AAAA-6EB19420C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7200"/>
            <a:ext cx="32004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martyrdom">
            <a:extLst>
              <a:ext uri="{FF2B5EF4-FFF2-40B4-BE49-F238E27FC236}">
                <a16:creationId xmlns:a16="http://schemas.microsoft.com/office/drawing/2014/main" id="{D8398CBD-77A9-784F-91E8-F2D5D00E2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219200"/>
            <a:ext cx="37338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6" descr="maps-ancient-churches-bible-70AD">
            <a:extLst>
              <a:ext uri="{FF2B5EF4-FFF2-40B4-BE49-F238E27FC236}">
                <a16:creationId xmlns:a16="http://schemas.microsoft.com/office/drawing/2014/main" id="{AB2EA2C8-C6B2-3F49-9420-DD1ABA4DAE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238625"/>
            <a:ext cx="36576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Rectangle 7">
            <a:extLst>
              <a:ext uri="{FF2B5EF4-FFF2-40B4-BE49-F238E27FC236}">
                <a16:creationId xmlns:a16="http://schemas.microsoft.com/office/drawing/2014/main" id="{D7C0C16D-20F8-FB49-857C-D6C05DAE75AF}"/>
              </a:ext>
            </a:extLst>
          </p:cNvPr>
          <p:cNvSpPr>
            <a:spLocks noChangeArrowheads="1"/>
          </p:cNvSpPr>
          <p:nvPr/>
        </p:nvSpPr>
        <p:spPr bwMode="auto">
          <a:xfrm>
            <a:off x="2743200" y="4953000"/>
            <a:ext cx="3124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spcBef>
                <a:spcPct val="20000"/>
              </a:spcBef>
              <a:buFont typeface="Symbol" pitchFamily="2" charset="2"/>
              <a:buChar char=""/>
            </a:pPr>
            <a:r>
              <a:rPr lang="en-US" altLang="en-US" sz="2800">
                <a:solidFill>
                  <a:srgbClr val="000000"/>
                </a:solidFill>
              </a:rPr>
              <a:t> No exact boundary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slide(fromBottom)">
                                      <p:cBhvr>
                                        <p:cTn id="7" dur="500"/>
                                        <p:tgtEl>
                                          <p:spTgt spid="931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3189"/>
                                        </p:tgtEl>
                                        <p:attrNameLst>
                                          <p:attrName>style.visibility</p:attrName>
                                        </p:attrNameLst>
                                      </p:cBhvr>
                                      <p:to>
                                        <p:strVal val="visible"/>
                                      </p:to>
                                    </p:set>
                                    <p:animEffect transition="in" filter="blinds(horizontal)">
                                      <p:cBhvr>
                                        <p:cTn id="12" dur="500"/>
                                        <p:tgtEl>
                                          <p:spTgt spid="931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93187">
                                            <p:txEl>
                                              <p:pRg st="2" end="2"/>
                                            </p:txEl>
                                          </p:spTgt>
                                        </p:tgtEl>
                                        <p:attrNameLst>
                                          <p:attrName>style.visibility</p:attrName>
                                        </p:attrNameLst>
                                      </p:cBhvr>
                                      <p:to>
                                        <p:strVal val="visible"/>
                                      </p:to>
                                    </p:set>
                                    <p:animEffect transition="in" filter="slide(fromBottom)">
                                      <p:cBhvr>
                                        <p:cTn id="17" dur="500"/>
                                        <p:tgtEl>
                                          <p:spTgt spid="93187">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93187">
                                            <p:txEl>
                                              <p:pRg st="3" end="3"/>
                                            </p:txEl>
                                          </p:spTgt>
                                        </p:tgtEl>
                                        <p:attrNameLst>
                                          <p:attrName>style.visibility</p:attrName>
                                        </p:attrNameLst>
                                      </p:cBhvr>
                                      <p:to>
                                        <p:strVal val="visible"/>
                                      </p:to>
                                    </p:set>
                                    <p:animEffect transition="in" filter="slide(fromBottom)">
                                      <p:cBhvr>
                                        <p:cTn id="20" dur="500"/>
                                        <p:tgtEl>
                                          <p:spTgt spid="93187">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3188"/>
                                        </p:tgtEl>
                                        <p:attrNameLst>
                                          <p:attrName>style.visibility</p:attrName>
                                        </p:attrNameLst>
                                      </p:cBhvr>
                                      <p:to>
                                        <p:strVal val="visible"/>
                                      </p:to>
                                    </p:set>
                                    <p:anim calcmode="lin" valueType="num">
                                      <p:cBhvr additive="base">
                                        <p:cTn id="25" dur="500" fill="hold"/>
                                        <p:tgtEl>
                                          <p:spTgt spid="93188"/>
                                        </p:tgtEl>
                                        <p:attrNameLst>
                                          <p:attrName>ppt_x</p:attrName>
                                        </p:attrNameLst>
                                      </p:cBhvr>
                                      <p:tavLst>
                                        <p:tav tm="0">
                                          <p:val>
                                            <p:strVal val="#ppt_x"/>
                                          </p:val>
                                        </p:tav>
                                        <p:tav tm="100000">
                                          <p:val>
                                            <p:strVal val="#ppt_x"/>
                                          </p:val>
                                        </p:tav>
                                      </p:tavLst>
                                    </p:anim>
                                    <p:anim calcmode="lin" valueType="num">
                                      <p:cBhvr additive="base">
                                        <p:cTn id="26" dur="500" fill="hold"/>
                                        <p:tgtEl>
                                          <p:spTgt spid="93188"/>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18" presetClass="entr" presetSubtype="12" fill="hold" nodeType="afterEffect">
                                  <p:stCondLst>
                                    <p:cond delay="0"/>
                                  </p:stCondLst>
                                  <p:childTnLst>
                                    <p:set>
                                      <p:cBhvr>
                                        <p:cTn id="29" dur="1" fill="hold">
                                          <p:stCondLst>
                                            <p:cond delay="0"/>
                                          </p:stCondLst>
                                        </p:cTn>
                                        <p:tgtEl>
                                          <p:spTgt spid="93191">
                                            <p:txEl>
                                              <p:pRg st="0" end="0"/>
                                            </p:txEl>
                                          </p:spTgt>
                                        </p:tgtEl>
                                        <p:attrNameLst>
                                          <p:attrName>style.visibility</p:attrName>
                                        </p:attrNameLst>
                                      </p:cBhvr>
                                      <p:to>
                                        <p:strVal val="visible"/>
                                      </p:to>
                                    </p:set>
                                    <p:animEffect transition="in" filter="strips(downLeft)">
                                      <p:cBhvr>
                                        <p:cTn id="30" dur="500"/>
                                        <p:tgtEl>
                                          <p:spTgt spid="93191">
                                            <p:txEl>
                                              <p:pRg st="0" end="0"/>
                                            </p:txEl>
                                          </p:spTgt>
                                        </p:tgtEl>
                                      </p:cBhvr>
                                    </p:animEffect>
                                  </p:childTnLst>
                                </p:cTn>
                              </p:par>
                            </p:childTnLst>
                          </p:cTn>
                        </p:par>
                        <p:par>
                          <p:cTn id="31" fill="hold" nodeType="afterGroup">
                            <p:stCondLst>
                              <p:cond delay="1000"/>
                            </p:stCondLst>
                            <p:childTnLst>
                              <p:par>
                                <p:cTn id="32" presetID="20" presetClass="entr" presetSubtype="0" fill="hold" nodeType="afterEffect">
                                  <p:stCondLst>
                                    <p:cond delay="0"/>
                                  </p:stCondLst>
                                  <p:childTnLst>
                                    <p:set>
                                      <p:cBhvr>
                                        <p:cTn id="33" dur="1" fill="hold">
                                          <p:stCondLst>
                                            <p:cond delay="0"/>
                                          </p:stCondLst>
                                        </p:cTn>
                                        <p:tgtEl>
                                          <p:spTgt spid="93190"/>
                                        </p:tgtEl>
                                        <p:attrNameLst>
                                          <p:attrName>style.visibility</p:attrName>
                                        </p:attrNameLst>
                                      </p:cBhvr>
                                      <p:to>
                                        <p:strVal val="visible"/>
                                      </p:to>
                                    </p:set>
                                    <p:animEffect transition="in" filter="wedge">
                                      <p:cBhvr>
                                        <p:cTn id="34" dur="2000"/>
                                        <p:tgtEl>
                                          <p:spTgt spid="93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1D7A9BF4-DEAF-724F-BB33-15611854873B}"/>
              </a:ext>
            </a:extLst>
          </p:cNvPr>
          <p:cNvSpPr>
            <a:spLocks noGrp="1" noChangeArrowheads="1"/>
          </p:cNvSpPr>
          <p:nvPr>
            <p:ph type="title"/>
          </p:nvPr>
        </p:nvSpPr>
        <p:spPr>
          <a:xfrm>
            <a:off x="457200" y="152400"/>
            <a:ext cx="8229600" cy="914400"/>
          </a:xfrm>
        </p:spPr>
        <p:txBody>
          <a:bodyPr/>
          <a:lstStyle/>
          <a:p>
            <a:pPr eaLnBrk="1" hangingPunct="1">
              <a:defRPr/>
            </a:pPr>
            <a:r>
              <a:rPr lang="en-US" sz="3600">
                <a:effectLst>
                  <a:outerShdw blurRad="38100" dist="38100" dir="2700000" algn="tl">
                    <a:srgbClr val="DDDDDD"/>
                  </a:outerShdw>
                </a:effectLst>
                <a:latin typeface="Papyrus" charset="0"/>
                <a:cs typeface="ＭＳ Ｐゴシック" charset="0"/>
              </a:rPr>
              <a:t>EARTHLY Visible/Local CHURCH</a:t>
            </a:r>
            <a:endParaRPr lang="en-US" sz="3600" i="1">
              <a:effectLst>
                <a:outerShdw blurRad="38100" dist="38100" dir="2700000" algn="tl">
                  <a:srgbClr val="DDDDDD"/>
                </a:outerShdw>
              </a:effectLst>
              <a:latin typeface="Papyrus" charset="0"/>
              <a:cs typeface="ＭＳ Ｐゴシック" charset="0"/>
            </a:endParaRPr>
          </a:p>
        </p:txBody>
      </p:sp>
      <p:sp>
        <p:nvSpPr>
          <p:cNvPr id="94211" name="Rectangle 3">
            <a:extLst>
              <a:ext uri="{FF2B5EF4-FFF2-40B4-BE49-F238E27FC236}">
                <a16:creationId xmlns:a16="http://schemas.microsoft.com/office/drawing/2014/main" id="{7ADE6D7B-03D9-A548-AF96-AE6F2EB7376D}"/>
              </a:ext>
            </a:extLst>
          </p:cNvPr>
          <p:cNvSpPr>
            <a:spLocks noGrp="1" noChangeArrowheads="1"/>
          </p:cNvSpPr>
          <p:nvPr>
            <p:ph type="body" idx="1"/>
          </p:nvPr>
        </p:nvSpPr>
        <p:spPr>
          <a:xfrm>
            <a:off x="2743200" y="1447800"/>
            <a:ext cx="3505200" cy="3352800"/>
          </a:xfrm>
        </p:spPr>
        <p:txBody>
          <a:bodyPr/>
          <a:lstStyle/>
          <a:p>
            <a:pPr eaLnBrk="1" hangingPunct="1"/>
            <a:r>
              <a:rPr lang="en-US" altLang="en-US" sz="2800"/>
              <a:t>Manifestation of universal church</a:t>
            </a:r>
          </a:p>
          <a:p>
            <a:pPr eaLnBrk="1" hangingPunct="1"/>
            <a:endParaRPr lang="en-US" altLang="en-US" sz="2800"/>
          </a:p>
          <a:p>
            <a:pPr eaLnBrk="1" hangingPunct="1"/>
            <a:r>
              <a:rPr lang="en-US" altLang="en-US" sz="2800"/>
              <a:t>Visible to every  Christian and           even the world</a:t>
            </a:r>
          </a:p>
          <a:p>
            <a:pPr eaLnBrk="1" hangingPunct="1">
              <a:buFontTx/>
              <a:buNone/>
            </a:pPr>
            <a:endParaRPr lang="en-US" altLang="en-US" sz="2800"/>
          </a:p>
        </p:txBody>
      </p:sp>
      <p:pic>
        <p:nvPicPr>
          <p:cNvPr id="94212" name="Picture 4" descr="w1Th0211Dore_St_PaulPreachingToTheThessalonians">
            <a:extLst>
              <a:ext uri="{FF2B5EF4-FFF2-40B4-BE49-F238E27FC236}">
                <a16:creationId xmlns:a16="http://schemas.microsoft.com/office/drawing/2014/main" id="{D4EA0F85-B79B-EE4C-898C-3A02FD256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24669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descr="Church1">
            <a:extLst>
              <a:ext uri="{FF2B5EF4-FFF2-40B4-BE49-F238E27FC236}">
                <a16:creationId xmlns:a16="http://schemas.microsoft.com/office/drawing/2014/main" id="{839C7CD4-C0A5-4240-9BF3-ABECA9863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066800"/>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20050830-Opening-worship-big">
            <a:extLst>
              <a:ext uri="{FF2B5EF4-FFF2-40B4-BE49-F238E27FC236}">
                <a16:creationId xmlns:a16="http://schemas.microsoft.com/office/drawing/2014/main" id="{33ADC0DC-5094-934A-AA3F-C72CF2C25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31282">
            <a:off x="228600" y="48768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2000830-Ecumenical-guests-big">
            <a:extLst>
              <a:ext uri="{FF2B5EF4-FFF2-40B4-BE49-F238E27FC236}">
                <a16:creationId xmlns:a16="http://schemas.microsoft.com/office/drawing/2014/main" id="{2C328AC1-E5BF-4744-A04F-F201834C27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5496">
            <a:off x="1905000" y="48768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Rectangle 8">
            <a:extLst>
              <a:ext uri="{FF2B5EF4-FFF2-40B4-BE49-F238E27FC236}">
                <a16:creationId xmlns:a16="http://schemas.microsoft.com/office/drawing/2014/main" id="{B7A6004A-89D6-4146-A896-B9AE425CAA9A}"/>
              </a:ext>
            </a:extLst>
          </p:cNvPr>
          <p:cNvSpPr>
            <a:spLocks noChangeArrowheads="1"/>
          </p:cNvSpPr>
          <p:nvPr/>
        </p:nvSpPr>
        <p:spPr bwMode="auto">
          <a:xfrm>
            <a:off x="4953000" y="4816475"/>
            <a:ext cx="4191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3200"/>
              <a:t> Community based         	1 Cor. 1:12                	1 Thess.1:1 		Philemon 1-2</a:t>
            </a:r>
          </a:p>
        </p:txBody>
      </p:sp>
      <p:pic>
        <p:nvPicPr>
          <p:cNvPr id="94217" name="Picture 9" descr="ecumenical">
            <a:extLst>
              <a:ext uri="{FF2B5EF4-FFF2-40B4-BE49-F238E27FC236}">
                <a16:creationId xmlns:a16="http://schemas.microsoft.com/office/drawing/2014/main" id="{3C423A70-F101-824B-BE72-F7F7AC54FC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6333">
            <a:off x="3429000" y="5410200"/>
            <a:ext cx="22860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slide(fromBottom)">
                                      <p:cBhvr>
                                        <p:cTn id="7" dur="500"/>
                                        <p:tgtEl>
                                          <p:spTgt spid="94211">
                                            <p:txEl>
                                              <p:pRg st="0" end="0"/>
                                            </p:txEl>
                                          </p:spTgt>
                                        </p:tgtEl>
                                      </p:cBhvr>
                                    </p:animEffect>
                                  </p:childTnLst>
                                </p:cTn>
                              </p:par>
                            </p:childTnLst>
                          </p:cTn>
                        </p:par>
                        <p:par>
                          <p:cTn id="8" fill="hold" nodeType="after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94212"/>
                                        </p:tgtEl>
                                        <p:attrNameLst>
                                          <p:attrName>style.visibility</p:attrName>
                                        </p:attrNameLst>
                                      </p:cBhvr>
                                      <p:to>
                                        <p:strVal val="visible"/>
                                      </p:to>
                                    </p:set>
                                    <p:animEffect transition="in" filter="strips(downLeft)">
                                      <p:cBhvr>
                                        <p:cTn id="11" dur="500"/>
                                        <p:tgtEl>
                                          <p:spTgt spid="9421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94211">
                                            <p:txEl>
                                              <p:pRg st="2" end="2"/>
                                            </p:txEl>
                                          </p:spTgt>
                                        </p:tgtEl>
                                        <p:attrNameLst>
                                          <p:attrName>style.visibility</p:attrName>
                                        </p:attrNameLst>
                                      </p:cBhvr>
                                      <p:to>
                                        <p:strVal val="visible"/>
                                      </p:to>
                                    </p:set>
                                    <p:animEffect transition="in" filter="slide(fromBottom)">
                                      <p:cBhvr>
                                        <p:cTn id="16" dur="500"/>
                                        <p:tgtEl>
                                          <p:spTgt spid="94211">
                                            <p:txEl>
                                              <p:pRg st="2" end="2"/>
                                            </p:txEl>
                                          </p:spTgt>
                                        </p:tgtEl>
                                      </p:cBhvr>
                                    </p:animEffect>
                                  </p:childTnLst>
                                </p:cTn>
                              </p:par>
                            </p:childTnLst>
                          </p:cTn>
                        </p:par>
                        <p:par>
                          <p:cTn id="17" fill="hold" nodeType="afterGroup">
                            <p:stCondLst>
                              <p:cond delay="500"/>
                            </p:stCondLst>
                            <p:childTnLst>
                              <p:par>
                                <p:cTn id="18" presetID="18" presetClass="entr" presetSubtype="12" fill="hold" nodeType="afterEffect">
                                  <p:stCondLst>
                                    <p:cond delay="0"/>
                                  </p:stCondLst>
                                  <p:childTnLst>
                                    <p:set>
                                      <p:cBhvr>
                                        <p:cTn id="19" dur="1" fill="hold">
                                          <p:stCondLst>
                                            <p:cond delay="0"/>
                                          </p:stCondLst>
                                        </p:cTn>
                                        <p:tgtEl>
                                          <p:spTgt spid="94213"/>
                                        </p:tgtEl>
                                        <p:attrNameLst>
                                          <p:attrName>style.visibility</p:attrName>
                                        </p:attrNameLst>
                                      </p:cBhvr>
                                      <p:to>
                                        <p:strVal val="visible"/>
                                      </p:to>
                                    </p:set>
                                    <p:animEffect transition="in" filter="strips(downLeft)">
                                      <p:cBhvr>
                                        <p:cTn id="20" dur="500"/>
                                        <p:tgtEl>
                                          <p:spTgt spid="942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94216">
                                            <p:txEl>
                                              <p:pRg st="0" end="0"/>
                                            </p:txEl>
                                          </p:spTgt>
                                        </p:tgtEl>
                                        <p:attrNameLst>
                                          <p:attrName>style.visibility</p:attrName>
                                        </p:attrNameLst>
                                      </p:cBhvr>
                                      <p:to>
                                        <p:strVal val="visible"/>
                                      </p:to>
                                    </p:set>
                                    <p:animEffect transition="in" filter="slide(fromBottom)">
                                      <p:cBhvr>
                                        <p:cTn id="25" dur="500"/>
                                        <p:tgtEl>
                                          <p:spTgt spid="94216">
                                            <p:txEl>
                                              <p:pRg st="0" end="0"/>
                                            </p:txEl>
                                          </p:spTgt>
                                        </p:tgtEl>
                                      </p:cBhvr>
                                    </p:animEffect>
                                  </p:childTnLst>
                                </p:cTn>
                              </p:par>
                            </p:childTnLst>
                          </p:cTn>
                        </p:par>
                        <p:par>
                          <p:cTn id="26" fill="hold" nodeType="afterGroup">
                            <p:stCondLst>
                              <p:cond delay="500"/>
                            </p:stCondLst>
                            <p:childTnLst>
                              <p:par>
                                <p:cTn id="27" presetID="12" presetClass="entr" presetSubtype="4" fill="hold" nodeType="afterEffect">
                                  <p:stCondLst>
                                    <p:cond delay="0"/>
                                  </p:stCondLst>
                                  <p:childTnLst>
                                    <p:set>
                                      <p:cBhvr>
                                        <p:cTn id="28" dur="1" fill="hold">
                                          <p:stCondLst>
                                            <p:cond delay="0"/>
                                          </p:stCondLst>
                                        </p:cTn>
                                        <p:tgtEl>
                                          <p:spTgt spid="94214"/>
                                        </p:tgtEl>
                                        <p:attrNameLst>
                                          <p:attrName>style.visibility</p:attrName>
                                        </p:attrNameLst>
                                      </p:cBhvr>
                                      <p:to>
                                        <p:strVal val="visible"/>
                                      </p:to>
                                    </p:set>
                                    <p:animEffect transition="in" filter="slide(fromBottom)">
                                      <p:cBhvr>
                                        <p:cTn id="29" dur="500"/>
                                        <p:tgtEl>
                                          <p:spTgt spid="94214"/>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94215"/>
                                        </p:tgtEl>
                                        <p:attrNameLst>
                                          <p:attrName>style.visibility</p:attrName>
                                        </p:attrNameLst>
                                      </p:cBhvr>
                                      <p:to>
                                        <p:strVal val="visible"/>
                                      </p:to>
                                    </p:set>
                                    <p:animEffect transition="in" filter="dissolve">
                                      <p:cBhvr>
                                        <p:cTn id="33" dur="500"/>
                                        <p:tgtEl>
                                          <p:spTgt spid="94215"/>
                                        </p:tgtEl>
                                      </p:cBhvr>
                                    </p:animEffect>
                                  </p:childTnLst>
                                </p:cTn>
                              </p:par>
                            </p:childTnLst>
                          </p:cTn>
                        </p:par>
                        <p:par>
                          <p:cTn id="34" fill="hold" nodeType="afterGroup">
                            <p:stCondLst>
                              <p:cond delay="1500"/>
                            </p:stCondLst>
                            <p:childTnLst>
                              <p:par>
                                <p:cTn id="35" presetID="8" presetClass="entr" presetSubtype="16" fill="hold" nodeType="afterEffect">
                                  <p:stCondLst>
                                    <p:cond delay="0"/>
                                  </p:stCondLst>
                                  <p:childTnLst>
                                    <p:set>
                                      <p:cBhvr>
                                        <p:cTn id="36" dur="1" fill="hold">
                                          <p:stCondLst>
                                            <p:cond delay="0"/>
                                          </p:stCondLst>
                                        </p:cTn>
                                        <p:tgtEl>
                                          <p:spTgt spid="94217"/>
                                        </p:tgtEl>
                                        <p:attrNameLst>
                                          <p:attrName>style.visibility</p:attrName>
                                        </p:attrNameLst>
                                      </p:cBhvr>
                                      <p:to>
                                        <p:strVal val="visible"/>
                                      </p:to>
                                    </p:set>
                                    <p:animEffect transition="in" filter="diamond(in)">
                                      <p:cBhvr>
                                        <p:cTn id="37" dur="2000"/>
                                        <p:tgtEl>
                                          <p:spTgt spid="94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otalTime>1406</TotalTime>
  <Words>1676</Words>
  <Application>Microsoft Macintosh PowerPoint</Application>
  <PresentationFormat>On-screen Show (4:3)</PresentationFormat>
  <Paragraphs>366</Paragraphs>
  <Slides>54</Slides>
  <Notes>49</Notes>
  <HiddenSlides>47</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54</vt:i4>
      </vt:variant>
    </vt:vector>
  </HeadingPairs>
  <TitlesOfParts>
    <vt:vector size="73" baseType="lpstr">
      <vt:lpstr>French Script MT</vt:lpstr>
      <vt:lpstr>MS PGothic</vt:lpstr>
      <vt:lpstr>Arial</vt:lpstr>
      <vt:lpstr>Arial Black</vt:lpstr>
      <vt:lpstr>Calibri</vt:lpstr>
      <vt:lpstr>Chiller</vt:lpstr>
      <vt:lpstr>Georgia</vt:lpstr>
      <vt:lpstr>Impact</vt:lpstr>
      <vt:lpstr>Papyrus</vt:lpstr>
      <vt:lpstr>Symbol</vt:lpstr>
      <vt:lpstr>Tempus Sans ITC</vt:lpstr>
      <vt:lpstr>Times New Roman</vt:lpstr>
      <vt:lpstr>Wingdings</vt:lpstr>
      <vt:lpstr>Default Design</vt:lpstr>
      <vt:lpstr>1_Default Design</vt:lpstr>
      <vt:lpstr>2_Default Design</vt:lpstr>
      <vt:lpstr>Office Theme</vt:lpstr>
      <vt:lpstr>Blank Presentation</vt:lpstr>
      <vt:lpstr>1_Dad`s Tie</vt:lpstr>
      <vt:lpstr>PowerPoint Presentation</vt:lpstr>
      <vt:lpstr>Church Unity</vt:lpstr>
      <vt:lpstr>PowerPoint Presentation</vt:lpstr>
      <vt:lpstr>Church Unity</vt:lpstr>
      <vt:lpstr>Which doctrines must believers agree upon to serve together?</vt:lpstr>
      <vt:lpstr>Are Denominations Wrong?</vt:lpstr>
      <vt:lpstr>PowerPoint Presentation</vt:lpstr>
      <vt:lpstr>The Invisible/Universal  Church</vt:lpstr>
      <vt:lpstr>EARTHLY Visible/Local CHURCH</vt:lpstr>
      <vt:lpstr>&lt;&lt;&lt;True Churches</vt:lpstr>
      <vt:lpstr>OTHER TRAITS OF THE LOCAL CHURCH (though less important)</vt:lpstr>
      <vt:lpstr>False Churches</vt:lpstr>
      <vt:lpstr>When should we separate?</vt:lpstr>
      <vt:lpstr>Biblical Separation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平衡爱和真理</vt:lpstr>
      <vt:lpstr>PowerPoint Presentation</vt:lpstr>
      <vt:lpstr>PowerPoint Presentation</vt:lpstr>
      <vt:lpstr>PowerPoint Presentation</vt:lpstr>
      <vt:lpstr>PowerPoint Presentation</vt:lpstr>
      <vt:lpstr>PowerPoint Presentation</vt:lpstr>
      <vt:lpstr>PowerPoint Presentation</vt:lpstr>
      <vt:lpstr>NEW TESTAMENT TEACHING</vt:lpstr>
      <vt:lpstr>…continued</vt:lpstr>
      <vt:lpstr>…continued</vt:lpstr>
      <vt:lpstr>…continued</vt:lpstr>
      <vt:lpstr>…continued</vt:lpstr>
      <vt:lpstr>John 17:20</vt:lpstr>
      <vt:lpstr>UNITY and DIVISION</vt:lpstr>
      <vt:lpstr>EARLY DAYS</vt:lpstr>
      <vt:lpstr>PRESENT DAY &gt;&gt;&gt;</vt:lpstr>
      <vt:lpstr>Parties at Corinth</vt:lpstr>
      <vt:lpstr>The Cause and Solution</vt:lpstr>
      <vt:lpstr>…continued</vt:lpstr>
      <vt:lpstr>PowerPoint Presentation</vt:lpstr>
      <vt:lpstr>Reasons for Separation</vt:lpstr>
      <vt:lpstr>林后 6:14-7:1 是什么意思?</vt:lpstr>
      <vt:lpstr>林后 6:14-7:1 是什么意思?</vt:lpstr>
      <vt:lpstr>林后 6:14-7:1 是什么意思?</vt:lpstr>
      <vt:lpstr>Separation Texts</vt:lpstr>
      <vt:lpstr>Separation Texts</vt:lpstr>
      <vt:lpstr>What does 2 Cor. 6:14-7:1 mean?</vt:lpstr>
      <vt:lpstr>Eph 4:3</vt:lpstr>
      <vt:lpstr>PowerPoint Presentation</vt:lpstr>
      <vt:lpstr>Black</vt:lpstr>
      <vt:lpstr>教会论链接地址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99</cp:revision>
  <dcterms:created xsi:type="dcterms:W3CDTF">2004-09-11T01:03:24Z</dcterms:created>
  <dcterms:modified xsi:type="dcterms:W3CDTF">2019-06-13T21:51:38Z</dcterms:modified>
</cp:coreProperties>
</file>