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7.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8.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9.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0.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1.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2.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13.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4.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5.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1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2.xml" ContentType="application/vnd.openxmlformats-officedocument.themeOverride+xml"/>
  <Override PartName="/ppt/notesSlides/notesSlide7.xml" ContentType="application/vnd.openxmlformats-officedocument.presentationml.notesSlide+xml"/>
  <Override PartName="/ppt/theme/themeOverride3.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5.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6.xml" ContentType="application/vnd.openxmlformats-officedocument.themeOverride+xml"/>
  <Override PartName="/ppt/notesSlides/notesSlide18.xml" ContentType="application/vnd.openxmlformats-officedocument.presentationml.notesSlide+xml"/>
  <Override PartName="/ppt/theme/themeOverride7.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heme/themeOverride8.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heme/themeOverride9.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heme/themeOverride10.xml" ContentType="application/vnd.openxmlformats-officedocument.themeOverride+xml"/>
  <Override PartName="/ppt/notesSlides/notesSlide34.xml" ContentType="application/vnd.openxmlformats-officedocument.presentationml.notesSlide+xml"/>
  <Override PartName="/ppt/theme/themeOverride11.xml" ContentType="application/vnd.openxmlformats-officedocument.themeOverr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805" r:id="rId3"/>
    <p:sldMasterId id="2147483969" r:id="rId4"/>
    <p:sldMasterId id="2147483982" r:id="rId5"/>
    <p:sldMasterId id="2147483990" r:id="rId6"/>
    <p:sldMasterId id="2147483992" r:id="rId7"/>
    <p:sldMasterId id="2147484004" r:id="rId8"/>
    <p:sldMasterId id="2147484007" r:id="rId9"/>
    <p:sldMasterId id="2147484010" r:id="rId10"/>
    <p:sldMasterId id="2147484013" r:id="rId11"/>
    <p:sldMasterId id="2147484016" r:id="rId12"/>
    <p:sldMasterId id="2147484020" r:id="rId13"/>
    <p:sldMasterId id="2147484026" r:id="rId14"/>
    <p:sldMasterId id="2147484029" r:id="rId15"/>
    <p:sldMasterId id="2147484032" r:id="rId16"/>
    <p:sldMasterId id="2147484047" r:id="rId17"/>
  </p:sldMasterIdLst>
  <p:notesMasterIdLst>
    <p:notesMasterId r:id="rId62"/>
  </p:notesMasterIdLst>
  <p:sldIdLst>
    <p:sldId id="256" r:id="rId18"/>
    <p:sldId id="305" r:id="rId19"/>
    <p:sldId id="306" r:id="rId20"/>
    <p:sldId id="307" r:id="rId21"/>
    <p:sldId id="449" r:id="rId22"/>
    <p:sldId id="450" r:id="rId23"/>
    <p:sldId id="451" r:id="rId24"/>
    <p:sldId id="452" r:id="rId25"/>
    <p:sldId id="453" r:id="rId26"/>
    <p:sldId id="313" r:id="rId27"/>
    <p:sldId id="314" r:id="rId28"/>
    <p:sldId id="315" r:id="rId29"/>
    <p:sldId id="316" r:id="rId30"/>
    <p:sldId id="317" r:id="rId31"/>
    <p:sldId id="318" r:id="rId32"/>
    <p:sldId id="319" r:id="rId33"/>
    <p:sldId id="320" r:id="rId34"/>
    <p:sldId id="321" r:id="rId35"/>
    <p:sldId id="322" r:id="rId36"/>
    <p:sldId id="323" r:id="rId37"/>
    <p:sldId id="324" r:id="rId38"/>
    <p:sldId id="454" r:id="rId39"/>
    <p:sldId id="455" r:id="rId40"/>
    <p:sldId id="327" r:id="rId41"/>
    <p:sldId id="328" r:id="rId42"/>
    <p:sldId id="329" r:id="rId43"/>
    <p:sldId id="330" r:id="rId44"/>
    <p:sldId id="331" r:id="rId45"/>
    <p:sldId id="456" r:id="rId46"/>
    <p:sldId id="333" r:id="rId47"/>
    <p:sldId id="334" r:id="rId48"/>
    <p:sldId id="335" r:id="rId49"/>
    <p:sldId id="336" r:id="rId50"/>
    <p:sldId id="337" r:id="rId51"/>
    <p:sldId id="338" r:id="rId52"/>
    <p:sldId id="457" r:id="rId53"/>
    <p:sldId id="340" r:id="rId54"/>
    <p:sldId id="461" r:id="rId55"/>
    <p:sldId id="458" r:id="rId56"/>
    <p:sldId id="459" r:id="rId57"/>
    <p:sldId id="460" r:id="rId58"/>
    <p:sldId id="297" r:id="rId59"/>
    <p:sldId id="299" r:id="rId60"/>
    <p:sldId id="378" r:id="rId61"/>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4647"/>
  </p:normalViewPr>
  <p:slideViewPr>
    <p:cSldViewPr snapToGrid="0" snapToObjects="1">
      <p:cViewPr varScale="1">
        <p:scale>
          <a:sx n="95" d="100"/>
          <a:sy n="95" d="100"/>
        </p:scale>
        <p:origin x="200" y="118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41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slide" Target="slides/slide38.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4.xml"/><Relationship Id="rId19" Type="http://schemas.openxmlformats.org/officeDocument/2006/relationships/slide" Target="slides/slide2.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01C69F6-C596-284C-8EC2-769BA72A03F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F0EE615E-7DD1-D348-95C4-03C90FCA5E80}"/>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65252F2B-2D88-3E49-A003-B2CB3625D331}" type="datetime1">
              <a:rPr lang="en-US" altLang="en-US"/>
              <a:pPr>
                <a:defRPr/>
              </a:pPr>
              <a:t>6/13/19</a:t>
            </a:fld>
            <a:endParaRPr lang="en-US" altLang="en-US"/>
          </a:p>
        </p:txBody>
      </p:sp>
      <p:sp>
        <p:nvSpPr>
          <p:cNvPr id="4" name="Slide Image Placeholder 3">
            <a:extLst>
              <a:ext uri="{FF2B5EF4-FFF2-40B4-BE49-F238E27FC236}">
                <a16:creationId xmlns:a16="http://schemas.microsoft.com/office/drawing/2014/main" id="{BE6A8B70-A489-5043-9223-0EDA89F23A63}"/>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DDD5545-4233-274C-BF3F-CB5DD3340E1F}"/>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ED33F21-4EBF-8B46-B875-4C43C2C14EA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FFD3D35B-852C-124F-9301-6F2DDC3C47A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926C5963-430A-7B42-9400-3749DF488D4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a:extLst>
              <a:ext uri="{FF2B5EF4-FFF2-40B4-BE49-F238E27FC236}">
                <a16:creationId xmlns:a16="http://schemas.microsoft.com/office/drawing/2014/main" id="{F2029013-C3C5-3B4D-A401-8BEB26C8503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buClr>
                <a:srgbClr val="0000FF"/>
              </a:buClr>
            </a:pPr>
            <a:fld id="{B68C12FA-970E-AE48-9AD8-EA9EBD197D21}" type="slidenum">
              <a:rPr lang="en-US" altLang="en-US">
                <a:solidFill>
                  <a:srgbClr val="000000"/>
                </a:solidFill>
              </a:rPr>
              <a:pPr>
                <a:spcBef>
                  <a:spcPct val="0"/>
                </a:spcBef>
                <a:buClr>
                  <a:srgbClr val="0000FF"/>
                </a:buClr>
              </a:pPr>
              <a:t>1</a:t>
            </a:fld>
            <a:endParaRPr lang="en-US" altLang="en-US">
              <a:solidFill>
                <a:srgbClr val="000000"/>
              </a:solidFill>
            </a:endParaRPr>
          </a:p>
        </p:txBody>
      </p:sp>
      <p:sp>
        <p:nvSpPr>
          <p:cNvPr id="64514" name="Rectangle 2">
            <a:extLst>
              <a:ext uri="{FF2B5EF4-FFF2-40B4-BE49-F238E27FC236}">
                <a16:creationId xmlns:a16="http://schemas.microsoft.com/office/drawing/2014/main" id="{52B8C582-04D5-5148-A478-22E8C838FDB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a:extLst>
              <a:ext uri="{FF2B5EF4-FFF2-40B4-BE49-F238E27FC236}">
                <a16:creationId xmlns:a16="http://schemas.microsoft.com/office/drawing/2014/main" id="{3B66E12D-4E0C-6F4B-971A-9887769139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7"/>
          <p:cNvSpPr>
            <a:spLocks noGrp="1" noChangeArrowheads="1"/>
          </p:cNvSpPr>
          <p:nvPr>
            <p:ph type="sldNum" sz="quarter" idx="5"/>
          </p:nvPr>
        </p:nvSpPr>
        <p:spPr bwMode="auto">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
                <a:srgbClr val="0000FF"/>
              </a:buClr>
              <a:buSzTx/>
              <a:buFontTx/>
              <a:buNone/>
              <a:tabLst/>
              <a:defRPr/>
            </a:pPr>
            <a:fld id="{B27B7C5C-53D9-4D1E-8589-B9865079BA4C}" type="slidenum">
              <a:rPr kumimoji="0" lang="en-US" altLang="zh-CN" sz="1200" b="0" i="0" u="none" strike="noStrike" kern="1200" cap="none" spc="0" normalizeH="0" baseline="0" noProof="0">
                <a:ln>
                  <a:noFill/>
                </a:ln>
                <a:solidFill>
                  <a:srgbClr val="000000"/>
                </a:solidFill>
                <a:effectLst/>
                <a:uLnTx/>
                <a:uFillTx/>
                <a:latin typeface="Calibri" pitchFamily="34" charset="0"/>
                <a:ea typeface="SimSun" pitchFamily="2" charset="-122"/>
                <a:cs typeface="+mn-cs"/>
              </a:rPr>
              <a:pPr marL="0" marR="0" lvl="0" indent="0" algn="r" defTabSz="914400" rtl="0" eaLnBrk="1" fontAlgn="base" latinLnBrk="0" hangingPunct="1">
                <a:lnSpc>
                  <a:spcPct val="100000"/>
                </a:lnSpc>
                <a:spcBef>
                  <a:spcPct val="0"/>
                </a:spcBef>
                <a:spcAft>
                  <a:spcPct val="0"/>
                </a:spcAft>
                <a:buClr>
                  <a:srgbClr val="0000FF"/>
                </a:buClr>
                <a:buSzTx/>
                <a:buFontTx/>
                <a:buNone/>
                <a:tabLst/>
                <a:defRPr/>
              </a:pPr>
              <a:t>10</a:t>
            </a:fld>
            <a:endParaRPr kumimoji="0" lang="en-US" altLang="zh-CN" sz="1200" b="0" i="0" u="none" strike="noStrike" kern="1200" cap="none" spc="0" normalizeH="0" baseline="0" noProof="0">
              <a:ln>
                <a:noFill/>
              </a:ln>
              <a:solidFill>
                <a:srgbClr val="000000"/>
              </a:solidFill>
              <a:effectLst/>
              <a:uLnTx/>
              <a:uFillTx/>
              <a:latin typeface="Calibri" pitchFamily="34" charset="0"/>
              <a:ea typeface="SimSun" pitchFamily="2" charset="-122"/>
              <a:cs typeface="+mn-cs"/>
            </a:endParaRPr>
          </a:p>
        </p:txBody>
      </p:sp>
      <p:sp>
        <p:nvSpPr>
          <p:cNvPr id="210946"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210947" name="Rectangle 3"/>
          <p:cNvSpPr>
            <a:spLocks noGrp="1" noChangeArrowheads="1"/>
          </p:cNvSpPr>
          <p:nvPr>
            <p:ph type="body" idx="1"/>
          </p:nvPr>
        </p:nvSpPr>
        <p:spPr bwMode="auto">
          <a:noFill/>
        </p:spPr>
        <p:txBody>
          <a:bodyPr/>
          <a:lstStyle/>
          <a:p>
            <a:pPr eaLnBrk="1" hangingPunct="1">
              <a:spcBef>
                <a:spcPct val="0"/>
              </a:spcBef>
            </a:pPr>
            <a:endParaRPr lang="en-US">
              <a:latin typeface="Times New Roman" pitchFamily="18" charset="0"/>
              <a:ea typeface="MS PGothic" pitchFamily="34" charset="-128"/>
            </a:endParaRPr>
          </a:p>
        </p:txBody>
      </p:sp>
    </p:spTree>
    <p:extLst>
      <p:ext uri="{BB962C8B-B14F-4D97-AF65-F5344CB8AC3E}">
        <p14:creationId xmlns:p14="http://schemas.microsoft.com/office/powerpoint/2010/main" val="864718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7"/>
          <p:cNvSpPr>
            <a:spLocks noGrp="1" noChangeArrowheads="1"/>
          </p:cNvSpPr>
          <p:nvPr>
            <p:ph type="sldNum" sz="quarter" idx="5"/>
          </p:nvPr>
        </p:nvSpPr>
        <p:spPr bwMode="auto">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
                <a:srgbClr val="0000FF"/>
              </a:buClr>
              <a:buSzTx/>
              <a:buFontTx/>
              <a:buNone/>
              <a:tabLst/>
              <a:defRPr/>
            </a:pPr>
            <a:fld id="{AB989167-56D7-49CF-94FA-955ED20B5879}" type="slidenum">
              <a:rPr kumimoji="0" lang="en-US" altLang="zh-CN" sz="1200" b="0" i="0" u="none" strike="noStrike" kern="1200" cap="none" spc="0" normalizeH="0" baseline="0" noProof="0">
                <a:ln>
                  <a:noFill/>
                </a:ln>
                <a:solidFill>
                  <a:srgbClr val="000000"/>
                </a:solidFill>
                <a:effectLst/>
                <a:uLnTx/>
                <a:uFillTx/>
                <a:latin typeface="Calibri" pitchFamily="34" charset="0"/>
                <a:ea typeface="SimSun" pitchFamily="2" charset="-122"/>
                <a:cs typeface="+mn-cs"/>
              </a:rPr>
              <a:pPr marL="0" marR="0" lvl="0" indent="0" algn="r" defTabSz="914400" rtl="0" eaLnBrk="1" fontAlgn="base" latinLnBrk="0" hangingPunct="1">
                <a:lnSpc>
                  <a:spcPct val="100000"/>
                </a:lnSpc>
                <a:spcBef>
                  <a:spcPct val="0"/>
                </a:spcBef>
                <a:spcAft>
                  <a:spcPct val="0"/>
                </a:spcAft>
                <a:buClr>
                  <a:srgbClr val="0000FF"/>
                </a:buClr>
                <a:buSzTx/>
                <a:buFontTx/>
                <a:buNone/>
                <a:tabLst/>
                <a:defRPr/>
              </a:pPr>
              <a:t>11</a:t>
            </a:fld>
            <a:endParaRPr kumimoji="0" lang="en-US" altLang="zh-CN" sz="1200" b="0" i="0" u="none" strike="noStrike" kern="1200" cap="none" spc="0" normalizeH="0" baseline="0" noProof="0">
              <a:ln>
                <a:noFill/>
              </a:ln>
              <a:solidFill>
                <a:srgbClr val="000000"/>
              </a:solidFill>
              <a:effectLst/>
              <a:uLnTx/>
              <a:uFillTx/>
              <a:latin typeface="Calibri" pitchFamily="34" charset="0"/>
              <a:ea typeface="SimSun" pitchFamily="2" charset="-122"/>
              <a:cs typeface="+mn-cs"/>
            </a:endParaRPr>
          </a:p>
        </p:txBody>
      </p:sp>
      <p:sp>
        <p:nvSpPr>
          <p:cNvPr id="212994"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212995" name="Rectangle 3"/>
          <p:cNvSpPr>
            <a:spLocks noGrp="1" noChangeArrowheads="1"/>
          </p:cNvSpPr>
          <p:nvPr>
            <p:ph type="body" idx="1"/>
          </p:nvPr>
        </p:nvSpPr>
        <p:spPr bwMode="auto">
          <a:noFill/>
        </p:spPr>
        <p:txBody>
          <a:bodyPr/>
          <a:lstStyle/>
          <a:p>
            <a:pPr eaLnBrk="1" hangingPunct="1">
              <a:spcBef>
                <a:spcPct val="0"/>
              </a:spcBef>
            </a:pPr>
            <a:endParaRPr lang="en-US">
              <a:latin typeface="Times New Roman" pitchFamily="18" charset="0"/>
              <a:ea typeface="MS PGothic" pitchFamily="34" charset="-128"/>
            </a:endParaRPr>
          </a:p>
        </p:txBody>
      </p:sp>
    </p:spTree>
    <p:extLst>
      <p:ext uri="{BB962C8B-B14F-4D97-AF65-F5344CB8AC3E}">
        <p14:creationId xmlns:p14="http://schemas.microsoft.com/office/powerpoint/2010/main" val="3800860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7"/>
          <p:cNvSpPr>
            <a:spLocks noGrp="1" noChangeArrowheads="1"/>
          </p:cNvSpPr>
          <p:nvPr>
            <p:ph type="sldNum" sz="quarter" idx="5"/>
          </p:nvPr>
        </p:nvSpPr>
        <p:spPr bwMode="auto">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
                <a:srgbClr val="0000FF"/>
              </a:buClr>
              <a:buSzTx/>
              <a:buFontTx/>
              <a:buNone/>
              <a:tabLst/>
              <a:defRPr/>
            </a:pPr>
            <a:fld id="{6920145A-2965-426D-B394-213EC33C6B11}" type="slidenum">
              <a:rPr kumimoji="0" lang="en-US" altLang="zh-CN" sz="1200" b="0" i="0" u="none" strike="noStrike" kern="1200" cap="none" spc="0" normalizeH="0" baseline="0" noProof="0">
                <a:ln>
                  <a:noFill/>
                </a:ln>
                <a:solidFill>
                  <a:srgbClr val="000000"/>
                </a:solidFill>
                <a:effectLst/>
                <a:uLnTx/>
                <a:uFillTx/>
                <a:latin typeface="Calibri" pitchFamily="34" charset="0"/>
                <a:ea typeface="SimSun" pitchFamily="2" charset="-122"/>
                <a:cs typeface="+mn-cs"/>
              </a:rPr>
              <a:pPr marL="0" marR="0" lvl="0" indent="0" algn="r" defTabSz="914400" rtl="0" eaLnBrk="1" fontAlgn="base" latinLnBrk="0" hangingPunct="1">
                <a:lnSpc>
                  <a:spcPct val="100000"/>
                </a:lnSpc>
                <a:spcBef>
                  <a:spcPct val="0"/>
                </a:spcBef>
                <a:spcAft>
                  <a:spcPct val="0"/>
                </a:spcAft>
                <a:buClr>
                  <a:srgbClr val="0000FF"/>
                </a:buClr>
                <a:buSzTx/>
                <a:buFontTx/>
                <a:buNone/>
                <a:tabLst/>
                <a:defRPr/>
              </a:pPr>
              <a:t>12</a:t>
            </a:fld>
            <a:endParaRPr kumimoji="0" lang="en-US" altLang="zh-CN" sz="1200" b="0" i="0" u="none" strike="noStrike" kern="1200" cap="none" spc="0" normalizeH="0" baseline="0" noProof="0">
              <a:ln>
                <a:noFill/>
              </a:ln>
              <a:solidFill>
                <a:srgbClr val="000000"/>
              </a:solidFill>
              <a:effectLst/>
              <a:uLnTx/>
              <a:uFillTx/>
              <a:latin typeface="Calibri" pitchFamily="34" charset="0"/>
              <a:ea typeface="SimSun" pitchFamily="2" charset="-122"/>
              <a:cs typeface="+mn-cs"/>
            </a:endParaRPr>
          </a:p>
        </p:txBody>
      </p:sp>
      <p:sp>
        <p:nvSpPr>
          <p:cNvPr id="21504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215043" name="Rectangle 3"/>
          <p:cNvSpPr>
            <a:spLocks noGrp="1" noChangeArrowheads="1"/>
          </p:cNvSpPr>
          <p:nvPr>
            <p:ph type="body" idx="1"/>
          </p:nvPr>
        </p:nvSpPr>
        <p:spPr bwMode="auto">
          <a:noFill/>
        </p:spPr>
        <p:txBody>
          <a:bodyPr/>
          <a:lstStyle/>
          <a:p>
            <a:pPr eaLnBrk="1" hangingPunct="1">
              <a:spcBef>
                <a:spcPct val="0"/>
              </a:spcBef>
            </a:pPr>
            <a:endParaRPr lang="en-US">
              <a:latin typeface="Times New Roman" pitchFamily="18" charset="0"/>
              <a:ea typeface="MS PGothic" pitchFamily="34" charset="-128"/>
            </a:endParaRPr>
          </a:p>
        </p:txBody>
      </p:sp>
    </p:spTree>
    <p:extLst>
      <p:ext uri="{BB962C8B-B14F-4D97-AF65-F5344CB8AC3E}">
        <p14:creationId xmlns:p14="http://schemas.microsoft.com/office/powerpoint/2010/main" val="3186845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7"/>
          <p:cNvSpPr>
            <a:spLocks noGrp="1" noChangeArrowheads="1"/>
          </p:cNvSpPr>
          <p:nvPr>
            <p:ph type="sldNum" sz="quarter" idx="5"/>
          </p:nvPr>
        </p:nvSpPr>
        <p:spPr bwMode="auto">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
                <a:srgbClr val="0000FF"/>
              </a:buClr>
              <a:buSzTx/>
              <a:buFontTx/>
              <a:buNone/>
              <a:tabLst/>
              <a:defRPr/>
            </a:pPr>
            <a:fld id="{F1E4C4D4-D70D-4B3A-8E33-D3860F12BD0A}" type="slidenum">
              <a:rPr kumimoji="0" lang="en-US" altLang="zh-CN" sz="1200" b="0" i="0" u="none" strike="noStrike" kern="1200" cap="none" spc="0" normalizeH="0" baseline="0" noProof="0">
                <a:ln>
                  <a:noFill/>
                </a:ln>
                <a:solidFill>
                  <a:srgbClr val="000000"/>
                </a:solidFill>
                <a:effectLst/>
                <a:uLnTx/>
                <a:uFillTx/>
                <a:latin typeface="Calibri" pitchFamily="34" charset="0"/>
                <a:ea typeface="SimSun" pitchFamily="2" charset="-122"/>
                <a:cs typeface="+mn-cs"/>
              </a:rPr>
              <a:pPr marL="0" marR="0" lvl="0" indent="0" algn="r" defTabSz="914400" rtl="0" eaLnBrk="1" fontAlgn="base" latinLnBrk="0" hangingPunct="1">
                <a:lnSpc>
                  <a:spcPct val="100000"/>
                </a:lnSpc>
                <a:spcBef>
                  <a:spcPct val="0"/>
                </a:spcBef>
                <a:spcAft>
                  <a:spcPct val="0"/>
                </a:spcAft>
                <a:buClr>
                  <a:srgbClr val="0000FF"/>
                </a:buClr>
                <a:buSzTx/>
                <a:buFontTx/>
                <a:buNone/>
                <a:tabLst/>
                <a:defRPr/>
              </a:pPr>
              <a:t>13</a:t>
            </a:fld>
            <a:endParaRPr kumimoji="0" lang="en-US" altLang="zh-CN" sz="1200" b="0" i="0" u="none" strike="noStrike" kern="1200" cap="none" spc="0" normalizeH="0" baseline="0" noProof="0">
              <a:ln>
                <a:noFill/>
              </a:ln>
              <a:solidFill>
                <a:srgbClr val="000000"/>
              </a:solidFill>
              <a:effectLst/>
              <a:uLnTx/>
              <a:uFillTx/>
              <a:latin typeface="Calibri" pitchFamily="34" charset="0"/>
              <a:ea typeface="SimSun" pitchFamily="2" charset="-122"/>
              <a:cs typeface="+mn-cs"/>
            </a:endParaRPr>
          </a:p>
        </p:txBody>
      </p:sp>
      <p:sp>
        <p:nvSpPr>
          <p:cNvPr id="217090"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217091" name="Rectangle 3"/>
          <p:cNvSpPr>
            <a:spLocks noGrp="1" noChangeArrowheads="1"/>
          </p:cNvSpPr>
          <p:nvPr>
            <p:ph type="body" idx="1"/>
          </p:nvPr>
        </p:nvSpPr>
        <p:spPr bwMode="auto">
          <a:noFill/>
        </p:spPr>
        <p:txBody>
          <a:bodyPr/>
          <a:lstStyle/>
          <a:p>
            <a:pPr eaLnBrk="1" hangingPunct="1">
              <a:spcBef>
                <a:spcPct val="0"/>
              </a:spcBef>
            </a:pPr>
            <a:endParaRPr lang="en-US">
              <a:latin typeface="Times New Roman" pitchFamily="18" charset="0"/>
              <a:ea typeface="MS PGothic" pitchFamily="34" charset="-128"/>
            </a:endParaRPr>
          </a:p>
        </p:txBody>
      </p:sp>
    </p:spTree>
    <p:extLst>
      <p:ext uri="{BB962C8B-B14F-4D97-AF65-F5344CB8AC3E}">
        <p14:creationId xmlns:p14="http://schemas.microsoft.com/office/powerpoint/2010/main" val="181080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7"/>
          <p:cNvSpPr>
            <a:spLocks noGrp="1" noChangeArrowheads="1"/>
          </p:cNvSpPr>
          <p:nvPr>
            <p:ph type="sldNum" sz="quarter" idx="5"/>
          </p:nvPr>
        </p:nvSpPr>
        <p:spPr bwMode="auto">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
                <a:srgbClr val="0000FF"/>
              </a:buClr>
              <a:buSzTx/>
              <a:buFontTx/>
              <a:buNone/>
              <a:tabLst/>
              <a:defRPr/>
            </a:pPr>
            <a:fld id="{0ED98F1D-A44B-4283-A903-7078F71EF418}" type="slidenum">
              <a:rPr kumimoji="0" lang="en-US" altLang="zh-CN" sz="1200" b="0" i="0" u="none" strike="noStrike" kern="1200" cap="none" spc="0" normalizeH="0" baseline="0" noProof="0">
                <a:ln>
                  <a:noFill/>
                </a:ln>
                <a:solidFill>
                  <a:srgbClr val="000000"/>
                </a:solidFill>
                <a:effectLst/>
                <a:uLnTx/>
                <a:uFillTx/>
                <a:latin typeface="Calibri" pitchFamily="34" charset="0"/>
                <a:ea typeface="SimSun" pitchFamily="2" charset="-122"/>
                <a:cs typeface="+mn-cs"/>
              </a:rPr>
              <a:pPr marL="0" marR="0" lvl="0" indent="0" algn="r" defTabSz="914400" rtl="0" eaLnBrk="1" fontAlgn="base" latinLnBrk="0" hangingPunct="1">
                <a:lnSpc>
                  <a:spcPct val="100000"/>
                </a:lnSpc>
                <a:spcBef>
                  <a:spcPct val="0"/>
                </a:spcBef>
                <a:spcAft>
                  <a:spcPct val="0"/>
                </a:spcAft>
                <a:buClr>
                  <a:srgbClr val="0000FF"/>
                </a:buClr>
                <a:buSzTx/>
                <a:buFontTx/>
                <a:buNone/>
                <a:tabLst/>
                <a:defRPr/>
              </a:pPr>
              <a:t>14</a:t>
            </a:fld>
            <a:endParaRPr kumimoji="0" lang="en-US" altLang="zh-CN" sz="1200" b="0" i="0" u="none" strike="noStrike" kern="1200" cap="none" spc="0" normalizeH="0" baseline="0" noProof="0">
              <a:ln>
                <a:noFill/>
              </a:ln>
              <a:solidFill>
                <a:srgbClr val="000000"/>
              </a:solidFill>
              <a:effectLst/>
              <a:uLnTx/>
              <a:uFillTx/>
              <a:latin typeface="Calibri" pitchFamily="34" charset="0"/>
              <a:ea typeface="SimSun" pitchFamily="2" charset="-122"/>
              <a:cs typeface="+mn-cs"/>
            </a:endParaRPr>
          </a:p>
        </p:txBody>
      </p:sp>
      <p:sp>
        <p:nvSpPr>
          <p:cNvPr id="219138"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219139" name="Rectangle 3"/>
          <p:cNvSpPr>
            <a:spLocks noGrp="1" noChangeArrowheads="1"/>
          </p:cNvSpPr>
          <p:nvPr>
            <p:ph type="body" idx="1"/>
          </p:nvPr>
        </p:nvSpPr>
        <p:spPr bwMode="auto">
          <a:noFill/>
        </p:spPr>
        <p:txBody>
          <a:bodyPr/>
          <a:lstStyle/>
          <a:p>
            <a:pPr eaLnBrk="1" hangingPunct="1">
              <a:spcBef>
                <a:spcPct val="0"/>
              </a:spcBef>
            </a:pPr>
            <a:endParaRPr lang="en-US">
              <a:latin typeface="Times New Roman" pitchFamily="18" charset="0"/>
              <a:ea typeface="MS PGothic" pitchFamily="34" charset="-128"/>
            </a:endParaRPr>
          </a:p>
        </p:txBody>
      </p:sp>
    </p:spTree>
    <p:extLst>
      <p:ext uri="{BB962C8B-B14F-4D97-AF65-F5344CB8AC3E}">
        <p14:creationId xmlns:p14="http://schemas.microsoft.com/office/powerpoint/2010/main" val="215515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7"/>
          <p:cNvSpPr>
            <a:spLocks noGrp="1" noChangeArrowheads="1"/>
          </p:cNvSpPr>
          <p:nvPr>
            <p:ph type="sldNum" sz="quarter" idx="5"/>
          </p:nvPr>
        </p:nvSpPr>
        <p:spPr bwMode="auto">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
                <a:srgbClr val="0000FF"/>
              </a:buClr>
              <a:buSzTx/>
              <a:buFontTx/>
              <a:buNone/>
              <a:tabLst/>
              <a:defRPr/>
            </a:pPr>
            <a:fld id="{0B79CCBA-85D5-4254-AC9E-626E26CD820E}" type="slidenum">
              <a:rPr kumimoji="0" lang="en-US" altLang="zh-CN" sz="1200" b="0" i="0" u="none" strike="noStrike" kern="1200" cap="none" spc="0" normalizeH="0" baseline="0" noProof="0">
                <a:ln>
                  <a:noFill/>
                </a:ln>
                <a:solidFill>
                  <a:srgbClr val="000000"/>
                </a:solidFill>
                <a:effectLst/>
                <a:uLnTx/>
                <a:uFillTx/>
                <a:latin typeface="Calibri" pitchFamily="34" charset="0"/>
                <a:ea typeface="SimSun" pitchFamily="2" charset="-122"/>
                <a:cs typeface="+mn-cs"/>
              </a:rPr>
              <a:pPr marL="0" marR="0" lvl="0" indent="0" algn="r" defTabSz="914400" rtl="0" eaLnBrk="1" fontAlgn="base" latinLnBrk="0" hangingPunct="1">
                <a:lnSpc>
                  <a:spcPct val="100000"/>
                </a:lnSpc>
                <a:spcBef>
                  <a:spcPct val="0"/>
                </a:spcBef>
                <a:spcAft>
                  <a:spcPct val="0"/>
                </a:spcAft>
                <a:buClr>
                  <a:srgbClr val="0000FF"/>
                </a:buClr>
                <a:buSzTx/>
                <a:buFontTx/>
                <a:buNone/>
                <a:tabLst/>
                <a:defRPr/>
              </a:pPr>
              <a:t>15</a:t>
            </a:fld>
            <a:endParaRPr kumimoji="0" lang="en-US" altLang="zh-CN" sz="1200" b="0" i="0" u="none" strike="noStrike" kern="1200" cap="none" spc="0" normalizeH="0" baseline="0" noProof="0">
              <a:ln>
                <a:noFill/>
              </a:ln>
              <a:solidFill>
                <a:srgbClr val="000000"/>
              </a:solidFill>
              <a:effectLst/>
              <a:uLnTx/>
              <a:uFillTx/>
              <a:latin typeface="Calibri" pitchFamily="34" charset="0"/>
              <a:ea typeface="SimSun" pitchFamily="2" charset="-122"/>
              <a:cs typeface="+mn-cs"/>
            </a:endParaRPr>
          </a:p>
        </p:txBody>
      </p:sp>
      <p:sp>
        <p:nvSpPr>
          <p:cNvPr id="221186"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221187" name="Rectangle 3"/>
          <p:cNvSpPr>
            <a:spLocks noGrp="1" noChangeArrowheads="1"/>
          </p:cNvSpPr>
          <p:nvPr>
            <p:ph type="body" idx="1"/>
          </p:nvPr>
        </p:nvSpPr>
        <p:spPr bwMode="auto">
          <a:noFill/>
        </p:spPr>
        <p:txBody>
          <a:bodyPr/>
          <a:lstStyle/>
          <a:p>
            <a:pPr eaLnBrk="1" hangingPunct="1">
              <a:spcBef>
                <a:spcPct val="0"/>
              </a:spcBef>
            </a:pPr>
            <a:endParaRPr lang="en-US">
              <a:latin typeface="Times New Roman" pitchFamily="18" charset="0"/>
              <a:ea typeface="MS PGothic" pitchFamily="34" charset="-128"/>
            </a:endParaRPr>
          </a:p>
        </p:txBody>
      </p:sp>
    </p:spTree>
    <p:extLst>
      <p:ext uri="{BB962C8B-B14F-4D97-AF65-F5344CB8AC3E}">
        <p14:creationId xmlns:p14="http://schemas.microsoft.com/office/powerpoint/2010/main" val="231484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7"/>
          <p:cNvSpPr>
            <a:spLocks noGrp="1" noChangeArrowheads="1"/>
          </p:cNvSpPr>
          <p:nvPr>
            <p:ph type="sldNum" sz="quarter" idx="5"/>
          </p:nvPr>
        </p:nvSpPr>
        <p:spPr bwMode="auto">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
                <a:srgbClr val="0000FF"/>
              </a:buClr>
              <a:buSzTx/>
              <a:buFontTx/>
              <a:buNone/>
              <a:tabLst/>
              <a:defRPr/>
            </a:pPr>
            <a:fld id="{D7726C36-75AF-4590-AB85-341DA526529B}" type="slidenum">
              <a:rPr kumimoji="0" lang="en-US" altLang="zh-CN" sz="1200" b="0" i="0" u="none" strike="noStrike" kern="1200" cap="none" spc="0" normalizeH="0" baseline="0" noProof="0">
                <a:ln>
                  <a:noFill/>
                </a:ln>
                <a:solidFill>
                  <a:srgbClr val="000000"/>
                </a:solidFill>
                <a:effectLst/>
                <a:uLnTx/>
                <a:uFillTx/>
                <a:latin typeface="Calibri" pitchFamily="34" charset="0"/>
                <a:ea typeface="SimSun" pitchFamily="2" charset="-122"/>
                <a:cs typeface="+mn-cs"/>
              </a:rPr>
              <a:pPr marL="0" marR="0" lvl="0" indent="0" algn="r" defTabSz="914400" rtl="0" eaLnBrk="1" fontAlgn="base" latinLnBrk="0" hangingPunct="1">
                <a:lnSpc>
                  <a:spcPct val="100000"/>
                </a:lnSpc>
                <a:spcBef>
                  <a:spcPct val="0"/>
                </a:spcBef>
                <a:spcAft>
                  <a:spcPct val="0"/>
                </a:spcAft>
                <a:buClr>
                  <a:srgbClr val="0000FF"/>
                </a:buClr>
                <a:buSzTx/>
                <a:buFontTx/>
                <a:buNone/>
                <a:tabLst/>
                <a:defRPr/>
              </a:pPr>
              <a:t>16</a:t>
            </a:fld>
            <a:endParaRPr kumimoji="0" lang="en-US" altLang="zh-CN" sz="1200" b="0" i="0" u="none" strike="noStrike" kern="1200" cap="none" spc="0" normalizeH="0" baseline="0" noProof="0">
              <a:ln>
                <a:noFill/>
              </a:ln>
              <a:solidFill>
                <a:srgbClr val="000000"/>
              </a:solidFill>
              <a:effectLst/>
              <a:uLnTx/>
              <a:uFillTx/>
              <a:latin typeface="Calibri" pitchFamily="34" charset="0"/>
              <a:ea typeface="SimSun" pitchFamily="2" charset="-122"/>
              <a:cs typeface="+mn-cs"/>
            </a:endParaRPr>
          </a:p>
        </p:txBody>
      </p:sp>
      <p:sp>
        <p:nvSpPr>
          <p:cNvPr id="223234"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223235" name="Rectangle 3"/>
          <p:cNvSpPr>
            <a:spLocks noGrp="1" noChangeArrowheads="1"/>
          </p:cNvSpPr>
          <p:nvPr>
            <p:ph type="body" idx="1"/>
          </p:nvPr>
        </p:nvSpPr>
        <p:spPr bwMode="auto">
          <a:noFill/>
        </p:spPr>
        <p:txBody>
          <a:bodyPr/>
          <a:lstStyle/>
          <a:p>
            <a:pPr eaLnBrk="1" hangingPunct="1">
              <a:spcBef>
                <a:spcPct val="0"/>
              </a:spcBef>
            </a:pPr>
            <a:endParaRPr lang="en-US">
              <a:latin typeface="Times New Roman" pitchFamily="18" charset="0"/>
              <a:ea typeface="MS PGothic" pitchFamily="34" charset="-128"/>
            </a:endParaRPr>
          </a:p>
        </p:txBody>
      </p:sp>
    </p:spTree>
    <p:extLst>
      <p:ext uri="{BB962C8B-B14F-4D97-AF65-F5344CB8AC3E}">
        <p14:creationId xmlns:p14="http://schemas.microsoft.com/office/powerpoint/2010/main" val="467466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7"/>
          <p:cNvSpPr>
            <a:spLocks noGrp="1" noChangeArrowheads="1"/>
          </p:cNvSpPr>
          <p:nvPr>
            <p:ph type="sldNum" sz="quarter" idx="5"/>
          </p:nvPr>
        </p:nvSpPr>
        <p:spPr bwMode="auto">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
                <a:srgbClr val="0000FF"/>
              </a:buClr>
              <a:buSzTx/>
              <a:buFontTx/>
              <a:buNone/>
              <a:tabLst/>
              <a:defRPr/>
            </a:pPr>
            <a:fld id="{0B8BD02D-F85F-4A4F-9BF1-6BACDCC2B505}" type="slidenum">
              <a:rPr kumimoji="0" lang="en-US" altLang="zh-CN" sz="1200" b="0" i="0" u="none" strike="noStrike" kern="1200" cap="none" spc="0" normalizeH="0" baseline="0" noProof="0">
                <a:ln>
                  <a:noFill/>
                </a:ln>
                <a:solidFill>
                  <a:srgbClr val="000000"/>
                </a:solidFill>
                <a:effectLst/>
                <a:uLnTx/>
                <a:uFillTx/>
                <a:latin typeface="Arial" pitchFamily="34" charset="0"/>
                <a:ea typeface="SimSun" pitchFamily="2" charset="-122"/>
                <a:cs typeface="+mn-cs"/>
              </a:rPr>
              <a:pPr marL="0" marR="0" lvl="0" indent="0" algn="r" defTabSz="914400" rtl="0" eaLnBrk="1" fontAlgn="base" latinLnBrk="0" hangingPunct="1">
                <a:lnSpc>
                  <a:spcPct val="100000"/>
                </a:lnSpc>
                <a:spcBef>
                  <a:spcPct val="0"/>
                </a:spcBef>
                <a:spcAft>
                  <a:spcPct val="0"/>
                </a:spcAft>
                <a:buClr>
                  <a:srgbClr val="0000FF"/>
                </a:buClr>
                <a:buSzTx/>
                <a:buFontTx/>
                <a:buNone/>
                <a:tabLst/>
                <a:defRPr/>
              </a:pPr>
              <a:t>17</a:t>
            </a:fld>
            <a:endParaRPr kumimoji="0" lang="en-US" altLang="zh-CN" sz="1200" b="0" i="0" u="none" strike="noStrike" kern="1200" cap="none" spc="0" normalizeH="0" baseline="0" noProof="0">
              <a:ln>
                <a:noFill/>
              </a:ln>
              <a:solidFill>
                <a:srgbClr val="000000"/>
              </a:solidFill>
              <a:effectLst/>
              <a:uLnTx/>
              <a:uFillTx/>
              <a:latin typeface="Arial" pitchFamily="34" charset="0"/>
              <a:ea typeface="SimSun" pitchFamily="2" charset="-122"/>
              <a:cs typeface="+mn-cs"/>
            </a:endParaRPr>
          </a:p>
        </p:txBody>
      </p:sp>
      <p:sp>
        <p:nvSpPr>
          <p:cNvPr id="22528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225283" name="Rectangle 3"/>
          <p:cNvSpPr>
            <a:spLocks noGrp="1" noChangeArrowheads="1"/>
          </p:cNvSpPr>
          <p:nvPr>
            <p:ph type="body" idx="1"/>
          </p:nvPr>
        </p:nvSpPr>
        <p:spPr bwMode="auto">
          <a:noFill/>
        </p:spPr>
        <p:txBody>
          <a:bodyPr/>
          <a:lstStyle/>
          <a:p>
            <a:pPr eaLnBrk="1" hangingPunct="1">
              <a:spcBef>
                <a:spcPct val="0"/>
              </a:spcBef>
            </a:pPr>
            <a:endParaRPr lang="en-US">
              <a:latin typeface="Times New Roman" pitchFamily="18" charset="0"/>
              <a:ea typeface="MS PGothic" pitchFamily="34" charset="-128"/>
            </a:endParaRPr>
          </a:p>
        </p:txBody>
      </p:sp>
    </p:spTree>
    <p:extLst>
      <p:ext uri="{BB962C8B-B14F-4D97-AF65-F5344CB8AC3E}">
        <p14:creationId xmlns:p14="http://schemas.microsoft.com/office/powerpoint/2010/main" val="2741886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Rectangle 7"/>
          <p:cNvSpPr>
            <a:spLocks noGrp="1" noChangeArrowheads="1"/>
          </p:cNvSpPr>
          <p:nvPr>
            <p:ph type="sldNum" sz="quarter" idx="5"/>
          </p:nvPr>
        </p:nvSpPr>
        <p:spPr bwMode="auto">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
                <a:srgbClr val="0000FF"/>
              </a:buClr>
              <a:buSzTx/>
              <a:buFontTx/>
              <a:buNone/>
              <a:tabLst/>
              <a:defRPr/>
            </a:pPr>
            <a:fld id="{5CAC075A-AE3B-4CBB-9B3F-E346DB2364FC}" type="slidenum">
              <a:rPr kumimoji="0" lang="en-US" altLang="zh-CN" sz="1200" b="0" i="0" u="none" strike="noStrike" kern="1200" cap="none" spc="0" normalizeH="0" baseline="0" noProof="0">
                <a:ln>
                  <a:noFill/>
                </a:ln>
                <a:solidFill>
                  <a:srgbClr val="000000"/>
                </a:solidFill>
                <a:effectLst/>
                <a:uLnTx/>
                <a:uFillTx/>
                <a:latin typeface="Calibri" pitchFamily="34" charset="0"/>
                <a:ea typeface="SimSun" pitchFamily="2" charset="-122"/>
                <a:cs typeface="+mn-cs"/>
              </a:rPr>
              <a:pPr marL="0" marR="0" lvl="0" indent="0" algn="r" defTabSz="914400" rtl="0" eaLnBrk="1" fontAlgn="base" latinLnBrk="0" hangingPunct="1">
                <a:lnSpc>
                  <a:spcPct val="100000"/>
                </a:lnSpc>
                <a:spcBef>
                  <a:spcPct val="0"/>
                </a:spcBef>
                <a:spcAft>
                  <a:spcPct val="0"/>
                </a:spcAft>
                <a:buClr>
                  <a:srgbClr val="0000FF"/>
                </a:buClr>
                <a:buSzTx/>
                <a:buFontTx/>
                <a:buNone/>
                <a:tabLst/>
                <a:defRPr/>
              </a:pPr>
              <a:t>18</a:t>
            </a:fld>
            <a:endParaRPr kumimoji="0" lang="en-US" altLang="zh-CN" sz="1200" b="0" i="0" u="none" strike="noStrike" kern="1200" cap="none" spc="0" normalizeH="0" baseline="0" noProof="0">
              <a:ln>
                <a:noFill/>
              </a:ln>
              <a:solidFill>
                <a:srgbClr val="000000"/>
              </a:solidFill>
              <a:effectLst/>
              <a:uLnTx/>
              <a:uFillTx/>
              <a:latin typeface="Calibri" pitchFamily="34" charset="0"/>
              <a:ea typeface="SimSun" pitchFamily="2" charset="-122"/>
              <a:cs typeface="+mn-cs"/>
            </a:endParaRPr>
          </a:p>
        </p:txBody>
      </p:sp>
      <p:sp>
        <p:nvSpPr>
          <p:cNvPr id="227330"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227331" name="Rectangle 3"/>
          <p:cNvSpPr>
            <a:spLocks noGrp="1" noChangeArrowheads="1"/>
          </p:cNvSpPr>
          <p:nvPr>
            <p:ph type="body" idx="1"/>
          </p:nvPr>
        </p:nvSpPr>
        <p:spPr bwMode="auto">
          <a:noFill/>
        </p:spPr>
        <p:txBody>
          <a:bodyPr/>
          <a:lstStyle/>
          <a:p>
            <a:pPr eaLnBrk="1" hangingPunct="1">
              <a:spcBef>
                <a:spcPct val="0"/>
              </a:spcBef>
            </a:pPr>
            <a:endParaRPr lang="en-US">
              <a:latin typeface="Times New Roman" pitchFamily="18" charset="0"/>
              <a:ea typeface="MS PGothic" pitchFamily="34" charset="-128"/>
            </a:endParaRPr>
          </a:p>
        </p:txBody>
      </p:sp>
    </p:spTree>
    <p:extLst>
      <p:ext uri="{BB962C8B-B14F-4D97-AF65-F5344CB8AC3E}">
        <p14:creationId xmlns:p14="http://schemas.microsoft.com/office/powerpoint/2010/main" val="3776662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7"/>
          <p:cNvSpPr>
            <a:spLocks noGrp="1" noChangeArrowheads="1"/>
          </p:cNvSpPr>
          <p:nvPr>
            <p:ph type="sldNum" sz="quarter" idx="5"/>
          </p:nvPr>
        </p:nvSpPr>
        <p:spPr bwMode="auto">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
                <a:srgbClr val="0000FF"/>
              </a:buClr>
              <a:buSzTx/>
              <a:buFontTx/>
              <a:buNone/>
              <a:tabLst/>
              <a:defRPr/>
            </a:pPr>
            <a:fld id="{219A4B02-5C9C-45B4-92F2-D8998542F6A2}" type="slidenum">
              <a:rPr kumimoji="0" lang="en-US" altLang="zh-CN" sz="1200" b="0" i="0" u="none" strike="noStrike" kern="1200" cap="none" spc="0" normalizeH="0" baseline="0" noProof="0">
                <a:ln>
                  <a:noFill/>
                </a:ln>
                <a:solidFill>
                  <a:srgbClr val="000000"/>
                </a:solidFill>
                <a:effectLst/>
                <a:uLnTx/>
                <a:uFillTx/>
                <a:latin typeface="Arial" pitchFamily="34" charset="0"/>
                <a:ea typeface="SimSun" pitchFamily="2" charset="-122"/>
                <a:cs typeface="+mn-cs"/>
              </a:rPr>
              <a:pPr marL="0" marR="0" lvl="0" indent="0" algn="r" defTabSz="914400" rtl="0" eaLnBrk="1" fontAlgn="base" latinLnBrk="0" hangingPunct="1">
                <a:lnSpc>
                  <a:spcPct val="100000"/>
                </a:lnSpc>
                <a:spcBef>
                  <a:spcPct val="0"/>
                </a:spcBef>
                <a:spcAft>
                  <a:spcPct val="0"/>
                </a:spcAft>
                <a:buClr>
                  <a:srgbClr val="0000FF"/>
                </a:buClr>
                <a:buSzTx/>
                <a:buFontTx/>
                <a:buNone/>
                <a:tabLst/>
                <a:defRPr/>
              </a:pPr>
              <a:t>19</a:t>
            </a:fld>
            <a:endParaRPr kumimoji="0" lang="en-US" altLang="zh-CN" sz="1200" b="0" i="0" u="none" strike="noStrike" kern="1200" cap="none" spc="0" normalizeH="0" baseline="0" noProof="0">
              <a:ln>
                <a:noFill/>
              </a:ln>
              <a:solidFill>
                <a:srgbClr val="000000"/>
              </a:solidFill>
              <a:effectLst/>
              <a:uLnTx/>
              <a:uFillTx/>
              <a:latin typeface="Arial" pitchFamily="34" charset="0"/>
              <a:ea typeface="SimSun" pitchFamily="2" charset="-122"/>
              <a:cs typeface="+mn-cs"/>
            </a:endParaRPr>
          </a:p>
        </p:txBody>
      </p:sp>
      <p:sp>
        <p:nvSpPr>
          <p:cNvPr id="229378"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229379" name="Rectangle 3"/>
          <p:cNvSpPr>
            <a:spLocks noGrp="1" noChangeArrowheads="1"/>
          </p:cNvSpPr>
          <p:nvPr>
            <p:ph type="body" idx="1"/>
          </p:nvPr>
        </p:nvSpPr>
        <p:spPr bwMode="auto">
          <a:noFill/>
        </p:spPr>
        <p:txBody>
          <a:bodyPr/>
          <a:lstStyle/>
          <a:p>
            <a:pPr eaLnBrk="1" hangingPunct="1">
              <a:spcBef>
                <a:spcPct val="0"/>
              </a:spcBef>
            </a:pPr>
            <a:endParaRPr lang="en-US">
              <a:latin typeface="Times New Roman" pitchFamily="18" charset="0"/>
              <a:ea typeface="MS PGothic" pitchFamily="34" charset="-128"/>
            </a:endParaRPr>
          </a:p>
        </p:txBody>
      </p:sp>
    </p:spTree>
    <p:extLst>
      <p:ext uri="{BB962C8B-B14F-4D97-AF65-F5344CB8AC3E}">
        <p14:creationId xmlns:p14="http://schemas.microsoft.com/office/powerpoint/2010/main" val="1283183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7"/>
          <p:cNvSpPr>
            <a:spLocks noGrp="1" noChangeArrowheads="1"/>
          </p:cNvSpPr>
          <p:nvPr>
            <p:ph type="sldNum" sz="quarter" idx="5"/>
          </p:nvPr>
        </p:nvSpPr>
        <p:spPr bwMode="auto">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
                <a:srgbClr val="0000FF"/>
              </a:buClr>
              <a:buSzTx/>
              <a:buFontTx/>
              <a:buNone/>
              <a:tabLst/>
              <a:defRPr/>
            </a:pPr>
            <a:fld id="{DE38C47D-CE8A-4EC2-ADF2-2EDA3292429F}" type="slidenum">
              <a:rPr kumimoji="0" lang="en-US" altLang="zh-CN" sz="1200" b="0" i="0" u="none" strike="noStrike" kern="1200" cap="none" spc="0" normalizeH="0" baseline="0" noProof="0">
                <a:ln>
                  <a:noFill/>
                </a:ln>
                <a:solidFill>
                  <a:srgbClr val="000000"/>
                </a:solidFill>
                <a:effectLst/>
                <a:uLnTx/>
                <a:uFillTx/>
                <a:latin typeface="Calibri" pitchFamily="34" charset="0"/>
                <a:ea typeface="SimSun" pitchFamily="2" charset="-122"/>
                <a:cs typeface="+mn-cs"/>
              </a:rPr>
              <a:pPr marL="0" marR="0" lvl="0" indent="0" algn="r" defTabSz="914400" rtl="0" eaLnBrk="1" fontAlgn="base" latinLnBrk="0" hangingPunct="1">
                <a:lnSpc>
                  <a:spcPct val="100000"/>
                </a:lnSpc>
                <a:spcBef>
                  <a:spcPct val="0"/>
                </a:spcBef>
                <a:spcAft>
                  <a:spcPct val="0"/>
                </a:spcAft>
                <a:buClr>
                  <a:srgbClr val="0000FF"/>
                </a:buClr>
                <a:buSzTx/>
                <a:buFontTx/>
                <a:buNone/>
                <a:tabLst/>
                <a:defRPr/>
              </a:pPr>
              <a:t>2</a:t>
            </a:fld>
            <a:endParaRPr kumimoji="0" lang="en-US" altLang="zh-CN" sz="1200" b="0" i="0" u="none" strike="noStrike" kern="1200" cap="none" spc="0" normalizeH="0" baseline="0" noProof="0">
              <a:ln>
                <a:noFill/>
              </a:ln>
              <a:solidFill>
                <a:srgbClr val="000000"/>
              </a:solidFill>
              <a:effectLst/>
              <a:uLnTx/>
              <a:uFillTx/>
              <a:latin typeface="Calibri" pitchFamily="34" charset="0"/>
              <a:ea typeface="SimSun" pitchFamily="2" charset="-122"/>
              <a:cs typeface="+mn-cs"/>
            </a:endParaRPr>
          </a:p>
        </p:txBody>
      </p:sp>
      <p:sp>
        <p:nvSpPr>
          <p:cNvPr id="19456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94563" name="Rectangle 3"/>
          <p:cNvSpPr>
            <a:spLocks noGrp="1" noChangeArrowheads="1"/>
          </p:cNvSpPr>
          <p:nvPr>
            <p:ph type="body" idx="1"/>
          </p:nvPr>
        </p:nvSpPr>
        <p:spPr bwMode="auto">
          <a:noFill/>
        </p:spPr>
        <p:txBody>
          <a:bodyPr/>
          <a:lstStyle/>
          <a:p>
            <a:pPr eaLnBrk="1" hangingPunct="1">
              <a:spcBef>
                <a:spcPct val="0"/>
              </a:spcBef>
            </a:pPr>
            <a:endParaRPr lang="en-US">
              <a:latin typeface="Times New Roman" pitchFamily="18" charset="0"/>
              <a:ea typeface="MS PGothic" pitchFamily="34" charset="-128"/>
            </a:endParaRPr>
          </a:p>
        </p:txBody>
      </p:sp>
    </p:spTree>
    <p:extLst>
      <p:ext uri="{BB962C8B-B14F-4D97-AF65-F5344CB8AC3E}">
        <p14:creationId xmlns:p14="http://schemas.microsoft.com/office/powerpoint/2010/main" val="1487824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7"/>
          <p:cNvSpPr>
            <a:spLocks noGrp="1" noChangeArrowheads="1"/>
          </p:cNvSpPr>
          <p:nvPr>
            <p:ph type="sldNum" sz="quarter" idx="5"/>
          </p:nvPr>
        </p:nvSpPr>
        <p:spPr bwMode="auto">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
                <a:srgbClr val="0000FF"/>
              </a:buClr>
              <a:buSzTx/>
              <a:buFontTx/>
              <a:buNone/>
              <a:tabLst/>
              <a:defRPr/>
            </a:pPr>
            <a:fld id="{EE3C2C14-BD10-41C4-A131-1E57F61645FD}" type="slidenum">
              <a:rPr kumimoji="0" lang="en-US" altLang="zh-CN" sz="1200" b="0" i="0" u="none" strike="noStrike" kern="1200" cap="none" spc="0" normalizeH="0" baseline="0" noProof="0">
                <a:ln>
                  <a:noFill/>
                </a:ln>
                <a:solidFill>
                  <a:srgbClr val="000000"/>
                </a:solidFill>
                <a:effectLst/>
                <a:uLnTx/>
                <a:uFillTx/>
                <a:latin typeface="Arial" pitchFamily="34" charset="0"/>
                <a:ea typeface="SimSun" pitchFamily="2" charset="-122"/>
                <a:cs typeface="+mn-cs"/>
              </a:rPr>
              <a:pPr marL="0" marR="0" lvl="0" indent="0" algn="r" defTabSz="914400" rtl="0" eaLnBrk="1" fontAlgn="base" latinLnBrk="0" hangingPunct="1">
                <a:lnSpc>
                  <a:spcPct val="100000"/>
                </a:lnSpc>
                <a:spcBef>
                  <a:spcPct val="0"/>
                </a:spcBef>
                <a:spcAft>
                  <a:spcPct val="0"/>
                </a:spcAft>
                <a:buClr>
                  <a:srgbClr val="0000FF"/>
                </a:buClr>
                <a:buSzTx/>
                <a:buFontTx/>
                <a:buNone/>
                <a:tabLst/>
                <a:defRPr/>
              </a:pPr>
              <a:t>20</a:t>
            </a:fld>
            <a:endParaRPr kumimoji="0" lang="en-US" altLang="zh-CN" sz="1200" b="0" i="0" u="none" strike="noStrike" kern="1200" cap="none" spc="0" normalizeH="0" baseline="0" noProof="0">
              <a:ln>
                <a:noFill/>
              </a:ln>
              <a:solidFill>
                <a:srgbClr val="000000"/>
              </a:solidFill>
              <a:effectLst/>
              <a:uLnTx/>
              <a:uFillTx/>
              <a:latin typeface="Arial" pitchFamily="34" charset="0"/>
              <a:ea typeface="SimSun" pitchFamily="2" charset="-122"/>
              <a:cs typeface="+mn-cs"/>
            </a:endParaRPr>
          </a:p>
        </p:txBody>
      </p:sp>
      <p:sp>
        <p:nvSpPr>
          <p:cNvPr id="231426" name="Rectangle 2"/>
          <p:cNvSpPr>
            <a:spLocks noGrp="1" noRot="1" noChangeAspect="1" noChangeArrowheads="1" noTextEdit="1"/>
          </p:cNvSpPr>
          <p:nvPr>
            <p:ph type="sldImg"/>
          </p:nvPr>
        </p:nvSpPr>
        <p:spPr bwMode="auto">
          <a:xfrm>
            <a:off x="1143000" y="685800"/>
            <a:ext cx="4572000" cy="3429000"/>
          </a:xfrm>
          <a:solidFill>
            <a:srgbClr val="FFFFFF"/>
          </a:solidFill>
          <a:ln>
            <a:solidFill>
              <a:srgbClr val="000000"/>
            </a:solidFill>
            <a:miter lim="800000"/>
            <a:headEnd/>
            <a:tailEnd/>
          </a:ln>
        </p:spPr>
      </p:sp>
      <p:sp>
        <p:nvSpPr>
          <p:cNvPr id="231427"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New Roman" pitchFamily="18" charset="0"/>
              <a:ea typeface="MS PGothic" pitchFamily="34" charset="-128"/>
            </a:endParaRPr>
          </a:p>
        </p:txBody>
      </p:sp>
    </p:spTree>
    <p:extLst>
      <p:ext uri="{BB962C8B-B14F-4D97-AF65-F5344CB8AC3E}">
        <p14:creationId xmlns:p14="http://schemas.microsoft.com/office/powerpoint/2010/main" val="701787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7"/>
          <p:cNvSpPr>
            <a:spLocks noGrp="1" noChangeArrowheads="1"/>
          </p:cNvSpPr>
          <p:nvPr>
            <p:ph type="sldNum" sz="quarter" idx="5"/>
          </p:nvPr>
        </p:nvSpPr>
        <p:spPr bwMode="auto">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
                <a:srgbClr val="0000FF"/>
              </a:buClr>
              <a:buSzTx/>
              <a:buFontTx/>
              <a:buNone/>
              <a:tabLst/>
              <a:defRPr/>
            </a:pPr>
            <a:fld id="{91E26E21-7A35-40B7-83CC-83C502E5BF32}" type="slidenum">
              <a:rPr kumimoji="0" lang="en-US" altLang="zh-CN" sz="1200" b="0" i="0" u="none" strike="noStrike" kern="1200" cap="none" spc="0" normalizeH="0" baseline="0" noProof="0">
                <a:ln>
                  <a:noFill/>
                </a:ln>
                <a:solidFill>
                  <a:srgbClr val="000000"/>
                </a:solidFill>
                <a:effectLst/>
                <a:uLnTx/>
                <a:uFillTx/>
                <a:latin typeface="Calibri" pitchFamily="34" charset="0"/>
                <a:ea typeface="SimSun" pitchFamily="2" charset="-122"/>
                <a:cs typeface="+mn-cs"/>
              </a:rPr>
              <a:pPr marL="0" marR="0" lvl="0" indent="0" algn="r" defTabSz="914400" rtl="0" eaLnBrk="1" fontAlgn="base" latinLnBrk="0" hangingPunct="1">
                <a:lnSpc>
                  <a:spcPct val="100000"/>
                </a:lnSpc>
                <a:spcBef>
                  <a:spcPct val="0"/>
                </a:spcBef>
                <a:spcAft>
                  <a:spcPct val="0"/>
                </a:spcAft>
                <a:buClr>
                  <a:srgbClr val="0000FF"/>
                </a:buClr>
                <a:buSzTx/>
                <a:buFontTx/>
                <a:buNone/>
                <a:tabLst/>
                <a:defRPr/>
              </a:pPr>
              <a:t>21</a:t>
            </a:fld>
            <a:endParaRPr kumimoji="0" lang="en-US" altLang="zh-CN" sz="1200" b="0" i="0" u="none" strike="noStrike" kern="1200" cap="none" spc="0" normalizeH="0" baseline="0" noProof="0">
              <a:ln>
                <a:noFill/>
              </a:ln>
              <a:solidFill>
                <a:srgbClr val="000000"/>
              </a:solidFill>
              <a:effectLst/>
              <a:uLnTx/>
              <a:uFillTx/>
              <a:latin typeface="Calibri" pitchFamily="34" charset="0"/>
              <a:ea typeface="SimSun" pitchFamily="2" charset="-122"/>
              <a:cs typeface="+mn-cs"/>
            </a:endParaRPr>
          </a:p>
        </p:txBody>
      </p:sp>
      <p:sp>
        <p:nvSpPr>
          <p:cNvPr id="233474"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233475" name="Rectangle 3"/>
          <p:cNvSpPr>
            <a:spLocks noGrp="1" noChangeArrowheads="1"/>
          </p:cNvSpPr>
          <p:nvPr>
            <p:ph type="body" idx="1"/>
          </p:nvPr>
        </p:nvSpPr>
        <p:spPr bwMode="auto">
          <a:noFill/>
        </p:spPr>
        <p:txBody>
          <a:bodyPr/>
          <a:lstStyle/>
          <a:p>
            <a:pPr eaLnBrk="1" hangingPunct="1">
              <a:spcBef>
                <a:spcPct val="0"/>
              </a:spcBef>
            </a:pPr>
            <a:endParaRPr lang="en-US">
              <a:latin typeface="Times New Roman" pitchFamily="18" charset="0"/>
              <a:ea typeface="MS PGothic" pitchFamily="34" charset="-128"/>
            </a:endParaRPr>
          </a:p>
        </p:txBody>
      </p:sp>
    </p:spTree>
    <p:extLst>
      <p:ext uri="{BB962C8B-B14F-4D97-AF65-F5344CB8AC3E}">
        <p14:creationId xmlns:p14="http://schemas.microsoft.com/office/powerpoint/2010/main" val="25285968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
                <a:srgbClr val="0000FF"/>
              </a:buClr>
              <a:buSzTx/>
              <a:buFontTx/>
              <a:buNone/>
              <a:tabLst/>
              <a:defRPr/>
            </a:pPr>
            <a:fld id="{DCDA724E-5BB3-B441-8409-8A571984B310}"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
                  <a:srgbClr val="0000FF"/>
                </a:buClr>
                <a:buSzTx/>
                <a:buFontTx/>
                <a:buNone/>
                <a:tabLst/>
                <a:defRPr/>
              </a:pPr>
              <a:t>22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58402" name="Rectangle 2"/>
          <p:cNvSpPr>
            <a:spLocks noGrp="1" noRot="1" noChangeAspect="1" noChangeArrowheads="1" noTextEdit="1"/>
          </p:cNvSpPr>
          <p:nvPr>
            <p:ph type="sldImg"/>
          </p:nvPr>
        </p:nvSpPr>
        <p:spPr>
          <a:xfrm>
            <a:off x="1143000" y="685800"/>
            <a:ext cx="4572000" cy="3429000"/>
          </a:xfrm>
          <a:ln/>
        </p:spPr>
      </p:sp>
      <p:sp>
        <p:nvSpPr>
          <p:cNvPr id="3584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41013399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7"/>
          <p:cNvSpPr>
            <a:spLocks noGrp="1" noChangeArrowheads="1"/>
          </p:cNvSpPr>
          <p:nvPr>
            <p:ph type="sldNum" sz="quarter" idx="5"/>
          </p:nvPr>
        </p:nvSpPr>
        <p:spPr bwMode="auto">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
                <a:srgbClr val="0000FF"/>
              </a:buClr>
              <a:buSzTx/>
              <a:buFontTx/>
              <a:buNone/>
              <a:tabLst/>
              <a:defRPr/>
            </a:pPr>
            <a:fld id="{AB989167-56D7-49CF-94FA-955ED20B5879}" type="slidenum">
              <a:rPr kumimoji="0" lang="en-US" altLang="zh-CN" sz="1200" b="0" i="0" u="none" strike="noStrike" kern="1200" cap="none" spc="0" normalizeH="0" baseline="0" noProof="0">
                <a:ln>
                  <a:noFill/>
                </a:ln>
                <a:solidFill>
                  <a:srgbClr val="000000"/>
                </a:solidFill>
                <a:effectLst/>
                <a:uLnTx/>
                <a:uFillTx/>
                <a:latin typeface="Calibri" pitchFamily="34" charset="0"/>
                <a:ea typeface="SimSun" pitchFamily="2" charset="-122"/>
                <a:cs typeface="+mn-cs"/>
              </a:rPr>
              <a:pPr marL="0" marR="0" lvl="0" indent="0" algn="r" defTabSz="914400" rtl="0" eaLnBrk="1" fontAlgn="base" latinLnBrk="0" hangingPunct="1">
                <a:lnSpc>
                  <a:spcPct val="100000"/>
                </a:lnSpc>
                <a:spcBef>
                  <a:spcPct val="0"/>
                </a:spcBef>
                <a:spcAft>
                  <a:spcPct val="0"/>
                </a:spcAft>
                <a:buClr>
                  <a:srgbClr val="0000FF"/>
                </a:buClr>
                <a:buSzTx/>
                <a:buFontTx/>
                <a:buNone/>
                <a:tabLst/>
                <a:defRPr/>
              </a:pPr>
              <a:t>23</a:t>
            </a:fld>
            <a:endParaRPr kumimoji="0" lang="en-US" altLang="zh-CN" sz="1200" b="0" i="0" u="none" strike="noStrike" kern="1200" cap="none" spc="0" normalizeH="0" baseline="0" noProof="0">
              <a:ln>
                <a:noFill/>
              </a:ln>
              <a:solidFill>
                <a:srgbClr val="000000"/>
              </a:solidFill>
              <a:effectLst/>
              <a:uLnTx/>
              <a:uFillTx/>
              <a:latin typeface="Calibri" pitchFamily="34" charset="0"/>
              <a:ea typeface="SimSun" pitchFamily="2" charset="-122"/>
              <a:cs typeface="+mn-cs"/>
            </a:endParaRPr>
          </a:p>
        </p:txBody>
      </p:sp>
      <p:sp>
        <p:nvSpPr>
          <p:cNvPr id="212994"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212995" name="Rectangle 3"/>
          <p:cNvSpPr>
            <a:spLocks noGrp="1" noChangeArrowheads="1"/>
          </p:cNvSpPr>
          <p:nvPr>
            <p:ph type="body" idx="1"/>
          </p:nvPr>
        </p:nvSpPr>
        <p:spPr bwMode="auto">
          <a:noFill/>
        </p:spPr>
        <p:txBody>
          <a:bodyPr/>
          <a:lstStyle/>
          <a:p>
            <a:pPr eaLnBrk="1" hangingPunct="1">
              <a:spcBef>
                <a:spcPct val="0"/>
              </a:spcBef>
            </a:pPr>
            <a:endParaRPr lang="en-US">
              <a:latin typeface="Times New Roman" pitchFamily="18" charset="0"/>
              <a:ea typeface="MS PGothic" pitchFamily="34" charset="-128"/>
            </a:endParaRPr>
          </a:p>
        </p:txBody>
      </p:sp>
    </p:spTree>
    <p:extLst>
      <p:ext uri="{BB962C8B-B14F-4D97-AF65-F5344CB8AC3E}">
        <p14:creationId xmlns:p14="http://schemas.microsoft.com/office/powerpoint/2010/main" val="38259132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7"/>
          <p:cNvSpPr>
            <a:spLocks noGrp="1" noChangeArrowheads="1"/>
          </p:cNvSpPr>
          <p:nvPr>
            <p:ph type="sldNum" sz="quarter" idx="5"/>
          </p:nvPr>
        </p:nvSpPr>
        <p:spPr bwMode="auto">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
                <a:srgbClr val="0000FF"/>
              </a:buClr>
              <a:buSzTx/>
              <a:buFontTx/>
              <a:buNone/>
              <a:tabLst/>
              <a:defRPr/>
            </a:pPr>
            <a:fld id="{A4B4E0B5-F6F4-4C36-9DE8-EBB2DFE98669}" type="slidenum">
              <a:rPr kumimoji="0" lang="en-US" altLang="zh-CN" sz="1200" b="0" i="0" u="none" strike="noStrike" kern="1200" cap="none" spc="0" normalizeH="0" baseline="0" noProof="0">
                <a:ln>
                  <a:noFill/>
                </a:ln>
                <a:solidFill>
                  <a:srgbClr val="000000"/>
                </a:solidFill>
                <a:effectLst/>
                <a:uLnTx/>
                <a:uFillTx/>
                <a:latin typeface="Calibri" pitchFamily="34" charset="0"/>
                <a:ea typeface="SimSun" pitchFamily="2" charset="-122"/>
                <a:cs typeface="+mn-cs"/>
              </a:rPr>
              <a:pPr marL="0" marR="0" lvl="0" indent="0" algn="r" defTabSz="914400" rtl="0" eaLnBrk="1" fontAlgn="base" latinLnBrk="0" hangingPunct="1">
                <a:lnSpc>
                  <a:spcPct val="100000"/>
                </a:lnSpc>
                <a:spcBef>
                  <a:spcPct val="0"/>
                </a:spcBef>
                <a:spcAft>
                  <a:spcPct val="0"/>
                </a:spcAft>
                <a:buClr>
                  <a:srgbClr val="0000FF"/>
                </a:buClr>
                <a:buSzTx/>
                <a:buFontTx/>
                <a:buNone/>
                <a:tabLst/>
                <a:defRPr/>
              </a:pPr>
              <a:t>24</a:t>
            </a:fld>
            <a:endParaRPr kumimoji="0" lang="en-US" altLang="zh-CN" sz="1200" b="0" i="0" u="none" strike="noStrike" kern="1200" cap="none" spc="0" normalizeH="0" baseline="0" noProof="0">
              <a:ln>
                <a:noFill/>
              </a:ln>
              <a:solidFill>
                <a:srgbClr val="000000"/>
              </a:solidFill>
              <a:effectLst/>
              <a:uLnTx/>
              <a:uFillTx/>
              <a:latin typeface="Calibri" pitchFamily="34" charset="0"/>
              <a:ea typeface="SimSun" pitchFamily="2" charset="-122"/>
              <a:cs typeface="+mn-cs"/>
            </a:endParaRPr>
          </a:p>
        </p:txBody>
      </p:sp>
      <p:sp>
        <p:nvSpPr>
          <p:cNvPr id="239618"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239619" name="Rectangle 3"/>
          <p:cNvSpPr>
            <a:spLocks noGrp="1" noChangeArrowheads="1"/>
          </p:cNvSpPr>
          <p:nvPr>
            <p:ph type="body" idx="1"/>
          </p:nvPr>
        </p:nvSpPr>
        <p:spPr bwMode="auto">
          <a:noFill/>
        </p:spPr>
        <p:txBody>
          <a:bodyPr/>
          <a:lstStyle/>
          <a:p>
            <a:pPr eaLnBrk="1" hangingPunct="1">
              <a:spcBef>
                <a:spcPct val="0"/>
              </a:spcBef>
            </a:pPr>
            <a:endParaRPr lang="en-US">
              <a:latin typeface="Times New Roman" pitchFamily="18" charset="0"/>
              <a:ea typeface="MS PGothic" pitchFamily="34" charset="-128"/>
            </a:endParaRPr>
          </a:p>
        </p:txBody>
      </p:sp>
    </p:spTree>
    <p:extLst>
      <p:ext uri="{BB962C8B-B14F-4D97-AF65-F5344CB8AC3E}">
        <p14:creationId xmlns:p14="http://schemas.microsoft.com/office/powerpoint/2010/main" val="16149403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Rectangle 7"/>
          <p:cNvSpPr>
            <a:spLocks noGrp="1" noChangeArrowheads="1"/>
          </p:cNvSpPr>
          <p:nvPr>
            <p:ph type="sldNum" sz="quarter" idx="5"/>
          </p:nvPr>
        </p:nvSpPr>
        <p:spPr bwMode="auto">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
                <a:srgbClr val="0000FF"/>
              </a:buClr>
              <a:buSzTx/>
              <a:buFontTx/>
              <a:buNone/>
              <a:tabLst/>
              <a:defRPr/>
            </a:pPr>
            <a:fld id="{D9840616-A416-4FE7-9CC5-58760171E879}" type="slidenum">
              <a:rPr kumimoji="0" lang="en-US" altLang="zh-CN" sz="1200" b="0" i="0" u="none" strike="noStrike" kern="1200" cap="none" spc="0" normalizeH="0" baseline="0" noProof="0">
                <a:ln>
                  <a:noFill/>
                </a:ln>
                <a:solidFill>
                  <a:srgbClr val="000000"/>
                </a:solidFill>
                <a:effectLst/>
                <a:uLnTx/>
                <a:uFillTx/>
                <a:latin typeface="Calibri" pitchFamily="34" charset="0"/>
                <a:ea typeface="SimSun" pitchFamily="2" charset="-122"/>
                <a:cs typeface="+mn-cs"/>
              </a:rPr>
              <a:pPr marL="0" marR="0" lvl="0" indent="0" algn="r" defTabSz="914400" rtl="0" eaLnBrk="1" fontAlgn="base" latinLnBrk="0" hangingPunct="1">
                <a:lnSpc>
                  <a:spcPct val="100000"/>
                </a:lnSpc>
                <a:spcBef>
                  <a:spcPct val="0"/>
                </a:spcBef>
                <a:spcAft>
                  <a:spcPct val="0"/>
                </a:spcAft>
                <a:buClr>
                  <a:srgbClr val="0000FF"/>
                </a:buClr>
                <a:buSzTx/>
                <a:buFontTx/>
                <a:buNone/>
                <a:tabLst/>
                <a:defRPr/>
              </a:pPr>
              <a:t>25</a:t>
            </a:fld>
            <a:endParaRPr kumimoji="0" lang="en-US" altLang="zh-CN" sz="1200" b="0" i="0" u="none" strike="noStrike" kern="1200" cap="none" spc="0" normalizeH="0" baseline="0" noProof="0">
              <a:ln>
                <a:noFill/>
              </a:ln>
              <a:solidFill>
                <a:srgbClr val="000000"/>
              </a:solidFill>
              <a:effectLst/>
              <a:uLnTx/>
              <a:uFillTx/>
              <a:latin typeface="Calibri" pitchFamily="34" charset="0"/>
              <a:ea typeface="SimSun" pitchFamily="2" charset="-122"/>
              <a:cs typeface="+mn-cs"/>
            </a:endParaRPr>
          </a:p>
        </p:txBody>
      </p:sp>
      <p:sp>
        <p:nvSpPr>
          <p:cNvPr id="241666"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241667" name="Rectangle 3"/>
          <p:cNvSpPr>
            <a:spLocks noGrp="1" noChangeArrowheads="1"/>
          </p:cNvSpPr>
          <p:nvPr>
            <p:ph type="body" idx="1"/>
          </p:nvPr>
        </p:nvSpPr>
        <p:spPr bwMode="auto">
          <a:noFill/>
        </p:spPr>
        <p:txBody>
          <a:bodyPr/>
          <a:lstStyle/>
          <a:p>
            <a:pPr eaLnBrk="1" hangingPunct="1">
              <a:spcBef>
                <a:spcPct val="0"/>
              </a:spcBef>
            </a:pPr>
            <a:endParaRPr lang="en-US">
              <a:latin typeface="Times New Roman" pitchFamily="18" charset="0"/>
              <a:ea typeface="MS PGothic" pitchFamily="34" charset="-128"/>
            </a:endParaRPr>
          </a:p>
        </p:txBody>
      </p:sp>
    </p:spTree>
    <p:extLst>
      <p:ext uri="{BB962C8B-B14F-4D97-AF65-F5344CB8AC3E}">
        <p14:creationId xmlns:p14="http://schemas.microsoft.com/office/powerpoint/2010/main" val="23642089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7"/>
          <p:cNvSpPr>
            <a:spLocks noGrp="1" noChangeArrowheads="1"/>
          </p:cNvSpPr>
          <p:nvPr>
            <p:ph type="sldNum" sz="quarter" idx="5"/>
          </p:nvPr>
        </p:nvSpPr>
        <p:spPr bwMode="auto">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
                <a:srgbClr val="0000FF"/>
              </a:buClr>
              <a:buSzTx/>
              <a:buFontTx/>
              <a:buNone/>
              <a:tabLst/>
              <a:defRPr/>
            </a:pPr>
            <a:fld id="{14C0D38A-628F-4798-AFB8-005D500C5575}" type="slidenum">
              <a:rPr kumimoji="0" lang="en-US" altLang="zh-CN" sz="1200" b="0" i="0" u="none" strike="noStrike" kern="1200" cap="none" spc="0" normalizeH="0" baseline="0" noProof="0">
                <a:ln>
                  <a:noFill/>
                </a:ln>
                <a:solidFill>
                  <a:srgbClr val="000000"/>
                </a:solidFill>
                <a:effectLst/>
                <a:uLnTx/>
                <a:uFillTx/>
                <a:latin typeface="Calibri" pitchFamily="34" charset="0"/>
                <a:ea typeface="SimSun" pitchFamily="2" charset="-122"/>
                <a:cs typeface="+mn-cs"/>
              </a:rPr>
              <a:pPr marL="0" marR="0" lvl="0" indent="0" algn="r" defTabSz="914400" rtl="0" eaLnBrk="1" fontAlgn="base" latinLnBrk="0" hangingPunct="1">
                <a:lnSpc>
                  <a:spcPct val="100000"/>
                </a:lnSpc>
                <a:spcBef>
                  <a:spcPct val="0"/>
                </a:spcBef>
                <a:spcAft>
                  <a:spcPct val="0"/>
                </a:spcAft>
                <a:buClr>
                  <a:srgbClr val="0000FF"/>
                </a:buClr>
                <a:buSzTx/>
                <a:buFontTx/>
                <a:buNone/>
                <a:tabLst/>
                <a:defRPr/>
              </a:pPr>
              <a:t>26</a:t>
            </a:fld>
            <a:endParaRPr kumimoji="0" lang="en-US" altLang="zh-CN" sz="1200" b="0" i="0" u="none" strike="noStrike" kern="1200" cap="none" spc="0" normalizeH="0" baseline="0" noProof="0">
              <a:ln>
                <a:noFill/>
              </a:ln>
              <a:solidFill>
                <a:srgbClr val="000000"/>
              </a:solidFill>
              <a:effectLst/>
              <a:uLnTx/>
              <a:uFillTx/>
              <a:latin typeface="Calibri" pitchFamily="34" charset="0"/>
              <a:ea typeface="SimSun" pitchFamily="2" charset="-122"/>
              <a:cs typeface="+mn-cs"/>
            </a:endParaRPr>
          </a:p>
        </p:txBody>
      </p:sp>
      <p:sp>
        <p:nvSpPr>
          <p:cNvPr id="243714" name="Rectangle 2"/>
          <p:cNvSpPr>
            <a:spLocks noGrp="1" noRot="1" noChangeAspect="1" noChangeArrowheads="1" noTextEdit="1"/>
          </p:cNvSpPr>
          <p:nvPr>
            <p:ph type="sldImg"/>
          </p:nvPr>
        </p:nvSpPr>
        <p:spPr bwMode="auto">
          <a:xfrm>
            <a:off x="1143000" y="685800"/>
            <a:ext cx="4572000" cy="3429000"/>
          </a:xfrm>
          <a:solidFill>
            <a:srgbClr val="FFFFFF"/>
          </a:solidFill>
          <a:ln>
            <a:solidFill>
              <a:srgbClr val="000000"/>
            </a:solidFill>
            <a:miter lim="800000"/>
            <a:headEnd/>
            <a:tailEnd/>
          </a:ln>
        </p:spPr>
      </p:sp>
      <p:sp>
        <p:nvSpPr>
          <p:cNvPr id="243715"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r>
              <a:rPr lang="en-US" altLang="zh-CN">
                <a:latin typeface="Times New Roman" pitchFamily="18" charset="0"/>
                <a:ea typeface="MS PGothic" pitchFamily="34" charset="-128"/>
              </a:rPr>
              <a:t>Romans loved Caesarea, considering it a model city.</a:t>
            </a:r>
          </a:p>
          <a:p>
            <a:pPr eaLnBrk="1" hangingPunct="1">
              <a:spcBef>
                <a:spcPct val="0"/>
              </a:spcBef>
            </a:pPr>
            <a:r>
              <a:rPr lang="en-US" altLang="zh-CN">
                <a:latin typeface="Times New Roman" pitchFamily="18" charset="0"/>
                <a:ea typeface="MS PGothic" pitchFamily="34" charset="-128"/>
              </a:rPr>
              <a:t>Jews despised it as the unclean capital of their conquerors</a:t>
            </a:r>
          </a:p>
          <a:p>
            <a:pPr eaLnBrk="1" hangingPunct="1">
              <a:spcBef>
                <a:spcPct val="0"/>
              </a:spcBef>
            </a:pPr>
            <a:r>
              <a:rPr lang="en-US" altLang="zh-CN">
                <a:latin typeface="Times New Roman" pitchFamily="18" charset="0"/>
                <a:ea typeface="MS PGothic" pitchFamily="34" charset="-128"/>
              </a:rPr>
              <a:t>Yet Peter willingly went there as he saw God initiating change!</a:t>
            </a:r>
          </a:p>
        </p:txBody>
      </p:sp>
    </p:spTree>
    <p:extLst>
      <p:ext uri="{BB962C8B-B14F-4D97-AF65-F5344CB8AC3E}">
        <p14:creationId xmlns:p14="http://schemas.microsoft.com/office/powerpoint/2010/main" val="20992023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7"/>
          <p:cNvSpPr>
            <a:spLocks noGrp="1" noChangeArrowheads="1"/>
          </p:cNvSpPr>
          <p:nvPr>
            <p:ph type="sldNum" sz="quarter" idx="5"/>
          </p:nvPr>
        </p:nvSpPr>
        <p:spPr bwMode="auto">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
                <a:srgbClr val="0000FF"/>
              </a:buClr>
              <a:buSzTx/>
              <a:buFontTx/>
              <a:buNone/>
              <a:tabLst/>
              <a:defRPr/>
            </a:pPr>
            <a:fld id="{D61780DE-5F7E-4901-9BA4-129BA6D452BB}" type="slidenum">
              <a:rPr kumimoji="0" lang="en-US" altLang="zh-CN" sz="1200" b="0" i="0" u="none" strike="noStrike" kern="1200" cap="none" spc="0" normalizeH="0" baseline="0" noProof="0">
                <a:ln>
                  <a:noFill/>
                </a:ln>
                <a:solidFill>
                  <a:srgbClr val="000000"/>
                </a:solidFill>
                <a:effectLst/>
                <a:uLnTx/>
                <a:uFillTx/>
                <a:latin typeface="Calibri" pitchFamily="34" charset="0"/>
                <a:ea typeface="SimSun" pitchFamily="2" charset="-122"/>
                <a:cs typeface="+mn-cs"/>
              </a:rPr>
              <a:pPr marL="0" marR="0" lvl="0" indent="0" algn="r" defTabSz="914400" rtl="0" eaLnBrk="1" fontAlgn="base" latinLnBrk="0" hangingPunct="1">
                <a:lnSpc>
                  <a:spcPct val="100000"/>
                </a:lnSpc>
                <a:spcBef>
                  <a:spcPct val="0"/>
                </a:spcBef>
                <a:spcAft>
                  <a:spcPct val="0"/>
                </a:spcAft>
                <a:buClr>
                  <a:srgbClr val="0000FF"/>
                </a:buClr>
                <a:buSzTx/>
                <a:buFontTx/>
                <a:buNone/>
                <a:tabLst/>
                <a:defRPr/>
              </a:pPr>
              <a:t>27</a:t>
            </a:fld>
            <a:endParaRPr kumimoji="0" lang="en-US" altLang="zh-CN" sz="1200" b="0" i="0" u="none" strike="noStrike" kern="1200" cap="none" spc="0" normalizeH="0" baseline="0" noProof="0">
              <a:ln>
                <a:noFill/>
              </a:ln>
              <a:solidFill>
                <a:srgbClr val="000000"/>
              </a:solidFill>
              <a:effectLst/>
              <a:uLnTx/>
              <a:uFillTx/>
              <a:latin typeface="Calibri" pitchFamily="34" charset="0"/>
              <a:ea typeface="SimSun" pitchFamily="2" charset="-122"/>
              <a:cs typeface="+mn-cs"/>
            </a:endParaRPr>
          </a:p>
        </p:txBody>
      </p:sp>
      <p:sp>
        <p:nvSpPr>
          <p:cNvPr id="24576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245763" name="Rectangle 3"/>
          <p:cNvSpPr>
            <a:spLocks noGrp="1" noChangeArrowheads="1"/>
          </p:cNvSpPr>
          <p:nvPr>
            <p:ph type="body" idx="1"/>
          </p:nvPr>
        </p:nvSpPr>
        <p:spPr bwMode="auto">
          <a:noFill/>
        </p:spPr>
        <p:txBody>
          <a:bodyPr/>
          <a:lstStyle/>
          <a:p>
            <a:pPr eaLnBrk="1" hangingPunct="1">
              <a:spcBef>
                <a:spcPct val="0"/>
              </a:spcBef>
            </a:pPr>
            <a:endParaRPr lang="en-US">
              <a:latin typeface="Times New Roman" pitchFamily="18" charset="0"/>
              <a:ea typeface="MS PGothic" pitchFamily="34" charset="-128"/>
            </a:endParaRPr>
          </a:p>
        </p:txBody>
      </p:sp>
    </p:spTree>
    <p:extLst>
      <p:ext uri="{BB962C8B-B14F-4D97-AF65-F5344CB8AC3E}">
        <p14:creationId xmlns:p14="http://schemas.microsoft.com/office/powerpoint/2010/main" val="8628733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7"/>
          <p:cNvSpPr>
            <a:spLocks noGrp="1" noChangeArrowheads="1"/>
          </p:cNvSpPr>
          <p:nvPr>
            <p:ph type="sldNum" sz="quarter" idx="5"/>
          </p:nvPr>
        </p:nvSpPr>
        <p:spPr bwMode="auto">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
                <a:srgbClr val="0000FF"/>
              </a:buClr>
              <a:buSzTx/>
              <a:buFontTx/>
              <a:buNone/>
              <a:tabLst/>
              <a:defRPr/>
            </a:pPr>
            <a:fld id="{018F1C76-48E2-4A4E-A49D-695D918D109D}" type="slidenum">
              <a:rPr kumimoji="0" lang="en-US" altLang="zh-CN" sz="1200" b="0" i="0" u="none" strike="noStrike" kern="1200" cap="none" spc="0" normalizeH="0" baseline="0" noProof="0">
                <a:ln>
                  <a:noFill/>
                </a:ln>
                <a:solidFill>
                  <a:srgbClr val="000000"/>
                </a:solidFill>
                <a:effectLst/>
                <a:uLnTx/>
                <a:uFillTx/>
                <a:latin typeface="Arial" pitchFamily="34" charset="0"/>
                <a:ea typeface="SimSun" pitchFamily="2" charset="-122"/>
                <a:cs typeface="+mn-cs"/>
              </a:rPr>
              <a:pPr marL="0" marR="0" lvl="0" indent="0" algn="r" defTabSz="914400" rtl="0" eaLnBrk="1" fontAlgn="base" latinLnBrk="0" hangingPunct="1">
                <a:lnSpc>
                  <a:spcPct val="100000"/>
                </a:lnSpc>
                <a:spcBef>
                  <a:spcPct val="0"/>
                </a:spcBef>
                <a:spcAft>
                  <a:spcPct val="0"/>
                </a:spcAft>
                <a:buClr>
                  <a:srgbClr val="0000FF"/>
                </a:buClr>
                <a:buSzTx/>
                <a:buFontTx/>
                <a:buNone/>
                <a:tabLst/>
                <a:defRPr/>
              </a:pPr>
              <a:t>28</a:t>
            </a:fld>
            <a:endParaRPr kumimoji="0" lang="en-US" altLang="zh-CN" sz="1200" b="0" i="0" u="none" strike="noStrike" kern="1200" cap="none" spc="0" normalizeH="0" baseline="0" noProof="0">
              <a:ln>
                <a:noFill/>
              </a:ln>
              <a:solidFill>
                <a:srgbClr val="000000"/>
              </a:solidFill>
              <a:effectLst/>
              <a:uLnTx/>
              <a:uFillTx/>
              <a:latin typeface="Arial" pitchFamily="34" charset="0"/>
              <a:ea typeface="SimSun" pitchFamily="2" charset="-122"/>
              <a:cs typeface="+mn-cs"/>
            </a:endParaRPr>
          </a:p>
        </p:txBody>
      </p:sp>
      <p:sp>
        <p:nvSpPr>
          <p:cNvPr id="247810"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247811" name="Rectangle 3"/>
          <p:cNvSpPr>
            <a:spLocks noGrp="1" noChangeArrowheads="1"/>
          </p:cNvSpPr>
          <p:nvPr>
            <p:ph type="body" idx="1"/>
          </p:nvPr>
        </p:nvSpPr>
        <p:spPr bwMode="auto">
          <a:noFill/>
        </p:spPr>
        <p:txBody>
          <a:bodyPr/>
          <a:lstStyle/>
          <a:p>
            <a:pPr eaLnBrk="1" hangingPunct="1">
              <a:spcBef>
                <a:spcPct val="0"/>
              </a:spcBef>
            </a:pPr>
            <a:endParaRPr lang="en-US">
              <a:latin typeface="Times New Roman" pitchFamily="18" charset="0"/>
              <a:ea typeface="MS PGothic" pitchFamily="34" charset="-128"/>
            </a:endParaRPr>
          </a:p>
        </p:txBody>
      </p:sp>
    </p:spTree>
    <p:extLst>
      <p:ext uri="{BB962C8B-B14F-4D97-AF65-F5344CB8AC3E}">
        <p14:creationId xmlns:p14="http://schemas.microsoft.com/office/powerpoint/2010/main" val="25103994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
                <a:srgbClr val="0000FF"/>
              </a:buClr>
              <a:buSzTx/>
              <a:buFontTx/>
              <a:buNone/>
              <a:tabLst/>
              <a:defRPr/>
            </a:pPr>
            <a:fld id="{7B9EFAD3-2073-134D-ACB5-7E193B6336B8}"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
                  <a:srgbClr val="0000FF"/>
                </a:buClr>
                <a:buSzTx/>
                <a:buFontTx/>
                <a:buNone/>
                <a:tabLst/>
                <a:defRPr/>
              </a:pPr>
              <a:t>29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72738" name="Rectangle 2"/>
          <p:cNvSpPr>
            <a:spLocks noGrp="1" noRot="1" noChangeAspect="1" noChangeArrowheads="1" noTextEdit="1"/>
          </p:cNvSpPr>
          <p:nvPr>
            <p:ph type="sldImg"/>
          </p:nvPr>
        </p:nvSpPr>
        <p:spPr>
          <a:xfrm>
            <a:off x="1143000" y="685800"/>
            <a:ext cx="4572000" cy="3429000"/>
          </a:xfrm>
          <a:ln/>
        </p:spPr>
      </p:sp>
      <p:sp>
        <p:nvSpPr>
          <p:cNvPr id="3727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r>
              <a:rPr lang="en-US" dirty="0">
                <a:latin typeface="Times New Roman" charset="0"/>
                <a:ea typeface="ＭＳ Ｐゴシック" charset="0"/>
                <a:cs typeface="ＭＳ Ｐゴシック" charset="0"/>
              </a:rPr>
              <a:t>None of us chose to move to Singapore, but God initiated it</a:t>
            </a:r>
          </a:p>
          <a:p>
            <a:pPr eaLnBrk="1" hangingPunct="1"/>
            <a:r>
              <a:rPr lang="en-US" dirty="0">
                <a:latin typeface="Times New Roman" charset="0"/>
                <a:ea typeface="ＭＳ Ｐゴシック" charset="0"/>
                <a:cs typeface="ＭＳ Ｐゴシック" charset="0"/>
              </a:rPr>
              <a:t>We</a:t>
            </a:r>
            <a:r>
              <a:rPr lang="fr-FR" altLang="ja-JP" dirty="0">
                <a:latin typeface="Times New Roman" charset="0"/>
                <a:ea typeface="ＭＳ Ｐゴシック" charset="0"/>
                <a:cs typeface="ＭＳ Ｐゴシック" charset="0"/>
              </a:rPr>
              <a:t>'</a:t>
            </a:r>
            <a:r>
              <a:rPr lang="en-US" altLang="ja-JP" dirty="0" err="1">
                <a:latin typeface="Times New Roman" charset="0"/>
                <a:ea typeface="ＭＳ Ｐゴシック" charset="0"/>
                <a:cs typeface="ＭＳ Ｐゴシック" charset="0"/>
              </a:rPr>
              <a:t>ve</a:t>
            </a:r>
            <a:r>
              <a:rPr lang="en-US" altLang="ja-JP" dirty="0">
                <a:latin typeface="Times New Roman" charset="0"/>
                <a:ea typeface="ＭＳ Ｐゴシック" charset="0"/>
                <a:cs typeface="ＭＳ Ｐゴシック" charset="0"/>
              </a:rPr>
              <a:t> had to get with how God is using the internet age to get us to have a website</a:t>
            </a:r>
          </a:p>
          <a:p>
            <a:pPr eaLnBrk="1" hangingPunct="1"/>
            <a:r>
              <a:rPr lang="en-US" dirty="0">
                <a:latin typeface="Times New Roman" charset="0"/>
                <a:ea typeface="ＭＳ Ｐゴシック" charset="0"/>
                <a:cs typeface="ＭＳ Ｐゴシック" charset="0"/>
              </a:rPr>
              <a:t>God has brought people here from 13 nations now!  Americans are only 44%.</a:t>
            </a:r>
          </a:p>
        </p:txBody>
      </p:sp>
    </p:spTree>
    <p:extLst>
      <p:ext uri="{BB962C8B-B14F-4D97-AF65-F5344CB8AC3E}">
        <p14:creationId xmlns:p14="http://schemas.microsoft.com/office/powerpoint/2010/main" val="193874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7"/>
          <p:cNvSpPr>
            <a:spLocks noGrp="1" noChangeArrowheads="1"/>
          </p:cNvSpPr>
          <p:nvPr>
            <p:ph type="sldNum" sz="quarter" idx="5"/>
          </p:nvPr>
        </p:nvSpPr>
        <p:spPr bwMode="auto">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
                <a:srgbClr val="0000FF"/>
              </a:buClr>
              <a:buSzTx/>
              <a:buFontTx/>
              <a:buNone/>
              <a:tabLst/>
              <a:defRPr/>
            </a:pPr>
            <a:fld id="{2ACBE9B1-4271-4257-9755-D5B6189E88B5}" type="slidenum">
              <a:rPr kumimoji="0" lang="en-US" altLang="zh-CN" sz="1200" b="0" i="0" u="none" strike="noStrike" kern="1200" cap="none" spc="0" normalizeH="0" baseline="0" noProof="0">
                <a:ln>
                  <a:noFill/>
                </a:ln>
                <a:solidFill>
                  <a:srgbClr val="000000"/>
                </a:solidFill>
                <a:effectLst/>
                <a:uLnTx/>
                <a:uFillTx/>
                <a:latin typeface="Calibri" pitchFamily="34" charset="0"/>
                <a:ea typeface="SimSun" pitchFamily="2" charset="-122"/>
                <a:cs typeface="+mn-cs"/>
              </a:rPr>
              <a:pPr marL="0" marR="0" lvl="0" indent="0" algn="r" defTabSz="914400" rtl="0" eaLnBrk="1" fontAlgn="base" latinLnBrk="0" hangingPunct="1">
                <a:lnSpc>
                  <a:spcPct val="100000"/>
                </a:lnSpc>
                <a:spcBef>
                  <a:spcPct val="0"/>
                </a:spcBef>
                <a:spcAft>
                  <a:spcPct val="0"/>
                </a:spcAft>
                <a:buClr>
                  <a:srgbClr val="0000FF"/>
                </a:buClr>
                <a:buSzTx/>
                <a:buFontTx/>
                <a:buNone/>
                <a:tabLst/>
                <a:defRPr/>
              </a:pPr>
              <a:t>3</a:t>
            </a:fld>
            <a:endParaRPr kumimoji="0" lang="en-US" altLang="zh-CN" sz="1200" b="0" i="0" u="none" strike="noStrike" kern="1200" cap="none" spc="0" normalizeH="0" baseline="0" noProof="0">
              <a:ln>
                <a:noFill/>
              </a:ln>
              <a:solidFill>
                <a:srgbClr val="000000"/>
              </a:solidFill>
              <a:effectLst/>
              <a:uLnTx/>
              <a:uFillTx/>
              <a:latin typeface="Calibri" pitchFamily="34" charset="0"/>
              <a:ea typeface="SimSun" pitchFamily="2" charset="-122"/>
              <a:cs typeface="+mn-cs"/>
            </a:endParaRPr>
          </a:p>
        </p:txBody>
      </p:sp>
      <p:sp>
        <p:nvSpPr>
          <p:cNvPr id="196610"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96611" name="Rectangle 3"/>
          <p:cNvSpPr>
            <a:spLocks noGrp="1" noChangeArrowheads="1"/>
          </p:cNvSpPr>
          <p:nvPr>
            <p:ph type="body" idx="1"/>
          </p:nvPr>
        </p:nvSpPr>
        <p:spPr bwMode="auto">
          <a:noFill/>
        </p:spPr>
        <p:txBody>
          <a:bodyPr/>
          <a:lstStyle/>
          <a:p>
            <a:pPr eaLnBrk="1" hangingPunct="1">
              <a:spcBef>
                <a:spcPct val="0"/>
              </a:spcBef>
            </a:pPr>
            <a:endParaRPr lang="en-US">
              <a:latin typeface="Times New Roman" pitchFamily="18" charset="0"/>
              <a:ea typeface="MS PGothic" pitchFamily="34" charset="-128"/>
            </a:endParaRPr>
          </a:p>
        </p:txBody>
      </p:sp>
    </p:spTree>
    <p:extLst>
      <p:ext uri="{BB962C8B-B14F-4D97-AF65-F5344CB8AC3E}">
        <p14:creationId xmlns:p14="http://schemas.microsoft.com/office/powerpoint/2010/main" val="25374788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7"/>
          <p:cNvSpPr>
            <a:spLocks noGrp="1" noChangeArrowheads="1"/>
          </p:cNvSpPr>
          <p:nvPr>
            <p:ph type="sldNum" sz="quarter" idx="5"/>
          </p:nvPr>
        </p:nvSpPr>
        <p:spPr bwMode="auto">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
                <a:srgbClr val="0000FF"/>
              </a:buClr>
              <a:buSzTx/>
              <a:buFontTx/>
              <a:buNone/>
              <a:tabLst/>
              <a:defRPr/>
            </a:pPr>
            <a:fld id="{19A7AEDD-46FE-4376-9D61-D8D40D48BECB}" type="slidenum">
              <a:rPr kumimoji="0" lang="en-US" altLang="zh-CN" sz="1200" b="0" i="0" u="none" strike="noStrike" kern="1200" cap="none" spc="0" normalizeH="0" baseline="0" noProof="0">
                <a:ln>
                  <a:noFill/>
                </a:ln>
                <a:solidFill>
                  <a:srgbClr val="000000"/>
                </a:solidFill>
                <a:effectLst/>
                <a:uLnTx/>
                <a:uFillTx/>
                <a:latin typeface="Calibri" pitchFamily="34" charset="0"/>
                <a:ea typeface="SimSun" pitchFamily="2" charset="-122"/>
                <a:cs typeface="+mn-cs"/>
              </a:rPr>
              <a:pPr marL="0" marR="0" lvl="0" indent="0" algn="r" defTabSz="914400" rtl="0" eaLnBrk="1" fontAlgn="base" latinLnBrk="0" hangingPunct="1">
                <a:lnSpc>
                  <a:spcPct val="100000"/>
                </a:lnSpc>
                <a:spcBef>
                  <a:spcPct val="0"/>
                </a:spcBef>
                <a:spcAft>
                  <a:spcPct val="0"/>
                </a:spcAft>
                <a:buClr>
                  <a:srgbClr val="0000FF"/>
                </a:buClr>
                <a:buSzTx/>
                <a:buFontTx/>
                <a:buNone/>
                <a:tabLst/>
                <a:defRPr/>
              </a:pPr>
              <a:t>30</a:t>
            </a:fld>
            <a:endParaRPr kumimoji="0" lang="en-US" altLang="zh-CN" sz="1200" b="0" i="0" u="none" strike="noStrike" kern="1200" cap="none" spc="0" normalizeH="0" baseline="0" noProof="0">
              <a:ln>
                <a:noFill/>
              </a:ln>
              <a:solidFill>
                <a:srgbClr val="000000"/>
              </a:solidFill>
              <a:effectLst/>
              <a:uLnTx/>
              <a:uFillTx/>
              <a:latin typeface="Calibri" pitchFamily="34" charset="0"/>
              <a:ea typeface="SimSun" pitchFamily="2" charset="-122"/>
              <a:cs typeface="+mn-cs"/>
            </a:endParaRPr>
          </a:p>
        </p:txBody>
      </p:sp>
      <p:sp>
        <p:nvSpPr>
          <p:cNvPr id="251906"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251907" name="Rectangle 3"/>
          <p:cNvSpPr>
            <a:spLocks noGrp="1" noChangeArrowheads="1"/>
          </p:cNvSpPr>
          <p:nvPr>
            <p:ph type="body" idx="1"/>
          </p:nvPr>
        </p:nvSpPr>
        <p:spPr bwMode="auto">
          <a:noFill/>
        </p:spPr>
        <p:txBody>
          <a:bodyPr/>
          <a:lstStyle/>
          <a:p>
            <a:pPr eaLnBrk="1" hangingPunct="1">
              <a:spcBef>
                <a:spcPct val="0"/>
              </a:spcBef>
            </a:pPr>
            <a:endParaRPr lang="en-US">
              <a:latin typeface="Times New Roman" pitchFamily="18" charset="0"/>
              <a:ea typeface="MS PGothic" pitchFamily="34" charset="-128"/>
            </a:endParaRPr>
          </a:p>
        </p:txBody>
      </p:sp>
    </p:spTree>
    <p:extLst>
      <p:ext uri="{BB962C8B-B14F-4D97-AF65-F5344CB8AC3E}">
        <p14:creationId xmlns:p14="http://schemas.microsoft.com/office/powerpoint/2010/main" val="20714090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Rectangle 7"/>
          <p:cNvSpPr>
            <a:spLocks noGrp="1" noChangeArrowheads="1"/>
          </p:cNvSpPr>
          <p:nvPr>
            <p:ph type="sldNum" sz="quarter" idx="5"/>
          </p:nvPr>
        </p:nvSpPr>
        <p:spPr bwMode="auto">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
                <a:srgbClr val="0000FF"/>
              </a:buClr>
              <a:buSzTx/>
              <a:buFontTx/>
              <a:buNone/>
              <a:tabLst/>
              <a:defRPr/>
            </a:pPr>
            <a:fld id="{6C4FE52E-93B9-49E5-9746-4B13AA39E317}" type="slidenum">
              <a:rPr kumimoji="0" lang="en-US" altLang="zh-CN" sz="1200" b="0" i="0" u="none" strike="noStrike" kern="1200" cap="none" spc="0" normalizeH="0" baseline="0" noProof="0">
                <a:ln>
                  <a:noFill/>
                </a:ln>
                <a:solidFill>
                  <a:srgbClr val="000000"/>
                </a:solidFill>
                <a:effectLst/>
                <a:uLnTx/>
                <a:uFillTx/>
                <a:latin typeface="Calibri" pitchFamily="34" charset="0"/>
                <a:ea typeface="SimSun" pitchFamily="2" charset="-122"/>
                <a:cs typeface="+mn-cs"/>
              </a:rPr>
              <a:pPr marL="0" marR="0" lvl="0" indent="0" algn="r" defTabSz="914400" rtl="0" eaLnBrk="1" fontAlgn="base" latinLnBrk="0" hangingPunct="1">
                <a:lnSpc>
                  <a:spcPct val="100000"/>
                </a:lnSpc>
                <a:spcBef>
                  <a:spcPct val="0"/>
                </a:spcBef>
                <a:spcAft>
                  <a:spcPct val="0"/>
                </a:spcAft>
                <a:buClr>
                  <a:srgbClr val="0000FF"/>
                </a:buClr>
                <a:buSzTx/>
                <a:buFontTx/>
                <a:buNone/>
                <a:tabLst/>
                <a:defRPr/>
              </a:pPr>
              <a:t>31</a:t>
            </a:fld>
            <a:endParaRPr kumimoji="0" lang="en-US" altLang="zh-CN" sz="1200" b="0" i="0" u="none" strike="noStrike" kern="1200" cap="none" spc="0" normalizeH="0" baseline="0" noProof="0">
              <a:ln>
                <a:noFill/>
              </a:ln>
              <a:solidFill>
                <a:srgbClr val="000000"/>
              </a:solidFill>
              <a:effectLst/>
              <a:uLnTx/>
              <a:uFillTx/>
              <a:latin typeface="Calibri" pitchFamily="34" charset="0"/>
              <a:ea typeface="SimSun" pitchFamily="2" charset="-122"/>
              <a:cs typeface="+mn-cs"/>
            </a:endParaRPr>
          </a:p>
        </p:txBody>
      </p:sp>
      <p:sp>
        <p:nvSpPr>
          <p:cNvPr id="253954"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253955" name="Rectangle 3"/>
          <p:cNvSpPr>
            <a:spLocks noGrp="1" noChangeArrowheads="1"/>
          </p:cNvSpPr>
          <p:nvPr>
            <p:ph type="body" idx="1"/>
          </p:nvPr>
        </p:nvSpPr>
        <p:spPr bwMode="auto">
          <a:noFill/>
        </p:spPr>
        <p:txBody>
          <a:bodyPr/>
          <a:lstStyle/>
          <a:p>
            <a:pPr eaLnBrk="1" hangingPunct="1">
              <a:spcBef>
                <a:spcPct val="0"/>
              </a:spcBef>
            </a:pPr>
            <a:endParaRPr lang="en-US">
              <a:latin typeface="Times New Roman" pitchFamily="18" charset="0"/>
              <a:ea typeface="MS PGothic" pitchFamily="34" charset="-128"/>
            </a:endParaRPr>
          </a:p>
        </p:txBody>
      </p:sp>
    </p:spTree>
    <p:extLst>
      <p:ext uri="{BB962C8B-B14F-4D97-AF65-F5344CB8AC3E}">
        <p14:creationId xmlns:p14="http://schemas.microsoft.com/office/powerpoint/2010/main" val="17629693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7"/>
          <p:cNvSpPr>
            <a:spLocks noGrp="1" noChangeArrowheads="1"/>
          </p:cNvSpPr>
          <p:nvPr>
            <p:ph type="sldNum" sz="quarter" idx="5"/>
          </p:nvPr>
        </p:nvSpPr>
        <p:spPr bwMode="auto">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
                <a:srgbClr val="0000FF"/>
              </a:buClr>
              <a:buSzTx/>
              <a:buFontTx/>
              <a:buNone/>
              <a:tabLst/>
              <a:defRPr/>
            </a:pPr>
            <a:fld id="{6069BB4D-E317-4139-A7C5-19D278D912BB}" type="slidenum">
              <a:rPr kumimoji="0" lang="en-US" altLang="zh-CN" sz="1200" b="0" i="0" u="none" strike="noStrike" kern="1200" cap="none" spc="0" normalizeH="0" baseline="0" noProof="0">
                <a:ln>
                  <a:noFill/>
                </a:ln>
                <a:solidFill>
                  <a:srgbClr val="000000"/>
                </a:solidFill>
                <a:effectLst/>
                <a:uLnTx/>
                <a:uFillTx/>
                <a:latin typeface="Calibri" pitchFamily="34" charset="0"/>
                <a:ea typeface="SimSun" pitchFamily="2" charset="-122"/>
                <a:cs typeface="+mn-cs"/>
              </a:rPr>
              <a:pPr marL="0" marR="0" lvl="0" indent="0" algn="r" defTabSz="914400" rtl="0" eaLnBrk="1" fontAlgn="base" latinLnBrk="0" hangingPunct="1">
                <a:lnSpc>
                  <a:spcPct val="100000"/>
                </a:lnSpc>
                <a:spcBef>
                  <a:spcPct val="0"/>
                </a:spcBef>
                <a:spcAft>
                  <a:spcPct val="0"/>
                </a:spcAft>
                <a:buClr>
                  <a:srgbClr val="0000FF"/>
                </a:buClr>
                <a:buSzTx/>
                <a:buFontTx/>
                <a:buNone/>
                <a:tabLst/>
                <a:defRPr/>
              </a:pPr>
              <a:t>32</a:t>
            </a:fld>
            <a:endParaRPr kumimoji="0" lang="en-US" altLang="zh-CN" sz="1200" b="0" i="0" u="none" strike="noStrike" kern="1200" cap="none" spc="0" normalizeH="0" baseline="0" noProof="0">
              <a:ln>
                <a:noFill/>
              </a:ln>
              <a:solidFill>
                <a:srgbClr val="000000"/>
              </a:solidFill>
              <a:effectLst/>
              <a:uLnTx/>
              <a:uFillTx/>
              <a:latin typeface="Calibri" pitchFamily="34" charset="0"/>
              <a:ea typeface="SimSun" pitchFamily="2" charset="-122"/>
              <a:cs typeface="+mn-cs"/>
            </a:endParaRPr>
          </a:p>
        </p:txBody>
      </p:sp>
      <p:sp>
        <p:nvSpPr>
          <p:cNvPr id="25600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256003" name="Rectangle 3"/>
          <p:cNvSpPr>
            <a:spLocks noGrp="1" noChangeArrowheads="1"/>
          </p:cNvSpPr>
          <p:nvPr>
            <p:ph type="body" idx="1"/>
          </p:nvPr>
        </p:nvSpPr>
        <p:spPr bwMode="auto">
          <a:noFill/>
        </p:spPr>
        <p:txBody>
          <a:bodyPr/>
          <a:lstStyle/>
          <a:p>
            <a:pPr eaLnBrk="1" hangingPunct="1">
              <a:spcBef>
                <a:spcPct val="0"/>
              </a:spcBef>
            </a:pPr>
            <a:endParaRPr lang="en-US">
              <a:latin typeface="Times New Roman" pitchFamily="18" charset="0"/>
              <a:ea typeface="MS PGothic" pitchFamily="34" charset="-128"/>
            </a:endParaRPr>
          </a:p>
        </p:txBody>
      </p:sp>
    </p:spTree>
    <p:extLst>
      <p:ext uri="{BB962C8B-B14F-4D97-AF65-F5344CB8AC3E}">
        <p14:creationId xmlns:p14="http://schemas.microsoft.com/office/powerpoint/2010/main" val="16655241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7"/>
          <p:cNvSpPr>
            <a:spLocks noGrp="1" noChangeArrowheads="1"/>
          </p:cNvSpPr>
          <p:nvPr>
            <p:ph type="sldNum" sz="quarter" idx="5"/>
          </p:nvPr>
        </p:nvSpPr>
        <p:spPr bwMode="auto">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
                <a:srgbClr val="0000FF"/>
              </a:buClr>
              <a:buSzTx/>
              <a:buFontTx/>
              <a:buNone/>
              <a:tabLst/>
              <a:defRPr/>
            </a:pPr>
            <a:fld id="{0EA44033-1A04-4D19-9731-13C5919029D0}" type="slidenum">
              <a:rPr kumimoji="0" lang="en-US" altLang="zh-CN" sz="1200" b="0" i="0" u="none" strike="noStrike" kern="1200" cap="none" spc="0" normalizeH="0" baseline="0" noProof="0">
                <a:ln>
                  <a:noFill/>
                </a:ln>
                <a:solidFill>
                  <a:srgbClr val="000000"/>
                </a:solidFill>
                <a:effectLst/>
                <a:uLnTx/>
                <a:uFillTx/>
                <a:latin typeface="Arial" pitchFamily="34" charset="0"/>
                <a:ea typeface="SimSun" pitchFamily="2" charset="-122"/>
                <a:cs typeface="+mn-cs"/>
              </a:rPr>
              <a:pPr marL="0" marR="0" lvl="0" indent="0" algn="r" defTabSz="914400" rtl="0" eaLnBrk="1" fontAlgn="base" latinLnBrk="0" hangingPunct="1">
                <a:lnSpc>
                  <a:spcPct val="100000"/>
                </a:lnSpc>
                <a:spcBef>
                  <a:spcPct val="0"/>
                </a:spcBef>
                <a:spcAft>
                  <a:spcPct val="0"/>
                </a:spcAft>
                <a:buClr>
                  <a:srgbClr val="0000FF"/>
                </a:buClr>
                <a:buSzTx/>
                <a:buFontTx/>
                <a:buNone/>
                <a:tabLst/>
                <a:defRPr/>
              </a:pPr>
              <a:t>33</a:t>
            </a:fld>
            <a:endParaRPr kumimoji="0" lang="en-US" altLang="zh-CN" sz="1200" b="0" i="0" u="none" strike="noStrike" kern="1200" cap="none" spc="0" normalizeH="0" baseline="0" noProof="0">
              <a:ln>
                <a:noFill/>
              </a:ln>
              <a:solidFill>
                <a:srgbClr val="000000"/>
              </a:solidFill>
              <a:effectLst/>
              <a:uLnTx/>
              <a:uFillTx/>
              <a:latin typeface="Arial" pitchFamily="34" charset="0"/>
              <a:ea typeface="SimSun" pitchFamily="2" charset="-122"/>
              <a:cs typeface="+mn-cs"/>
            </a:endParaRPr>
          </a:p>
        </p:txBody>
      </p:sp>
      <p:sp>
        <p:nvSpPr>
          <p:cNvPr id="258050"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258051" name="Rectangle 3"/>
          <p:cNvSpPr>
            <a:spLocks noGrp="1" noChangeArrowheads="1"/>
          </p:cNvSpPr>
          <p:nvPr>
            <p:ph type="body" idx="1"/>
          </p:nvPr>
        </p:nvSpPr>
        <p:spPr bwMode="auto">
          <a:noFill/>
        </p:spPr>
        <p:txBody>
          <a:bodyPr/>
          <a:lstStyle/>
          <a:p>
            <a:pPr eaLnBrk="1" hangingPunct="1">
              <a:spcBef>
                <a:spcPct val="0"/>
              </a:spcBef>
            </a:pPr>
            <a:endParaRPr lang="en-US">
              <a:latin typeface="Times New Roman" pitchFamily="18" charset="0"/>
              <a:ea typeface="MS PGothic" pitchFamily="34" charset="-128"/>
            </a:endParaRPr>
          </a:p>
        </p:txBody>
      </p:sp>
    </p:spTree>
    <p:extLst>
      <p:ext uri="{BB962C8B-B14F-4D97-AF65-F5344CB8AC3E}">
        <p14:creationId xmlns:p14="http://schemas.microsoft.com/office/powerpoint/2010/main" val="31671460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Rectangle 7"/>
          <p:cNvSpPr>
            <a:spLocks noGrp="1" noChangeArrowheads="1"/>
          </p:cNvSpPr>
          <p:nvPr>
            <p:ph type="sldNum" sz="quarter" idx="5"/>
          </p:nvPr>
        </p:nvSpPr>
        <p:spPr bwMode="auto">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
                <a:srgbClr val="0000FF"/>
              </a:buClr>
              <a:buSzTx/>
              <a:buFontTx/>
              <a:buNone/>
              <a:tabLst/>
              <a:defRPr/>
            </a:pPr>
            <a:fld id="{190E7CA4-9273-429C-90C1-B34C4556F961}" type="slidenum">
              <a:rPr kumimoji="0" lang="en-US" altLang="zh-CN" sz="1200" b="0" i="0" u="none" strike="noStrike" kern="1200" cap="none" spc="0" normalizeH="0" baseline="0" noProof="0">
                <a:ln>
                  <a:noFill/>
                </a:ln>
                <a:solidFill>
                  <a:srgbClr val="000000"/>
                </a:solidFill>
                <a:effectLst/>
                <a:uLnTx/>
                <a:uFillTx/>
                <a:latin typeface="Calibri" pitchFamily="34" charset="0"/>
                <a:ea typeface="SimSun" pitchFamily="2" charset="-122"/>
                <a:cs typeface="+mn-cs"/>
              </a:rPr>
              <a:pPr marL="0" marR="0" lvl="0" indent="0" algn="r" defTabSz="914400" rtl="0" eaLnBrk="1" fontAlgn="base" latinLnBrk="0" hangingPunct="1">
                <a:lnSpc>
                  <a:spcPct val="100000"/>
                </a:lnSpc>
                <a:spcBef>
                  <a:spcPct val="0"/>
                </a:spcBef>
                <a:spcAft>
                  <a:spcPct val="0"/>
                </a:spcAft>
                <a:buClr>
                  <a:srgbClr val="0000FF"/>
                </a:buClr>
                <a:buSzTx/>
                <a:buFontTx/>
                <a:buNone/>
                <a:tabLst/>
                <a:defRPr/>
              </a:pPr>
              <a:t>34</a:t>
            </a:fld>
            <a:endParaRPr kumimoji="0" lang="en-US" altLang="zh-CN" sz="1200" b="0" i="0" u="none" strike="noStrike" kern="1200" cap="none" spc="0" normalizeH="0" baseline="0" noProof="0">
              <a:ln>
                <a:noFill/>
              </a:ln>
              <a:solidFill>
                <a:srgbClr val="000000"/>
              </a:solidFill>
              <a:effectLst/>
              <a:uLnTx/>
              <a:uFillTx/>
              <a:latin typeface="Calibri" pitchFamily="34" charset="0"/>
              <a:ea typeface="SimSun" pitchFamily="2" charset="-122"/>
              <a:cs typeface="+mn-cs"/>
            </a:endParaRPr>
          </a:p>
        </p:txBody>
      </p:sp>
      <p:sp>
        <p:nvSpPr>
          <p:cNvPr id="260098"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260099" name="Rectangle 3"/>
          <p:cNvSpPr>
            <a:spLocks noGrp="1" noChangeArrowheads="1"/>
          </p:cNvSpPr>
          <p:nvPr>
            <p:ph type="body" idx="1"/>
          </p:nvPr>
        </p:nvSpPr>
        <p:spPr bwMode="auto">
          <a:noFill/>
        </p:spPr>
        <p:txBody>
          <a:bodyPr/>
          <a:lstStyle/>
          <a:p>
            <a:pPr eaLnBrk="1" hangingPunct="1">
              <a:spcBef>
                <a:spcPct val="0"/>
              </a:spcBef>
            </a:pPr>
            <a:endParaRPr lang="en-US">
              <a:latin typeface="Times New Roman" pitchFamily="18" charset="0"/>
              <a:ea typeface="MS PGothic" pitchFamily="34" charset="-128"/>
            </a:endParaRPr>
          </a:p>
        </p:txBody>
      </p:sp>
    </p:spTree>
    <p:extLst>
      <p:ext uri="{BB962C8B-B14F-4D97-AF65-F5344CB8AC3E}">
        <p14:creationId xmlns:p14="http://schemas.microsoft.com/office/powerpoint/2010/main" val="37522276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Rectangle 7"/>
          <p:cNvSpPr>
            <a:spLocks noGrp="1" noChangeArrowheads="1"/>
          </p:cNvSpPr>
          <p:nvPr>
            <p:ph type="sldNum" sz="quarter" idx="5"/>
          </p:nvPr>
        </p:nvSpPr>
        <p:spPr bwMode="auto">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
                <a:srgbClr val="0000FF"/>
              </a:buClr>
              <a:buSzTx/>
              <a:buFontTx/>
              <a:buNone/>
              <a:tabLst/>
              <a:defRPr/>
            </a:pPr>
            <a:fld id="{71AE5D24-6D7F-408A-8C34-F03462A4E970}" type="slidenum">
              <a:rPr kumimoji="0" lang="en-US" altLang="zh-CN" sz="1200" b="0" i="0" u="none" strike="noStrike" kern="1200" cap="none" spc="0" normalizeH="0" baseline="0" noProof="0">
                <a:ln>
                  <a:noFill/>
                </a:ln>
                <a:solidFill>
                  <a:srgbClr val="000000"/>
                </a:solidFill>
                <a:effectLst/>
                <a:uLnTx/>
                <a:uFillTx/>
                <a:latin typeface="Calibri" pitchFamily="34" charset="0"/>
                <a:ea typeface="SimSun" pitchFamily="2" charset="-122"/>
                <a:cs typeface="+mn-cs"/>
              </a:rPr>
              <a:pPr marL="0" marR="0" lvl="0" indent="0" algn="r" defTabSz="914400" rtl="0" eaLnBrk="1" fontAlgn="base" latinLnBrk="0" hangingPunct="1">
                <a:lnSpc>
                  <a:spcPct val="100000"/>
                </a:lnSpc>
                <a:spcBef>
                  <a:spcPct val="0"/>
                </a:spcBef>
                <a:spcAft>
                  <a:spcPct val="0"/>
                </a:spcAft>
                <a:buClr>
                  <a:srgbClr val="0000FF"/>
                </a:buClr>
                <a:buSzTx/>
                <a:buFontTx/>
                <a:buNone/>
                <a:tabLst/>
                <a:defRPr/>
              </a:pPr>
              <a:t>35</a:t>
            </a:fld>
            <a:endParaRPr kumimoji="0" lang="en-US" altLang="zh-CN" sz="1200" b="0" i="0" u="none" strike="noStrike" kern="1200" cap="none" spc="0" normalizeH="0" baseline="0" noProof="0">
              <a:ln>
                <a:noFill/>
              </a:ln>
              <a:solidFill>
                <a:srgbClr val="000000"/>
              </a:solidFill>
              <a:effectLst/>
              <a:uLnTx/>
              <a:uFillTx/>
              <a:latin typeface="Calibri" pitchFamily="34" charset="0"/>
              <a:ea typeface="SimSun" pitchFamily="2" charset="-122"/>
              <a:cs typeface="+mn-cs"/>
            </a:endParaRPr>
          </a:p>
        </p:txBody>
      </p:sp>
      <p:sp>
        <p:nvSpPr>
          <p:cNvPr id="262146"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262147" name="Rectangle 3"/>
          <p:cNvSpPr>
            <a:spLocks noGrp="1" noChangeArrowheads="1"/>
          </p:cNvSpPr>
          <p:nvPr>
            <p:ph type="body" idx="1"/>
          </p:nvPr>
        </p:nvSpPr>
        <p:spPr bwMode="auto">
          <a:noFill/>
        </p:spPr>
        <p:txBody>
          <a:bodyPr/>
          <a:lstStyle/>
          <a:p>
            <a:pPr eaLnBrk="1" hangingPunct="1">
              <a:spcBef>
                <a:spcPct val="0"/>
              </a:spcBef>
            </a:pPr>
            <a:endParaRPr lang="en-US">
              <a:latin typeface="Times New Roman" pitchFamily="18" charset="0"/>
              <a:ea typeface="MS PGothic" pitchFamily="34" charset="-128"/>
            </a:endParaRPr>
          </a:p>
        </p:txBody>
      </p:sp>
    </p:spTree>
    <p:extLst>
      <p:ext uri="{BB962C8B-B14F-4D97-AF65-F5344CB8AC3E}">
        <p14:creationId xmlns:p14="http://schemas.microsoft.com/office/powerpoint/2010/main" val="31012418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SimSun" charset="0"/>
                <a:cs typeface="SimSun" charset="0"/>
              </a:defRPr>
            </a:lvl1pPr>
            <a:lvl2pPr marL="742950" indent="-285750">
              <a:defRPr sz="2400">
                <a:solidFill>
                  <a:schemeClr val="tx1"/>
                </a:solidFill>
                <a:latin typeface="Arial" charset="0"/>
                <a:ea typeface="SimSun" charset="0"/>
                <a:cs typeface="SimSun" charset="0"/>
              </a:defRPr>
            </a:lvl2pPr>
            <a:lvl3pPr marL="1143000" indent="-228600">
              <a:defRPr sz="2400">
                <a:solidFill>
                  <a:schemeClr val="tx1"/>
                </a:solidFill>
                <a:latin typeface="Arial" charset="0"/>
                <a:ea typeface="SimSun" charset="0"/>
                <a:cs typeface="SimSun" charset="0"/>
              </a:defRPr>
            </a:lvl3pPr>
            <a:lvl4pPr marL="1600200" indent="-228600">
              <a:defRPr sz="2400">
                <a:solidFill>
                  <a:schemeClr val="tx1"/>
                </a:solidFill>
                <a:latin typeface="Arial" charset="0"/>
                <a:ea typeface="SimSun" charset="0"/>
                <a:cs typeface="SimSun" charset="0"/>
              </a:defRPr>
            </a:lvl4pPr>
            <a:lvl5pPr marL="2057400" indent="-228600">
              <a:defRPr sz="2400">
                <a:solidFill>
                  <a:schemeClr val="tx1"/>
                </a:solidFill>
                <a:latin typeface="Arial" charset="0"/>
                <a:ea typeface="SimSun" charset="0"/>
                <a:cs typeface="SimSun" charset="0"/>
              </a:defRPr>
            </a:lvl5pPr>
            <a:lvl6pPr marL="2514600" indent="-228600" eaLnBrk="0" fontAlgn="base" hangingPunct="0">
              <a:spcBef>
                <a:spcPct val="0"/>
              </a:spcBef>
              <a:spcAft>
                <a:spcPct val="0"/>
              </a:spcAft>
              <a:defRPr sz="2400">
                <a:solidFill>
                  <a:schemeClr val="tx1"/>
                </a:solidFill>
                <a:latin typeface="Arial" charset="0"/>
                <a:ea typeface="SimSun" charset="0"/>
                <a:cs typeface="SimSun" charset="0"/>
              </a:defRPr>
            </a:lvl6pPr>
            <a:lvl7pPr marL="2971800" indent="-228600" eaLnBrk="0" fontAlgn="base" hangingPunct="0">
              <a:spcBef>
                <a:spcPct val="0"/>
              </a:spcBef>
              <a:spcAft>
                <a:spcPct val="0"/>
              </a:spcAft>
              <a:defRPr sz="2400">
                <a:solidFill>
                  <a:schemeClr val="tx1"/>
                </a:solidFill>
                <a:latin typeface="Arial" charset="0"/>
                <a:ea typeface="SimSun" charset="0"/>
                <a:cs typeface="SimSun" charset="0"/>
              </a:defRPr>
            </a:lvl7pPr>
            <a:lvl8pPr marL="3429000" indent="-228600" eaLnBrk="0" fontAlgn="base" hangingPunct="0">
              <a:spcBef>
                <a:spcPct val="0"/>
              </a:spcBef>
              <a:spcAft>
                <a:spcPct val="0"/>
              </a:spcAft>
              <a:defRPr sz="2400">
                <a:solidFill>
                  <a:schemeClr val="tx1"/>
                </a:solidFill>
                <a:latin typeface="Arial" charset="0"/>
                <a:ea typeface="SimSun" charset="0"/>
                <a:cs typeface="SimSun" charset="0"/>
              </a:defRPr>
            </a:lvl8pPr>
            <a:lvl9pPr marL="3886200" indent="-228600" eaLnBrk="0" fontAlgn="base" hangingPunct="0">
              <a:spcBef>
                <a:spcPct val="0"/>
              </a:spcBef>
              <a:spcAft>
                <a:spcPct val="0"/>
              </a:spcAft>
              <a:defRPr sz="2400">
                <a:solidFill>
                  <a:schemeClr val="tx1"/>
                </a:solidFill>
                <a:latin typeface="Arial" charset="0"/>
                <a:ea typeface="SimSun" charset="0"/>
                <a:cs typeface="SimSun" charset="0"/>
              </a:defRPr>
            </a:lvl9pPr>
          </a:lstStyle>
          <a:p>
            <a:pPr marL="0" marR="0" lvl="0" indent="0" algn="r" defTabSz="914400" rtl="0" eaLnBrk="1" fontAlgn="base" latinLnBrk="0" hangingPunct="1">
              <a:lnSpc>
                <a:spcPct val="100000"/>
              </a:lnSpc>
              <a:spcBef>
                <a:spcPct val="0"/>
              </a:spcBef>
              <a:spcAft>
                <a:spcPct val="0"/>
              </a:spcAft>
              <a:buClr>
                <a:srgbClr val="0000FF"/>
              </a:buClr>
              <a:buSzTx/>
              <a:buFontTx/>
              <a:buNone/>
              <a:tabLst/>
              <a:defRPr/>
            </a:pPr>
            <a:fld id="{50B448AC-F4D1-BF4A-8BF2-125A65F34D20}" type="slidenum">
              <a:rPr kumimoji="0" lang="en-US" altLang="zh-CN" sz="1200" b="0" i="0" u="none" strike="noStrike" kern="1200" cap="none" spc="0" normalizeH="0" baseline="0" noProof="0">
                <a:ln>
                  <a:noFill/>
                </a:ln>
                <a:solidFill>
                  <a:srgbClr val="000000"/>
                </a:solidFill>
                <a:effectLst/>
                <a:uLnTx/>
                <a:uFillTx/>
                <a:latin typeface="Calibri" charset="0"/>
                <a:ea typeface="SimSun" charset="0"/>
              </a:rPr>
              <a:pPr marL="0" marR="0" lvl="0" indent="0" algn="r" defTabSz="914400" rtl="0" eaLnBrk="1" fontAlgn="base" latinLnBrk="0" hangingPunct="1">
                <a:lnSpc>
                  <a:spcPct val="100000"/>
                </a:lnSpc>
                <a:spcBef>
                  <a:spcPct val="0"/>
                </a:spcBef>
                <a:spcAft>
                  <a:spcPct val="0"/>
                </a:spcAft>
                <a:buClr>
                  <a:srgbClr val="0000FF"/>
                </a:buClr>
                <a:buSzTx/>
                <a:buFontTx/>
                <a:buNone/>
                <a:tabLst/>
                <a:defRPr/>
              </a:pPr>
              <a:t>36</a:t>
            </a:fld>
            <a:endParaRPr kumimoji="0" lang="en-US" altLang="zh-CN" sz="1200" b="0" i="0" u="none" strike="noStrike" kern="1200" cap="none" spc="0" normalizeH="0" baseline="0" noProof="0">
              <a:ln>
                <a:noFill/>
              </a:ln>
              <a:solidFill>
                <a:srgbClr val="000000"/>
              </a:solidFill>
              <a:effectLst/>
              <a:uLnTx/>
              <a:uFillTx/>
              <a:latin typeface="Calibri" charset="0"/>
              <a:ea typeface="SimSun" charset="0"/>
            </a:endParaRPr>
          </a:p>
        </p:txBody>
      </p:sp>
      <p:sp>
        <p:nvSpPr>
          <p:cNvPr id="264194"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641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7182391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7"/>
          <p:cNvSpPr>
            <a:spLocks noGrp="1" noChangeArrowheads="1"/>
          </p:cNvSpPr>
          <p:nvPr>
            <p:ph type="sldNum" sz="quarter" idx="5"/>
          </p:nvPr>
        </p:nvSpPr>
        <p:spPr bwMode="auto">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
                <a:srgbClr val="0000FF"/>
              </a:buClr>
              <a:buSzTx/>
              <a:buFontTx/>
              <a:buNone/>
              <a:tabLst/>
              <a:defRPr/>
            </a:pPr>
            <a:fld id="{2D3D6328-319A-40AE-88A1-5340C1459EBD}" type="slidenum">
              <a:rPr kumimoji="0" lang="en-US" altLang="zh-CN" sz="1200" b="0" i="0" u="none" strike="noStrike" kern="1200" cap="none" spc="0" normalizeH="0" baseline="0" noProof="0">
                <a:ln>
                  <a:noFill/>
                </a:ln>
                <a:solidFill>
                  <a:srgbClr val="000000"/>
                </a:solidFill>
                <a:effectLst/>
                <a:uLnTx/>
                <a:uFillTx/>
                <a:latin typeface="Calibri" pitchFamily="34" charset="0"/>
                <a:ea typeface="SimSun" pitchFamily="2" charset="-122"/>
                <a:cs typeface="+mn-cs"/>
              </a:rPr>
              <a:pPr marL="0" marR="0" lvl="0" indent="0" algn="r" defTabSz="914400" rtl="0" eaLnBrk="1" fontAlgn="base" latinLnBrk="0" hangingPunct="1">
                <a:lnSpc>
                  <a:spcPct val="100000"/>
                </a:lnSpc>
                <a:spcBef>
                  <a:spcPct val="0"/>
                </a:spcBef>
                <a:spcAft>
                  <a:spcPct val="0"/>
                </a:spcAft>
                <a:buClr>
                  <a:srgbClr val="0000FF"/>
                </a:buClr>
                <a:buSzTx/>
                <a:buFontTx/>
                <a:buNone/>
                <a:tabLst/>
                <a:defRPr/>
              </a:pPr>
              <a:t>37</a:t>
            </a:fld>
            <a:endParaRPr kumimoji="0" lang="en-US" altLang="zh-CN" sz="1200" b="0" i="0" u="none" strike="noStrike" kern="1200" cap="none" spc="0" normalizeH="0" baseline="0" noProof="0">
              <a:ln>
                <a:noFill/>
              </a:ln>
              <a:solidFill>
                <a:srgbClr val="000000"/>
              </a:solidFill>
              <a:effectLst/>
              <a:uLnTx/>
              <a:uFillTx/>
              <a:latin typeface="Calibri" pitchFamily="34" charset="0"/>
              <a:ea typeface="SimSun" pitchFamily="2" charset="-122"/>
              <a:cs typeface="+mn-cs"/>
            </a:endParaRPr>
          </a:p>
        </p:txBody>
      </p:sp>
      <p:sp>
        <p:nvSpPr>
          <p:cNvPr id="26624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266243" name="Rectangle 3"/>
          <p:cNvSpPr>
            <a:spLocks noGrp="1" noChangeArrowheads="1"/>
          </p:cNvSpPr>
          <p:nvPr>
            <p:ph type="body" idx="1"/>
          </p:nvPr>
        </p:nvSpPr>
        <p:spPr bwMode="auto">
          <a:noFill/>
        </p:spPr>
        <p:txBody>
          <a:bodyPr/>
          <a:lstStyle/>
          <a:p>
            <a:pPr eaLnBrk="1" hangingPunct="1">
              <a:spcBef>
                <a:spcPct val="0"/>
              </a:spcBef>
            </a:pPr>
            <a:endParaRPr lang="en-US">
              <a:latin typeface="Times New Roman" pitchFamily="18" charset="0"/>
              <a:ea typeface="MS PGothic" pitchFamily="34" charset="-128"/>
            </a:endParaRPr>
          </a:p>
        </p:txBody>
      </p:sp>
    </p:spTree>
    <p:extLst>
      <p:ext uri="{BB962C8B-B14F-4D97-AF65-F5344CB8AC3E}">
        <p14:creationId xmlns:p14="http://schemas.microsoft.com/office/powerpoint/2010/main" val="39920502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Slide Image Placeholder 1"/>
          <p:cNvSpPr>
            <a:spLocks noGrp="1" noRot="1" noChangeAspect="1" noTextEdit="1"/>
          </p:cNvSpPr>
          <p:nvPr>
            <p:ph type="sldImg"/>
          </p:nvPr>
        </p:nvSpPr>
        <p:spPr bwMode="auto">
          <a:xfrm>
            <a:off x="1143000" y="685800"/>
            <a:ext cx="4572000" cy="3429000"/>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274434" name="Notes Placeholder 2"/>
          <p:cNvSpPr>
            <a:spLocks noGrp="1"/>
          </p:cNvSpPr>
          <p:nvPr>
            <p:ph type="body" idx="1"/>
          </p:nvPr>
        </p:nvSpPr>
        <p:spPr bwMode="auto">
          <a:xfrm>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25000" lnSpcReduction="20000"/>
          </a:bodyPr>
          <a:lstStyle/>
          <a:p>
            <a:pPr marL="822325" indent="-273050" eaLnBrk="1" hangingPunct="1">
              <a:spcBef>
                <a:spcPts val="1200"/>
              </a:spcBef>
            </a:pPr>
            <a:r>
              <a:rPr lang="en-US" altLang="zh-CN" sz="1100" b="1">
                <a:latin typeface="Times New Roman" charset="0"/>
                <a:ea typeface="MS Mincho" charset="0"/>
                <a:cs typeface="MS Mincho" charset="0"/>
              </a:rPr>
              <a:t>• Love God</a:t>
            </a:r>
            <a:endParaRPr lang="en-US" altLang="zh-CN" b="1">
              <a:latin typeface="Times New Roman" charset="0"/>
              <a:ea typeface="MS Mincho" charset="0"/>
              <a:cs typeface="MS Mincho" charset="0"/>
            </a:endParaRPr>
          </a:p>
          <a:p>
            <a:pPr marL="822325" indent="-273050" eaLnBrk="1" hangingPunct="1">
              <a:spcBef>
                <a:spcPts val="1200"/>
              </a:spcBef>
              <a:spcAft>
                <a:spcPts val="300"/>
              </a:spcAft>
            </a:pPr>
            <a:r>
              <a:rPr lang="en-US" altLang="zh-CN" b="1">
                <a:latin typeface="Times" charset="0"/>
                <a:ea typeface="ＭＳ Ｐゴシック" charset="0"/>
                <a:cs typeface="ＭＳ Ｐゴシック" charset="0"/>
              </a:rPr>
              <a:t>Where it starts—and ends—is in our call to LOVE.  As Paul noted, “The greatest of these is love” (1 Cor. 13:13).  </a:t>
            </a:r>
            <a:endParaRPr lang="en-US" altLang="zh-CN" b="1">
              <a:latin typeface="Times New Roman" charset="0"/>
              <a:ea typeface="ＭＳ Ｐゴシック" charset="0"/>
              <a:cs typeface="ＭＳ Ｐゴシック" charset="0"/>
            </a:endParaRPr>
          </a:p>
          <a:p>
            <a:pPr marL="822325" indent="-273050" eaLnBrk="1" hangingPunct="1">
              <a:spcBef>
                <a:spcPts val="1200"/>
              </a:spcBef>
              <a:spcAft>
                <a:spcPts val="300"/>
              </a:spcAft>
            </a:pPr>
            <a:r>
              <a:rPr lang="en-US" altLang="zh-CN" b="1">
                <a:latin typeface="Times" charset="0"/>
                <a:ea typeface="ＭＳ Ｐゴシック" charset="0"/>
                <a:cs typeface="ＭＳ Ｐゴシック" charset="0"/>
              </a:rPr>
              <a:t>What is the most important thing we do as a church?  It begins with loving the God who loves us.  </a:t>
            </a:r>
            <a:endParaRPr lang="en-US" altLang="zh-CN" b="1">
              <a:latin typeface="Times New Roman" charset="0"/>
              <a:ea typeface="ＭＳ Ｐゴシック" charset="0"/>
              <a:cs typeface="ＭＳ Ｐゴシック" charset="0"/>
            </a:endParaRPr>
          </a:p>
          <a:p>
            <a:pPr marL="822325" indent="-273050" eaLnBrk="1" hangingPunct="1">
              <a:spcBef>
                <a:spcPts val="1200"/>
              </a:spcBef>
            </a:pPr>
            <a:r>
              <a:rPr lang="en-US" altLang="zh-CN" sz="1100" b="1">
                <a:latin typeface="Times New Roman" charset="0"/>
                <a:ea typeface="MS Mincho" charset="0"/>
                <a:cs typeface="MS Mincho" charset="0"/>
              </a:rPr>
              <a:t>• Love Church</a:t>
            </a:r>
            <a:endParaRPr lang="en-US" altLang="zh-CN" b="1">
              <a:latin typeface="Times New Roman" charset="0"/>
              <a:ea typeface="MS Mincho" charset="0"/>
              <a:cs typeface="MS Mincho" charset="0"/>
            </a:endParaRPr>
          </a:p>
          <a:p>
            <a:pPr marL="822325" indent="-273050" eaLnBrk="1" hangingPunct="1">
              <a:spcBef>
                <a:spcPts val="1200"/>
              </a:spcBef>
              <a:spcAft>
                <a:spcPts val="300"/>
              </a:spcAft>
            </a:pPr>
            <a:r>
              <a:rPr lang="en-US" altLang="zh-CN" b="1">
                <a:latin typeface="Times" charset="0"/>
                <a:ea typeface="ＭＳ Ｐゴシック" charset="0"/>
                <a:cs typeface="ＭＳ Ｐゴシック" charset="0"/>
              </a:rPr>
              <a:t>Do you genuinely love him?  If you don’t, then nothing else you do counts, really.</a:t>
            </a:r>
            <a:endParaRPr lang="en-US" altLang="zh-CN" b="1">
              <a:latin typeface="Times New Roman" charset="0"/>
              <a:ea typeface="ＭＳ Ｐゴシック" charset="0"/>
              <a:cs typeface="ＭＳ Ｐゴシック" charset="0"/>
            </a:endParaRPr>
          </a:p>
          <a:p>
            <a:pPr marL="822325" indent="-273050" eaLnBrk="1" hangingPunct="1">
              <a:spcBef>
                <a:spcPts val="1200"/>
              </a:spcBef>
              <a:spcAft>
                <a:spcPts val="300"/>
              </a:spcAft>
            </a:pPr>
            <a:r>
              <a:rPr lang="en-US" altLang="zh-CN" b="1">
                <a:latin typeface="Times" charset="0"/>
                <a:ea typeface="ＭＳ Ｐゴシック" charset="0"/>
                <a:cs typeface="ＭＳ Ｐゴシック" charset="0"/>
              </a:rPr>
              <a:t>The second thing He said right after this: to love your neighbor as yourself.  </a:t>
            </a:r>
            <a:endParaRPr lang="en-US" altLang="zh-CN" b="1">
              <a:latin typeface="Times New Roman" charset="0"/>
              <a:ea typeface="ＭＳ Ｐゴシック" charset="0"/>
              <a:cs typeface="ＭＳ Ｐゴシック" charset="0"/>
            </a:endParaRPr>
          </a:p>
          <a:p>
            <a:pPr marL="822325" indent="-273050" eaLnBrk="1" hangingPunct="1">
              <a:spcBef>
                <a:spcPts val="1200"/>
              </a:spcBef>
            </a:pPr>
            <a:r>
              <a:rPr lang="en-US" altLang="zh-CN" sz="1100" b="1">
                <a:latin typeface="Times New Roman" charset="0"/>
                <a:ea typeface="MS Mincho" charset="0"/>
                <a:cs typeface="MS Mincho" charset="0"/>
              </a:rPr>
              <a:t>• Love Nations</a:t>
            </a:r>
            <a:endParaRPr lang="en-US" altLang="zh-CN" b="1">
              <a:latin typeface="Times New Roman" charset="0"/>
              <a:ea typeface="MS Mincho" charset="0"/>
              <a:cs typeface="MS Mincho" charset="0"/>
            </a:endParaRPr>
          </a:p>
          <a:p>
            <a:pPr marL="822325" indent="-273050" eaLnBrk="1" hangingPunct="1">
              <a:spcBef>
                <a:spcPts val="1200"/>
              </a:spcBef>
              <a:spcAft>
                <a:spcPts val="300"/>
              </a:spcAft>
            </a:pPr>
            <a:r>
              <a:rPr lang="en-US" altLang="zh-CN" b="1">
                <a:latin typeface="Times" charset="0"/>
                <a:ea typeface="ＭＳ Ｐゴシック" charset="0"/>
                <a:cs typeface="ＭＳ Ｐゴシック" charset="0"/>
              </a:rPr>
              <a:t>But who is your neighbor?  It starts right here in the body—to love the church—but then it extends from this “close neighbor” to those who are out of the reach of this fellowship where we love the nations.  Our leadership is committed to make all that we do revolve around one of these three priorities.</a:t>
            </a:r>
            <a:endParaRPr lang="en-US" altLang="zh-CN" b="1">
              <a:latin typeface="Times New Roman" charset="0"/>
              <a:ea typeface="ＭＳ Ｐゴシック" charset="0"/>
              <a:cs typeface="ＭＳ Ｐゴシック" charset="0"/>
            </a:endParaRPr>
          </a:p>
          <a:p>
            <a:pPr marL="822325" indent="-273050" eaLnBrk="1" hangingPunct="1">
              <a:spcBef>
                <a:spcPct val="0"/>
              </a:spcBef>
            </a:pPr>
            <a:endParaRPr lang="en-US" altLang="zh-CN">
              <a:latin typeface="Times New Roman" charset="0"/>
              <a:ea typeface="ＭＳ Ｐゴシック" charset="0"/>
              <a:cs typeface="ＭＳ Ｐゴシック" charset="0"/>
            </a:endParaRPr>
          </a:p>
        </p:txBody>
      </p:sp>
      <p:sp>
        <p:nvSpPr>
          <p:cNvPr id="274435"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SimSun" charset="0"/>
                <a:cs typeface="SimSun" charset="0"/>
              </a:defRPr>
            </a:lvl1pPr>
            <a:lvl2pPr marL="742950" indent="-285750">
              <a:defRPr sz="2400">
                <a:solidFill>
                  <a:schemeClr val="tx1"/>
                </a:solidFill>
                <a:latin typeface="Arial" charset="0"/>
                <a:ea typeface="SimSun" charset="0"/>
                <a:cs typeface="SimSun" charset="0"/>
              </a:defRPr>
            </a:lvl2pPr>
            <a:lvl3pPr marL="1143000" indent="-228600">
              <a:defRPr sz="2400">
                <a:solidFill>
                  <a:schemeClr val="tx1"/>
                </a:solidFill>
                <a:latin typeface="Arial" charset="0"/>
                <a:ea typeface="SimSun" charset="0"/>
                <a:cs typeface="SimSun" charset="0"/>
              </a:defRPr>
            </a:lvl3pPr>
            <a:lvl4pPr marL="1600200" indent="-228600">
              <a:defRPr sz="2400">
                <a:solidFill>
                  <a:schemeClr val="tx1"/>
                </a:solidFill>
                <a:latin typeface="Arial" charset="0"/>
                <a:ea typeface="SimSun" charset="0"/>
                <a:cs typeface="SimSun" charset="0"/>
              </a:defRPr>
            </a:lvl4pPr>
            <a:lvl5pPr marL="2057400" indent="-228600">
              <a:defRPr sz="2400">
                <a:solidFill>
                  <a:schemeClr val="tx1"/>
                </a:solidFill>
                <a:latin typeface="Arial" charset="0"/>
                <a:ea typeface="SimSun" charset="0"/>
                <a:cs typeface="SimSun" charset="0"/>
              </a:defRPr>
            </a:lvl5pPr>
            <a:lvl6pPr marL="2514600" indent="-228600" eaLnBrk="0" fontAlgn="base" hangingPunct="0">
              <a:spcBef>
                <a:spcPct val="0"/>
              </a:spcBef>
              <a:spcAft>
                <a:spcPct val="0"/>
              </a:spcAft>
              <a:defRPr sz="2400">
                <a:solidFill>
                  <a:schemeClr val="tx1"/>
                </a:solidFill>
                <a:latin typeface="Arial" charset="0"/>
                <a:ea typeface="SimSun" charset="0"/>
                <a:cs typeface="SimSun" charset="0"/>
              </a:defRPr>
            </a:lvl6pPr>
            <a:lvl7pPr marL="2971800" indent="-228600" eaLnBrk="0" fontAlgn="base" hangingPunct="0">
              <a:spcBef>
                <a:spcPct val="0"/>
              </a:spcBef>
              <a:spcAft>
                <a:spcPct val="0"/>
              </a:spcAft>
              <a:defRPr sz="2400">
                <a:solidFill>
                  <a:schemeClr val="tx1"/>
                </a:solidFill>
                <a:latin typeface="Arial" charset="0"/>
                <a:ea typeface="SimSun" charset="0"/>
                <a:cs typeface="SimSun" charset="0"/>
              </a:defRPr>
            </a:lvl7pPr>
            <a:lvl8pPr marL="3429000" indent="-228600" eaLnBrk="0" fontAlgn="base" hangingPunct="0">
              <a:spcBef>
                <a:spcPct val="0"/>
              </a:spcBef>
              <a:spcAft>
                <a:spcPct val="0"/>
              </a:spcAft>
              <a:defRPr sz="2400">
                <a:solidFill>
                  <a:schemeClr val="tx1"/>
                </a:solidFill>
                <a:latin typeface="Arial" charset="0"/>
                <a:ea typeface="SimSun" charset="0"/>
                <a:cs typeface="SimSun" charset="0"/>
              </a:defRPr>
            </a:lvl8pPr>
            <a:lvl9pPr marL="3886200" indent="-228600" eaLnBrk="0" fontAlgn="base" hangingPunct="0">
              <a:spcBef>
                <a:spcPct val="0"/>
              </a:spcBef>
              <a:spcAft>
                <a:spcPct val="0"/>
              </a:spcAft>
              <a:defRPr sz="2400">
                <a:solidFill>
                  <a:schemeClr val="tx1"/>
                </a:solidFill>
                <a:latin typeface="Arial" charset="0"/>
                <a:ea typeface="SimSun" charset="0"/>
                <a:cs typeface="SimSun"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106B466-70E8-B74F-97F2-8CDE4582FFB6}" type="slidenum">
              <a:rPr kumimoji="0" lang="en-US" altLang="zh-CN" sz="1200" b="0" i="0" u="none" strike="noStrike" kern="1200" cap="none" spc="0" normalizeH="0" baseline="0" noProof="0" smtClean="0">
                <a:ln>
                  <a:noFill/>
                </a:ln>
                <a:solidFill>
                  <a:srgbClr val="000000"/>
                </a:solidFill>
                <a:effectLst/>
                <a:uLnTx/>
                <a:uFillTx/>
                <a:latin typeface="Calibri" charset="0"/>
                <a:ea typeface="SimSun" charset="0"/>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en-US" altLang="zh-CN" sz="1200" b="0" i="0" u="none" strike="noStrike" kern="1200" cap="none" spc="0" normalizeH="0" baseline="0" noProof="0">
              <a:ln>
                <a:noFill/>
              </a:ln>
              <a:solidFill>
                <a:srgbClr val="000000"/>
              </a:solidFill>
              <a:effectLst/>
              <a:uLnTx/>
              <a:uFillTx/>
              <a:latin typeface="Calibri" charset="0"/>
              <a:ea typeface="SimSun" charset="0"/>
            </a:endParaRPr>
          </a:p>
        </p:txBody>
      </p:sp>
    </p:spTree>
    <p:extLst>
      <p:ext uri="{BB962C8B-B14F-4D97-AF65-F5344CB8AC3E}">
        <p14:creationId xmlns:p14="http://schemas.microsoft.com/office/powerpoint/2010/main" val="7862351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SimSun" charset="0"/>
                <a:cs typeface="SimSun" charset="0"/>
              </a:defRPr>
            </a:lvl1pPr>
            <a:lvl2pPr marL="742950" indent="-285750">
              <a:defRPr sz="2400">
                <a:solidFill>
                  <a:schemeClr val="tx1"/>
                </a:solidFill>
                <a:latin typeface="Arial" charset="0"/>
                <a:ea typeface="SimSun" charset="0"/>
                <a:cs typeface="SimSun" charset="0"/>
              </a:defRPr>
            </a:lvl2pPr>
            <a:lvl3pPr marL="1143000" indent="-228600">
              <a:defRPr sz="2400">
                <a:solidFill>
                  <a:schemeClr val="tx1"/>
                </a:solidFill>
                <a:latin typeface="Arial" charset="0"/>
                <a:ea typeface="SimSun" charset="0"/>
                <a:cs typeface="SimSun" charset="0"/>
              </a:defRPr>
            </a:lvl3pPr>
            <a:lvl4pPr marL="1600200" indent="-228600">
              <a:defRPr sz="2400">
                <a:solidFill>
                  <a:schemeClr val="tx1"/>
                </a:solidFill>
                <a:latin typeface="Arial" charset="0"/>
                <a:ea typeface="SimSun" charset="0"/>
                <a:cs typeface="SimSun" charset="0"/>
              </a:defRPr>
            </a:lvl4pPr>
            <a:lvl5pPr marL="2057400" indent="-228600">
              <a:defRPr sz="2400">
                <a:solidFill>
                  <a:schemeClr val="tx1"/>
                </a:solidFill>
                <a:latin typeface="Arial" charset="0"/>
                <a:ea typeface="SimSun" charset="0"/>
                <a:cs typeface="SimSun" charset="0"/>
              </a:defRPr>
            </a:lvl5pPr>
            <a:lvl6pPr marL="2514600" indent="-228600" eaLnBrk="0" fontAlgn="base" hangingPunct="0">
              <a:spcBef>
                <a:spcPct val="0"/>
              </a:spcBef>
              <a:spcAft>
                <a:spcPct val="0"/>
              </a:spcAft>
              <a:defRPr sz="2400">
                <a:solidFill>
                  <a:schemeClr val="tx1"/>
                </a:solidFill>
                <a:latin typeface="Arial" charset="0"/>
                <a:ea typeface="SimSun" charset="0"/>
                <a:cs typeface="SimSun" charset="0"/>
              </a:defRPr>
            </a:lvl6pPr>
            <a:lvl7pPr marL="2971800" indent="-228600" eaLnBrk="0" fontAlgn="base" hangingPunct="0">
              <a:spcBef>
                <a:spcPct val="0"/>
              </a:spcBef>
              <a:spcAft>
                <a:spcPct val="0"/>
              </a:spcAft>
              <a:defRPr sz="2400">
                <a:solidFill>
                  <a:schemeClr val="tx1"/>
                </a:solidFill>
                <a:latin typeface="Arial" charset="0"/>
                <a:ea typeface="SimSun" charset="0"/>
                <a:cs typeface="SimSun" charset="0"/>
              </a:defRPr>
            </a:lvl7pPr>
            <a:lvl8pPr marL="3429000" indent="-228600" eaLnBrk="0" fontAlgn="base" hangingPunct="0">
              <a:spcBef>
                <a:spcPct val="0"/>
              </a:spcBef>
              <a:spcAft>
                <a:spcPct val="0"/>
              </a:spcAft>
              <a:defRPr sz="2400">
                <a:solidFill>
                  <a:schemeClr val="tx1"/>
                </a:solidFill>
                <a:latin typeface="Arial" charset="0"/>
                <a:ea typeface="SimSun" charset="0"/>
                <a:cs typeface="SimSun" charset="0"/>
              </a:defRPr>
            </a:lvl8pPr>
            <a:lvl9pPr marL="3886200" indent="-228600" eaLnBrk="0" fontAlgn="base" hangingPunct="0">
              <a:spcBef>
                <a:spcPct val="0"/>
              </a:spcBef>
              <a:spcAft>
                <a:spcPct val="0"/>
              </a:spcAft>
              <a:defRPr sz="2400">
                <a:solidFill>
                  <a:schemeClr val="tx1"/>
                </a:solidFill>
                <a:latin typeface="Arial" charset="0"/>
                <a:ea typeface="SimSun" charset="0"/>
                <a:cs typeface="SimSun" charset="0"/>
              </a:defRPr>
            </a:lvl9pPr>
          </a:lstStyle>
          <a:p>
            <a:pPr marL="0" marR="0" lvl="0" indent="0" algn="r" defTabSz="914400" rtl="0" eaLnBrk="1" fontAlgn="base" latinLnBrk="0" hangingPunct="1">
              <a:lnSpc>
                <a:spcPct val="100000"/>
              </a:lnSpc>
              <a:spcBef>
                <a:spcPct val="0"/>
              </a:spcBef>
              <a:spcAft>
                <a:spcPct val="0"/>
              </a:spcAft>
              <a:buClr>
                <a:srgbClr val="0000FF"/>
              </a:buClr>
              <a:buSzTx/>
              <a:buFontTx/>
              <a:buNone/>
              <a:tabLst/>
              <a:defRPr/>
            </a:pPr>
            <a:fld id="{3C85AE85-DBFD-3845-A7B5-1E915F21D95E}" type="slidenum">
              <a:rPr kumimoji="0" lang="en-US" altLang="zh-CN" sz="1200" b="0" i="0" u="none" strike="noStrike" kern="1200" cap="none" spc="0" normalizeH="0" baseline="0" noProof="0">
                <a:ln>
                  <a:noFill/>
                </a:ln>
                <a:solidFill>
                  <a:srgbClr val="000000"/>
                </a:solidFill>
                <a:effectLst/>
                <a:uLnTx/>
                <a:uFillTx/>
                <a:latin typeface="Calibri" charset="0"/>
                <a:ea typeface="SimSun" charset="0"/>
              </a:rPr>
              <a:pPr marL="0" marR="0" lvl="0" indent="0" algn="r" defTabSz="914400" rtl="0" eaLnBrk="1" fontAlgn="base" latinLnBrk="0" hangingPunct="1">
                <a:lnSpc>
                  <a:spcPct val="100000"/>
                </a:lnSpc>
                <a:spcBef>
                  <a:spcPct val="0"/>
                </a:spcBef>
                <a:spcAft>
                  <a:spcPct val="0"/>
                </a:spcAft>
                <a:buClr>
                  <a:srgbClr val="0000FF"/>
                </a:buClr>
                <a:buSzTx/>
                <a:buFontTx/>
                <a:buNone/>
                <a:tabLst/>
                <a:defRPr/>
              </a:pPr>
              <a:t>39</a:t>
            </a:fld>
            <a:endParaRPr kumimoji="0" lang="en-US" altLang="zh-CN" sz="1200" b="0" i="0" u="none" strike="noStrike" kern="1200" cap="none" spc="0" normalizeH="0" baseline="0" noProof="0">
              <a:ln>
                <a:noFill/>
              </a:ln>
              <a:solidFill>
                <a:srgbClr val="000000"/>
              </a:solidFill>
              <a:effectLst/>
              <a:uLnTx/>
              <a:uFillTx/>
              <a:latin typeface="Calibri" charset="0"/>
              <a:ea typeface="SimSun" charset="0"/>
            </a:endParaRPr>
          </a:p>
        </p:txBody>
      </p:sp>
      <p:sp>
        <p:nvSpPr>
          <p:cNvPr id="268290"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682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zh-CN" sz="1600" b="1">
                <a:latin typeface="Times New Roman" charset="0"/>
                <a:ea typeface="ＭＳ Ｐゴシック" charset="0"/>
                <a:cs typeface="ＭＳ Ｐゴシック" charset="0"/>
              </a:rPr>
              <a:t>Sometimes we don’t embrace change because we’re too comfortable!</a:t>
            </a:r>
          </a:p>
          <a:p>
            <a:pPr eaLnBrk="1" hangingPunct="1">
              <a:spcBef>
                <a:spcPct val="0"/>
              </a:spcBef>
            </a:pPr>
            <a:r>
              <a:rPr lang="en-US" altLang="zh-CN" sz="1600" b="1">
                <a:latin typeface="Times New Roman" charset="0"/>
                <a:ea typeface="ＭＳ Ｐゴシック" charset="0"/>
                <a:cs typeface="ＭＳ Ｐゴシック" charset="0"/>
              </a:rPr>
              <a:t>That’s not us!</a:t>
            </a:r>
          </a:p>
        </p:txBody>
      </p:sp>
    </p:spTree>
    <p:extLst>
      <p:ext uri="{BB962C8B-B14F-4D97-AF65-F5344CB8AC3E}">
        <p14:creationId xmlns:p14="http://schemas.microsoft.com/office/powerpoint/2010/main" val="1572597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7"/>
          <p:cNvSpPr>
            <a:spLocks noGrp="1" noChangeArrowheads="1"/>
          </p:cNvSpPr>
          <p:nvPr>
            <p:ph type="sldNum" sz="quarter" idx="5"/>
          </p:nvPr>
        </p:nvSpPr>
        <p:spPr bwMode="auto">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
                <a:srgbClr val="0000FF"/>
              </a:buClr>
              <a:buSzTx/>
              <a:buFontTx/>
              <a:buNone/>
              <a:tabLst/>
              <a:defRPr/>
            </a:pPr>
            <a:fld id="{B08AE1CA-DD0E-4599-9D2C-0ADA0F6A4952}" type="slidenum">
              <a:rPr kumimoji="0" lang="en-US" altLang="zh-CN" sz="1200" b="0" i="0" u="none" strike="noStrike" kern="1200" cap="none" spc="0" normalizeH="0" baseline="0" noProof="0">
                <a:ln>
                  <a:noFill/>
                </a:ln>
                <a:solidFill>
                  <a:srgbClr val="000000"/>
                </a:solidFill>
                <a:effectLst/>
                <a:uLnTx/>
                <a:uFillTx/>
                <a:latin typeface="Calibri" pitchFamily="34" charset="0"/>
                <a:ea typeface="SimSun" pitchFamily="2" charset="-122"/>
                <a:cs typeface="+mn-cs"/>
              </a:rPr>
              <a:pPr marL="0" marR="0" lvl="0" indent="0" algn="r" defTabSz="914400" rtl="0" eaLnBrk="1" fontAlgn="base" latinLnBrk="0" hangingPunct="1">
                <a:lnSpc>
                  <a:spcPct val="100000"/>
                </a:lnSpc>
                <a:spcBef>
                  <a:spcPct val="0"/>
                </a:spcBef>
                <a:spcAft>
                  <a:spcPct val="0"/>
                </a:spcAft>
                <a:buClr>
                  <a:srgbClr val="0000FF"/>
                </a:buClr>
                <a:buSzTx/>
                <a:buFontTx/>
                <a:buNone/>
                <a:tabLst/>
                <a:defRPr/>
              </a:pPr>
              <a:t>4</a:t>
            </a:fld>
            <a:endParaRPr kumimoji="0" lang="en-US" altLang="zh-CN" sz="1200" b="0" i="0" u="none" strike="noStrike" kern="1200" cap="none" spc="0" normalizeH="0" baseline="0" noProof="0">
              <a:ln>
                <a:noFill/>
              </a:ln>
              <a:solidFill>
                <a:srgbClr val="000000"/>
              </a:solidFill>
              <a:effectLst/>
              <a:uLnTx/>
              <a:uFillTx/>
              <a:latin typeface="Calibri" pitchFamily="34" charset="0"/>
              <a:ea typeface="SimSun" pitchFamily="2" charset="-122"/>
              <a:cs typeface="+mn-cs"/>
            </a:endParaRPr>
          </a:p>
        </p:txBody>
      </p:sp>
      <p:sp>
        <p:nvSpPr>
          <p:cNvPr id="198658"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98659" name="Rectangle 3"/>
          <p:cNvSpPr>
            <a:spLocks noGrp="1" noChangeArrowheads="1"/>
          </p:cNvSpPr>
          <p:nvPr>
            <p:ph type="body" idx="1"/>
          </p:nvPr>
        </p:nvSpPr>
        <p:spPr bwMode="auto">
          <a:noFill/>
        </p:spPr>
        <p:txBody>
          <a:bodyPr/>
          <a:lstStyle/>
          <a:p>
            <a:pPr eaLnBrk="1" hangingPunct="1">
              <a:spcBef>
                <a:spcPct val="0"/>
              </a:spcBef>
            </a:pPr>
            <a:endParaRPr lang="en-US">
              <a:latin typeface="Times New Roman" pitchFamily="18" charset="0"/>
              <a:ea typeface="MS PGothic" pitchFamily="34" charset="-128"/>
            </a:endParaRPr>
          </a:p>
        </p:txBody>
      </p:sp>
    </p:spTree>
    <p:extLst>
      <p:ext uri="{BB962C8B-B14F-4D97-AF65-F5344CB8AC3E}">
        <p14:creationId xmlns:p14="http://schemas.microsoft.com/office/powerpoint/2010/main" val="27420013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SimSun" charset="0"/>
                <a:cs typeface="SimSun" charset="0"/>
              </a:defRPr>
            </a:lvl1pPr>
            <a:lvl2pPr marL="742950" indent="-285750">
              <a:defRPr sz="2400">
                <a:solidFill>
                  <a:schemeClr val="tx1"/>
                </a:solidFill>
                <a:latin typeface="Arial" charset="0"/>
                <a:ea typeface="SimSun" charset="0"/>
                <a:cs typeface="SimSun" charset="0"/>
              </a:defRPr>
            </a:lvl2pPr>
            <a:lvl3pPr marL="1143000" indent="-228600">
              <a:defRPr sz="2400">
                <a:solidFill>
                  <a:schemeClr val="tx1"/>
                </a:solidFill>
                <a:latin typeface="Arial" charset="0"/>
                <a:ea typeface="SimSun" charset="0"/>
                <a:cs typeface="SimSun" charset="0"/>
              </a:defRPr>
            </a:lvl3pPr>
            <a:lvl4pPr marL="1600200" indent="-228600">
              <a:defRPr sz="2400">
                <a:solidFill>
                  <a:schemeClr val="tx1"/>
                </a:solidFill>
                <a:latin typeface="Arial" charset="0"/>
                <a:ea typeface="SimSun" charset="0"/>
                <a:cs typeface="SimSun" charset="0"/>
              </a:defRPr>
            </a:lvl4pPr>
            <a:lvl5pPr marL="2057400" indent="-228600">
              <a:defRPr sz="2400">
                <a:solidFill>
                  <a:schemeClr val="tx1"/>
                </a:solidFill>
                <a:latin typeface="Arial" charset="0"/>
                <a:ea typeface="SimSun" charset="0"/>
                <a:cs typeface="SimSun" charset="0"/>
              </a:defRPr>
            </a:lvl5pPr>
            <a:lvl6pPr marL="2514600" indent="-228600" eaLnBrk="0" fontAlgn="base" hangingPunct="0">
              <a:spcBef>
                <a:spcPct val="0"/>
              </a:spcBef>
              <a:spcAft>
                <a:spcPct val="0"/>
              </a:spcAft>
              <a:defRPr sz="2400">
                <a:solidFill>
                  <a:schemeClr val="tx1"/>
                </a:solidFill>
                <a:latin typeface="Arial" charset="0"/>
                <a:ea typeface="SimSun" charset="0"/>
                <a:cs typeface="SimSun" charset="0"/>
              </a:defRPr>
            </a:lvl6pPr>
            <a:lvl7pPr marL="2971800" indent="-228600" eaLnBrk="0" fontAlgn="base" hangingPunct="0">
              <a:spcBef>
                <a:spcPct val="0"/>
              </a:spcBef>
              <a:spcAft>
                <a:spcPct val="0"/>
              </a:spcAft>
              <a:defRPr sz="2400">
                <a:solidFill>
                  <a:schemeClr val="tx1"/>
                </a:solidFill>
                <a:latin typeface="Arial" charset="0"/>
                <a:ea typeface="SimSun" charset="0"/>
                <a:cs typeface="SimSun" charset="0"/>
              </a:defRPr>
            </a:lvl7pPr>
            <a:lvl8pPr marL="3429000" indent="-228600" eaLnBrk="0" fontAlgn="base" hangingPunct="0">
              <a:spcBef>
                <a:spcPct val="0"/>
              </a:spcBef>
              <a:spcAft>
                <a:spcPct val="0"/>
              </a:spcAft>
              <a:defRPr sz="2400">
                <a:solidFill>
                  <a:schemeClr val="tx1"/>
                </a:solidFill>
                <a:latin typeface="Arial" charset="0"/>
                <a:ea typeface="SimSun" charset="0"/>
                <a:cs typeface="SimSun" charset="0"/>
              </a:defRPr>
            </a:lvl8pPr>
            <a:lvl9pPr marL="3886200" indent="-228600" eaLnBrk="0" fontAlgn="base" hangingPunct="0">
              <a:spcBef>
                <a:spcPct val="0"/>
              </a:spcBef>
              <a:spcAft>
                <a:spcPct val="0"/>
              </a:spcAft>
              <a:defRPr sz="2400">
                <a:solidFill>
                  <a:schemeClr val="tx1"/>
                </a:solidFill>
                <a:latin typeface="Arial" charset="0"/>
                <a:ea typeface="SimSun" charset="0"/>
                <a:cs typeface="SimSun" charset="0"/>
              </a:defRPr>
            </a:lvl9pPr>
          </a:lstStyle>
          <a:p>
            <a:pPr marL="0" marR="0" lvl="0" indent="0" algn="r" defTabSz="914400" rtl="0" eaLnBrk="1" fontAlgn="base" latinLnBrk="0" hangingPunct="1">
              <a:lnSpc>
                <a:spcPct val="100000"/>
              </a:lnSpc>
              <a:spcBef>
                <a:spcPct val="0"/>
              </a:spcBef>
              <a:spcAft>
                <a:spcPct val="0"/>
              </a:spcAft>
              <a:buClr>
                <a:srgbClr val="0000FF"/>
              </a:buClr>
              <a:buSzTx/>
              <a:buFontTx/>
              <a:buNone/>
              <a:tabLst/>
              <a:defRPr/>
            </a:pPr>
            <a:fld id="{908EC1C4-C45F-724F-B2BB-0C21FF1C7743}" type="slidenum">
              <a:rPr kumimoji="0" lang="en-US" altLang="zh-CN" sz="1200" b="0" i="0" u="none" strike="noStrike" kern="1200" cap="none" spc="0" normalizeH="0" baseline="0" noProof="0">
                <a:ln>
                  <a:noFill/>
                </a:ln>
                <a:solidFill>
                  <a:srgbClr val="000000"/>
                </a:solidFill>
                <a:effectLst/>
                <a:uLnTx/>
                <a:uFillTx/>
                <a:latin typeface="Calibri" charset="0"/>
                <a:ea typeface="SimSun" charset="0"/>
              </a:rPr>
              <a:pPr marL="0" marR="0" lvl="0" indent="0" algn="r" defTabSz="914400" rtl="0" eaLnBrk="1" fontAlgn="base" latinLnBrk="0" hangingPunct="1">
                <a:lnSpc>
                  <a:spcPct val="100000"/>
                </a:lnSpc>
                <a:spcBef>
                  <a:spcPct val="0"/>
                </a:spcBef>
                <a:spcAft>
                  <a:spcPct val="0"/>
                </a:spcAft>
                <a:buClr>
                  <a:srgbClr val="0000FF"/>
                </a:buClr>
                <a:buSzTx/>
                <a:buFontTx/>
                <a:buNone/>
                <a:tabLst/>
                <a:defRPr/>
              </a:pPr>
              <a:t>40</a:t>
            </a:fld>
            <a:endParaRPr kumimoji="0" lang="en-US" altLang="zh-CN" sz="1200" b="0" i="0" u="none" strike="noStrike" kern="1200" cap="none" spc="0" normalizeH="0" baseline="0" noProof="0">
              <a:ln>
                <a:noFill/>
              </a:ln>
              <a:solidFill>
                <a:srgbClr val="000000"/>
              </a:solidFill>
              <a:effectLst/>
              <a:uLnTx/>
              <a:uFillTx/>
              <a:latin typeface="Calibri" charset="0"/>
              <a:ea typeface="SimSun" charset="0"/>
            </a:endParaRPr>
          </a:p>
        </p:txBody>
      </p:sp>
      <p:sp>
        <p:nvSpPr>
          <p:cNvPr id="270338"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703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zh-CN" sz="1600" b="1">
                <a:latin typeface="Times New Roman" charset="0"/>
                <a:ea typeface="ＭＳ Ｐゴシック" charset="0"/>
                <a:cs typeface="ＭＳ Ｐゴシック" charset="0"/>
              </a:rPr>
              <a:t>Other times we are stuck in tradition </a:t>
            </a:r>
          </a:p>
        </p:txBody>
      </p:sp>
    </p:spTree>
    <p:extLst>
      <p:ext uri="{BB962C8B-B14F-4D97-AF65-F5344CB8AC3E}">
        <p14:creationId xmlns:p14="http://schemas.microsoft.com/office/powerpoint/2010/main" val="29215755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SimSun" charset="0"/>
                <a:cs typeface="SimSun" charset="0"/>
              </a:defRPr>
            </a:lvl1pPr>
            <a:lvl2pPr marL="742950" indent="-285750">
              <a:defRPr sz="2400">
                <a:solidFill>
                  <a:schemeClr val="tx1"/>
                </a:solidFill>
                <a:latin typeface="Arial" charset="0"/>
                <a:ea typeface="SimSun" charset="0"/>
                <a:cs typeface="SimSun" charset="0"/>
              </a:defRPr>
            </a:lvl2pPr>
            <a:lvl3pPr marL="1143000" indent="-228600">
              <a:defRPr sz="2400">
                <a:solidFill>
                  <a:schemeClr val="tx1"/>
                </a:solidFill>
                <a:latin typeface="Arial" charset="0"/>
                <a:ea typeface="SimSun" charset="0"/>
                <a:cs typeface="SimSun" charset="0"/>
              </a:defRPr>
            </a:lvl3pPr>
            <a:lvl4pPr marL="1600200" indent="-228600">
              <a:defRPr sz="2400">
                <a:solidFill>
                  <a:schemeClr val="tx1"/>
                </a:solidFill>
                <a:latin typeface="Arial" charset="0"/>
                <a:ea typeface="SimSun" charset="0"/>
                <a:cs typeface="SimSun" charset="0"/>
              </a:defRPr>
            </a:lvl4pPr>
            <a:lvl5pPr marL="2057400" indent="-228600">
              <a:defRPr sz="2400">
                <a:solidFill>
                  <a:schemeClr val="tx1"/>
                </a:solidFill>
                <a:latin typeface="Arial" charset="0"/>
                <a:ea typeface="SimSun" charset="0"/>
                <a:cs typeface="SimSun" charset="0"/>
              </a:defRPr>
            </a:lvl5pPr>
            <a:lvl6pPr marL="2514600" indent="-228600" eaLnBrk="0" fontAlgn="base" hangingPunct="0">
              <a:spcBef>
                <a:spcPct val="0"/>
              </a:spcBef>
              <a:spcAft>
                <a:spcPct val="0"/>
              </a:spcAft>
              <a:defRPr sz="2400">
                <a:solidFill>
                  <a:schemeClr val="tx1"/>
                </a:solidFill>
                <a:latin typeface="Arial" charset="0"/>
                <a:ea typeface="SimSun" charset="0"/>
                <a:cs typeface="SimSun" charset="0"/>
              </a:defRPr>
            </a:lvl6pPr>
            <a:lvl7pPr marL="2971800" indent="-228600" eaLnBrk="0" fontAlgn="base" hangingPunct="0">
              <a:spcBef>
                <a:spcPct val="0"/>
              </a:spcBef>
              <a:spcAft>
                <a:spcPct val="0"/>
              </a:spcAft>
              <a:defRPr sz="2400">
                <a:solidFill>
                  <a:schemeClr val="tx1"/>
                </a:solidFill>
                <a:latin typeface="Arial" charset="0"/>
                <a:ea typeface="SimSun" charset="0"/>
                <a:cs typeface="SimSun" charset="0"/>
              </a:defRPr>
            </a:lvl7pPr>
            <a:lvl8pPr marL="3429000" indent="-228600" eaLnBrk="0" fontAlgn="base" hangingPunct="0">
              <a:spcBef>
                <a:spcPct val="0"/>
              </a:spcBef>
              <a:spcAft>
                <a:spcPct val="0"/>
              </a:spcAft>
              <a:defRPr sz="2400">
                <a:solidFill>
                  <a:schemeClr val="tx1"/>
                </a:solidFill>
                <a:latin typeface="Arial" charset="0"/>
                <a:ea typeface="SimSun" charset="0"/>
                <a:cs typeface="SimSun" charset="0"/>
              </a:defRPr>
            </a:lvl8pPr>
            <a:lvl9pPr marL="3886200" indent="-228600" eaLnBrk="0" fontAlgn="base" hangingPunct="0">
              <a:spcBef>
                <a:spcPct val="0"/>
              </a:spcBef>
              <a:spcAft>
                <a:spcPct val="0"/>
              </a:spcAft>
              <a:defRPr sz="2400">
                <a:solidFill>
                  <a:schemeClr val="tx1"/>
                </a:solidFill>
                <a:latin typeface="Arial" charset="0"/>
                <a:ea typeface="SimSun" charset="0"/>
                <a:cs typeface="SimSun" charset="0"/>
              </a:defRPr>
            </a:lvl9pPr>
          </a:lstStyle>
          <a:p>
            <a:pPr marL="0" marR="0" lvl="0" indent="0" algn="r" defTabSz="914400" rtl="0" eaLnBrk="1" fontAlgn="base" latinLnBrk="0" hangingPunct="1">
              <a:lnSpc>
                <a:spcPct val="100000"/>
              </a:lnSpc>
              <a:spcBef>
                <a:spcPct val="0"/>
              </a:spcBef>
              <a:spcAft>
                <a:spcPct val="0"/>
              </a:spcAft>
              <a:buClr>
                <a:srgbClr val="0000FF"/>
              </a:buClr>
              <a:buSzTx/>
              <a:buFontTx/>
              <a:buNone/>
              <a:tabLst/>
              <a:defRPr/>
            </a:pPr>
            <a:fld id="{04B3F805-8DF4-004A-B9C5-1AE391A04511}" type="slidenum">
              <a:rPr kumimoji="0" lang="en-US" altLang="zh-CN" sz="1200" b="0" i="0" u="none" strike="noStrike" kern="1200" cap="none" spc="0" normalizeH="0" baseline="0" noProof="0">
                <a:ln>
                  <a:noFill/>
                </a:ln>
                <a:solidFill>
                  <a:srgbClr val="000000"/>
                </a:solidFill>
                <a:effectLst/>
                <a:uLnTx/>
                <a:uFillTx/>
                <a:latin typeface="Calibri" charset="0"/>
                <a:ea typeface="SimSun" charset="0"/>
              </a:rPr>
              <a:pPr marL="0" marR="0" lvl="0" indent="0" algn="r" defTabSz="914400" rtl="0" eaLnBrk="1" fontAlgn="base" latinLnBrk="0" hangingPunct="1">
                <a:lnSpc>
                  <a:spcPct val="100000"/>
                </a:lnSpc>
                <a:spcBef>
                  <a:spcPct val="0"/>
                </a:spcBef>
                <a:spcAft>
                  <a:spcPct val="0"/>
                </a:spcAft>
                <a:buClr>
                  <a:srgbClr val="0000FF"/>
                </a:buClr>
                <a:buSzTx/>
                <a:buFontTx/>
                <a:buNone/>
                <a:tabLst/>
                <a:defRPr/>
              </a:pPr>
              <a:t>41</a:t>
            </a:fld>
            <a:endParaRPr kumimoji="0" lang="en-US" altLang="zh-CN" sz="1200" b="0" i="0" u="none" strike="noStrike" kern="1200" cap="none" spc="0" normalizeH="0" baseline="0" noProof="0">
              <a:ln>
                <a:noFill/>
              </a:ln>
              <a:solidFill>
                <a:srgbClr val="000000"/>
              </a:solidFill>
              <a:effectLst/>
              <a:uLnTx/>
              <a:uFillTx/>
              <a:latin typeface="Calibri" charset="0"/>
              <a:ea typeface="SimSun" charset="0"/>
            </a:endParaRPr>
          </a:p>
        </p:txBody>
      </p:sp>
      <p:sp>
        <p:nvSpPr>
          <p:cNvPr id="272386"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723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2497967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a:extLst>
              <a:ext uri="{FF2B5EF4-FFF2-40B4-BE49-F238E27FC236}">
                <a16:creationId xmlns:a16="http://schemas.microsoft.com/office/drawing/2014/main" id="{8C071138-761A-5E43-B849-7EF0A209E8D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buClr>
                <a:srgbClr val="0000FF"/>
              </a:buClr>
            </a:pPr>
            <a:fld id="{4C5CA9C0-4EC3-A146-8085-D37FADE7F1B4}" type="slidenum">
              <a:rPr lang="en-US" altLang="en-US">
                <a:solidFill>
                  <a:srgbClr val="000000"/>
                </a:solidFill>
              </a:rPr>
              <a:pPr>
                <a:spcBef>
                  <a:spcPct val="0"/>
                </a:spcBef>
                <a:buClr>
                  <a:srgbClr val="0000FF"/>
                </a:buClr>
              </a:pPr>
              <a:t>42</a:t>
            </a:fld>
            <a:endParaRPr lang="en-US" altLang="en-US">
              <a:solidFill>
                <a:srgbClr val="000000"/>
              </a:solidFill>
            </a:endParaRPr>
          </a:p>
        </p:txBody>
      </p:sp>
      <p:sp>
        <p:nvSpPr>
          <p:cNvPr id="148482" name="Rectangle 2">
            <a:extLst>
              <a:ext uri="{FF2B5EF4-FFF2-40B4-BE49-F238E27FC236}">
                <a16:creationId xmlns:a16="http://schemas.microsoft.com/office/drawing/2014/main" id="{38357EEA-5974-6C48-BDEE-B27F9E37426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Rectangle 3">
            <a:extLst>
              <a:ext uri="{FF2B5EF4-FFF2-40B4-BE49-F238E27FC236}">
                <a16:creationId xmlns:a16="http://schemas.microsoft.com/office/drawing/2014/main" id="{7BB33384-A4C7-0948-AB86-BA436C4022C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3" name="Rectangle 7">
            <a:extLst>
              <a:ext uri="{FF2B5EF4-FFF2-40B4-BE49-F238E27FC236}">
                <a16:creationId xmlns:a16="http://schemas.microsoft.com/office/drawing/2014/main" id="{26FE7370-B5A9-3946-A60A-612C27CF69B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70FC543-A90A-A349-A313-8B0C98A0EA7C}"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endParaRPr>
          </a:p>
        </p:txBody>
      </p:sp>
      <p:sp>
        <p:nvSpPr>
          <p:cNvPr id="525314" name="Rectangle 2">
            <a:extLst>
              <a:ext uri="{FF2B5EF4-FFF2-40B4-BE49-F238E27FC236}">
                <a16:creationId xmlns:a16="http://schemas.microsoft.com/office/drawing/2014/main" id="{826FCD93-E63D-E243-A04F-1FF8EF31A563}"/>
              </a:ext>
            </a:extLst>
          </p:cNvPr>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25315" name="Rectangle 3">
            <a:extLst>
              <a:ext uri="{FF2B5EF4-FFF2-40B4-BE49-F238E27FC236}">
                <a16:creationId xmlns:a16="http://schemas.microsoft.com/office/drawing/2014/main" id="{A501DDF5-3CDF-4C46-A2E0-A5C6A09429B0}"/>
              </a:ext>
            </a:extLst>
          </p:cNvPr>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ea typeface="ＭＳ Ｐゴシック" panose="020B0600070205080204" pitchFamily="34" charset="-128"/>
              </a:rPr>
              <a:t>CH Church (Ecclesiology)</a:t>
            </a:r>
          </a:p>
        </p:txBody>
      </p:sp>
    </p:spTree>
    <p:extLst>
      <p:ext uri="{BB962C8B-B14F-4D97-AF65-F5344CB8AC3E}">
        <p14:creationId xmlns:p14="http://schemas.microsoft.com/office/powerpoint/2010/main" val="136892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
                <a:srgbClr val="0000FF"/>
              </a:buClr>
              <a:buSzTx/>
              <a:buFontTx/>
              <a:buNone/>
              <a:tabLst/>
              <a:defRPr/>
            </a:pPr>
            <a:fld id="{5D1D225E-51EE-004C-8D41-97A465B97F8B}"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
                  <a:srgbClr val="0000FF"/>
                </a:buClr>
                <a:buSzTx/>
                <a:buFontTx/>
                <a:buNone/>
                <a:tabLst/>
                <a:defRPr/>
              </a:pPr>
              <a:t>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23586" name="Rectangle 2"/>
          <p:cNvSpPr>
            <a:spLocks noGrp="1" noRot="1" noChangeAspect="1" noChangeArrowheads="1" noTextEdit="1"/>
          </p:cNvSpPr>
          <p:nvPr>
            <p:ph type="sldImg"/>
          </p:nvPr>
        </p:nvSpPr>
        <p:spPr>
          <a:xfrm>
            <a:off x="1143000" y="685800"/>
            <a:ext cx="4572000" cy="3429000"/>
          </a:xfrm>
          <a:ln/>
        </p:spPr>
      </p:sp>
      <p:sp>
        <p:nvSpPr>
          <p:cNvPr id="3235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413997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SimSun" charset="0"/>
                <a:cs typeface="SimSun" charset="0"/>
              </a:defRPr>
            </a:lvl1pPr>
            <a:lvl2pPr marL="742950" indent="-285750">
              <a:defRPr sz="2400">
                <a:solidFill>
                  <a:schemeClr val="tx1"/>
                </a:solidFill>
                <a:latin typeface="Arial" charset="0"/>
                <a:ea typeface="SimSun" charset="0"/>
                <a:cs typeface="SimSun" charset="0"/>
              </a:defRPr>
            </a:lvl2pPr>
            <a:lvl3pPr marL="1143000" indent="-228600">
              <a:defRPr sz="2400">
                <a:solidFill>
                  <a:schemeClr val="tx1"/>
                </a:solidFill>
                <a:latin typeface="Arial" charset="0"/>
                <a:ea typeface="SimSun" charset="0"/>
                <a:cs typeface="SimSun" charset="0"/>
              </a:defRPr>
            </a:lvl3pPr>
            <a:lvl4pPr marL="1600200" indent="-228600">
              <a:defRPr sz="2400">
                <a:solidFill>
                  <a:schemeClr val="tx1"/>
                </a:solidFill>
                <a:latin typeface="Arial" charset="0"/>
                <a:ea typeface="SimSun" charset="0"/>
                <a:cs typeface="SimSun" charset="0"/>
              </a:defRPr>
            </a:lvl4pPr>
            <a:lvl5pPr marL="2057400" indent="-228600">
              <a:defRPr sz="2400">
                <a:solidFill>
                  <a:schemeClr val="tx1"/>
                </a:solidFill>
                <a:latin typeface="Arial" charset="0"/>
                <a:ea typeface="SimSun" charset="0"/>
                <a:cs typeface="SimSun" charset="0"/>
              </a:defRPr>
            </a:lvl5pPr>
            <a:lvl6pPr marL="2514600" indent="-228600" eaLnBrk="0" fontAlgn="base" hangingPunct="0">
              <a:spcBef>
                <a:spcPct val="0"/>
              </a:spcBef>
              <a:spcAft>
                <a:spcPct val="0"/>
              </a:spcAft>
              <a:defRPr sz="2400">
                <a:solidFill>
                  <a:schemeClr val="tx1"/>
                </a:solidFill>
                <a:latin typeface="Arial" charset="0"/>
                <a:ea typeface="SimSun" charset="0"/>
                <a:cs typeface="SimSun" charset="0"/>
              </a:defRPr>
            </a:lvl6pPr>
            <a:lvl7pPr marL="2971800" indent="-228600" eaLnBrk="0" fontAlgn="base" hangingPunct="0">
              <a:spcBef>
                <a:spcPct val="0"/>
              </a:spcBef>
              <a:spcAft>
                <a:spcPct val="0"/>
              </a:spcAft>
              <a:defRPr sz="2400">
                <a:solidFill>
                  <a:schemeClr val="tx1"/>
                </a:solidFill>
                <a:latin typeface="Arial" charset="0"/>
                <a:ea typeface="SimSun" charset="0"/>
                <a:cs typeface="SimSun" charset="0"/>
              </a:defRPr>
            </a:lvl7pPr>
            <a:lvl8pPr marL="3429000" indent="-228600" eaLnBrk="0" fontAlgn="base" hangingPunct="0">
              <a:spcBef>
                <a:spcPct val="0"/>
              </a:spcBef>
              <a:spcAft>
                <a:spcPct val="0"/>
              </a:spcAft>
              <a:defRPr sz="2400">
                <a:solidFill>
                  <a:schemeClr val="tx1"/>
                </a:solidFill>
                <a:latin typeface="Arial" charset="0"/>
                <a:ea typeface="SimSun" charset="0"/>
                <a:cs typeface="SimSun" charset="0"/>
              </a:defRPr>
            </a:lvl8pPr>
            <a:lvl9pPr marL="3886200" indent="-228600" eaLnBrk="0" fontAlgn="base" hangingPunct="0">
              <a:spcBef>
                <a:spcPct val="0"/>
              </a:spcBef>
              <a:spcAft>
                <a:spcPct val="0"/>
              </a:spcAft>
              <a:defRPr sz="2400">
                <a:solidFill>
                  <a:schemeClr val="tx1"/>
                </a:solidFill>
                <a:latin typeface="Arial" charset="0"/>
                <a:ea typeface="SimSun" charset="0"/>
                <a:cs typeface="SimSun" charset="0"/>
              </a:defRPr>
            </a:lvl9pPr>
          </a:lstStyle>
          <a:p>
            <a:pPr marL="0" marR="0" lvl="0" indent="0" algn="r" defTabSz="914400" rtl="0" eaLnBrk="1" fontAlgn="base" latinLnBrk="0" hangingPunct="1">
              <a:lnSpc>
                <a:spcPct val="100000"/>
              </a:lnSpc>
              <a:spcBef>
                <a:spcPct val="0"/>
              </a:spcBef>
              <a:spcAft>
                <a:spcPct val="0"/>
              </a:spcAft>
              <a:buClr>
                <a:srgbClr val="0000FF"/>
              </a:buClr>
              <a:buSzTx/>
              <a:buFontTx/>
              <a:buNone/>
              <a:tabLst/>
              <a:defRPr/>
            </a:pPr>
            <a:fld id="{B4F86E56-32F8-4544-AC1C-E548A062F0A0}" type="slidenum">
              <a:rPr kumimoji="0" lang="en-US" altLang="zh-CN" sz="1200" b="0" i="0" u="none" strike="noStrike" kern="1200" cap="none" spc="0" normalizeH="0" baseline="0" noProof="0">
                <a:ln>
                  <a:noFill/>
                </a:ln>
                <a:solidFill>
                  <a:srgbClr val="000000"/>
                </a:solidFill>
                <a:effectLst/>
                <a:uLnTx/>
                <a:uFillTx/>
                <a:latin typeface="Calibri" charset="0"/>
                <a:ea typeface="SimSun" charset="0"/>
              </a:rPr>
              <a:pPr marL="0" marR="0" lvl="0" indent="0" algn="r" defTabSz="914400" rtl="0" eaLnBrk="1" fontAlgn="base" latinLnBrk="0" hangingPunct="1">
                <a:lnSpc>
                  <a:spcPct val="100000"/>
                </a:lnSpc>
                <a:spcBef>
                  <a:spcPct val="0"/>
                </a:spcBef>
                <a:spcAft>
                  <a:spcPct val="0"/>
                </a:spcAft>
                <a:buClr>
                  <a:srgbClr val="0000FF"/>
                </a:buClr>
                <a:buSzTx/>
                <a:buFontTx/>
                <a:buNone/>
                <a:tabLst/>
                <a:defRPr/>
              </a:pPr>
              <a:t>6</a:t>
            </a:fld>
            <a:endParaRPr kumimoji="0" lang="en-US" altLang="zh-CN" sz="1200" b="0" i="0" u="none" strike="noStrike" kern="1200" cap="none" spc="0" normalizeH="0" baseline="0" noProof="0">
              <a:ln>
                <a:noFill/>
              </a:ln>
              <a:solidFill>
                <a:srgbClr val="000000"/>
              </a:solidFill>
              <a:effectLst/>
              <a:uLnTx/>
              <a:uFillTx/>
              <a:latin typeface="Calibri" charset="0"/>
              <a:ea typeface="SimSun" charset="0"/>
            </a:endParaRPr>
          </a:p>
        </p:txBody>
      </p:sp>
      <p:sp>
        <p:nvSpPr>
          <p:cNvPr id="202754"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27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558493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SimSun" charset="0"/>
                <a:cs typeface="SimSun" charset="0"/>
              </a:defRPr>
            </a:lvl1pPr>
            <a:lvl2pPr marL="742950" indent="-285750">
              <a:defRPr sz="2400">
                <a:solidFill>
                  <a:schemeClr val="tx1"/>
                </a:solidFill>
                <a:latin typeface="Arial" charset="0"/>
                <a:ea typeface="SimSun" charset="0"/>
                <a:cs typeface="SimSun" charset="0"/>
              </a:defRPr>
            </a:lvl2pPr>
            <a:lvl3pPr marL="1143000" indent="-228600">
              <a:defRPr sz="2400">
                <a:solidFill>
                  <a:schemeClr val="tx1"/>
                </a:solidFill>
                <a:latin typeface="Arial" charset="0"/>
                <a:ea typeface="SimSun" charset="0"/>
                <a:cs typeface="SimSun" charset="0"/>
              </a:defRPr>
            </a:lvl3pPr>
            <a:lvl4pPr marL="1600200" indent="-228600">
              <a:defRPr sz="2400">
                <a:solidFill>
                  <a:schemeClr val="tx1"/>
                </a:solidFill>
                <a:latin typeface="Arial" charset="0"/>
                <a:ea typeface="SimSun" charset="0"/>
                <a:cs typeface="SimSun" charset="0"/>
              </a:defRPr>
            </a:lvl4pPr>
            <a:lvl5pPr marL="2057400" indent="-228600">
              <a:defRPr sz="2400">
                <a:solidFill>
                  <a:schemeClr val="tx1"/>
                </a:solidFill>
                <a:latin typeface="Arial" charset="0"/>
                <a:ea typeface="SimSun" charset="0"/>
                <a:cs typeface="SimSun" charset="0"/>
              </a:defRPr>
            </a:lvl5pPr>
            <a:lvl6pPr marL="2514600" indent="-228600" eaLnBrk="0" fontAlgn="base" hangingPunct="0">
              <a:spcBef>
                <a:spcPct val="0"/>
              </a:spcBef>
              <a:spcAft>
                <a:spcPct val="0"/>
              </a:spcAft>
              <a:defRPr sz="2400">
                <a:solidFill>
                  <a:schemeClr val="tx1"/>
                </a:solidFill>
                <a:latin typeface="Arial" charset="0"/>
                <a:ea typeface="SimSun" charset="0"/>
                <a:cs typeface="SimSun" charset="0"/>
              </a:defRPr>
            </a:lvl6pPr>
            <a:lvl7pPr marL="2971800" indent="-228600" eaLnBrk="0" fontAlgn="base" hangingPunct="0">
              <a:spcBef>
                <a:spcPct val="0"/>
              </a:spcBef>
              <a:spcAft>
                <a:spcPct val="0"/>
              </a:spcAft>
              <a:defRPr sz="2400">
                <a:solidFill>
                  <a:schemeClr val="tx1"/>
                </a:solidFill>
                <a:latin typeface="Arial" charset="0"/>
                <a:ea typeface="SimSun" charset="0"/>
                <a:cs typeface="SimSun" charset="0"/>
              </a:defRPr>
            </a:lvl7pPr>
            <a:lvl8pPr marL="3429000" indent="-228600" eaLnBrk="0" fontAlgn="base" hangingPunct="0">
              <a:spcBef>
                <a:spcPct val="0"/>
              </a:spcBef>
              <a:spcAft>
                <a:spcPct val="0"/>
              </a:spcAft>
              <a:defRPr sz="2400">
                <a:solidFill>
                  <a:schemeClr val="tx1"/>
                </a:solidFill>
                <a:latin typeface="Arial" charset="0"/>
                <a:ea typeface="SimSun" charset="0"/>
                <a:cs typeface="SimSun" charset="0"/>
              </a:defRPr>
            </a:lvl8pPr>
            <a:lvl9pPr marL="3886200" indent="-228600" eaLnBrk="0" fontAlgn="base" hangingPunct="0">
              <a:spcBef>
                <a:spcPct val="0"/>
              </a:spcBef>
              <a:spcAft>
                <a:spcPct val="0"/>
              </a:spcAft>
              <a:defRPr sz="2400">
                <a:solidFill>
                  <a:schemeClr val="tx1"/>
                </a:solidFill>
                <a:latin typeface="Arial" charset="0"/>
                <a:ea typeface="SimSun" charset="0"/>
                <a:cs typeface="SimSun" charset="0"/>
              </a:defRPr>
            </a:lvl9pPr>
          </a:lstStyle>
          <a:p>
            <a:pPr marL="0" marR="0" lvl="0" indent="0" algn="r" defTabSz="914400" rtl="0" eaLnBrk="1" fontAlgn="base" latinLnBrk="0" hangingPunct="1">
              <a:lnSpc>
                <a:spcPct val="100000"/>
              </a:lnSpc>
              <a:spcBef>
                <a:spcPct val="0"/>
              </a:spcBef>
              <a:spcAft>
                <a:spcPct val="0"/>
              </a:spcAft>
              <a:buClr>
                <a:srgbClr val="0000FF"/>
              </a:buClr>
              <a:buSzTx/>
              <a:buFontTx/>
              <a:buNone/>
              <a:tabLst/>
              <a:defRPr/>
            </a:pPr>
            <a:fld id="{2D270973-BAB1-8646-BF60-B3D4B345A8B5}" type="slidenum">
              <a:rPr kumimoji="0" lang="en-US" altLang="zh-CN" sz="1200" b="0" i="0" u="none" strike="noStrike" kern="1200" cap="none" spc="0" normalizeH="0" baseline="0" noProof="0">
                <a:ln>
                  <a:noFill/>
                </a:ln>
                <a:solidFill>
                  <a:srgbClr val="000000"/>
                </a:solidFill>
                <a:effectLst/>
                <a:uLnTx/>
                <a:uFillTx/>
                <a:latin typeface="Calibri" charset="0"/>
                <a:ea typeface="SimSun" charset="0"/>
              </a:rPr>
              <a:pPr marL="0" marR="0" lvl="0" indent="0" algn="r" defTabSz="914400" rtl="0" eaLnBrk="1" fontAlgn="base" latinLnBrk="0" hangingPunct="1">
                <a:lnSpc>
                  <a:spcPct val="100000"/>
                </a:lnSpc>
                <a:spcBef>
                  <a:spcPct val="0"/>
                </a:spcBef>
                <a:spcAft>
                  <a:spcPct val="0"/>
                </a:spcAft>
                <a:buClr>
                  <a:srgbClr val="0000FF"/>
                </a:buClr>
                <a:buSzTx/>
                <a:buFontTx/>
                <a:buNone/>
                <a:tabLst/>
                <a:defRPr/>
              </a:pPr>
              <a:t>7</a:t>
            </a:fld>
            <a:endParaRPr kumimoji="0" lang="en-US" altLang="zh-CN" sz="1200" b="0" i="0" u="none" strike="noStrike" kern="1200" cap="none" spc="0" normalizeH="0" baseline="0" noProof="0">
              <a:ln>
                <a:noFill/>
              </a:ln>
              <a:solidFill>
                <a:srgbClr val="000000"/>
              </a:solidFill>
              <a:effectLst/>
              <a:uLnTx/>
              <a:uFillTx/>
              <a:latin typeface="Calibri" charset="0"/>
              <a:ea typeface="SimSun" charset="0"/>
            </a:endParaRPr>
          </a:p>
        </p:txBody>
      </p:sp>
      <p:sp>
        <p:nvSpPr>
          <p:cNvPr id="20480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48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206984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SimSun" charset="0"/>
                <a:cs typeface="SimSun" charset="0"/>
              </a:defRPr>
            </a:lvl1pPr>
            <a:lvl2pPr marL="742950" indent="-285750">
              <a:defRPr sz="2400">
                <a:solidFill>
                  <a:schemeClr val="tx1"/>
                </a:solidFill>
                <a:latin typeface="Arial" charset="0"/>
                <a:ea typeface="SimSun" charset="0"/>
                <a:cs typeface="SimSun" charset="0"/>
              </a:defRPr>
            </a:lvl2pPr>
            <a:lvl3pPr marL="1143000" indent="-228600">
              <a:defRPr sz="2400">
                <a:solidFill>
                  <a:schemeClr val="tx1"/>
                </a:solidFill>
                <a:latin typeface="Arial" charset="0"/>
                <a:ea typeface="SimSun" charset="0"/>
                <a:cs typeface="SimSun" charset="0"/>
              </a:defRPr>
            </a:lvl3pPr>
            <a:lvl4pPr marL="1600200" indent="-228600">
              <a:defRPr sz="2400">
                <a:solidFill>
                  <a:schemeClr val="tx1"/>
                </a:solidFill>
                <a:latin typeface="Arial" charset="0"/>
                <a:ea typeface="SimSun" charset="0"/>
                <a:cs typeface="SimSun" charset="0"/>
              </a:defRPr>
            </a:lvl4pPr>
            <a:lvl5pPr marL="2057400" indent="-228600">
              <a:defRPr sz="2400">
                <a:solidFill>
                  <a:schemeClr val="tx1"/>
                </a:solidFill>
                <a:latin typeface="Arial" charset="0"/>
                <a:ea typeface="SimSun" charset="0"/>
                <a:cs typeface="SimSun" charset="0"/>
              </a:defRPr>
            </a:lvl5pPr>
            <a:lvl6pPr marL="2514600" indent="-228600" eaLnBrk="0" fontAlgn="base" hangingPunct="0">
              <a:spcBef>
                <a:spcPct val="0"/>
              </a:spcBef>
              <a:spcAft>
                <a:spcPct val="0"/>
              </a:spcAft>
              <a:defRPr sz="2400">
                <a:solidFill>
                  <a:schemeClr val="tx1"/>
                </a:solidFill>
                <a:latin typeface="Arial" charset="0"/>
                <a:ea typeface="SimSun" charset="0"/>
                <a:cs typeface="SimSun" charset="0"/>
              </a:defRPr>
            </a:lvl6pPr>
            <a:lvl7pPr marL="2971800" indent="-228600" eaLnBrk="0" fontAlgn="base" hangingPunct="0">
              <a:spcBef>
                <a:spcPct val="0"/>
              </a:spcBef>
              <a:spcAft>
                <a:spcPct val="0"/>
              </a:spcAft>
              <a:defRPr sz="2400">
                <a:solidFill>
                  <a:schemeClr val="tx1"/>
                </a:solidFill>
                <a:latin typeface="Arial" charset="0"/>
                <a:ea typeface="SimSun" charset="0"/>
                <a:cs typeface="SimSun" charset="0"/>
              </a:defRPr>
            </a:lvl7pPr>
            <a:lvl8pPr marL="3429000" indent="-228600" eaLnBrk="0" fontAlgn="base" hangingPunct="0">
              <a:spcBef>
                <a:spcPct val="0"/>
              </a:spcBef>
              <a:spcAft>
                <a:spcPct val="0"/>
              </a:spcAft>
              <a:defRPr sz="2400">
                <a:solidFill>
                  <a:schemeClr val="tx1"/>
                </a:solidFill>
                <a:latin typeface="Arial" charset="0"/>
                <a:ea typeface="SimSun" charset="0"/>
                <a:cs typeface="SimSun" charset="0"/>
              </a:defRPr>
            </a:lvl8pPr>
            <a:lvl9pPr marL="3886200" indent="-228600" eaLnBrk="0" fontAlgn="base" hangingPunct="0">
              <a:spcBef>
                <a:spcPct val="0"/>
              </a:spcBef>
              <a:spcAft>
                <a:spcPct val="0"/>
              </a:spcAft>
              <a:defRPr sz="2400">
                <a:solidFill>
                  <a:schemeClr val="tx1"/>
                </a:solidFill>
                <a:latin typeface="Arial" charset="0"/>
                <a:ea typeface="SimSun" charset="0"/>
                <a:cs typeface="SimSun" charset="0"/>
              </a:defRPr>
            </a:lvl9pPr>
          </a:lstStyle>
          <a:p>
            <a:pPr marL="0" marR="0" lvl="0" indent="0" algn="r" defTabSz="914400" rtl="0" eaLnBrk="1" fontAlgn="base" latinLnBrk="0" hangingPunct="1">
              <a:lnSpc>
                <a:spcPct val="100000"/>
              </a:lnSpc>
              <a:spcBef>
                <a:spcPct val="0"/>
              </a:spcBef>
              <a:spcAft>
                <a:spcPct val="0"/>
              </a:spcAft>
              <a:buClr>
                <a:srgbClr val="0000FF"/>
              </a:buClr>
              <a:buSzTx/>
              <a:buFontTx/>
              <a:buNone/>
              <a:tabLst/>
              <a:defRPr/>
            </a:pPr>
            <a:fld id="{BF6D8EBC-C0C9-5A41-BC4E-27DFD5D4E406}" type="slidenum">
              <a:rPr kumimoji="0" lang="en-US" altLang="zh-CN" sz="1200" b="0" i="0" u="none" strike="noStrike" kern="1200" cap="none" spc="0" normalizeH="0" baseline="0" noProof="0">
                <a:ln>
                  <a:noFill/>
                </a:ln>
                <a:solidFill>
                  <a:srgbClr val="000000"/>
                </a:solidFill>
                <a:effectLst/>
                <a:uLnTx/>
                <a:uFillTx/>
                <a:latin typeface="Calibri" charset="0"/>
                <a:ea typeface="SimSun" charset="0"/>
              </a:rPr>
              <a:pPr marL="0" marR="0" lvl="0" indent="0" algn="r" defTabSz="914400" rtl="0" eaLnBrk="1" fontAlgn="base" latinLnBrk="0" hangingPunct="1">
                <a:lnSpc>
                  <a:spcPct val="100000"/>
                </a:lnSpc>
                <a:spcBef>
                  <a:spcPct val="0"/>
                </a:spcBef>
                <a:spcAft>
                  <a:spcPct val="0"/>
                </a:spcAft>
                <a:buClr>
                  <a:srgbClr val="0000FF"/>
                </a:buClr>
                <a:buSzTx/>
                <a:buFontTx/>
                <a:buNone/>
                <a:tabLst/>
                <a:defRPr/>
              </a:pPr>
              <a:t>8</a:t>
            </a:fld>
            <a:endParaRPr kumimoji="0" lang="en-US" altLang="zh-CN" sz="1200" b="0" i="0" u="none" strike="noStrike" kern="1200" cap="none" spc="0" normalizeH="0" baseline="0" noProof="0">
              <a:ln>
                <a:noFill/>
              </a:ln>
              <a:solidFill>
                <a:srgbClr val="000000"/>
              </a:solidFill>
              <a:effectLst/>
              <a:uLnTx/>
              <a:uFillTx/>
              <a:latin typeface="Calibri" charset="0"/>
              <a:ea typeface="SimSun" charset="0"/>
            </a:endParaRPr>
          </a:p>
        </p:txBody>
      </p:sp>
      <p:sp>
        <p:nvSpPr>
          <p:cNvPr id="206850" name="Rectangle 2"/>
          <p:cNvSpPr>
            <a:spLocks noGrp="1" noRot="1" noChangeAspect="1" noChangeArrowheads="1" noTextEdit="1"/>
          </p:cNvSpPr>
          <p:nvPr>
            <p:ph type="sldImg"/>
          </p:nvPr>
        </p:nvSpPr>
        <p:spPr bwMode="auto">
          <a:xfrm>
            <a:off x="1143000" y="685800"/>
            <a:ext cx="4572000" cy="3429000"/>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206851"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spcBef>
                <a:spcPct val="0"/>
              </a:spcBef>
            </a:pPr>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995548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SimSun" charset="0"/>
                <a:cs typeface="SimSun" charset="0"/>
              </a:defRPr>
            </a:lvl1pPr>
            <a:lvl2pPr marL="742950" indent="-285750">
              <a:defRPr sz="2400">
                <a:solidFill>
                  <a:schemeClr val="tx1"/>
                </a:solidFill>
                <a:latin typeface="Arial" charset="0"/>
                <a:ea typeface="SimSun" charset="0"/>
                <a:cs typeface="SimSun" charset="0"/>
              </a:defRPr>
            </a:lvl2pPr>
            <a:lvl3pPr marL="1143000" indent="-228600">
              <a:defRPr sz="2400">
                <a:solidFill>
                  <a:schemeClr val="tx1"/>
                </a:solidFill>
                <a:latin typeface="Arial" charset="0"/>
                <a:ea typeface="SimSun" charset="0"/>
                <a:cs typeface="SimSun" charset="0"/>
              </a:defRPr>
            </a:lvl3pPr>
            <a:lvl4pPr marL="1600200" indent="-228600">
              <a:defRPr sz="2400">
                <a:solidFill>
                  <a:schemeClr val="tx1"/>
                </a:solidFill>
                <a:latin typeface="Arial" charset="0"/>
                <a:ea typeface="SimSun" charset="0"/>
                <a:cs typeface="SimSun" charset="0"/>
              </a:defRPr>
            </a:lvl4pPr>
            <a:lvl5pPr marL="2057400" indent="-228600">
              <a:defRPr sz="2400">
                <a:solidFill>
                  <a:schemeClr val="tx1"/>
                </a:solidFill>
                <a:latin typeface="Arial" charset="0"/>
                <a:ea typeface="SimSun" charset="0"/>
                <a:cs typeface="SimSun" charset="0"/>
              </a:defRPr>
            </a:lvl5pPr>
            <a:lvl6pPr marL="2514600" indent="-228600" eaLnBrk="0" fontAlgn="base" hangingPunct="0">
              <a:spcBef>
                <a:spcPct val="0"/>
              </a:spcBef>
              <a:spcAft>
                <a:spcPct val="0"/>
              </a:spcAft>
              <a:defRPr sz="2400">
                <a:solidFill>
                  <a:schemeClr val="tx1"/>
                </a:solidFill>
                <a:latin typeface="Arial" charset="0"/>
                <a:ea typeface="SimSun" charset="0"/>
                <a:cs typeface="SimSun" charset="0"/>
              </a:defRPr>
            </a:lvl6pPr>
            <a:lvl7pPr marL="2971800" indent="-228600" eaLnBrk="0" fontAlgn="base" hangingPunct="0">
              <a:spcBef>
                <a:spcPct val="0"/>
              </a:spcBef>
              <a:spcAft>
                <a:spcPct val="0"/>
              </a:spcAft>
              <a:defRPr sz="2400">
                <a:solidFill>
                  <a:schemeClr val="tx1"/>
                </a:solidFill>
                <a:latin typeface="Arial" charset="0"/>
                <a:ea typeface="SimSun" charset="0"/>
                <a:cs typeface="SimSun" charset="0"/>
              </a:defRPr>
            </a:lvl7pPr>
            <a:lvl8pPr marL="3429000" indent="-228600" eaLnBrk="0" fontAlgn="base" hangingPunct="0">
              <a:spcBef>
                <a:spcPct val="0"/>
              </a:spcBef>
              <a:spcAft>
                <a:spcPct val="0"/>
              </a:spcAft>
              <a:defRPr sz="2400">
                <a:solidFill>
                  <a:schemeClr val="tx1"/>
                </a:solidFill>
                <a:latin typeface="Arial" charset="0"/>
                <a:ea typeface="SimSun" charset="0"/>
                <a:cs typeface="SimSun" charset="0"/>
              </a:defRPr>
            </a:lvl8pPr>
            <a:lvl9pPr marL="3886200" indent="-228600" eaLnBrk="0" fontAlgn="base" hangingPunct="0">
              <a:spcBef>
                <a:spcPct val="0"/>
              </a:spcBef>
              <a:spcAft>
                <a:spcPct val="0"/>
              </a:spcAft>
              <a:defRPr sz="2400">
                <a:solidFill>
                  <a:schemeClr val="tx1"/>
                </a:solidFill>
                <a:latin typeface="Arial" charset="0"/>
                <a:ea typeface="SimSun" charset="0"/>
                <a:cs typeface="SimSun" charset="0"/>
              </a:defRPr>
            </a:lvl9pPr>
          </a:lstStyle>
          <a:p>
            <a:pPr marL="0" marR="0" lvl="0" indent="0" algn="r" defTabSz="914400" rtl="0" eaLnBrk="1" fontAlgn="base" latinLnBrk="0" hangingPunct="1">
              <a:lnSpc>
                <a:spcPct val="100000"/>
              </a:lnSpc>
              <a:spcBef>
                <a:spcPct val="0"/>
              </a:spcBef>
              <a:spcAft>
                <a:spcPct val="0"/>
              </a:spcAft>
              <a:buClr>
                <a:srgbClr val="0000FF"/>
              </a:buClr>
              <a:buSzTx/>
              <a:buFontTx/>
              <a:buNone/>
              <a:tabLst/>
              <a:defRPr/>
            </a:pPr>
            <a:fld id="{5C8376A9-7DA3-914F-A3A8-9CA42F8F3A59}" type="slidenum">
              <a:rPr kumimoji="0" lang="en-US" altLang="zh-CN" sz="1200" b="0" i="0" u="none" strike="noStrike" kern="1200" cap="none" spc="0" normalizeH="0" baseline="0" noProof="0">
                <a:ln>
                  <a:noFill/>
                </a:ln>
                <a:solidFill>
                  <a:srgbClr val="000000"/>
                </a:solidFill>
                <a:effectLst/>
                <a:uLnTx/>
                <a:uFillTx/>
                <a:latin typeface="Calibri" charset="0"/>
                <a:ea typeface="SimSun" charset="0"/>
              </a:rPr>
              <a:pPr marL="0" marR="0" lvl="0" indent="0" algn="r" defTabSz="914400" rtl="0" eaLnBrk="1" fontAlgn="base" latinLnBrk="0" hangingPunct="1">
                <a:lnSpc>
                  <a:spcPct val="100000"/>
                </a:lnSpc>
                <a:spcBef>
                  <a:spcPct val="0"/>
                </a:spcBef>
                <a:spcAft>
                  <a:spcPct val="0"/>
                </a:spcAft>
                <a:buClr>
                  <a:srgbClr val="0000FF"/>
                </a:buClr>
                <a:buSzTx/>
                <a:buFontTx/>
                <a:buNone/>
                <a:tabLst/>
                <a:defRPr/>
              </a:pPr>
              <a:t>9</a:t>
            </a:fld>
            <a:endParaRPr kumimoji="0" lang="en-US" altLang="zh-CN" sz="1200" b="0" i="0" u="none" strike="noStrike" kern="1200" cap="none" spc="0" normalizeH="0" baseline="0" noProof="0">
              <a:ln>
                <a:noFill/>
              </a:ln>
              <a:solidFill>
                <a:srgbClr val="000000"/>
              </a:solidFill>
              <a:effectLst/>
              <a:uLnTx/>
              <a:uFillTx/>
              <a:latin typeface="Calibri" charset="0"/>
              <a:ea typeface="SimSun" charset="0"/>
            </a:endParaRPr>
          </a:p>
        </p:txBody>
      </p:sp>
      <p:sp>
        <p:nvSpPr>
          <p:cNvPr id="208898"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88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787277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E19409CE-E7E8-2141-8C17-4B6933C383E1}"/>
              </a:ext>
            </a:extLst>
          </p:cNvPr>
          <p:cNvSpPr>
            <a:spLocks noGrp="1"/>
          </p:cNvSpPr>
          <p:nvPr>
            <p:ph type="dt" sz="half" idx="10"/>
          </p:nvPr>
        </p:nvSpPr>
        <p:spPr/>
        <p:txBody>
          <a:bodyPr/>
          <a:lstStyle>
            <a:lvl1pPr>
              <a:defRPr/>
            </a:lvl1pPr>
          </a:lstStyle>
          <a:p>
            <a:pPr>
              <a:defRPr/>
            </a:pPr>
            <a:fld id="{8A557FC4-625B-0548-A417-04782A161E8E}" type="datetime1">
              <a:rPr lang="en-US" altLang="en-US"/>
              <a:pPr>
                <a:defRPr/>
              </a:pPr>
              <a:t>6/13/19</a:t>
            </a:fld>
            <a:endParaRPr lang="en-US" altLang="en-US"/>
          </a:p>
        </p:txBody>
      </p:sp>
      <p:sp>
        <p:nvSpPr>
          <p:cNvPr id="5" name="Footer Placeholder 4">
            <a:extLst>
              <a:ext uri="{FF2B5EF4-FFF2-40B4-BE49-F238E27FC236}">
                <a16:creationId xmlns:a16="http://schemas.microsoft.com/office/drawing/2014/main" id="{16F592E6-B28D-9240-8AB5-3371754E659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D4756C5-5EEA-7C40-9F7A-C457982A8F6E}"/>
              </a:ext>
            </a:extLst>
          </p:cNvPr>
          <p:cNvSpPr>
            <a:spLocks noGrp="1"/>
          </p:cNvSpPr>
          <p:nvPr>
            <p:ph type="sldNum" sz="quarter" idx="12"/>
          </p:nvPr>
        </p:nvSpPr>
        <p:spPr/>
        <p:txBody>
          <a:bodyPr/>
          <a:lstStyle>
            <a:lvl1pPr>
              <a:defRPr/>
            </a:lvl1pPr>
          </a:lstStyle>
          <a:p>
            <a:pPr>
              <a:defRPr/>
            </a:pPr>
            <a:fld id="{94A855F8-1DCC-1E46-8152-69C722C0AD19}" type="slidenum">
              <a:rPr lang="en-US" altLang="en-US"/>
              <a:pPr>
                <a:defRPr/>
              </a:pPr>
              <a:t>‹#›</a:t>
            </a:fld>
            <a:endParaRPr lang="en-US" altLang="en-US"/>
          </a:p>
        </p:txBody>
      </p:sp>
    </p:spTree>
    <p:extLst>
      <p:ext uri="{BB962C8B-B14F-4D97-AF65-F5344CB8AC3E}">
        <p14:creationId xmlns:p14="http://schemas.microsoft.com/office/powerpoint/2010/main" val="4230858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7D0301-6A00-DC4C-87FE-98B2474AACEA}"/>
              </a:ext>
            </a:extLst>
          </p:cNvPr>
          <p:cNvSpPr>
            <a:spLocks noGrp="1"/>
          </p:cNvSpPr>
          <p:nvPr>
            <p:ph type="dt" sz="half" idx="10"/>
          </p:nvPr>
        </p:nvSpPr>
        <p:spPr/>
        <p:txBody>
          <a:bodyPr/>
          <a:lstStyle>
            <a:lvl1pPr>
              <a:defRPr/>
            </a:lvl1pPr>
          </a:lstStyle>
          <a:p>
            <a:pPr>
              <a:defRPr/>
            </a:pPr>
            <a:fld id="{9C9FE10B-B0E9-3847-B8FA-DDB6AAA04E93}" type="datetime1">
              <a:rPr lang="en-US" altLang="en-US"/>
              <a:pPr>
                <a:defRPr/>
              </a:pPr>
              <a:t>6/13/19</a:t>
            </a:fld>
            <a:endParaRPr lang="en-US" altLang="en-US"/>
          </a:p>
        </p:txBody>
      </p:sp>
      <p:sp>
        <p:nvSpPr>
          <p:cNvPr id="5" name="Footer Placeholder 4">
            <a:extLst>
              <a:ext uri="{FF2B5EF4-FFF2-40B4-BE49-F238E27FC236}">
                <a16:creationId xmlns:a16="http://schemas.microsoft.com/office/drawing/2014/main" id="{87192E52-B1BC-2540-839E-EB1E5DC5271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C408B83-5A61-BA4F-A9D5-04C5C8668F23}"/>
              </a:ext>
            </a:extLst>
          </p:cNvPr>
          <p:cNvSpPr>
            <a:spLocks noGrp="1"/>
          </p:cNvSpPr>
          <p:nvPr>
            <p:ph type="sldNum" sz="quarter" idx="12"/>
          </p:nvPr>
        </p:nvSpPr>
        <p:spPr/>
        <p:txBody>
          <a:bodyPr/>
          <a:lstStyle>
            <a:lvl1pPr>
              <a:defRPr/>
            </a:lvl1pPr>
          </a:lstStyle>
          <a:p>
            <a:pPr>
              <a:defRPr/>
            </a:pPr>
            <a:fld id="{53D8B756-DD03-D64C-9CBB-28B8EDEE5669}" type="slidenum">
              <a:rPr lang="en-US" altLang="en-US"/>
              <a:pPr>
                <a:defRPr/>
              </a:pPr>
              <a:t>‹#›</a:t>
            </a:fld>
            <a:endParaRPr lang="en-US" altLang="en-US"/>
          </a:p>
        </p:txBody>
      </p:sp>
    </p:spTree>
    <p:extLst>
      <p:ext uri="{BB962C8B-B14F-4D97-AF65-F5344CB8AC3E}">
        <p14:creationId xmlns:p14="http://schemas.microsoft.com/office/powerpoint/2010/main" val="1670244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E5AD35-BD2F-B948-930F-0B1FCE7FCFF1}"/>
              </a:ext>
            </a:extLst>
          </p:cNvPr>
          <p:cNvSpPr>
            <a:spLocks noGrp="1"/>
          </p:cNvSpPr>
          <p:nvPr>
            <p:ph type="dt" sz="half" idx="10"/>
          </p:nvPr>
        </p:nvSpPr>
        <p:spPr/>
        <p:txBody>
          <a:bodyPr/>
          <a:lstStyle>
            <a:lvl1pPr>
              <a:defRPr/>
            </a:lvl1pPr>
          </a:lstStyle>
          <a:p>
            <a:pPr>
              <a:defRPr/>
            </a:pPr>
            <a:fld id="{C7B8FB48-087E-E14B-B961-3BF6E9CDD9F2}" type="datetime1">
              <a:rPr lang="en-US" altLang="en-US"/>
              <a:pPr>
                <a:defRPr/>
              </a:pPr>
              <a:t>6/13/19</a:t>
            </a:fld>
            <a:endParaRPr lang="en-US" altLang="en-US"/>
          </a:p>
        </p:txBody>
      </p:sp>
      <p:sp>
        <p:nvSpPr>
          <p:cNvPr id="5" name="Footer Placeholder 4">
            <a:extLst>
              <a:ext uri="{FF2B5EF4-FFF2-40B4-BE49-F238E27FC236}">
                <a16:creationId xmlns:a16="http://schemas.microsoft.com/office/drawing/2014/main" id="{18499962-0883-AE4A-83E0-8A917ABA704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BFE3F3A-331B-744C-AEAE-A62897CB9BDF}"/>
              </a:ext>
            </a:extLst>
          </p:cNvPr>
          <p:cNvSpPr>
            <a:spLocks noGrp="1"/>
          </p:cNvSpPr>
          <p:nvPr>
            <p:ph type="sldNum" sz="quarter" idx="12"/>
          </p:nvPr>
        </p:nvSpPr>
        <p:spPr/>
        <p:txBody>
          <a:bodyPr/>
          <a:lstStyle>
            <a:lvl1pPr>
              <a:defRPr/>
            </a:lvl1pPr>
          </a:lstStyle>
          <a:p>
            <a:pPr>
              <a:defRPr/>
            </a:pPr>
            <a:fld id="{664F5CA3-C3F5-F848-9234-09538718A7AA}" type="slidenum">
              <a:rPr lang="en-US" altLang="en-US"/>
              <a:pPr>
                <a:defRPr/>
              </a:pPr>
              <a:t>‹#›</a:t>
            </a:fld>
            <a:endParaRPr lang="en-US" altLang="en-US"/>
          </a:p>
        </p:txBody>
      </p:sp>
    </p:spTree>
    <p:extLst>
      <p:ext uri="{BB962C8B-B14F-4D97-AF65-F5344CB8AC3E}">
        <p14:creationId xmlns:p14="http://schemas.microsoft.com/office/powerpoint/2010/main" val="3605038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a:extLst>
              <a:ext uri="{FF2B5EF4-FFF2-40B4-BE49-F238E27FC236}">
                <a16:creationId xmlns:a16="http://schemas.microsoft.com/office/drawing/2014/main" id="{E520BB4C-38B2-6242-B895-247E4303447A}"/>
              </a:ext>
            </a:extLst>
          </p:cNvPr>
          <p:cNvSpPr>
            <a:spLocks noGrp="1" noChangeArrowheads="1"/>
          </p:cNvSpPr>
          <p:nvPr>
            <p:ph type="dt" sz="half" idx="10"/>
          </p:nvPr>
        </p:nvSpPr>
        <p:spPr/>
        <p:txBody>
          <a:bodyPr/>
          <a:lstStyle>
            <a:lvl1pPr algn="ctr" fontAlgn="auto">
              <a:spcAft>
                <a:spcPts val="0"/>
              </a:spcAft>
              <a:defRPr>
                <a:latin typeface="Times New Roman" pitchFamily="-112" charset="0"/>
                <a:ea typeface="+mn-ea"/>
                <a:cs typeface="+mn-cs"/>
              </a:defRPr>
            </a:lvl1pPr>
          </a:lstStyle>
          <a:p>
            <a:pPr>
              <a:defRPr/>
            </a:pPr>
            <a:endParaRPr lang="en-US"/>
          </a:p>
        </p:txBody>
      </p:sp>
      <p:sp>
        <p:nvSpPr>
          <p:cNvPr id="5" name="Rectangle 140">
            <a:extLst>
              <a:ext uri="{FF2B5EF4-FFF2-40B4-BE49-F238E27FC236}">
                <a16:creationId xmlns:a16="http://schemas.microsoft.com/office/drawing/2014/main" id="{4A18CAB5-2996-6B44-810C-E75B59FC8F4C}"/>
              </a:ext>
            </a:extLst>
          </p:cNvPr>
          <p:cNvSpPr>
            <a:spLocks noGrp="1" noChangeArrowheads="1"/>
          </p:cNvSpPr>
          <p:nvPr>
            <p:ph type="ftr" sz="quarter" idx="11"/>
          </p:nvPr>
        </p:nvSpPr>
        <p:spPr/>
        <p:txBody>
          <a:bodyPr/>
          <a:lstStyle>
            <a:lvl1pPr fontAlgn="auto">
              <a:spcAft>
                <a:spcPts val="0"/>
              </a:spcAft>
              <a:defRPr>
                <a:latin typeface="Times New Roman" pitchFamily="-112" charset="0"/>
                <a:ea typeface="+mn-ea"/>
                <a:cs typeface="+mn-cs"/>
              </a:defRPr>
            </a:lvl1pPr>
          </a:lstStyle>
          <a:p>
            <a:pPr>
              <a:defRPr/>
            </a:pPr>
            <a:endParaRPr lang="en-US"/>
          </a:p>
        </p:txBody>
      </p:sp>
      <p:sp>
        <p:nvSpPr>
          <p:cNvPr id="6" name="Rectangle 141">
            <a:extLst>
              <a:ext uri="{FF2B5EF4-FFF2-40B4-BE49-F238E27FC236}">
                <a16:creationId xmlns:a16="http://schemas.microsoft.com/office/drawing/2014/main" id="{7A462163-5143-F24F-B980-CDB143898CFF}"/>
              </a:ext>
            </a:extLst>
          </p:cNvPr>
          <p:cNvSpPr>
            <a:spLocks noGrp="1" noChangeArrowheads="1"/>
          </p:cNvSpPr>
          <p:nvPr>
            <p:ph type="sldNum" sz="quarter" idx="12"/>
          </p:nvPr>
        </p:nvSpPr>
        <p:spPr/>
        <p:txBody>
          <a:bodyPr/>
          <a:lstStyle>
            <a:lvl1pPr>
              <a:defRPr smtClean="0">
                <a:latin typeface="Times New Roman" panose="02020603050405020304" pitchFamily="18" charset="0"/>
              </a:defRPr>
            </a:lvl1pPr>
          </a:lstStyle>
          <a:p>
            <a:pPr>
              <a:defRPr/>
            </a:pPr>
            <a:fld id="{3020EC0F-0F00-9F46-992F-62249AD67FB2}" type="slidenum">
              <a:rPr lang="en-US" altLang="en-US"/>
              <a:pPr>
                <a:defRPr/>
              </a:pPr>
              <a:t>‹#›</a:t>
            </a:fld>
            <a:endParaRPr lang="en-US" altLang="en-US"/>
          </a:p>
        </p:txBody>
      </p:sp>
    </p:spTree>
    <p:extLst>
      <p:ext uri="{BB962C8B-B14F-4D97-AF65-F5344CB8AC3E}">
        <p14:creationId xmlns:p14="http://schemas.microsoft.com/office/powerpoint/2010/main" val="1994336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E9E8C953-C0B3-6248-9832-1635135B1E4E}"/>
              </a:ext>
            </a:extLst>
          </p:cNvPr>
          <p:cNvSpPr>
            <a:spLocks noGrp="1" noChangeArrowheads="1"/>
          </p:cNvSpPr>
          <p:nvPr>
            <p:ph type="dt" sz="half" idx="10"/>
          </p:nvPr>
        </p:nvSpPr>
        <p:spPr/>
        <p:txBody>
          <a:bodyPr/>
          <a:lstStyle>
            <a:lvl1pPr defTabSz="457200">
              <a:defRPr>
                <a:latin typeface="Arial"/>
              </a:defRPr>
            </a:lvl1pPr>
          </a:lstStyle>
          <a:p>
            <a:pPr>
              <a:defRPr/>
            </a:pPr>
            <a:endParaRPr lang="en-US"/>
          </a:p>
        </p:txBody>
      </p:sp>
      <p:sp>
        <p:nvSpPr>
          <p:cNvPr id="5" name="Rectangle 5">
            <a:extLst>
              <a:ext uri="{FF2B5EF4-FFF2-40B4-BE49-F238E27FC236}">
                <a16:creationId xmlns:a16="http://schemas.microsoft.com/office/drawing/2014/main" id="{04975920-7775-3248-B52E-5BE937EBA175}"/>
              </a:ext>
            </a:extLst>
          </p:cNvPr>
          <p:cNvSpPr>
            <a:spLocks noGrp="1" noChangeArrowheads="1"/>
          </p:cNvSpPr>
          <p:nvPr>
            <p:ph type="ftr" sz="quarter" idx="11"/>
          </p:nvPr>
        </p:nvSpPr>
        <p:spPr/>
        <p:txBody>
          <a:bodyPr/>
          <a:lstStyle>
            <a:lvl1pPr defTabSz="457200">
              <a:defRPr>
                <a:latin typeface="Arial"/>
              </a:defRPr>
            </a:lvl1pPr>
          </a:lstStyle>
          <a:p>
            <a:pPr>
              <a:defRPr/>
            </a:pPr>
            <a:endParaRPr lang="en-US"/>
          </a:p>
        </p:txBody>
      </p:sp>
      <p:sp>
        <p:nvSpPr>
          <p:cNvPr id="6" name="Rectangle 6">
            <a:extLst>
              <a:ext uri="{FF2B5EF4-FFF2-40B4-BE49-F238E27FC236}">
                <a16:creationId xmlns:a16="http://schemas.microsoft.com/office/drawing/2014/main" id="{E9EC95C2-937E-064C-98C2-8CECE551646F}"/>
              </a:ext>
            </a:extLst>
          </p:cNvPr>
          <p:cNvSpPr>
            <a:spLocks noGrp="1" noChangeArrowheads="1"/>
          </p:cNvSpPr>
          <p:nvPr>
            <p:ph type="sldNum" sz="quarter" idx="12"/>
          </p:nvPr>
        </p:nvSpPr>
        <p:spPr/>
        <p:txBody>
          <a:bodyPr/>
          <a:lstStyle>
            <a:lvl1pPr defTabSz="457200">
              <a:defRPr smtClean="0"/>
            </a:lvl1pPr>
          </a:lstStyle>
          <a:p>
            <a:pPr>
              <a:defRPr/>
            </a:pPr>
            <a:fld id="{159CB67B-68FB-DC41-9F9A-3FAF2CC33F68}" type="slidenum">
              <a:rPr lang="en-US" altLang="en-US"/>
              <a:pPr>
                <a:defRPr/>
              </a:pPr>
              <a:t>‹#›</a:t>
            </a:fld>
            <a:endParaRPr lang="en-US" altLang="en-US"/>
          </a:p>
        </p:txBody>
      </p:sp>
    </p:spTree>
    <p:extLst>
      <p:ext uri="{BB962C8B-B14F-4D97-AF65-F5344CB8AC3E}">
        <p14:creationId xmlns:p14="http://schemas.microsoft.com/office/powerpoint/2010/main" val="836651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7F270BA-C30F-0845-B4D9-6DC611D263A3}"/>
              </a:ext>
            </a:extLst>
          </p:cNvPr>
          <p:cNvSpPr>
            <a:spLocks noGrp="1" noChangeArrowheads="1"/>
          </p:cNvSpPr>
          <p:nvPr>
            <p:ph type="dt" sz="half" idx="10"/>
          </p:nvPr>
        </p:nvSpPr>
        <p:spPr/>
        <p:txBody>
          <a:bodyPr/>
          <a:lstStyle>
            <a:lvl1pPr defTabSz="457200">
              <a:defRPr>
                <a:latin typeface="Arial"/>
              </a:defRPr>
            </a:lvl1pPr>
          </a:lstStyle>
          <a:p>
            <a:pPr>
              <a:defRPr/>
            </a:pPr>
            <a:endParaRPr lang="en-US"/>
          </a:p>
        </p:txBody>
      </p:sp>
      <p:sp>
        <p:nvSpPr>
          <p:cNvPr id="5" name="Rectangle 5">
            <a:extLst>
              <a:ext uri="{FF2B5EF4-FFF2-40B4-BE49-F238E27FC236}">
                <a16:creationId xmlns:a16="http://schemas.microsoft.com/office/drawing/2014/main" id="{5834F438-181B-C94C-99BC-8C0E57A381C4}"/>
              </a:ext>
            </a:extLst>
          </p:cNvPr>
          <p:cNvSpPr>
            <a:spLocks noGrp="1" noChangeArrowheads="1"/>
          </p:cNvSpPr>
          <p:nvPr>
            <p:ph type="ftr" sz="quarter" idx="11"/>
          </p:nvPr>
        </p:nvSpPr>
        <p:spPr/>
        <p:txBody>
          <a:bodyPr/>
          <a:lstStyle>
            <a:lvl1pPr defTabSz="457200">
              <a:defRPr>
                <a:latin typeface="Arial"/>
              </a:defRPr>
            </a:lvl1pPr>
          </a:lstStyle>
          <a:p>
            <a:pPr>
              <a:defRPr/>
            </a:pPr>
            <a:endParaRPr lang="en-US"/>
          </a:p>
        </p:txBody>
      </p:sp>
      <p:sp>
        <p:nvSpPr>
          <p:cNvPr id="6" name="Rectangle 6">
            <a:extLst>
              <a:ext uri="{FF2B5EF4-FFF2-40B4-BE49-F238E27FC236}">
                <a16:creationId xmlns:a16="http://schemas.microsoft.com/office/drawing/2014/main" id="{7E8ED22E-2E8A-ED4C-8E25-1068DA8C09DB}"/>
              </a:ext>
            </a:extLst>
          </p:cNvPr>
          <p:cNvSpPr>
            <a:spLocks noGrp="1" noChangeArrowheads="1"/>
          </p:cNvSpPr>
          <p:nvPr>
            <p:ph type="sldNum" sz="quarter" idx="12"/>
          </p:nvPr>
        </p:nvSpPr>
        <p:spPr/>
        <p:txBody>
          <a:bodyPr/>
          <a:lstStyle>
            <a:lvl1pPr defTabSz="457200">
              <a:defRPr smtClean="0"/>
            </a:lvl1pPr>
          </a:lstStyle>
          <a:p>
            <a:pPr>
              <a:defRPr/>
            </a:pPr>
            <a:fld id="{C96D92C7-8706-F64B-A73F-5B241C6CD6EC}" type="slidenum">
              <a:rPr lang="en-US" altLang="en-US"/>
              <a:pPr>
                <a:defRPr/>
              </a:pPr>
              <a:t>‹#›</a:t>
            </a:fld>
            <a:endParaRPr lang="en-US" altLang="en-US"/>
          </a:p>
        </p:txBody>
      </p:sp>
    </p:spTree>
    <p:extLst>
      <p:ext uri="{BB962C8B-B14F-4D97-AF65-F5344CB8AC3E}">
        <p14:creationId xmlns:p14="http://schemas.microsoft.com/office/powerpoint/2010/main" val="3458543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5EFD742-5FB6-354B-BDC9-615F27C7D25B}"/>
              </a:ext>
            </a:extLst>
          </p:cNvPr>
          <p:cNvSpPr>
            <a:spLocks noGrp="1" noChangeArrowheads="1"/>
          </p:cNvSpPr>
          <p:nvPr>
            <p:ph type="dt" sz="half" idx="10"/>
          </p:nvPr>
        </p:nvSpPr>
        <p:spPr/>
        <p:txBody>
          <a:bodyPr/>
          <a:lstStyle>
            <a:lvl1pPr defTabSz="457200">
              <a:defRPr>
                <a:latin typeface="Arial"/>
              </a:defRPr>
            </a:lvl1pPr>
          </a:lstStyle>
          <a:p>
            <a:pPr>
              <a:defRPr/>
            </a:pPr>
            <a:endParaRPr lang="en-US"/>
          </a:p>
        </p:txBody>
      </p:sp>
      <p:sp>
        <p:nvSpPr>
          <p:cNvPr id="5" name="Rectangle 5">
            <a:extLst>
              <a:ext uri="{FF2B5EF4-FFF2-40B4-BE49-F238E27FC236}">
                <a16:creationId xmlns:a16="http://schemas.microsoft.com/office/drawing/2014/main" id="{4883228F-47AC-734D-9B7A-E54610B4BCA4}"/>
              </a:ext>
            </a:extLst>
          </p:cNvPr>
          <p:cNvSpPr>
            <a:spLocks noGrp="1" noChangeArrowheads="1"/>
          </p:cNvSpPr>
          <p:nvPr>
            <p:ph type="ftr" sz="quarter" idx="11"/>
          </p:nvPr>
        </p:nvSpPr>
        <p:spPr/>
        <p:txBody>
          <a:bodyPr/>
          <a:lstStyle>
            <a:lvl1pPr defTabSz="457200">
              <a:defRPr>
                <a:latin typeface="Arial"/>
              </a:defRPr>
            </a:lvl1pPr>
          </a:lstStyle>
          <a:p>
            <a:pPr>
              <a:defRPr/>
            </a:pPr>
            <a:endParaRPr lang="en-US"/>
          </a:p>
        </p:txBody>
      </p:sp>
      <p:sp>
        <p:nvSpPr>
          <p:cNvPr id="6" name="Rectangle 6">
            <a:extLst>
              <a:ext uri="{FF2B5EF4-FFF2-40B4-BE49-F238E27FC236}">
                <a16:creationId xmlns:a16="http://schemas.microsoft.com/office/drawing/2014/main" id="{A56BEF72-BEFA-7541-A166-50C93B4EC503}"/>
              </a:ext>
            </a:extLst>
          </p:cNvPr>
          <p:cNvSpPr>
            <a:spLocks noGrp="1" noChangeArrowheads="1"/>
          </p:cNvSpPr>
          <p:nvPr>
            <p:ph type="sldNum" sz="quarter" idx="12"/>
          </p:nvPr>
        </p:nvSpPr>
        <p:spPr/>
        <p:txBody>
          <a:bodyPr/>
          <a:lstStyle>
            <a:lvl1pPr defTabSz="457200">
              <a:defRPr smtClean="0"/>
            </a:lvl1pPr>
          </a:lstStyle>
          <a:p>
            <a:pPr>
              <a:defRPr/>
            </a:pPr>
            <a:fld id="{D6335EC6-A7C1-004E-941D-DD077F75B39B}" type="slidenum">
              <a:rPr lang="en-US" altLang="en-US"/>
              <a:pPr>
                <a:defRPr/>
              </a:pPr>
              <a:t>‹#›</a:t>
            </a:fld>
            <a:endParaRPr lang="en-US" altLang="en-US"/>
          </a:p>
        </p:txBody>
      </p:sp>
    </p:spTree>
    <p:extLst>
      <p:ext uri="{BB962C8B-B14F-4D97-AF65-F5344CB8AC3E}">
        <p14:creationId xmlns:p14="http://schemas.microsoft.com/office/powerpoint/2010/main" val="2681428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52541C-FD61-D54B-BBED-611254DD7A26}"/>
              </a:ext>
            </a:extLst>
          </p:cNvPr>
          <p:cNvSpPr>
            <a:spLocks noGrp="1" noChangeArrowheads="1"/>
          </p:cNvSpPr>
          <p:nvPr>
            <p:ph type="dt" sz="half" idx="10"/>
          </p:nvPr>
        </p:nvSpPr>
        <p:spPr/>
        <p:txBody>
          <a:bodyPr/>
          <a:lstStyle>
            <a:lvl1pPr defTabSz="457200">
              <a:defRPr>
                <a:latin typeface="Arial"/>
              </a:defRPr>
            </a:lvl1pPr>
          </a:lstStyle>
          <a:p>
            <a:pPr>
              <a:defRPr/>
            </a:pPr>
            <a:endParaRPr lang="en-US"/>
          </a:p>
        </p:txBody>
      </p:sp>
      <p:sp>
        <p:nvSpPr>
          <p:cNvPr id="6" name="Footer Placeholder 5">
            <a:extLst>
              <a:ext uri="{FF2B5EF4-FFF2-40B4-BE49-F238E27FC236}">
                <a16:creationId xmlns:a16="http://schemas.microsoft.com/office/drawing/2014/main" id="{1B8DA9BE-C914-BA40-A045-B0CC947B1311}"/>
              </a:ext>
            </a:extLst>
          </p:cNvPr>
          <p:cNvSpPr>
            <a:spLocks noGrp="1" noChangeArrowheads="1"/>
          </p:cNvSpPr>
          <p:nvPr>
            <p:ph type="ftr" sz="quarter" idx="11"/>
          </p:nvPr>
        </p:nvSpPr>
        <p:spPr/>
        <p:txBody>
          <a:bodyPr/>
          <a:lstStyle>
            <a:lvl1pPr defTabSz="457200">
              <a:defRPr>
                <a:latin typeface="Arial"/>
              </a:defRPr>
            </a:lvl1pPr>
          </a:lstStyle>
          <a:p>
            <a:pPr>
              <a:defRPr/>
            </a:pPr>
            <a:endParaRPr lang="en-US"/>
          </a:p>
        </p:txBody>
      </p:sp>
      <p:sp>
        <p:nvSpPr>
          <p:cNvPr id="7" name="Slide Number Placeholder 6">
            <a:extLst>
              <a:ext uri="{FF2B5EF4-FFF2-40B4-BE49-F238E27FC236}">
                <a16:creationId xmlns:a16="http://schemas.microsoft.com/office/drawing/2014/main" id="{CFF48505-21AC-864F-9946-4218F489338C}"/>
              </a:ext>
            </a:extLst>
          </p:cNvPr>
          <p:cNvSpPr>
            <a:spLocks noGrp="1" noChangeArrowheads="1"/>
          </p:cNvSpPr>
          <p:nvPr>
            <p:ph type="sldNum" sz="quarter" idx="12"/>
          </p:nvPr>
        </p:nvSpPr>
        <p:spPr/>
        <p:txBody>
          <a:bodyPr/>
          <a:lstStyle>
            <a:lvl1pPr defTabSz="457200">
              <a:defRPr smtClean="0"/>
            </a:lvl1pPr>
          </a:lstStyle>
          <a:p>
            <a:pPr>
              <a:defRPr/>
            </a:pPr>
            <a:fld id="{61B3009F-6EEC-364D-8201-CD70DAF94E2D}" type="slidenum">
              <a:rPr lang="en-US" altLang="en-US"/>
              <a:pPr>
                <a:defRPr/>
              </a:pPr>
              <a:t>‹#›</a:t>
            </a:fld>
            <a:endParaRPr lang="en-US" altLang="en-US"/>
          </a:p>
        </p:txBody>
      </p:sp>
    </p:spTree>
    <p:extLst>
      <p:ext uri="{BB962C8B-B14F-4D97-AF65-F5344CB8AC3E}">
        <p14:creationId xmlns:p14="http://schemas.microsoft.com/office/powerpoint/2010/main" val="1050291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21C1FC9-3F3E-854B-9111-D9C2D9894ABD}"/>
              </a:ext>
            </a:extLst>
          </p:cNvPr>
          <p:cNvSpPr>
            <a:spLocks noGrp="1" noChangeArrowheads="1"/>
          </p:cNvSpPr>
          <p:nvPr>
            <p:ph type="dt" sz="half" idx="10"/>
          </p:nvPr>
        </p:nvSpPr>
        <p:spPr/>
        <p:txBody>
          <a:bodyPr/>
          <a:lstStyle>
            <a:lvl1pPr defTabSz="457200">
              <a:defRPr>
                <a:latin typeface="Arial"/>
              </a:defRPr>
            </a:lvl1pPr>
          </a:lstStyle>
          <a:p>
            <a:pPr>
              <a:defRPr/>
            </a:pPr>
            <a:endParaRPr lang="en-US"/>
          </a:p>
        </p:txBody>
      </p:sp>
      <p:sp>
        <p:nvSpPr>
          <p:cNvPr id="8" name="Rectangle 5">
            <a:extLst>
              <a:ext uri="{FF2B5EF4-FFF2-40B4-BE49-F238E27FC236}">
                <a16:creationId xmlns:a16="http://schemas.microsoft.com/office/drawing/2014/main" id="{226BC8A4-6B12-AD42-8E32-00FD073EFBA4}"/>
              </a:ext>
            </a:extLst>
          </p:cNvPr>
          <p:cNvSpPr>
            <a:spLocks noGrp="1" noChangeArrowheads="1"/>
          </p:cNvSpPr>
          <p:nvPr>
            <p:ph type="ftr" sz="quarter" idx="11"/>
          </p:nvPr>
        </p:nvSpPr>
        <p:spPr/>
        <p:txBody>
          <a:bodyPr/>
          <a:lstStyle>
            <a:lvl1pPr defTabSz="457200">
              <a:defRPr>
                <a:latin typeface="Arial"/>
              </a:defRPr>
            </a:lvl1pPr>
          </a:lstStyle>
          <a:p>
            <a:pPr>
              <a:defRPr/>
            </a:pPr>
            <a:endParaRPr lang="en-US"/>
          </a:p>
        </p:txBody>
      </p:sp>
      <p:sp>
        <p:nvSpPr>
          <p:cNvPr id="9" name="Rectangle 6">
            <a:extLst>
              <a:ext uri="{FF2B5EF4-FFF2-40B4-BE49-F238E27FC236}">
                <a16:creationId xmlns:a16="http://schemas.microsoft.com/office/drawing/2014/main" id="{C4893012-ED29-484D-ADF5-260EE348BC9C}"/>
              </a:ext>
            </a:extLst>
          </p:cNvPr>
          <p:cNvSpPr>
            <a:spLocks noGrp="1" noChangeArrowheads="1"/>
          </p:cNvSpPr>
          <p:nvPr>
            <p:ph type="sldNum" sz="quarter" idx="12"/>
          </p:nvPr>
        </p:nvSpPr>
        <p:spPr/>
        <p:txBody>
          <a:bodyPr/>
          <a:lstStyle>
            <a:lvl1pPr defTabSz="457200">
              <a:defRPr smtClean="0"/>
            </a:lvl1pPr>
          </a:lstStyle>
          <a:p>
            <a:pPr>
              <a:defRPr/>
            </a:pPr>
            <a:fld id="{256709C6-1F68-614F-9DFC-0C43605E81A8}" type="slidenum">
              <a:rPr lang="en-US" altLang="en-US"/>
              <a:pPr>
                <a:defRPr/>
              </a:pPr>
              <a:t>‹#›</a:t>
            </a:fld>
            <a:endParaRPr lang="en-US" altLang="en-US"/>
          </a:p>
        </p:txBody>
      </p:sp>
    </p:spTree>
    <p:extLst>
      <p:ext uri="{BB962C8B-B14F-4D97-AF65-F5344CB8AC3E}">
        <p14:creationId xmlns:p14="http://schemas.microsoft.com/office/powerpoint/2010/main" val="36549504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289661B-CCC4-064B-9E72-0238D097F507}"/>
              </a:ext>
            </a:extLst>
          </p:cNvPr>
          <p:cNvSpPr>
            <a:spLocks noGrp="1" noChangeArrowheads="1"/>
          </p:cNvSpPr>
          <p:nvPr>
            <p:ph type="dt" sz="half" idx="10"/>
          </p:nvPr>
        </p:nvSpPr>
        <p:spPr/>
        <p:txBody>
          <a:bodyPr/>
          <a:lstStyle>
            <a:lvl1pPr defTabSz="457200">
              <a:defRPr>
                <a:latin typeface="Arial"/>
              </a:defRPr>
            </a:lvl1pPr>
          </a:lstStyle>
          <a:p>
            <a:pPr>
              <a:defRPr/>
            </a:pPr>
            <a:endParaRPr lang="en-US"/>
          </a:p>
        </p:txBody>
      </p:sp>
      <p:sp>
        <p:nvSpPr>
          <p:cNvPr id="4" name="Rectangle 5">
            <a:extLst>
              <a:ext uri="{FF2B5EF4-FFF2-40B4-BE49-F238E27FC236}">
                <a16:creationId xmlns:a16="http://schemas.microsoft.com/office/drawing/2014/main" id="{1C4D0301-81DE-394A-BACA-4405855618C8}"/>
              </a:ext>
            </a:extLst>
          </p:cNvPr>
          <p:cNvSpPr>
            <a:spLocks noGrp="1" noChangeArrowheads="1"/>
          </p:cNvSpPr>
          <p:nvPr>
            <p:ph type="ftr" sz="quarter" idx="11"/>
          </p:nvPr>
        </p:nvSpPr>
        <p:spPr/>
        <p:txBody>
          <a:bodyPr/>
          <a:lstStyle>
            <a:lvl1pPr defTabSz="457200">
              <a:defRPr>
                <a:latin typeface="Arial"/>
              </a:defRPr>
            </a:lvl1pPr>
          </a:lstStyle>
          <a:p>
            <a:pPr>
              <a:defRPr/>
            </a:pPr>
            <a:endParaRPr lang="en-US"/>
          </a:p>
        </p:txBody>
      </p:sp>
      <p:sp>
        <p:nvSpPr>
          <p:cNvPr id="5" name="Rectangle 6">
            <a:extLst>
              <a:ext uri="{FF2B5EF4-FFF2-40B4-BE49-F238E27FC236}">
                <a16:creationId xmlns:a16="http://schemas.microsoft.com/office/drawing/2014/main" id="{161E472B-9364-F845-8198-2C091F14E59F}"/>
              </a:ext>
            </a:extLst>
          </p:cNvPr>
          <p:cNvSpPr>
            <a:spLocks noGrp="1" noChangeArrowheads="1"/>
          </p:cNvSpPr>
          <p:nvPr>
            <p:ph type="sldNum" sz="quarter" idx="12"/>
          </p:nvPr>
        </p:nvSpPr>
        <p:spPr/>
        <p:txBody>
          <a:bodyPr/>
          <a:lstStyle>
            <a:lvl1pPr defTabSz="457200">
              <a:defRPr smtClean="0"/>
            </a:lvl1pPr>
          </a:lstStyle>
          <a:p>
            <a:pPr>
              <a:defRPr/>
            </a:pPr>
            <a:fld id="{5DA66649-97F4-094D-AB23-BBF61D1340DA}" type="slidenum">
              <a:rPr lang="en-US" altLang="en-US"/>
              <a:pPr>
                <a:defRPr/>
              </a:pPr>
              <a:t>‹#›</a:t>
            </a:fld>
            <a:endParaRPr lang="en-US" altLang="en-US"/>
          </a:p>
        </p:txBody>
      </p:sp>
    </p:spTree>
    <p:extLst>
      <p:ext uri="{BB962C8B-B14F-4D97-AF65-F5344CB8AC3E}">
        <p14:creationId xmlns:p14="http://schemas.microsoft.com/office/powerpoint/2010/main" val="3378568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9FC6F8D-A6F6-754F-91E6-0E1516E33D36}"/>
              </a:ext>
            </a:extLst>
          </p:cNvPr>
          <p:cNvSpPr>
            <a:spLocks noGrp="1" noChangeArrowheads="1"/>
          </p:cNvSpPr>
          <p:nvPr>
            <p:ph type="dt" sz="half" idx="10"/>
          </p:nvPr>
        </p:nvSpPr>
        <p:spPr/>
        <p:txBody>
          <a:bodyPr/>
          <a:lstStyle>
            <a:lvl1pPr defTabSz="457200">
              <a:defRPr>
                <a:latin typeface="Arial"/>
              </a:defRPr>
            </a:lvl1pPr>
          </a:lstStyle>
          <a:p>
            <a:pPr>
              <a:defRPr/>
            </a:pPr>
            <a:endParaRPr lang="en-US"/>
          </a:p>
        </p:txBody>
      </p:sp>
      <p:sp>
        <p:nvSpPr>
          <p:cNvPr id="3" name="Rectangle 5">
            <a:extLst>
              <a:ext uri="{FF2B5EF4-FFF2-40B4-BE49-F238E27FC236}">
                <a16:creationId xmlns:a16="http://schemas.microsoft.com/office/drawing/2014/main" id="{3C6D9F7A-BD07-1641-BA7A-6B0B8A0BADEB}"/>
              </a:ext>
            </a:extLst>
          </p:cNvPr>
          <p:cNvSpPr>
            <a:spLocks noGrp="1" noChangeArrowheads="1"/>
          </p:cNvSpPr>
          <p:nvPr>
            <p:ph type="ftr" sz="quarter" idx="11"/>
          </p:nvPr>
        </p:nvSpPr>
        <p:spPr/>
        <p:txBody>
          <a:bodyPr/>
          <a:lstStyle>
            <a:lvl1pPr defTabSz="457200">
              <a:defRPr>
                <a:latin typeface="Arial"/>
              </a:defRPr>
            </a:lvl1pPr>
          </a:lstStyle>
          <a:p>
            <a:pPr>
              <a:defRPr/>
            </a:pPr>
            <a:endParaRPr lang="en-US"/>
          </a:p>
        </p:txBody>
      </p:sp>
      <p:sp>
        <p:nvSpPr>
          <p:cNvPr id="4" name="Rectangle 6">
            <a:extLst>
              <a:ext uri="{FF2B5EF4-FFF2-40B4-BE49-F238E27FC236}">
                <a16:creationId xmlns:a16="http://schemas.microsoft.com/office/drawing/2014/main" id="{30AAAEE4-55B0-6C44-A245-D0C98B7BE672}"/>
              </a:ext>
            </a:extLst>
          </p:cNvPr>
          <p:cNvSpPr>
            <a:spLocks noGrp="1" noChangeArrowheads="1"/>
          </p:cNvSpPr>
          <p:nvPr>
            <p:ph type="sldNum" sz="quarter" idx="12"/>
          </p:nvPr>
        </p:nvSpPr>
        <p:spPr/>
        <p:txBody>
          <a:bodyPr/>
          <a:lstStyle>
            <a:lvl1pPr defTabSz="457200">
              <a:defRPr smtClean="0"/>
            </a:lvl1pPr>
          </a:lstStyle>
          <a:p>
            <a:pPr>
              <a:defRPr/>
            </a:pPr>
            <a:fld id="{BE62C46B-E5DC-404F-8486-9BD48041FA63}" type="slidenum">
              <a:rPr lang="en-US" altLang="en-US"/>
              <a:pPr>
                <a:defRPr/>
              </a:pPr>
              <a:t>‹#›</a:t>
            </a:fld>
            <a:endParaRPr lang="en-US" altLang="en-US"/>
          </a:p>
        </p:txBody>
      </p:sp>
    </p:spTree>
    <p:extLst>
      <p:ext uri="{BB962C8B-B14F-4D97-AF65-F5344CB8AC3E}">
        <p14:creationId xmlns:p14="http://schemas.microsoft.com/office/powerpoint/2010/main" val="1731502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BDF364-DFBC-0A41-B70A-DC4997312A0A}"/>
              </a:ext>
            </a:extLst>
          </p:cNvPr>
          <p:cNvSpPr>
            <a:spLocks noGrp="1"/>
          </p:cNvSpPr>
          <p:nvPr>
            <p:ph type="dt" sz="half" idx="10"/>
          </p:nvPr>
        </p:nvSpPr>
        <p:spPr/>
        <p:txBody>
          <a:bodyPr/>
          <a:lstStyle>
            <a:lvl1pPr>
              <a:defRPr/>
            </a:lvl1pPr>
          </a:lstStyle>
          <a:p>
            <a:pPr>
              <a:defRPr/>
            </a:pPr>
            <a:fld id="{207492C1-EDF8-B642-A264-3CCC4B40B441}" type="datetime1">
              <a:rPr lang="en-US" altLang="en-US"/>
              <a:pPr>
                <a:defRPr/>
              </a:pPr>
              <a:t>6/13/19</a:t>
            </a:fld>
            <a:endParaRPr lang="en-US" altLang="en-US"/>
          </a:p>
        </p:txBody>
      </p:sp>
      <p:sp>
        <p:nvSpPr>
          <p:cNvPr id="5" name="Footer Placeholder 4">
            <a:extLst>
              <a:ext uri="{FF2B5EF4-FFF2-40B4-BE49-F238E27FC236}">
                <a16:creationId xmlns:a16="http://schemas.microsoft.com/office/drawing/2014/main" id="{8C1723DF-C139-5F4F-99D6-EB3E3688D9E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3AC5FF0-D1F1-1244-B22C-D67711D66FAF}"/>
              </a:ext>
            </a:extLst>
          </p:cNvPr>
          <p:cNvSpPr>
            <a:spLocks noGrp="1"/>
          </p:cNvSpPr>
          <p:nvPr>
            <p:ph type="sldNum" sz="quarter" idx="12"/>
          </p:nvPr>
        </p:nvSpPr>
        <p:spPr/>
        <p:txBody>
          <a:bodyPr/>
          <a:lstStyle>
            <a:lvl1pPr>
              <a:defRPr/>
            </a:lvl1pPr>
          </a:lstStyle>
          <a:p>
            <a:pPr>
              <a:defRPr/>
            </a:pPr>
            <a:fld id="{69451B5A-A5E4-3A48-AFC1-7573E4C5CB0D}" type="slidenum">
              <a:rPr lang="en-US" altLang="en-US"/>
              <a:pPr>
                <a:defRPr/>
              </a:pPr>
              <a:t>‹#›</a:t>
            </a:fld>
            <a:endParaRPr lang="en-US" altLang="en-US"/>
          </a:p>
        </p:txBody>
      </p:sp>
    </p:spTree>
    <p:extLst>
      <p:ext uri="{BB962C8B-B14F-4D97-AF65-F5344CB8AC3E}">
        <p14:creationId xmlns:p14="http://schemas.microsoft.com/office/powerpoint/2010/main" val="3883050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FE7C99E2-6BB2-9A41-9B4E-A6049E1DB4A7}"/>
              </a:ext>
            </a:extLst>
          </p:cNvPr>
          <p:cNvSpPr>
            <a:spLocks noGrp="1" noChangeArrowheads="1"/>
          </p:cNvSpPr>
          <p:nvPr>
            <p:ph type="dt" sz="half" idx="10"/>
          </p:nvPr>
        </p:nvSpPr>
        <p:spPr/>
        <p:txBody>
          <a:bodyPr/>
          <a:lstStyle>
            <a:lvl1pPr defTabSz="457200">
              <a:defRPr>
                <a:latin typeface="Arial"/>
              </a:defRPr>
            </a:lvl1pPr>
          </a:lstStyle>
          <a:p>
            <a:pPr>
              <a:defRPr/>
            </a:pPr>
            <a:endParaRPr lang="en-US"/>
          </a:p>
        </p:txBody>
      </p:sp>
      <p:sp>
        <p:nvSpPr>
          <p:cNvPr id="6" name="Footer Placeholder 5">
            <a:extLst>
              <a:ext uri="{FF2B5EF4-FFF2-40B4-BE49-F238E27FC236}">
                <a16:creationId xmlns:a16="http://schemas.microsoft.com/office/drawing/2014/main" id="{67E10940-F255-5D48-90C7-FC73AD3B6C6D}"/>
              </a:ext>
            </a:extLst>
          </p:cNvPr>
          <p:cNvSpPr>
            <a:spLocks noGrp="1" noChangeArrowheads="1"/>
          </p:cNvSpPr>
          <p:nvPr>
            <p:ph type="ftr" sz="quarter" idx="11"/>
          </p:nvPr>
        </p:nvSpPr>
        <p:spPr/>
        <p:txBody>
          <a:bodyPr/>
          <a:lstStyle>
            <a:lvl1pPr defTabSz="457200">
              <a:defRPr>
                <a:latin typeface="Arial"/>
              </a:defRPr>
            </a:lvl1pPr>
          </a:lstStyle>
          <a:p>
            <a:pPr>
              <a:defRPr/>
            </a:pPr>
            <a:endParaRPr lang="en-US"/>
          </a:p>
        </p:txBody>
      </p:sp>
      <p:sp>
        <p:nvSpPr>
          <p:cNvPr id="7" name="Slide Number Placeholder 6">
            <a:extLst>
              <a:ext uri="{FF2B5EF4-FFF2-40B4-BE49-F238E27FC236}">
                <a16:creationId xmlns:a16="http://schemas.microsoft.com/office/drawing/2014/main" id="{444ED6DF-2277-6241-8D80-5187D6259CB0}"/>
              </a:ext>
            </a:extLst>
          </p:cNvPr>
          <p:cNvSpPr>
            <a:spLocks noGrp="1" noChangeArrowheads="1"/>
          </p:cNvSpPr>
          <p:nvPr>
            <p:ph type="sldNum" sz="quarter" idx="12"/>
          </p:nvPr>
        </p:nvSpPr>
        <p:spPr/>
        <p:txBody>
          <a:bodyPr/>
          <a:lstStyle>
            <a:lvl1pPr defTabSz="457200">
              <a:defRPr smtClean="0"/>
            </a:lvl1pPr>
          </a:lstStyle>
          <a:p>
            <a:pPr>
              <a:defRPr/>
            </a:pPr>
            <a:fld id="{B03ED676-655F-C74E-8FA7-13B33FC6A3E0}" type="slidenum">
              <a:rPr lang="en-US" altLang="en-US"/>
              <a:pPr>
                <a:defRPr/>
              </a:pPr>
              <a:t>‹#›</a:t>
            </a:fld>
            <a:endParaRPr lang="en-US" altLang="en-US"/>
          </a:p>
        </p:txBody>
      </p:sp>
    </p:spTree>
    <p:extLst>
      <p:ext uri="{BB962C8B-B14F-4D97-AF65-F5344CB8AC3E}">
        <p14:creationId xmlns:p14="http://schemas.microsoft.com/office/powerpoint/2010/main" val="40954750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59CF2C33-2EE3-F041-B726-D509769083B3}"/>
              </a:ext>
            </a:extLst>
          </p:cNvPr>
          <p:cNvSpPr>
            <a:spLocks noGrp="1" noChangeArrowheads="1"/>
          </p:cNvSpPr>
          <p:nvPr>
            <p:ph type="dt" sz="half" idx="10"/>
          </p:nvPr>
        </p:nvSpPr>
        <p:spPr/>
        <p:txBody>
          <a:bodyPr/>
          <a:lstStyle>
            <a:lvl1pPr defTabSz="457200">
              <a:defRPr>
                <a:latin typeface="Arial"/>
              </a:defRPr>
            </a:lvl1pPr>
          </a:lstStyle>
          <a:p>
            <a:pPr>
              <a:defRPr/>
            </a:pPr>
            <a:endParaRPr lang="en-US"/>
          </a:p>
        </p:txBody>
      </p:sp>
      <p:sp>
        <p:nvSpPr>
          <p:cNvPr id="6" name="Footer Placeholder 5">
            <a:extLst>
              <a:ext uri="{FF2B5EF4-FFF2-40B4-BE49-F238E27FC236}">
                <a16:creationId xmlns:a16="http://schemas.microsoft.com/office/drawing/2014/main" id="{279C81E3-529B-E446-85CF-441636C5F120}"/>
              </a:ext>
            </a:extLst>
          </p:cNvPr>
          <p:cNvSpPr>
            <a:spLocks noGrp="1" noChangeArrowheads="1"/>
          </p:cNvSpPr>
          <p:nvPr>
            <p:ph type="ftr" sz="quarter" idx="11"/>
          </p:nvPr>
        </p:nvSpPr>
        <p:spPr/>
        <p:txBody>
          <a:bodyPr/>
          <a:lstStyle>
            <a:lvl1pPr defTabSz="457200">
              <a:defRPr>
                <a:latin typeface="Arial"/>
              </a:defRPr>
            </a:lvl1pPr>
          </a:lstStyle>
          <a:p>
            <a:pPr>
              <a:defRPr/>
            </a:pPr>
            <a:endParaRPr lang="en-US"/>
          </a:p>
        </p:txBody>
      </p:sp>
      <p:sp>
        <p:nvSpPr>
          <p:cNvPr id="7" name="Slide Number Placeholder 6">
            <a:extLst>
              <a:ext uri="{FF2B5EF4-FFF2-40B4-BE49-F238E27FC236}">
                <a16:creationId xmlns:a16="http://schemas.microsoft.com/office/drawing/2014/main" id="{28212C1E-F919-4E4C-A3F0-6B797F8A1F30}"/>
              </a:ext>
            </a:extLst>
          </p:cNvPr>
          <p:cNvSpPr>
            <a:spLocks noGrp="1" noChangeArrowheads="1"/>
          </p:cNvSpPr>
          <p:nvPr>
            <p:ph type="sldNum" sz="quarter" idx="12"/>
          </p:nvPr>
        </p:nvSpPr>
        <p:spPr/>
        <p:txBody>
          <a:bodyPr/>
          <a:lstStyle>
            <a:lvl1pPr defTabSz="457200">
              <a:defRPr smtClean="0"/>
            </a:lvl1pPr>
          </a:lstStyle>
          <a:p>
            <a:pPr>
              <a:defRPr/>
            </a:pPr>
            <a:fld id="{C494982C-D51E-3F40-9206-752B64393CF4}" type="slidenum">
              <a:rPr lang="en-US" altLang="en-US"/>
              <a:pPr>
                <a:defRPr/>
              </a:pPr>
              <a:t>‹#›</a:t>
            </a:fld>
            <a:endParaRPr lang="en-US" altLang="en-US"/>
          </a:p>
        </p:txBody>
      </p:sp>
    </p:spTree>
    <p:extLst>
      <p:ext uri="{BB962C8B-B14F-4D97-AF65-F5344CB8AC3E}">
        <p14:creationId xmlns:p14="http://schemas.microsoft.com/office/powerpoint/2010/main" val="2807616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732795A-7A9F-984A-8EC7-E361A03B16CF}"/>
              </a:ext>
            </a:extLst>
          </p:cNvPr>
          <p:cNvSpPr>
            <a:spLocks noGrp="1" noChangeArrowheads="1"/>
          </p:cNvSpPr>
          <p:nvPr>
            <p:ph type="dt" sz="half" idx="10"/>
          </p:nvPr>
        </p:nvSpPr>
        <p:spPr/>
        <p:txBody>
          <a:bodyPr/>
          <a:lstStyle>
            <a:lvl1pPr defTabSz="457200">
              <a:defRPr>
                <a:latin typeface="Arial"/>
              </a:defRPr>
            </a:lvl1pPr>
          </a:lstStyle>
          <a:p>
            <a:pPr>
              <a:defRPr/>
            </a:pPr>
            <a:endParaRPr lang="en-US"/>
          </a:p>
        </p:txBody>
      </p:sp>
      <p:sp>
        <p:nvSpPr>
          <p:cNvPr id="5" name="Rectangle 5">
            <a:extLst>
              <a:ext uri="{FF2B5EF4-FFF2-40B4-BE49-F238E27FC236}">
                <a16:creationId xmlns:a16="http://schemas.microsoft.com/office/drawing/2014/main" id="{BA409CD2-3856-BA49-B3A7-4BF1FF8EB786}"/>
              </a:ext>
            </a:extLst>
          </p:cNvPr>
          <p:cNvSpPr>
            <a:spLocks noGrp="1" noChangeArrowheads="1"/>
          </p:cNvSpPr>
          <p:nvPr>
            <p:ph type="ftr" sz="quarter" idx="11"/>
          </p:nvPr>
        </p:nvSpPr>
        <p:spPr/>
        <p:txBody>
          <a:bodyPr/>
          <a:lstStyle>
            <a:lvl1pPr defTabSz="457200">
              <a:defRPr>
                <a:latin typeface="Arial"/>
              </a:defRPr>
            </a:lvl1pPr>
          </a:lstStyle>
          <a:p>
            <a:pPr>
              <a:defRPr/>
            </a:pPr>
            <a:endParaRPr lang="en-US"/>
          </a:p>
        </p:txBody>
      </p:sp>
      <p:sp>
        <p:nvSpPr>
          <p:cNvPr id="6" name="Rectangle 6">
            <a:extLst>
              <a:ext uri="{FF2B5EF4-FFF2-40B4-BE49-F238E27FC236}">
                <a16:creationId xmlns:a16="http://schemas.microsoft.com/office/drawing/2014/main" id="{CC9F9BA4-5132-794F-ADDB-9F3EA644CE7D}"/>
              </a:ext>
            </a:extLst>
          </p:cNvPr>
          <p:cNvSpPr>
            <a:spLocks noGrp="1" noChangeArrowheads="1"/>
          </p:cNvSpPr>
          <p:nvPr>
            <p:ph type="sldNum" sz="quarter" idx="12"/>
          </p:nvPr>
        </p:nvSpPr>
        <p:spPr/>
        <p:txBody>
          <a:bodyPr/>
          <a:lstStyle>
            <a:lvl1pPr defTabSz="457200">
              <a:defRPr smtClean="0"/>
            </a:lvl1pPr>
          </a:lstStyle>
          <a:p>
            <a:pPr>
              <a:defRPr/>
            </a:pPr>
            <a:fld id="{2A55A71D-FCBB-E146-B91C-B9541DC1E2EE}" type="slidenum">
              <a:rPr lang="en-US" altLang="en-US"/>
              <a:pPr>
                <a:defRPr/>
              </a:pPr>
              <a:t>‹#›</a:t>
            </a:fld>
            <a:endParaRPr lang="en-US" altLang="en-US"/>
          </a:p>
        </p:txBody>
      </p:sp>
    </p:spTree>
    <p:extLst>
      <p:ext uri="{BB962C8B-B14F-4D97-AF65-F5344CB8AC3E}">
        <p14:creationId xmlns:p14="http://schemas.microsoft.com/office/powerpoint/2010/main" val="27118346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5F48B9F-FA2B-9E4A-9E30-2516470DDFC8}"/>
              </a:ext>
            </a:extLst>
          </p:cNvPr>
          <p:cNvSpPr>
            <a:spLocks noGrp="1" noChangeArrowheads="1"/>
          </p:cNvSpPr>
          <p:nvPr>
            <p:ph type="dt" sz="half" idx="10"/>
          </p:nvPr>
        </p:nvSpPr>
        <p:spPr/>
        <p:txBody>
          <a:bodyPr/>
          <a:lstStyle>
            <a:lvl1pPr defTabSz="457200">
              <a:defRPr>
                <a:latin typeface="Arial"/>
              </a:defRPr>
            </a:lvl1pPr>
          </a:lstStyle>
          <a:p>
            <a:pPr>
              <a:defRPr/>
            </a:pPr>
            <a:endParaRPr lang="en-US"/>
          </a:p>
        </p:txBody>
      </p:sp>
      <p:sp>
        <p:nvSpPr>
          <p:cNvPr id="5" name="Rectangle 5">
            <a:extLst>
              <a:ext uri="{FF2B5EF4-FFF2-40B4-BE49-F238E27FC236}">
                <a16:creationId xmlns:a16="http://schemas.microsoft.com/office/drawing/2014/main" id="{74D43CFC-2C50-294D-BD60-61112ACDEF42}"/>
              </a:ext>
            </a:extLst>
          </p:cNvPr>
          <p:cNvSpPr>
            <a:spLocks noGrp="1" noChangeArrowheads="1"/>
          </p:cNvSpPr>
          <p:nvPr>
            <p:ph type="ftr" sz="quarter" idx="11"/>
          </p:nvPr>
        </p:nvSpPr>
        <p:spPr/>
        <p:txBody>
          <a:bodyPr/>
          <a:lstStyle>
            <a:lvl1pPr defTabSz="457200">
              <a:defRPr>
                <a:latin typeface="Arial"/>
              </a:defRPr>
            </a:lvl1pPr>
          </a:lstStyle>
          <a:p>
            <a:pPr>
              <a:defRPr/>
            </a:pPr>
            <a:endParaRPr lang="en-US"/>
          </a:p>
        </p:txBody>
      </p:sp>
      <p:sp>
        <p:nvSpPr>
          <p:cNvPr id="6" name="Rectangle 6">
            <a:extLst>
              <a:ext uri="{FF2B5EF4-FFF2-40B4-BE49-F238E27FC236}">
                <a16:creationId xmlns:a16="http://schemas.microsoft.com/office/drawing/2014/main" id="{BD741E73-F09C-6244-A4BA-F680A52A3C6A}"/>
              </a:ext>
            </a:extLst>
          </p:cNvPr>
          <p:cNvSpPr>
            <a:spLocks noGrp="1" noChangeArrowheads="1"/>
          </p:cNvSpPr>
          <p:nvPr>
            <p:ph type="sldNum" sz="quarter" idx="12"/>
          </p:nvPr>
        </p:nvSpPr>
        <p:spPr/>
        <p:txBody>
          <a:bodyPr/>
          <a:lstStyle>
            <a:lvl1pPr defTabSz="457200">
              <a:defRPr smtClean="0"/>
            </a:lvl1pPr>
          </a:lstStyle>
          <a:p>
            <a:pPr>
              <a:defRPr/>
            </a:pPr>
            <a:fld id="{A3C39CBA-8C65-BE4E-A54B-C7A7E15AEA1C}" type="slidenum">
              <a:rPr lang="en-US" altLang="en-US"/>
              <a:pPr>
                <a:defRPr/>
              </a:pPr>
              <a:t>‹#›</a:t>
            </a:fld>
            <a:endParaRPr lang="en-US" altLang="en-US"/>
          </a:p>
        </p:txBody>
      </p:sp>
    </p:spTree>
    <p:extLst>
      <p:ext uri="{BB962C8B-B14F-4D97-AF65-F5344CB8AC3E}">
        <p14:creationId xmlns:p14="http://schemas.microsoft.com/office/powerpoint/2010/main" val="24560502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1" y="1371600"/>
            <a:ext cx="7851648" cy="1828800"/>
          </a:xfrm>
          <a:ln>
            <a:noFill/>
          </a:ln>
        </p:spPr>
        <p:txBody>
          <a:bodyPr vert="horz" tIns="0" rIns="18271"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71"/>
          <a:lstStyle>
            <a:lvl1pPr marL="0" marR="45679" indent="0" algn="r">
              <a:buNone/>
              <a:defRPr>
                <a:solidFill>
                  <a:schemeClr val="tx1"/>
                </a:solidFill>
              </a:defRPr>
            </a:lvl1pPr>
            <a:lvl2pPr marL="456793" indent="0" algn="ctr">
              <a:buNone/>
            </a:lvl2pPr>
            <a:lvl3pPr marL="913589" indent="0" algn="ctr">
              <a:buNone/>
            </a:lvl3pPr>
            <a:lvl4pPr marL="1370390" indent="0" algn="ctr">
              <a:buNone/>
            </a:lvl4pPr>
            <a:lvl5pPr marL="1827184" indent="0" algn="ctr">
              <a:buNone/>
            </a:lvl5pPr>
            <a:lvl6pPr marL="2283978" indent="0" algn="ctr">
              <a:buNone/>
            </a:lvl6pPr>
            <a:lvl7pPr marL="2740777" indent="0" algn="ctr">
              <a:buNone/>
            </a:lvl7pPr>
            <a:lvl8pPr marL="3197567" indent="0" algn="ctr">
              <a:buNone/>
            </a:lvl8pPr>
            <a:lvl9pPr marL="3654368"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endParaRPr lang="zh-CN" altLang="en-US"/>
          </a:p>
        </p:txBody>
      </p:sp>
      <p:sp>
        <p:nvSpPr>
          <p:cNvPr id="19" name="Footer Placeholder 18"/>
          <p:cNvSpPr>
            <a:spLocks noGrp="1"/>
          </p:cNvSpPr>
          <p:nvPr>
            <p:ph type="ftr" sz="quarter" idx="11"/>
          </p:nvPr>
        </p:nvSpPr>
        <p:spPr/>
        <p:txBody>
          <a:bodyPr/>
          <a:lstStyle/>
          <a:p>
            <a:endParaRPr lang="zh-CN" altLang="en-US"/>
          </a:p>
        </p:txBody>
      </p:sp>
      <p:sp>
        <p:nvSpPr>
          <p:cNvPr id="27" name="Slide Number Placeholder 26"/>
          <p:cNvSpPr>
            <a:spLocks noGrp="1"/>
          </p:cNvSpPr>
          <p:nvPr>
            <p:ph type="sldNum" sz="quarter" idx="12"/>
          </p:nvPr>
        </p:nvSpPr>
        <p:spPr/>
        <p:txBody>
          <a:bodyPr/>
          <a:lstStyle/>
          <a:p>
            <a:fld id="{5189D9AB-C208-47AA-8F5D-56E9DBC7D5B8}" type="slidenum">
              <a:rPr lang="zh-CN" altLang="en-US" smtClean="0"/>
              <a:pPr/>
              <a:t>‹#›</a:t>
            </a:fld>
            <a:endParaRPr lang="en-US" altLang="zh-CN"/>
          </a:p>
        </p:txBody>
      </p:sp>
    </p:spTree>
    <p:extLst>
      <p:ext uri="{BB962C8B-B14F-4D97-AF65-F5344CB8AC3E}">
        <p14:creationId xmlns:p14="http://schemas.microsoft.com/office/powerpoint/2010/main" val="1586134613"/>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BF0BAE6-91F7-4032-8D6C-4B66A5D91E93}" type="slidenum">
              <a:rPr lang="zh-CN" altLang="en-US" smtClean="0"/>
              <a:pPr/>
              <a:t>‹#›</a:t>
            </a:fld>
            <a:endParaRPr lang="en-US" altLang="zh-CN"/>
          </a:p>
        </p:txBody>
      </p:sp>
    </p:spTree>
    <p:extLst>
      <p:ext uri="{BB962C8B-B14F-4D97-AF65-F5344CB8AC3E}">
        <p14:creationId xmlns:p14="http://schemas.microsoft.com/office/powerpoint/2010/main" val="8271508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7"/>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5"/>
            <a:ext cx="7772400" cy="1509712"/>
          </a:xfrm>
        </p:spPr>
        <p:txBody>
          <a:bodyPr lIns="45679" rIns="45679"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A00925E-E556-4A63-8E1E-9E7988444437}" type="slidenum">
              <a:rPr lang="zh-CN" altLang="en-US" smtClean="0"/>
              <a:pPr/>
              <a:t>‹#›</a:t>
            </a:fld>
            <a:endParaRPr lang="en-US" altLang="zh-CN"/>
          </a:p>
        </p:txBody>
      </p:sp>
    </p:spTree>
    <p:extLst>
      <p:ext uri="{BB962C8B-B14F-4D97-AF65-F5344CB8AC3E}">
        <p14:creationId xmlns:p14="http://schemas.microsoft.com/office/powerpoint/2010/main" val="1025701013"/>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E727F81-83D7-4227-BD7D-70FEB76B920B}" type="slidenum">
              <a:rPr lang="zh-CN" altLang="en-US" smtClean="0"/>
              <a:pPr/>
              <a:t>‹#›</a:t>
            </a:fld>
            <a:endParaRPr lang="en-US" altLang="zh-CN"/>
          </a:p>
        </p:txBody>
      </p:sp>
    </p:spTree>
    <p:extLst>
      <p:ext uri="{BB962C8B-B14F-4D97-AF65-F5344CB8AC3E}">
        <p14:creationId xmlns:p14="http://schemas.microsoft.com/office/powerpoint/2010/main" val="16843848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679"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1" y="1855248"/>
            <a:ext cx="4040188" cy="659352"/>
          </a:xfrm>
        </p:spPr>
        <p:txBody>
          <a:bodyPr lIns="45679" tIns="0" rIns="45679"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7" y="1859760"/>
            <a:ext cx="4041775" cy="654843"/>
          </a:xfrm>
        </p:spPr>
        <p:txBody>
          <a:bodyPr lIns="45679" tIns="0" rIns="45679"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1" y="2514601"/>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7" y="2514601"/>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056F088-D154-4E34-B2BE-86C7D2ED8976}" type="slidenum">
              <a:rPr lang="zh-CN" altLang="en-US" smtClean="0"/>
              <a:pPr/>
              <a:t>‹#›</a:t>
            </a:fld>
            <a:endParaRPr lang="en-US" altLang="zh-CN"/>
          </a:p>
        </p:txBody>
      </p:sp>
    </p:spTree>
    <p:extLst>
      <p:ext uri="{BB962C8B-B14F-4D97-AF65-F5344CB8AC3E}">
        <p14:creationId xmlns:p14="http://schemas.microsoft.com/office/powerpoint/2010/main" val="34349865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679"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44A7D99-240D-4CAD-BF49-4AD46B0A314F}" type="slidenum">
              <a:rPr lang="zh-CN" altLang="en-US" smtClean="0"/>
              <a:pPr/>
              <a:t>‹#›</a:t>
            </a:fld>
            <a:endParaRPr lang="en-US" altLang="zh-CN"/>
          </a:p>
        </p:txBody>
      </p:sp>
    </p:spTree>
    <p:extLst>
      <p:ext uri="{BB962C8B-B14F-4D97-AF65-F5344CB8AC3E}">
        <p14:creationId xmlns:p14="http://schemas.microsoft.com/office/powerpoint/2010/main" val="149333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D669B4-57B7-C148-B6A6-D8BBB337B5DB}"/>
              </a:ext>
            </a:extLst>
          </p:cNvPr>
          <p:cNvSpPr>
            <a:spLocks noGrp="1"/>
          </p:cNvSpPr>
          <p:nvPr>
            <p:ph type="dt" sz="half" idx="10"/>
          </p:nvPr>
        </p:nvSpPr>
        <p:spPr/>
        <p:txBody>
          <a:bodyPr/>
          <a:lstStyle>
            <a:lvl1pPr>
              <a:defRPr/>
            </a:lvl1pPr>
          </a:lstStyle>
          <a:p>
            <a:pPr>
              <a:defRPr/>
            </a:pPr>
            <a:fld id="{65196218-7C83-9742-BCCA-2C9AF5426697}" type="datetime1">
              <a:rPr lang="en-US" altLang="en-US"/>
              <a:pPr>
                <a:defRPr/>
              </a:pPr>
              <a:t>6/13/19</a:t>
            </a:fld>
            <a:endParaRPr lang="en-US" altLang="en-US"/>
          </a:p>
        </p:txBody>
      </p:sp>
      <p:sp>
        <p:nvSpPr>
          <p:cNvPr id="5" name="Footer Placeholder 4">
            <a:extLst>
              <a:ext uri="{FF2B5EF4-FFF2-40B4-BE49-F238E27FC236}">
                <a16:creationId xmlns:a16="http://schemas.microsoft.com/office/drawing/2014/main" id="{56386F88-0205-C840-84ED-4665B9372A7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EA1481F-4FC9-7640-990D-DE4958526660}"/>
              </a:ext>
            </a:extLst>
          </p:cNvPr>
          <p:cNvSpPr>
            <a:spLocks noGrp="1"/>
          </p:cNvSpPr>
          <p:nvPr>
            <p:ph type="sldNum" sz="quarter" idx="12"/>
          </p:nvPr>
        </p:nvSpPr>
        <p:spPr/>
        <p:txBody>
          <a:bodyPr/>
          <a:lstStyle>
            <a:lvl1pPr>
              <a:defRPr/>
            </a:lvl1pPr>
          </a:lstStyle>
          <a:p>
            <a:pPr>
              <a:defRPr/>
            </a:pPr>
            <a:fld id="{B29D7F58-0F6B-3440-B66F-8F7F00AFE9DD}" type="slidenum">
              <a:rPr lang="en-US" altLang="en-US"/>
              <a:pPr>
                <a:defRPr/>
              </a:pPr>
              <a:t>‹#›</a:t>
            </a:fld>
            <a:endParaRPr lang="en-US" altLang="en-US"/>
          </a:p>
        </p:txBody>
      </p:sp>
    </p:spTree>
    <p:extLst>
      <p:ext uri="{BB962C8B-B14F-4D97-AF65-F5344CB8AC3E}">
        <p14:creationId xmlns:p14="http://schemas.microsoft.com/office/powerpoint/2010/main" val="20910281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803F11E9-F286-4DD6-81C2-F903AB1C266A}" type="slidenum">
              <a:rPr lang="zh-CN" altLang="en-US" smtClean="0"/>
              <a:pPr/>
              <a:t>‹#›</a:t>
            </a:fld>
            <a:endParaRPr lang="en-US" altLang="zh-CN"/>
          </a:p>
        </p:txBody>
      </p:sp>
    </p:spTree>
    <p:extLst>
      <p:ext uri="{BB962C8B-B14F-4D97-AF65-F5344CB8AC3E}">
        <p14:creationId xmlns:p14="http://schemas.microsoft.com/office/powerpoint/2010/main" val="15766908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71" rIns="18271"/>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8AA913E-0E02-41C7-959B-0DB4783B5E33}" type="slidenum">
              <a:rPr lang="zh-CN" altLang="en-US" smtClean="0"/>
              <a:pPr/>
              <a:t>‹#›</a:t>
            </a:fld>
            <a:endParaRPr lang="en-US" altLang="zh-CN"/>
          </a:p>
        </p:txBody>
      </p:sp>
    </p:spTree>
    <p:extLst>
      <p:ext uri="{BB962C8B-B14F-4D97-AF65-F5344CB8AC3E}">
        <p14:creationId xmlns:p14="http://schemas.microsoft.com/office/powerpoint/2010/main" val="20965955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91358" tIns="45679" rIns="91358" bIns="45679"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91358" tIns="45679" rIns="91358" bIns="45679" rtlCol="0" anchor="ctr"/>
          <a:lstStyle/>
          <a:p>
            <a:pPr algn="ctr" eaLnBrk="1" latinLnBrk="0" hangingPunct="1"/>
            <a:endParaRPr kumimoji="0" lang="en-US"/>
          </a:p>
        </p:txBody>
      </p:sp>
      <p:sp>
        <p:nvSpPr>
          <p:cNvPr id="2" name="Title 1"/>
          <p:cNvSpPr>
            <a:spLocks noGrp="1"/>
          </p:cNvSpPr>
          <p:nvPr>
            <p:ph type="title"/>
          </p:nvPr>
        </p:nvSpPr>
        <p:spPr>
          <a:xfrm>
            <a:off x="609601" y="1177012"/>
            <a:ext cx="2212848" cy="1582621"/>
          </a:xfrm>
        </p:spPr>
        <p:txBody>
          <a:bodyPr vert="horz" lIns="45679" tIns="45679" rIns="45679" bIns="45679"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1" y="2828785"/>
            <a:ext cx="2209800" cy="2179320"/>
          </a:xfrm>
        </p:spPr>
        <p:txBody>
          <a:bodyPr lIns="63951" rIns="45679" bIns="45679"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a:xfrm>
            <a:off x="8077200" y="6356365"/>
            <a:ext cx="609600" cy="365125"/>
          </a:xfrm>
        </p:spPr>
        <p:txBody>
          <a:bodyPr/>
          <a:lstStyle/>
          <a:p>
            <a:fld id="{BCF8D323-52C0-4876-9D6B-75B9D95602C9}" type="slidenum">
              <a:rPr lang="zh-CN" altLang="en-US" smtClean="0"/>
              <a:pPr/>
              <a:t>‹#›</a:t>
            </a:fld>
            <a:endParaRPr lang="en-US" altLang="zh-CN"/>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1"/>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358" tIns="45679" rIns="91358" bIns="45679"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41"/>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358" tIns="45679" rIns="91358" bIns="45679" anchor="t" compatLnSpc="1"/>
          <a:lstStyle/>
          <a:p>
            <a:pPr marL="0" algn="l" rtl="0" eaLnBrk="1" latinLnBrk="0" hangingPunct="1"/>
            <a:endParaRPr kumimoji="0" lang="en-US">
              <a:solidFill>
                <a:schemeClr val="tx1"/>
              </a:solidFill>
              <a:latin typeface="+mn-lt"/>
              <a:ea typeface="+mn-ea"/>
              <a:cs typeface="+mn-cs"/>
            </a:endParaRPr>
          </a:p>
        </p:txBody>
      </p:sp>
    </p:spTree>
    <p:extLst>
      <p:ext uri="{BB962C8B-B14F-4D97-AF65-F5344CB8AC3E}">
        <p14:creationId xmlns:p14="http://schemas.microsoft.com/office/powerpoint/2010/main" val="38627081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8FD05C8-8718-4D35-8D88-B163368FE6E2}" type="slidenum">
              <a:rPr lang="zh-CN" altLang="en-US" smtClean="0"/>
              <a:pPr/>
              <a:t>‹#›</a:t>
            </a:fld>
            <a:endParaRPr lang="en-US" altLang="zh-CN"/>
          </a:p>
        </p:txBody>
      </p:sp>
    </p:spTree>
    <p:extLst>
      <p:ext uri="{BB962C8B-B14F-4D97-AF65-F5344CB8AC3E}">
        <p14:creationId xmlns:p14="http://schemas.microsoft.com/office/powerpoint/2010/main" val="19505908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17"/>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17"/>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E6723ED-A964-4C44-9478-3A4B3E502958}" type="slidenum">
              <a:rPr lang="zh-CN" altLang="en-US" smtClean="0"/>
              <a:pPr/>
              <a:t>‹#›</a:t>
            </a:fld>
            <a:endParaRPr lang="en-US" altLang="zh-CN"/>
          </a:p>
        </p:txBody>
      </p:sp>
    </p:spTree>
    <p:extLst>
      <p:ext uri="{BB962C8B-B14F-4D97-AF65-F5344CB8AC3E}">
        <p14:creationId xmlns:p14="http://schemas.microsoft.com/office/powerpoint/2010/main" val="21560494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53"/>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026"/>
          <p:cNvSpPr>
            <a:spLocks noGrp="1" noChangeArrowheads="1"/>
          </p:cNvSpPr>
          <p:nvPr>
            <p:ph type="dt" sz="half" idx="10"/>
          </p:nvPr>
        </p:nvSpPr>
        <p:spPr>
          <a:xfrm>
            <a:off x="457200" y="6356365"/>
            <a:ext cx="2133600" cy="365125"/>
          </a:xfrm>
          <a:prstGeom prst="rect">
            <a:avLst/>
          </a:prstGeom>
          <a:ln/>
        </p:spPr>
        <p:txBody>
          <a:bodyPr/>
          <a:lstStyle>
            <a:lvl1pPr>
              <a:defRPr/>
            </a:lvl1pPr>
          </a:lstStyle>
          <a:p>
            <a:pPr>
              <a:defRPr/>
            </a:pPr>
            <a:endParaRPr lang="en-US"/>
          </a:p>
        </p:txBody>
      </p:sp>
      <p:sp>
        <p:nvSpPr>
          <p:cNvPr id="4" name="Rectangle 1027"/>
          <p:cNvSpPr>
            <a:spLocks noGrp="1" noChangeArrowheads="1"/>
          </p:cNvSpPr>
          <p:nvPr>
            <p:ph type="sldNum" sz="quarter" idx="11"/>
          </p:nvPr>
        </p:nvSpPr>
        <p:spPr>
          <a:xfrm>
            <a:off x="6553200" y="6356365"/>
            <a:ext cx="2133600" cy="365125"/>
          </a:xfrm>
          <a:prstGeom prst="rect">
            <a:avLst/>
          </a:prstGeom>
          <a:ln/>
        </p:spPr>
        <p:txBody>
          <a:bodyPr/>
          <a:lstStyle>
            <a:lvl1pPr>
              <a:defRPr/>
            </a:lvl1pPr>
          </a:lstStyle>
          <a:p>
            <a:fld id="{0F546051-C8BD-424E-B10D-837F02FE5E6A}" type="slidenum">
              <a:rPr lang="en-US"/>
              <a:pPr/>
              <a:t>‹#›</a:t>
            </a:fld>
            <a:endParaRPr lang="en-US"/>
          </a:p>
        </p:txBody>
      </p:sp>
      <p:sp>
        <p:nvSpPr>
          <p:cNvPr id="5" name="Rectangle 1038"/>
          <p:cNvSpPr>
            <a:spLocks noGrp="1" noChangeArrowheads="1"/>
          </p:cNvSpPr>
          <p:nvPr>
            <p:ph type="ftr" sz="quarter" idx="12"/>
          </p:nvPr>
        </p:nvSpPr>
        <p:spPr>
          <a:xfrm>
            <a:off x="3124201" y="6356365"/>
            <a:ext cx="2895600" cy="365125"/>
          </a:xfrm>
          <a:prstGeom prst="rect">
            <a:avLst/>
          </a:prstGeom>
          <a:ln/>
        </p:spPr>
        <p:txBody>
          <a:bodyPr/>
          <a:lstStyle>
            <a:lvl1pPr>
              <a:defRPr/>
            </a:lvl1pPr>
          </a:lstStyle>
          <a:p>
            <a:pPr>
              <a:defRPr/>
            </a:pPr>
            <a:endParaRPr lang="en-US"/>
          </a:p>
        </p:txBody>
      </p:sp>
    </p:spTree>
    <p:extLst>
      <p:ext uri="{BB962C8B-B14F-4D97-AF65-F5344CB8AC3E}">
        <p14:creationId xmlns:p14="http://schemas.microsoft.com/office/powerpoint/2010/main" val="24466415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p:cNvSpPr>
            <a:spLocks noGrp="1" noChangeArrowheads="1"/>
          </p:cNvSpPr>
          <p:nvPr>
            <p:ph type="dt" sz="half" idx="10"/>
          </p:nvPr>
        </p:nvSpPr>
        <p:spPr/>
        <p:txBody>
          <a:bodyPr/>
          <a:lstStyle>
            <a:lvl1pPr algn="ctr">
              <a:defRPr>
                <a:latin typeface="Times New Roman" pitchFamily="-112" charset="0"/>
              </a:defRPr>
            </a:lvl1pPr>
          </a:lstStyle>
          <a:p>
            <a:endParaRPr lang="zh-CN" altLang="en-US"/>
          </a:p>
        </p:txBody>
      </p:sp>
      <p:sp>
        <p:nvSpPr>
          <p:cNvPr id="5" name="Rectangle 140"/>
          <p:cNvSpPr>
            <a:spLocks noGrp="1" noChangeArrowheads="1"/>
          </p:cNvSpPr>
          <p:nvPr>
            <p:ph type="ftr" sz="quarter" idx="11"/>
          </p:nvPr>
        </p:nvSpPr>
        <p:spPr/>
        <p:txBody>
          <a:bodyPr/>
          <a:lstStyle>
            <a:lvl1pPr>
              <a:defRPr>
                <a:latin typeface="Times New Roman" pitchFamily="-112" charset="0"/>
              </a:defRPr>
            </a:lvl1pPr>
          </a:lstStyle>
          <a:p>
            <a:endParaRPr lang="zh-CN" altLang="en-US"/>
          </a:p>
        </p:txBody>
      </p:sp>
      <p:sp>
        <p:nvSpPr>
          <p:cNvPr id="6" name="Rectangle 141"/>
          <p:cNvSpPr>
            <a:spLocks noGrp="1" noChangeArrowheads="1"/>
          </p:cNvSpPr>
          <p:nvPr>
            <p:ph type="sldNum" sz="quarter" idx="12"/>
          </p:nvPr>
        </p:nvSpPr>
        <p:spPr/>
        <p:txBody>
          <a:bodyPr/>
          <a:lstStyle>
            <a:lvl1pPr>
              <a:defRPr>
                <a:latin typeface="Times New Roman" charset="0"/>
              </a:defRPr>
            </a:lvl1pPr>
          </a:lstStyle>
          <a:p>
            <a:fld id="{2BF0BAE6-91F7-4032-8D6C-4B66A5D91E93}" type="slidenum">
              <a:rPr lang="zh-CN" altLang="en-US" smtClean="0"/>
              <a:pPr/>
              <a:t>‹#›</a:t>
            </a:fld>
            <a:endParaRPr lang="en-US" altLang="zh-CN"/>
          </a:p>
        </p:txBody>
      </p:sp>
    </p:spTree>
    <p:extLst>
      <p:ext uri="{BB962C8B-B14F-4D97-AF65-F5344CB8AC3E}">
        <p14:creationId xmlns:p14="http://schemas.microsoft.com/office/powerpoint/2010/main" val="35235742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1626"/>
            <a:ext cx="7772400" cy="1462088"/>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9"/>
          <p:cNvSpPr>
            <a:spLocks noGrp="1" noChangeArrowheads="1"/>
          </p:cNvSpPr>
          <p:nvPr>
            <p:ph type="dt" sz="half" idx="10"/>
          </p:nvPr>
        </p:nvSpPr>
        <p:spPr/>
        <p:txBody>
          <a:bodyPr/>
          <a:lstStyle>
            <a:lvl1pPr algn="ctr">
              <a:defRPr>
                <a:latin typeface="Times New Roman" pitchFamily="-112" charset="0"/>
              </a:defRPr>
            </a:lvl1pPr>
          </a:lstStyle>
          <a:p>
            <a:pPr>
              <a:defRPr/>
            </a:pPr>
            <a:endParaRPr lang="en-US"/>
          </a:p>
        </p:txBody>
      </p:sp>
      <p:sp>
        <p:nvSpPr>
          <p:cNvPr id="6" name="Rectangle 140"/>
          <p:cNvSpPr>
            <a:spLocks noGrp="1" noChangeArrowheads="1"/>
          </p:cNvSpPr>
          <p:nvPr>
            <p:ph type="ftr" sz="quarter" idx="11"/>
          </p:nvPr>
        </p:nvSpPr>
        <p:spPr/>
        <p:txBody>
          <a:bodyPr/>
          <a:lstStyle>
            <a:lvl1pPr>
              <a:defRPr>
                <a:latin typeface="Times New Roman" pitchFamily="-112" charset="0"/>
              </a:defRPr>
            </a:lvl1pPr>
          </a:lstStyle>
          <a:p>
            <a:pPr>
              <a:defRPr/>
            </a:pPr>
            <a:endParaRPr lang="en-US"/>
          </a:p>
        </p:txBody>
      </p:sp>
      <p:sp>
        <p:nvSpPr>
          <p:cNvPr id="7" name="Rectangle 141"/>
          <p:cNvSpPr>
            <a:spLocks noGrp="1" noChangeArrowheads="1"/>
          </p:cNvSpPr>
          <p:nvPr>
            <p:ph type="sldNum" sz="quarter" idx="12"/>
          </p:nvPr>
        </p:nvSpPr>
        <p:spPr/>
        <p:txBody>
          <a:bodyPr/>
          <a:lstStyle>
            <a:lvl1pPr>
              <a:defRPr>
                <a:latin typeface="Times New Roman" charset="0"/>
              </a:defRPr>
            </a:lvl1pPr>
          </a:lstStyle>
          <a:p>
            <a:pPr>
              <a:defRPr/>
            </a:pPr>
            <a:fld id="{2EDC18B1-42C6-C244-B0D1-64C0E2ABB19C}" type="slidenum">
              <a:rPr lang="en-US"/>
              <a:pPr>
                <a:defRPr/>
              </a:pPr>
              <a:t>‹#›</a:t>
            </a:fld>
            <a:endParaRPr lang="en-US"/>
          </a:p>
        </p:txBody>
      </p:sp>
    </p:spTree>
    <p:extLst>
      <p:ext uri="{BB962C8B-B14F-4D97-AF65-F5344CB8AC3E}">
        <p14:creationId xmlns:p14="http://schemas.microsoft.com/office/powerpoint/2010/main" val="13978189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1626"/>
            <a:ext cx="7772400" cy="1462088"/>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1"/>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39"/>
          <p:cNvSpPr>
            <a:spLocks noGrp="1" noChangeArrowheads="1"/>
          </p:cNvSpPr>
          <p:nvPr>
            <p:ph type="dt" sz="half" idx="10"/>
          </p:nvPr>
        </p:nvSpPr>
        <p:spPr/>
        <p:txBody>
          <a:bodyPr/>
          <a:lstStyle>
            <a:lvl1pPr algn="ctr">
              <a:defRPr>
                <a:latin typeface="Times New Roman" pitchFamily="-112" charset="0"/>
              </a:defRPr>
            </a:lvl1pPr>
          </a:lstStyle>
          <a:p>
            <a:endParaRPr lang="zh-CN" altLang="en-US"/>
          </a:p>
        </p:txBody>
      </p:sp>
      <p:sp>
        <p:nvSpPr>
          <p:cNvPr id="7" name="Rectangle 140"/>
          <p:cNvSpPr>
            <a:spLocks noGrp="1" noChangeArrowheads="1"/>
          </p:cNvSpPr>
          <p:nvPr>
            <p:ph type="ftr" sz="quarter" idx="11"/>
          </p:nvPr>
        </p:nvSpPr>
        <p:spPr/>
        <p:txBody>
          <a:bodyPr/>
          <a:lstStyle>
            <a:lvl1pPr>
              <a:defRPr>
                <a:latin typeface="Times New Roman" pitchFamily="-112" charset="0"/>
              </a:defRPr>
            </a:lvl1pPr>
          </a:lstStyle>
          <a:p>
            <a:endParaRPr lang="zh-CN" altLang="en-US"/>
          </a:p>
        </p:txBody>
      </p:sp>
      <p:sp>
        <p:nvSpPr>
          <p:cNvPr id="8" name="Rectangle 141"/>
          <p:cNvSpPr>
            <a:spLocks noGrp="1" noChangeArrowheads="1"/>
          </p:cNvSpPr>
          <p:nvPr>
            <p:ph type="sldNum" sz="quarter" idx="12"/>
          </p:nvPr>
        </p:nvSpPr>
        <p:spPr/>
        <p:txBody>
          <a:bodyPr/>
          <a:lstStyle>
            <a:lvl1pPr>
              <a:defRPr>
                <a:latin typeface="Times New Roman" charset="0"/>
              </a:defRPr>
            </a:lvl1pPr>
          </a:lstStyle>
          <a:p>
            <a:fld id="{97DA1CAF-EFFD-40F5-A7E9-D811A0C47F23}" type="slidenum">
              <a:rPr lang="zh-CN" altLang="en-US" smtClean="0"/>
              <a:pPr/>
              <a:t>‹#›</a:t>
            </a:fld>
            <a:endParaRPr lang="en-US" altLang="zh-CN"/>
          </a:p>
        </p:txBody>
      </p:sp>
    </p:spTree>
    <p:extLst>
      <p:ext uri="{BB962C8B-B14F-4D97-AF65-F5344CB8AC3E}">
        <p14:creationId xmlns:p14="http://schemas.microsoft.com/office/powerpoint/2010/main" val="10218322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301640"/>
            <a:ext cx="7772400" cy="579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39"/>
          <p:cNvSpPr>
            <a:spLocks noGrp="1" noChangeArrowheads="1"/>
          </p:cNvSpPr>
          <p:nvPr>
            <p:ph type="dt" sz="half" idx="10"/>
          </p:nvPr>
        </p:nvSpPr>
        <p:spPr/>
        <p:txBody>
          <a:bodyPr/>
          <a:lstStyle>
            <a:lvl1pPr algn="ctr">
              <a:defRPr>
                <a:latin typeface="Times New Roman" pitchFamily="-112" charset="0"/>
              </a:defRPr>
            </a:lvl1pPr>
          </a:lstStyle>
          <a:p>
            <a:pPr>
              <a:defRPr/>
            </a:pPr>
            <a:endParaRPr lang="en-US"/>
          </a:p>
        </p:txBody>
      </p:sp>
      <p:sp>
        <p:nvSpPr>
          <p:cNvPr id="4" name="Rectangle 140"/>
          <p:cNvSpPr>
            <a:spLocks noGrp="1" noChangeArrowheads="1"/>
          </p:cNvSpPr>
          <p:nvPr>
            <p:ph type="ftr" sz="quarter" idx="11"/>
          </p:nvPr>
        </p:nvSpPr>
        <p:spPr/>
        <p:txBody>
          <a:bodyPr/>
          <a:lstStyle>
            <a:lvl1pPr>
              <a:defRPr>
                <a:latin typeface="Times New Roman" pitchFamily="-112" charset="0"/>
              </a:defRPr>
            </a:lvl1pPr>
          </a:lstStyle>
          <a:p>
            <a:pPr>
              <a:defRPr/>
            </a:pPr>
            <a:endParaRPr lang="en-US"/>
          </a:p>
        </p:txBody>
      </p:sp>
      <p:sp>
        <p:nvSpPr>
          <p:cNvPr id="5" name="Rectangle 141"/>
          <p:cNvSpPr>
            <a:spLocks noGrp="1" noChangeArrowheads="1"/>
          </p:cNvSpPr>
          <p:nvPr>
            <p:ph type="sldNum" sz="quarter" idx="12"/>
          </p:nvPr>
        </p:nvSpPr>
        <p:spPr/>
        <p:txBody>
          <a:bodyPr/>
          <a:lstStyle>
            <a:lvl1pPr>
              <a:defRPr>
                <a:latin typeface="Times New Roman" charset="0"/>
              </a:defRPr>
            </a:lvl1pPr>
          </a:lstStyle>
          <a:p>
            <a:fld id="{0F546051-C8BD-424E-B10D-837F02FE5E6A}" type="slidenum">
              <a:rPr lang="en-US" smtClean="0"/>
              <a:pPr/>
              <a:t>‹#›</a:t>
            </a:fld>
            <a:endParaRPr lang="en-US"/>
          </a:p>
        </p:txBody>
      </p:sp>
    </p:spTree>
    <p:extLst>
      <p:ext uri="{BB962C8B-B14F-4D97-AF65-F5344CB8AC3E}">
        <p14:creationId xmlns:p14="http://schemas.microsoft.com/office/powerpoint/2010/main" val="752190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E0569286-9114-124F-A110-648299A13BEC}"/>
              </a:ext>
            </a:extLst>
          </p:cNvPr>
          <p:cNvSpPr>
            <a:spLocks noGrp="1"/>
          </p:cNvSpPr>
          <p:nvPr>
            <p:ph type="dt" sz="half" idx="10"/>
          </p:nvPr>
        </p:nvSpPr>
        <p:spPr/>
        <p:txBody>
          <a:bodyPr/>
          <a:lstStyle>
            <a:lvl1pPr>
              <a:defRPr/>
            </a:lvl1pPr>
          </a:lstStyle>
          <a:p>
            <a:pPr>
              <a:defRPr/>
            </a:pPr>
            <a:fld id="{64F5F131-5DC1-644C-ABF9-35C818F91F62}" type="datetime1">
              <a:rPr lang="en-US" altLang="en-US"/>
              <a:pPr>
                <a:defRPr/>
              </a:pPr>
              <a:t>6/13/19</a:t>
            </a:fld>
            <a:endParaRPr lang="en-US" altLang="en-US"/>
          </a:p>
        </p:txBody>
      </p:sp>
      <p:sp>
        <p:nvSpPr>
          <p:cNvPr id="6" name="Footer Placeholder 4">
            <a:extLst>
              <a:ext uri="{FF2B5EF4-FFF2-40B4-BE49-F238E27FC236}">
                <a16:creationId xmlns:a16="http://schemas.microsoft.com/office/drawing/2014/main" id="{7CB9A7FA-46B4-3245-98D2-EC85C141A13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38AC4FC-3EF8-0747-B7D0-3B11EFE65EFC}"/>
              </a:ext>
            </a:extLst>
          </p:cNvPr>
          <p:cNvSpPr>
            <a:spLocks noGrp="1"/>
          </p:cNvSpPr>
          <p:nvPr>
            <p:ph type="sldNum" sz="quarter" idx="12"/>
          </p:nvPr>
        </p:nvSpPr>
        <p:spPr/>
        <p:txBody>
          <a:bodyPr/>
          <a:lstStyle>
            <a:lvl1pPr>
              <a:defRPr/>
            </a:lvl1pPr>
          </a:lstStyle>
          <a:p>
            <a:pPr>
              <a:defRPr/>
            </a:pPr>
            <a:fld id="{193A55E3-4AA6-3D42-AD38-E4B938A5C4D0}" type="slidenum">
              <a:rPr lang="en-US" altLang="en-US"/>
              <a:pPr>
                <a:defRPr/>
              </a:pPr>
              <a:t>‹#›</a:t>
            </a:fld>
            <a:endParaRPr lang="en-US" altLang="en-US"/>
          </a:p>
        </p:txBody>
      </p:sp>
    </p:spTree>
    <p:extLst>
      <p:ext uri="{BB962C8B-B14F-4D97-AF65-F5344CB8AC3E}">
        <p14:creationId xmlns:p14="http://schemas.microsoft.com/office/powerpoint/2010/main" val="3295266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9"/>
          <p:cNvSpPr>
            <a:spLocks noGrp="1" noChangeArrowheads="1"/>
          </p:cNvSpPr>
          <p:nvPr>
            <p:ph type="dt" sz="half" idx="10"/>
          </p:nvPr>
        </p:nvSpPr>
        <p:spPr/>
        <p:txBody>
          <a:bodyPr/>
          <a:lstStyle>
            <a:lvl1pPr algn="ctr">
              <a:defRPr>
                <a:latin typeface="Times New Roman" pitchFamily="-112" charset="0"/>
              </a:defRPr>
            </a:lvl1pPr>
          </a:lstStyle>
          <a:p>
            <a:endParaRPr lang="zh-CN" altLang="en-US"/>
          </a:p>
        </p:txBody>
      </p:sp>
      <p:sp>
        <p:nvSpPr>
          <p:cNvPr id="4" name="Rectangle 140"/>
          <p:cNvSpPr>
            <a:spLocks noGrp="1" noChangeArrowheads="1"/>
          </p:cNvSpPr>
          <p:nvPr>
            <p:ph type="ftr" sz="quarter" idx="11"/>
          </p:nvPr>
        </p:nvSpPr>
        <p:spPr/>
        <p:txBody>
          <a:bodyPr/>
          <a:lstStyle>
            <a:lvl1pPr>
              <a:defRPr>
                <a:latin typeface="Times New Roman" pitchFamily="-112" charset="0"/>
              </a:defRPr>
            </a:lvl1pPr>
          </a:lstStyle>
          <a:p>
            <a:endParaRPr lang="zh-CN" altLang="en-US"/>
          </a:p>
        </p:txBody>
      </p:sp>
      <p:sp>
        <p:nvSpPr>
          <p:cNvPr id="5" name="Rectangle 141"/>
          <p:cNvSpPr>
            <a:spLocks noGrp="1" noChangeArrowheads="1"/>
          </p:cNvSpPr>
          <p:nvPr>
            <p:ph type="sldNum" sz="quarter" idx="12"/>
          </p:nvPr>
        </p:nvSpPr>
        <p:spPr/>
        <p:txBody>
          <a:bodyPr/>
          <a:lstStyle>
            <a:lvl1pPr>
              <a:defRPr>
                <a:latin typeface="Times New Roman" charset="0"/>
              </a:defRPr>
            </a:lvl1pPr>
          </a:lstStyle>
          <a:p>
            <a:fld id="{A44A7D99-240D-4CAD-BF49-4AD46B0A314F}" type="slidenum">
              <a:rPr lang="zh-CN" altLang="en-US" smtClean="0"/>
              <a:pPr/>
              <a:t>‹#›</a:t>
            </a:fld>
            <a:endParaRPr lang="en-US" altLang="zh-CN"/>
          </a:p>
        </p:txBody>
      </p:sp>
    </p:spTree>
    <p:extLst>
      <p:ext uri="{BB962C8B-B14F-4D97-AF65-F5344CB8AC3E}">
        <p14:creationId xmlns:p14="http://schemas.microsoft.com/office/powerpoint/2010/main" val="17754383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9"/>
          <p:cNvSpPr>
            <a:spLocks noGrp="1" noChangeArrowheads="1"/>
          </p:cNvSpPr>
          <p:nvPr>
            <p:ph type="dt" sz="half" idx="10"/>
          </p:nvPr>
        </p:nvSpPr>
        <p:spPr/>
        <p:txBody>
          <a:bodyPr/>
          <a:lstStyle>
            <a:lvl1pPr algn="ctr">
              <a:defRPr>
                <a:latin typeface="Times New Roman" pitchFamily="-112" charset="0"/>
              </a:defRPr>
            </a:lvl1pPr>
          </a:lstStyle>
          <a:p>
            <a:endParaRPr lang="zh-CN" altLang="en-US"/>
          </a:p>
        </p:txBody>
      </p:sp>
      <p:sp>
        <p:nvSpPr>
          <p:cNvPr id="6" name="Rectangle 140"/>
          <p:cNvSpPr>
            <a:spLocks noGrp="1" noChangeArrowheads="1"/>
          </p:cNvSpPr>
          <p:nvPr>
            <p:ph type="ftr" sz="quarter" idx="11"/>
          </p:nvPr>
        </p:nvSpPr>
        <p:spPr/>
        <p:txBody>
          <a:bodyPr/>
          <a:lstStyle>
            <a:lvl1pPr>
              <a:defRPr>
                <a:latin typeface="Times New Roman" pitchFamily="-112" charset="0"/>
              </a:defRPr>
            </a:lvl1pPr>
          </a:lstStyle>
          <a:p>
            <a:endParaRPr lang="zh-CN" altLang="en-US"/>
          </a:p>
        </p:txBody>
      </p:sp>
      <p:sp>
        <p:nvSpPr>
          <p:cNvPr id="7" name="Rectangle 141"/>
          <p:cNvSpPr>
            <a:spLocks noGrp="1" noChangeArrowheads="1"/>
          </p:cNvSpPr>
          <p:nvPr>
            <p:ph type="sldNum" sz="quarter" idx="12"/>
          </p:nvPr>
        </p:nvSpPr>
        <p:spPr/>
        <p:txBody>
          <a:bodyPr/>
          <a:lstStyle>
            <a:lvl1pPr>
              <a:defRPr>
                <a:latin typeface="Times New Roman" charset="0"/>
              </a:defRPr>
            </a:lvl1pPr>
          </a:lstStyle>
          <a:p>
            <a:fld id="{6E727F81-83D7-4227-BD7D-70FEB76B920B}" type="slidenum">
              <a:rPr lang="zh-CN" altLang="en-US" smtClean="0"/>
              <a:pPr/>
              <a:t>‹#›</a:t>
            </a:fld>
            <a:endParaRPr lang="en-US" altLang="zh-CN"/>
          </a:p>
        </p:txBody>
      </p:sp>
    </p:spTree>
    <p:extLst>
      <p:ext uri="{BB962C8B-B14F-4D97-AF65-F5344CB8AC3E}">
        <p14:creationId xmlns:p14="http://schemas.microsoft.com/office/powerpoint/2010/main" val="16097273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803F11E9-F286-4DD6-81C2-F903AB1C266A}" type="slidenum">
              <a:rPr lang="zh-CN" altLang="en-US" smtClean="0"/>
              <a:pPr/>
              <a:t>‹#›</a:t>
            </a:fld>
            <a:endParaRPr lang="en-US" altLang="zh-CN"/>
          </a:p>
        </p:txBody>
      </p:sp>
    </p:spTree>
    <p:extLst>
      <p:ext uri="{BB962C8B-B14F-4D97-AF65-F5344CB8AC3E}">
        <p14:creationId xmlns:p14="http://schemas.microsoft.com/office/powerpoint/2010/main" val="39169273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685800"/>
            <a:ext cx="8001000" cy="914400"/>
          </a:xfrm>
        </p:spPr>
        <p:txBody>
          <a:bodyPr/>
          <a:lstStyle/>
          <a:p>
            <a:r>
              <a:rPr lang="en-US"/>
              <a:t>Click to edit Master title style</a:t>
            </a:r>
          </a:p>
        </p:txBody>
      </p:sp>
      <p:sp>
        <p:nvSpPr>
          <p:cNvPr id="3" name="Text Placeholder 2"/>
          <p:cNvSpPr>
            <a:spLocks noGrp="1"/>
          </p:cNvSpPr>
          <p:nvPr>
            <p:ph type="body" sz="half" idx="1"/>
          </p:nvPr>
        </p:nvSpPr>
        <p:spPr>
          <a:xfrm>
            <a:off x="571500" y="1981201"/>
            <a:ext cx="3924300" cy="381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1"/>
            <a:ext cx="3924300" cy="381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8"/>
          <p:cNvSpPr>
            <a:spLocks noGrp="1" noChangeArrowheads="1"/>
          </p:cNvSpPr>
          <p:nvPr>
            <p:ph type="dt" sz="half" idx="10"/>
          </p:nvPr>
        </p:nvSpPr>
        <p:spPr/>
        <p:txBody>
          <a:bodyPr/>
          <a:lstStyle>
            <a:lvl1pPr algn="ctr">
              <a:defRPr/>
            </a:lvl1pPr>
          </a:lstStyle>
          <a:p>
            <a:pPr>
              <a:defRPr/>
            </a:pPr>
            <a:endParaRPr lang="en-US" altLang="ja-JP">
              <a:latin typeface="Helvetica"/>
              <a:ea typeface="Osaka"/>
              <a:cs typeface="Osaka"/>
            </a:endParaRPr>
          </a:p>
        </p:txBody>
      </p:sp>
      <p:sp>
        <p:nvSpPr>
          <p:cNvPr id="6" name="Rectangle 69"/>
          <p:cNvSpPr>
            <a:spLocks noGrp="1" noChangeArrowheads="1"/>
          </p:cNvSpPr>
          <p:nvPr>
            <p:ph type="ftr" sz="quarter" idx="11"/>
          </p:nvPr>
        </p:nvSpPr>
        <p:spPr/>
        <p:txBody>
          <a:bodyPr/>
          <a:lstStyle>
            <a:lvl1pPr>
              <a:defRPr/>
            </a:lvl1pPr>
          </a:lstStyle>
          <a:p>
            <a:pPr>
              <a:defRPr/>
            </a:pPr>
            <a:endParaRPr lang="en-US" altLang="ja-JP">
              <a:latin typeface="Helvetica"/>
              <a:ea typeface="Osaka"/>
              <a:cs typeface="Osaka"/>
            </a:endParaRPr>
          </a:p>
        </p:txBody>
      </p:sp>
      <p:sp>
        <p:nvSpPr>
          <p:cNvPr id="7" name="Rectangle 70"/>
          <p:cNvSpPr>
            <a:spLocks noGrp="1" noChangeArrowheads="1"/>
          </p:cNvSpPr>
          <p:nvPr>
            <p:ph type="sldNum" sz="quarter" idx="12"/>
          </p:nvPr>
        </p:nvSpPr>
        <p:spPr/>
        <p:txBody>
          <a:bodyPr/>
          <a:lstStyle>
            <a:lvl1pPr>
              <a:defRPr/>
            </a:lvl1pPr>
          </a:lstStyle>
          <a:p>
            <a:pPr>
              <a:defRPr/>
            </a:pPr>
            <a:fld id="{F56CA74B-DD99-294D-BBB0-991503CAFC0F}" type="slidenum">
              <a:rPr lang="en-US" altLang="ja-JP"/>
              <a:pPr>
                <a:defRPr/>
              </a:pPr>
              <a:t>‹#›</a:t>
            </a:fld>
            <a:endParaRPr lang="en-US" altLang="ja-JP"/>
          </a:p>
        </p:txBody>
      </p:sp>
    </p:spTree>
    <p:extLst>
      <p:ext uri="{BB962C8B-B14F-4D97-AF65-F5344CB8AC3E}">
        <p14:creationId xmlns:p14="http://schemas.microsoft.com/office/powerpoint/2010/main" val="11797633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93" indent="0" algn="ctr">
              <a:buNone/>
              <a:defRPr/>
            </a:lvl2pPr>
            <a:lvl3pPr marL="913589" indent="0" algn="ctr">
              <a:buNone/>
              <a:defRPr/>
            </a:lvl3pPr>
            <a:lvl4pPr marL="1370390" indent="0" algn="ctr">
              <a:buNone/>
              <a:defRPr/>
            </a:lvl4pPr>
            <a:lvl5pPr marL="1827184" indent="0" algn="ctr">
              <a:buNone/>
              <a:defRPr/>
            </a:lvl5pPr>
            <a:lvl6pPr marL="2283978" indent="0" algn="ctr">
              <a:buNone/>
              <a:defRPr/>
            </a:lvl6pPr>
            <a:lvl7pPr marL="2740777" indent="0" algn="ctr">
              <a:buNone/>
              <a:defRPr/>
            </a:lvl7pPr>
            <a:lvl8pPr marL="3197567" indent="0" algn="ctr">
              <a:buNone/>
              <a:defRPr/>
            </a:lvl8pPr>
            <a:lvl9pPr marL="3654368" indent="0" algn="ctr">
              <a:buNone/>
              <a:defRPr/>
            </a:lvl9pPr>
          </a:lstStyle>
          <a:p>
            <a:r>
              <a:rPr lang="en-US"/>
              <a:t>Click to edit Master subtitle style</a:t>
            </a:r>
          </a:p>
        </p:txBody>
      </p:sp>
      <p:sp>
        <p:nvSpPr>
          <p:cNvPr id="4" name="Rectangle 139"/>
          <p:cNvSpPr>
            <a:spLocks noGrp="1" noChangeArrowheads="1"/>
          </p:cNvSpPr>
          <p:nvPr>
            <p:ph type="dt" sz="half" idx="10"/>
          </p:nvPr>
        </p:nvSpPr>
        <p:spPr/>
        <p:txBody>
          <a:bodyPr/>
          <a:lstStyle>
            <a:lvl1pPr>
              <a:defRPr/>
            </a:lvl1pPr>
          </a:lstStyle>
          <a:p>
            <a:pPr>
              <a:defRPr/>
            </a:pPr>
            <a:endParaRPr lang="zh-CN" altLang="en-US"/>
          </a:p>
        </p:txBody>
      </p:sp>
      <p:sp>
        <p:nvSpPr>
          <p:cNvPr id="5" name="Rectangle 140"/>
          <p:cNvSpPr>
            <a:spLocks noGrp="1" noChangeArrowheads="1"/>
          </p:cNvSpPr>
          <p:nvPr>
            <p:ph type="ftr" sz="quarter" idx="11"/>
          </p:nvPr>
        </p:nvSpPr>
        <p:spPr/>
        <p:txBody>
          <a:bodyPr/>
          <a:lstStyle>
            <a:lvl1pPr>
              <a:defRPr/>
            </a:lvl1pPr>
          </a:lstStyle>
          <a:p>
            <a:pPr>
              <a:defRPr/>
            </a:pPr>
            <a:endParaRPr lang="zh-CN" altLang="en-US"/>
          </a:p>
        </p:txBody>
      </p:sp>
      <p:sp>
        <p:nvSpPr>
          <p:cNvPr id="6" name="Rectangle 141"/>
          <p:cNvSpPr>
            <a:spLocks noGrp="1" noChangeArrowheads="1"/>
          </p:cNvSpPr>
          <p:nvPr>
            <p:ph type="sldNum" sz="quarter" idx="12"/>
          </p:nvPr>
        </p:nvSpPr>
        <p:spPr/>
        <p:txBody>
          <a:bodyPr/>
          <a:lstStyle>
            <a:lvl1pPr>
              <a:defRPr/>
            </a:lvl1pPr>
          </a:lstStyle>
          <a:p>
            <a:pPr>
              <a:defRPr/>
            </a:pPr>
            <a:fld id="{D2E8F4DA-E2E1-D047-86DE-AD48BEE43E2C}" type="slidenum">
              <a:rPr lang="en-US" altLang="zh-CN"/>
              <a:pPr>
                <a:defRPr/>
              </a:pPr>
              <a:t>‹#›</a:t>
            </a:fld>
            <a:endParaRPr lang="en-US" altLang="zh-CN"/>
          </a:p>
        </p:txBody>
      </p:sp>
    </p:spTree>
    <p:extLst>
      <p:ext uri="{BB962C8B-B14F-4D97-AF65-F5344CB8AC3E}">
        <p14:creationId xmlns:p14="http://schemas.microsoft.com/office/powerpoint/2010/main" val="38735494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p:cNvSpPr>
            <a:spLocks noGrp="1" noChangeArrowheads="1"/>
          </p:cNvSpPr>
          <p:nvPr>
            <p:ph type="dt" sz="half" idx="10"/>
          </p:nvPr>
        </p:nvSpPr>
        <p:spPr/>
        <p:txBody>
          <a:bodyPr/>
          <a:lstStyle>
            <a:lvl1pPr>
              <a:defRPr/>
            </a:lvl1pPr>
          </a:lstStyle>
          <a:p>
            <a:pPr>
              <a:defRPr/>
            </a:pPr>
            <a:endParaRPr lang="zh-CN" altLang="en-US"/>
          </a:p>
        </p:txBody>
      </p:sp>
      <p:sp>
        <p:nvSpPr>
          <p:cNvPr id="5" name="Rectangle 140"/>
          <p:cNvSpPr>
            <a:spLocks noGrp="1" noChangeArrowheads="1"/>
          </p:cNvSpPr>
          <p:nvPr>
            <p:ph type="ftr" sz="quarter" idx="11"/>
          </p:nvPr>
        </p:nvSpPr>
        <p:spPr/>
        <p:txBody>
          <a:bodyPr/>
          <a:lstStyle>
            <a:lvl1pPr>
              <a:defRPr/>
            </a:lvl1pPr>
          </a:lstStyle>
          <a:p>
            <a:pPr>
              <a:defRPr/>
            </a:pPr>
            <a:endParaRPr lang="zh-CN" altLang="en-US"/>
          </a:p>
        </p:txBody>
      </p:sp>
      <p:sp>
        <p:nvSpPr>
          <p:cNvPr id="6" name="Rectangle 141"/>
          <p:cNvSpPr>
            <a:spLocks noGrp="1" noChangeArrowheads="1"/>
          </p:cNvSpPr>
          <p:nvPr>
            <p:ph type="sldNum" sz="quarter" idx="12"/>
          </p:nvPr>
        </p:nvSpPr>
        <p:spPr/>
        <p:txBody>
          <a:bodyPr/>
          <a:lstStyle>
            <a:lvl1pPr>
              <a:defRPr/>
            </a:lvl1pPr>
          </a:lstStyle>
          <a:p>
            <a:pPr>
              <a:defRPr/>
            </a:pPr>
            <a:fld id="{A3BF420A-8A44-8245-8BCC-220361584537}" type="slidenum">
              <a:rPr lang="en-US" altLang="zh-CN"/>
              <a:pPr>
                <a:defRPr/>
              </a:pPr>
              <a:t>‹#›</a:t>
            </a:fld>
            <a:endParaRPr lang="en-US" altLang="zh-CN"/>
          </a:p>
        </p:txBody>
      </p:sp>
    </p:spTree>
    <p:extLst>
      <p:ext uri="{BB962C8B-B14F-4D97-AF65-F5344CB8AC3E}">
        <p14:creationId xmlns:p14="http://schemas.microsoft.com/office/powerpoint/2010/main" val="3348617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lvl1pPr>
            <a:lvl2pPr marL="456793" indent="0">
              <a:buNone/>
              <a:defRPr sz="1800"/>
            </a:lvl2pPr>
            <a:lvl3pPr marL="913589" indent="0">
              <a:buNone/>
              <a:defRPr sz="1600"/>
            </a:lvl3pPr>
            <a:lvl4pPr marL="1370390" indent="0">
              <a:buNone/>
              <a:defRPr sz="1400"/>
            </a:lvl4pPr>
            <a:lvl5pPr marL="1827184" indent="0">
              <a:buNone/>
              <a:defRPr sz="1400"/>
            </a:lvl5pPr>
            <a:lvl6pPr marL="2283978" indent="0">
              <a:buNone/>
              <a:defRPr sz="1400"/>
            </a:lvl6pPr>
            <a:lvl7pPr marL="2740777" indent="0">
              <a:buNone/>
              <a:defRPr sz="1400"/>
            </a:lvl7pPr>
            <a:lvl8pPr marL="3197567" indent="0">
              <a:buNone/>
              <a:defRPr sz="1400"/>
            </a:lvl8pPr>
            <a:lvl9pPr marL="3654368" indent="0">
              <a:buNone/>
              <a:defRPr sz="1400"/>
            </a:lvl9pPr>
          </a:lstStyle>
          <a:p>
            <a:pPr lvl="0"/>
            <a:r>
              <a:rPr lang="en-US"/>
              <a:t>Click to edit Master text styles</a:t>
            </a:r>
          </a:p>
        </p:txBody>
      </p:sp>
      <p:sp>
        <p:nvSpPr>
          <p:cNvPr id="4" name="Rectangle 139"/>
          <p:cNvSpPr>
            <a:spLocks noGrp="1" noChangeArrowheads="1"/>
          </p:cNvSpPr>
          <p:nvPr>
            <p:ph type="dt" sz="half" idx="10"/>
          </p:nvPr>
        </p:nvSpPr>
        <p:spPr/>
        <p:txBody>
          <a:bodyPr/>
          <a:lstStyle>
            <a:lvl1pPr>
              <a:defRPr/>
            </a:lvl1pPr>
          </a:lstStyle>
          <a:p>
            <a:pPr>
              <a:defRPr/>
            </a:pPr>
            <a:endParaRPr lang="zh-CN" altLang="en-US"/>
          </a:p>
        </p:txBody>
      </p:sp>
      <p:sp>
        <p:nvSpPr>
          <p:cNvPr id="5" name="Rectangle 140"/>
          <p:cNvSpPr>
            <a:spLocks noGrp="1" noChangeArrowheads="1"/>
          </p:cNvSpPr>
          <p:nvPr>
            <p:ph type="ftr" sz="quarter" idx="11"/>
          </p:nvPr>
        </p:nvSpPr>
        <p:spPr/>
        <p:txBody>
          <a:bodyPr/>
          <a:lstStyle>
            <a:lvl1pPr>
              <a:defRPr/>
            </a:lvl1pPr>
          </a:lstStyle>
          <a:p>
            <a:pPr>
              <a:defRPr/>
            </a:pPr>
            <a:endParaRPr lang="zh-CN" altLang="en-US"/>
          </a:p>
        </p:txBody>
      </p:sp>
      <p:sp>
        <p:nvSpPr>
          <p:cNvPr id="6" name="Rectangle 141"/>
          <p:cNvSpPr>
            <a:spLocks noGrp="1" noChangeArrowheads="1"/>
          </p:cNvSpPr>
          <p:nvPr>
            <p:ph type="sldNum" sz="quarter" idx="12"/>
          </p:nvPr>
        </p:nvSpPr>
        <p:spPr/>
        <p:txBody>
          <a:bodyPr/>
          <a:lstStyle>
            <a:lvl1pPr>
              <a:defRPr/>
            </a:lvl1pPr>
          </a:lstStyle>
          <a:p>
            <a:pPr>
              <a:defRPr/>
            </a:pPr>
            <a:fld id="{ABC9ED90-B818-8A4E-B34E-1CBBABC4C224}" type="slidenum">
              <a:rPr lang="en-US" altLang="zh-CN"/>
              <a:pPr>
                <a:defRPr/>
              </a:pPr>
              <a:t>‹#›</a:t>
            </a:fld>
            <a:endParaRPr lang="en-US" altLang="zh-CN"/>
          </a:p>
        </p:txBody>
      </p:sp>
    </p:spTree>
    <p:extLst>
      <p:ext uri="{BB962C8B-B14F-4D97-AF65-F5344CB8AC3E}">
        <p14:creationId xmlns:p14="http://schemas.microsoft.com/office/powerpoint/2010/main" val="32630927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9"/>
          <p:cNvSpPr>
            <a:spLocks noGrp="1" noChangeArrowheads="1"/>
          </p:cNvSpPr>
          <p:nvPr>
            <p:ph type="dt" sz="half" idx="10"/>
          </p:nvPr>
        </p:nvSpPr>
        <p:spPr/>
        <p:txBody>
          <a:bodyPr/>
          <a:lstStyle>
            <a:lvl1pPr>
              <a:defRPr/>
            </a:lvl1pPr>
          </a:lstStyle>
          <a:p>
            <a:pPr>
              <a:defRPr/>
            </a:pPr>
            <a:endParaRPr lang="zh-CN" altLang="en-US"/>
          </a:p>
        </p:txBody>
      </p:sp>
      <p:sp>
        <p:nvSpPr>
          <p:cNvPr id="6" name="Rectangle 140"/>
          <p:cNvSpPr>
            <a:spLocks noGrp="1" noChangeArrowheads="1"/>
          </p:cNvSpPr>
          <p:nvPr>
            <p:ph type="ftr" sz="quarter" idx="11"/>
          </p:nvPr>
        </p:nvSpPr>
        <p:spPr/>
        <p:txBody>
          <a:bodyPr/>
          <a:lstStyle>
            <a:lvl1pPr>
              <a:defRPr/>
            </a:lvl1pPr>
          </a:lstStyle>
          <a:p>
            <a:pPr>
              <a:defRPr/>
            </a:pPr>
            <a:endParaRPr lang="zh-CN" altLang="en-US"/>
          </a:p>
        </p:txBody>
      </p:sp>
      <p:sp>
        <p:nvSpPr>
          <p:cNvPr id="7" name="Rectangle 141"/>
          <p:cNvSpPr>
            <a:spLocks noGrp="1" noChangeArrowheads="1"/>
          </p:cNvSpPr>
          <p:nvPr>
            <p:ph type="sldNum" sz="quarter" idx="12"/>
          </p:nvPr>
        </p:nvSpPr>
        <p:spPr/>
        <p:txBody>
          <a:bodyPr/>
          <a:lstStyle>
            <a:lvl1pPr>
              <a:defRPr/>
            </a:lvl1pPr>
          </a:lstStyle>
          <a:p>
            <a:pPr>
              <a:defRPr/>
            </a:pPr>
            <a:fld id="{B7792920-A4BD-6A4E-B346-1160D94F5F0E}" type="slidenum">
              <a:rPr lang="en-US" altLang="zh-CN"/>
              <a:pPr>
                <a:defRPr/>
              </a:pPr>
              <a:t>‹#›</a:t>
            </a:fld>
            <a:endParaRPr lang="en-US" altLang="zh-CN"/>
          </a:p>
        </p:txBody>
      </p:sp>
    </p:spTree>
    <p:extLst>
      <p:ext uri="{BB962C8B-B14F-4D97-AF65-F5344CB8AC3E}">
        <p14:creationId xmlns:p14="http://schemas.microsoft.com/office/powerpoint/2010/main" val="11669988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793" indent="0">
              <a:buNone/>
              <a:defRPr sz="2000" b="1"/>
            </a:lvl2pPr>
            <a:lvl3pPr marL="913589" indent="0">
              <a:buNone/>
              <a:defRPr sz="1800" b="1"/>
            </a:lvl3pPr>
            <a:lvl4pPr marL="1370390" indent="0">
              <a:buNone/>
              <a:defRPr sz="1600" b="1"/>
            </a:lvl4pPr>
            <a:lvl5pPr marL="1827184" indent="0">
              <a:buNone/>
              <a:defRPr sz="1600" b="1"/>
            </a:lvl5pPr>
            <a:lvl6pPr marL="2283978" indent="0">
              <a:buNone/>
              <a:defRPr sz="1600" b="1"/>
            </a:lvl6pPr>
            <a:lvl7pPr marL="2740777" indent="0">
              <a:buNone/>
              <a:defRPr sz="1600" b="1"/>
            </a:lvl7pPr>
            <a:lvl8pPr marL="3197567" indent="0">
              <a:buNone/>
              <a:defRPr sz="1600" b="1"/>
            </a:lvl8pPr>
            <a:lvl9pPr marL="365436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6793" indent="0">
              <a:buNone/>
              <a:defRPr sz="2000" b="1"/>
            </a:lvl2pPr>
            <a:lvl3pPr marL="913589" indent="0">
              <a:buNone/>
              <a:defRPr sz="1800" b="1"/>
            </a:lvl3pPr>
            <a:lvl4pPr marL="1370390" indent="0">
              <a:buNone/>
              <a:defRPr sz="1600" b="1"/>
            </a:lvl4pPr>
            <a:lvl5pPr marL="1827184" indent="0">
              <a:buNone/>
              <a:defRPr sz="1600" b="1"/>
            </a:lvl5pPr>
            <a:lvl6pPr marL="2283978" indent="0">
              <a:buNone/>
              <a:defRPr sz="1600" b="1"/>
            </a:lvl6pPr>
            <a:lvl7pPr marL="2740777" indent="0">
              <a:buNone/>
              <a:defRPr sz="1600" b="1"/>
            </a:lvl7pPr>
            <a:lvl8pPr marL="3197567" indent="0">
              <a:buNone/>
              <a:defRPr sz="1600" b="1"/>
            </a:lvl8pPr>
            <a:lvl9pPr marL="36543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9"/>
          <p:cNvSpPr>
            <a:spLocks noGrp="1" noChangeArrowheads="1"/>
          </p:cNvSpPr>
          <p:nvPr>
            <p:ph type="dt" sz="half" idx="10"/>
          </p:nvPr>
        </p:nvSpPr>
        <p:spPr/>
        <p:txBody>
          <a:bodyPr/>
          <a:lstStyle>
            <a:lvl1pPr>
              <a:defRPr/>
            </a:lvl1pPr>
          </a:lstStyle>
          <a:p>
            <a:pPr>
              <a:defRPr/>
            </a:pPr>
            <a:endParaRPr lang="zh-CN" altLang="en-US"/>
          </a:p>
        </p:txBody>
      </p:sp>
      <p:sp>
        <p:nvSpPr>
          <p:cNvPr id="8" name="Rectangle 140"/>
          <p:cNvSpPr>
            <a:spLocks noGrp="1" noChangeArrowheads="1"/>
          </p:cNvSpPr>
          <p:nvPr>
            <p:ph type="ftr" sz="quarter" idx="11"/>
          </p:nvPr>
        </p:nvSpPr>
        <p:spPr/>
        <p:txBody>
          <a:bodyPr/>
          <a:lstStyle>
            <a:lvl1pPr>
              <a:defRPr/>
            </a:lvl1pPr>
          </a:lstStyle>
          <a:p>
            <a:pPr>
              <a:defRPr/>
            </a:pPr>
            <a:endParaRPr lang="zh-CN" altLang="en-US"/>
          </a:p>
        </p:txBody>
      </p:sp>
      <p:sp>
        <p:nvSpPr>
          <p:cNvPr id="9" name="Rectangle 141"/>
          <p:cNvSpPr>
            <a:spLocks noGrp="1" noChangeArrowheads="1"/>
          </p:cNvSpPr>
          <p:nvPr>
            <p:ph type="sldNum" sz="quarter" idx="12"/>
          </p:nvPr>
        </p:nvSpPr>
        <p:spPr/>
        <p:txBody>
          <a:bodyPr/>
          <a:lstStyle>
            <a:lvl1pPr>
              <a:defRPr/>
            </a:lvl1pPr>
          </a:lstStyle>
          <a:p>
            <a:pPr>
              <a:defRPr/>
            </a:pPr>
            <a:fld id="{D36FD5A9-3081-584C-839A-6D9C7D6B498B}" type="slidenum">
              <a:rPr lang="en-US" altLang="zh-CN"/>
              <a:pPr>
                <a:defRPr/>
              </a:pPr>
              <a:t>‹#›</a:t>
            </a:fld>
            <a:endParaRPr lang="en-US" altLang="zh-CN"/>
          </a:p>
        </p:txBody>
      </p:sp>
    </p:spTree>
    <p:extLst>
      <p:ext uri="{BB962C8B-B14F-4D97-AF65-F5344CB8AC3E}">
        <p14:creationId xmlns:p14="http://schemas.microsoft.com/office/powerpoint/2010/main" val="2749300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9"/>
          <p:cNvSpPr>
            <a:spLocks noGrp="1" noChangeArrowheads="1"/>
          </p:cNvSpPr>
          <p:nvPr>
            <p:ph type="dt" sz="half" idx="10"/>
          </p:nvPr>
        </p:nvSpPr>
        <p:spPr/>
        <p:txBody>
          <a:bodyPr/>
          <a:lstStyle>
            <a:lvl1pPr>
              <a:defRPr/>
            </a:lvl1pPr>
          </a:lstStyle>
          <a:p>
            <a:pPr>
              <a:defRPr/>
            </a:pPr>
            <a:endParaRPr lang="zh-CN" altLang="en-US"/>
          </a:p>
        </p:txBody>
      </p:sp>
      <p:sp>
        <p:nvSpPr>
          <p:cNvPr id="4" name="Rectangle 140"/>
          <p:cNvSpPr>
            <a:spLocks noGrp="1" noChangeArrowheads="1"/>
          </p:cNvSpPr>
          <p:nvPr>
            <p:ph type="ftr" sz="quarter" idx="11"/>
          </p:nvPr>
        </p:nvSpPr>
        <p:spPr/>
        <p:txBody>
          <a:bodyPr/>
          <a:lstStyle>
            <a:lvl1pPr>
              <a:defRPr/>
            </a:lvl1pPr>
          </a:lstStyle>
          <a:p>
            <a:pPr>
              <a:defRPr/>
            </a:pPr>
            <a:endParaRPr lang="zh-CN" altLang="en-US"/>
          </a:p>
        </p:txBody>
      </p:sp>
      <p:sp>
        <p:nvSpPr>
          <p:cNvPr id="5" name="Rectangle 141"/>
          <p:cNvSpPr>
            <a:spLocks noGrp="1" noChangeArrowheads="1"/>
          </p:cNvSpPr>
          <p:nvPr>
            <p:ph type="sldNum" sz="quarter" idx="12"/>
          </p:nvPr>
        </p:nvSpPr>
        <p:spPr/>
        <p:txBody>
          <a:bodyPr/>
          <a:lstStyle>
            <a:lvl1pPr>
              <a:defRPr/>
            </a:lvl1pPr>
          </a:lstStyle>
          <a:p>
            <a:pPr>
              <a:defRPr/>
            </a:pPr>
            <a:fld id="{93B43E7E-78A3-CD44-984F-74C2E597107B}" type="slidenum">
              <a:rPr lang="en-US" altLang="zh-CN"/>
              <a:pPr>
                <a:defRPr/>
              </a:pPr>
              <a:t>‹#›</a:t>
            </a:fld>
            <a:endParaRPr lang="en-US" altLang="zh-CN"/>
          </a:p>
        </p:txBody>
      </p:sp>
    </p:spTree>
    <p:extLst>
      <p:ext uri="{BB962C8B-B14F-4D97-AF65-F5344CB8AC3E}">
        <p14:creationId xmlns:p14="http://schemas.microsoft.com/office/powerpoint/2010/main" val="3758878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398EB2F-DEFC-8447-8461-FED1142D7862}"/>
              </a:ext>
            </a:extLst>
          </p:cNvPr>
          <p:cNvSpPr>
            <a:spLocks noGrp="1"/>
          </p:cNvSpPr>
          <p:nvPr>
            <p:ph type="dt" sz="half" idx="10"/>
          </p:nvPr>
        </p:nvSpPr>
        <p:spPr/>
        <p:txBody>
          <a:bodyPr/>
          <a:lstStyle>
            <a:lvl1pPr>
              <a:defRPr/>
            </a:lvl1pPr>
          </a:lstStyle>
          <a:p>
            <a:pPr>
              <a:defRPr/>
            </a:pPr>
            <a:fld id="{2AC9C4D7-0BC3-D34A-8D66-AB5FEA6A703D}" type="datetime1">
              <a:rPr lang="en-US" altLang="en-US"/>
              <a:pPr>
                <a:defRPr/>
              </a:pPr>
              <a:t>6/13/19</a:t>
            </a:fld>
            <a:endParaRPr lang="en-US" altLang="en-US"/>
          </a:p>
        </p:txBody>
      </p:sp>
      <p:sp>
        <p:nvSpPr>
          <p:cNvPr id="8" name="Footer Placeholder 4">
            <a:extLst>
              <a:ext uri="{FF2B5EF4-FFF2-40B4-BE49-F238E27FC236}">
                <a16:creationId xmlns:a16="http://schemas.microsoft.com/office/drawing/2014/main" id="{A70AD0BC-4DA5-F24E-82D8-8AA75967BE0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D052074-DCC0-4E49-A5D9-165A76D948A0}"/>
              </a:ext>
            </a:extLst>
          </p:cNvPr>
          <p:cNvSpPr>
            <a:spLocks noGrp="1"/>
          </p:cNvSpPr>
          <p:nvPr>
            <p:ph type="sldNum" sz="quarter" idx="12"/>
          </p:nvPr>
        </p:nvSpPr>
        <p:spPr/>
        <p:txBody>
          <a:bodyPr/>
          <a:lstStyle>
            <a:lvl1pPr>
              <a:defRPr/>
            </a:lvl1pPr>
          </a:lstStyle>
          <a:p>
            <a:pPr>
              <a:defRPr/>
            </a:pPr>
            <a:fld id="{712A328F-735C-C841-B003-3532DFFD5DEF}" type="slidenum">
              <a:rPr lang="en-US" altLang="en-US"/>
              <a:pPr>
                <a:defRPr/>
              </a:pPr>
              <a:t>‹#›</a:t>
            </a:fld>
            <a:endParaRPr lang="en-US" altLang="en-US"/>
          </a:p>
        </p:txBody>
      </p:sp>
    </p:spTree>
    <p:extLst>
      <p:ext uri="{BB962C8B-B14F-4D97-AF65-F5344CB8AC3E}">
        <p14:creationId xmlns:p14="http://schemas.microsoft.com/office/powerpoint/2010/main" val="34442843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9"/>
          <p:cNvSpPr>
            <a:spLocks noGrp="1" noChangeArrowheads="1"/>
          </p:cNvSpPr>
          <p:nvPr>
            <p:ph type="dt" sz="half" idx="10"/>
          </p:nvPr>
        </p:nvSpPr>
        <p:spPr/>
        <p:txBody>
          <a:bodyPr/>
          <a:lstStyle>
            <a:lvl1pPr>
              <a:defRPr/>
            </a:lvl1pPr>
          </a:lstStyle>
          <a:p>
            <a:pPr>
              <a:defRPr/>
            </a:pPr>
            <a:endParaRPr lang="zh-CN" altLang="en-US"/>
          </a:p>
        </p:txBody>
      </p:sp>
      <p:sp>
        <p:nvSpPr>
          <p:cNvPr id="3" name="Rectangle 140"/>
          <p:cNvSpPr>
            <a:spLocks noGrp="1" noChangeArrowheads="1"/>
          </p:cNvSpPr>
          <p:nvPr>
            <p:ph type="ftr" sz="quarter" idx="11"/>
          </p:nvPr>
        </p:nvSpPr>
        <p:spPr/>
        <p:txBody>
          <a:bodyPr/>
          <a:lstStyle>
            <a:lvl1pPr>
              <a:defRPr/>
            </a:lvl1pPr>
          </a:lstStyle>
          <a:p>
            <a:pPr>
              <a:defRPr/>
            </a:pPr>
            <a:endParaRPr lang="zh-CN" altLang="en-US"/>
          </a:p>
        </p:txBody>
      </p:sp>
      <p:sp>
        <p:nvSpPr>
          <p:cNvPr id="4" name="Rectangle 141"/>
          <p:cNvSpPr>
            <a:spLocks noGrp="1" noChangeArrowheads="1"/>
          </p:cNvSpPr>
          <p:nvPr>
            <p:ph type="sldNum" sz="quarter" idx="12"/>
          </p:nvPr>
        </p:nvSpPr>
        <p:spPr/>
        <p:txBody>
          <a:bodyPr/>
          <a:lstStyle>
            <a:lvl1pPr>
              <a:defRPr/>
            </a:lvl1pPr>
          </a:lstStyle>
          <a:p>
            <a:pPr>
              <a:defRPr/>
            </a:pPr>
            <a:fld id="{0ED4EEE2-86C3-BC45-8AB8-8CC4BBEB7ACD}" type="slidenum">
              <a:rPr lang="en-US" altLang="zh-CN"/>
              <a:pPr>
                <a:defRPr/>
              </a:pPr>
              <a:t>‹#›</a:t>
            </a:fld>
            <a:endParaRPr lang="en-US" altLang="zh-CN"/>
          </a:p>
        </p:txBody>
      </p:sp>
    </p:spTree>
    <p:extLst>
      <p:ext uri="{BB962C8B-B14F-4D97-AF65-F5344CB8AC3E}">
        <p14:creationId xmlns:p14="http://schemas.microsoft.com/office/powerpoint/2010/main" val="608580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435101"/>
            <a:ext cx="3008313" cy="4691063"/>
          </a:xfrm>
        </p:spPr>
        <p:txBody>
          <a:bodyPr/>
          <a:lstStyle>
            <a:lvl1pPr marL="0" indent="0">
              <a:buNone/>
              <a:defRPr sz="1400"/>
            </a:lvl1pPr>
            <a:lvl2pPr marL="456793" indent="0">
              <a:buNone/>
              <a:defRPr sz="1200"/>
            </a:lvl2pPr>
            <a:lvl3pPr marL="913589" indent="0">
              <a:buNone/>
              <a:defRPr sz="1000"/>
            </a:lvl3pPr>
            <a:lvl4pPr marL="1370390" indent="0">
              <a:buNone/>
              <a:defRPr sz="900"/>
            </a:lvl4pPr>
            <a:lvl5pPr marL="1827184" indent="0">
              <a:buNone/>
              <a:defRPr sz="900"/>
            </a:lvl5pPr>
            <a:lvl6pPr marL="2283978" indent="0">
              <a:buNone/>
              <a:defRPr sz="900"/>
            </a:lvl6pPr>
            <a:lvl7pPr marL="2740777" indent="0">
              <a:buNone/>
              <a:defRPr sz="900"/>
            </a:lvl7pPr>
            <a:lvl8pPr marL="3197567" indent="0">
              <a:buNone/>
              <a:defRPr sz="900"/>
            </a:lvl8pPr>
            <a:lvl9pPr marL="3654368" indent="0">
              <a:buNone/>
              <a:defRPr sz="900"/>
            </a:lvl9pPr>
          </a:lstStyle>
          <a:p>
            <a:pPr lvl="0"/>
            <a:r>
              <a:rPr lang="en-US"/>
              <a:t>Click to edit Master text styles</a:t>
            </a:r>
          </a:p>
        </p:txBody>
      </p:sp>
      <p:sp>
        <p:nvSpPr>
          <p:cNvPr id="5" name="Rectangle 139"/>
          <p:cNvSpPr>
            <a:spLocks noGrp="1" noChangeArrowheads="1"/>
          </p:cNvSpPr>
          <p:nvPr>
            <p:ph type="dt" sz="half" idx="10"/>
          </p:nvPr>
        </p:nvSpPr>
        <p:spPr/>
        <p:txBody>
          <a:bodyPr/>
          <a:lstStyle>
            <a:lvl1pPr>
              <a:defRPr/>
            </a:lvl1pPr>
          </a:lstStyle>
          <a:p>
            <a:pPr>
              <a:defRPr/>
            </a:pPr>
            <a:endParaRPr lang="zh-CN" altLang="en-US"/>
          </a:p>
        </p:txBody>
      </p:sp>
      <p:sp>
        <p:nvSpPr>
          <p:cNvPr id="6" name="Rectangle 140"/>
          <p:cNvSpPr>
            <a:spLocks noGrp="1" noChangeArrowheads="1"/>
          </p:cNvSpPr>
          <p:nvPr>
            <p:ph type="ftr" sz="quarter" idx="11"/>
          </p:nvPr>
        </p:nvSpPr>
        <p:spPr/>
        <p:txBody>
          <a:bodyPr/>
          <a:lstStyle>
            <a:lvl1pPr>
              <a:defRPr/>
            </a:lvl1pPr>
          </a:lstStyle>
          <a:p>
            <a:pPr>
              <a:defRPr/>
            </a:pPr>
            <a:endParaRPr lang="zh-CN" altLang="en-US"/>
          </a:p>
        </p:txBody>
      </p:sp>
      <p:sp>
        <p:nvSpPr>
          <p:cNvPr id="7" name="Rectangle 141"/>
          <p:cNvSpPr>
            <a:spLocks noGrp="1" noChangeArrowheads="1"/>
          </p:cNvSpPr>
          <p:nvPr>
            <p:ph type="sldNum" sz="quarter" idx="12"/>
          </p:nvPr>
        </p:nvSpPr>
        <p:spPr/>
        <p:txBody>
          <a:bodyPr/>
          <a:lstStyle>
            <a:lvl1pPr>
              <a:defRPr/>
            </a:lvl1pPr>
          </a:lstStyle>
          <a:p>
            <a:pPr>
              <a:defRPr/>
            </a:pPr>
            <a:fld id="{832920C2-B310-E74A-8ED9-61E616E8B01E}" type="slidenum">
              <a:rPr lang="en-US" altLang="zh-CN"/>
              <a:pPr>
                <a:defRPr/>
              </a:pPr>
              <a:t>‹#›</a:t>
            </a:fld>
            <a:endParaRPr lang="en-US" altLang="zh-CN"/>
          </a:p>
        </p:txBody>
      </p:sp>
    </p:spTree>
    <p:extLst>
      <p:ext uri="{BB962C8B-B14F-4D97-AF65-F5344CB8AC3E}">
        <p14:creationId xmlns:p14="http://schemas.microsoft.com/office/powerpoint/2010/main" val="42815680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93" indent="0">
              <a:buNone/>
              <a:defRPr sz="2800"/>
            </a:lvl2pPr>
            <a:lvl3pPr marL="913589" indent="0">
              <a:buNone/>
              <a:defRPr sz="2400"/>
            </a:lvl3pPr>
            <a:lvl4pPr marL="1370390" indent="0">
              <a:buNone/>
              <a:defRPr sz="2000"/>
            </a:lvl4pPr>
            <a:lvl5pPr marL="1827184" indent="0">
              <a:buNone/>
              <a:defRPr sz="2000"/>
            </a:lvl5pPr>
            <a:lvl6pPr marL="2283978" indent="0">
              <a:buNone/>
              <a:defRPr sz="2000"/>
            </a:lvl6pPr>
            <a:lvl7pPr marL="2740777" indent="0">
              <a:buNone/>
              <a:defRPr sz="2000"/>
            </a:lvl7pPr>
            <a:lvl8pPr marL="3197567" indent="0">
              <a:buNone/>
              <a:defRPr sz="2000"/>
            </a:lvl8pPr>
            <a:lvl9pPr marL="3654368"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93" indent="0">
              <a:buNone/>
              <a:defRPr sz="1200"/>
            </a:lvl2pPr>
            <a:lvl3pPr marL="913589" indent="0">
              <a:buNone/>
              <a:defRPr sz="1000"/>
            </a:lvl3pPr>
            <a:lvl4pPr marL="1370390" indent="0">
              <a:buNone/>
              <a:defRPr sz="900"/>
            </a:lvl4pPr>
            <a:lvl5pPr marL="1827184" indent="0">
              <a:buNone/>
              <a:defRPr sz="900"/>
            </a:lvl5pPr>
            <a:lvl6pPr marL="2283978" indent="0">
              <a:buNone/>
              <a:defRPr sz="900"/>
            </a:lvl6pPr>
            <a:lvl7pPr marL="2740777" indent="0">
              <a:buNone/>
              <a:defRPr sz="900"/>
            </a:lvl7pPr>
            <a:lvl8pPr marL="3197567" indent="0">
              <a:buNone/>
              <a:defRPr sz="900"/>
            </a:lvl8pPr>
            <a:lvl9pPr marL="3654368" indent="0">
              <a:buNone/>
              <a:defRPr sz="900"/>
            </a:lvl9pPr>
          </a:lstStyle>
          <a:p>
            <a:pPr lvl="0"/>
            <a:r>
              <a:rPr lang="en-US"/>
              <a:t>Click to edit Master text styles</a:t>
            </a:r>
          </a:p>
        </p:txBody>
      </p:sp>
      <p:sp>
        <p:nvSpPr>
          <p:cNvPr id="5" name="Rectangle 139"/>
          <p:cNvSpPr>
            <a:spLocks noGrp="1" noChangeArrowheads="1"/>
          </p:cNvSpPr>
          <p:nvPr>
            <p:ph type="dt" sz="half" idx="10"/>
          </p:nvPr>
        </p:nvSpPr>
        <p:spPr/>
        <p:txBody>
          <a:bodyPr/>
          <a:lstStyle>
            <a:lvl1pPr>
              <a:defRPr/>
            </a:lvl1pPr>
          </a:lstStyle>
          <a:p>
            <a:pPr>
              <a:defRPr/>
            </a:pPr>
            <a:endParaRPr lang="zh-CN" altLang="en-US"/>
          </a:p>
        </p:txBody>
      </p:sp>
      <p:sp>
        <p:nvSpPr>
          <p:cNvPr id="6" name="Rectangle 140"/>
          <p:cNvSpPr>
            <a:spLocks noGrp="1" noChangeArrowheads="1"/>
          </p:cNvSpPr>
          <p:nvPr>
            <p:ph type="ftr" sz="quarter" idx="11"/>
          </p:nvPr>
        </p:nvSpPr>
        <p:spPr/>
        <p:txBody>
          <a:bodyPr/>
          <a:lstStyle>
            <a:lvl1pPr>
              <a:defRPr/>
            </a:lvl1pPr>
          </a:lstStyle>
          <a:p>
            <a:pPr>
              <a:defRPr/>
            </a:pPr>
            <a:endParaRPr lang="zh-CN" altLang="en-US"/>
          </a:p>
        </p:txBody>
      </p:sp>
      <p:sp>
        <p:nvSpPr>
          <p:cNvPr id="7" name="Rectangle 141"/>
          <p:cNvSpPr>
            <a:spLocks noGrp="1" noChangeArrowheads="1"/>
          </p:cNvSpPr>
          <p:nvPr>
            <p:ph type="sldNum" sz="quarter" idx="12"/>
          </p:nvPr>
        </p:nvSpPr>
        <p:spPr/>
        <p:txBody>
          <a:bodyPr/>
          <a:lstStyle>
            <a:lvl1pPr>
              <a:defRPr/>
            </a:lvl1pPr>
          </a:lstStyle>
          <a:p>
            <a:pPr>
              <a:defRPr/>
            </a:pPr>
            <a:fld id="{5713971C-F310-C54E-83FF-E7ED59E8D544}" type="slidenum">
              <a:rPr lang="en-US" altLang="zh-CN"/>
              <a:pPr>
                <a:defRPr/>
              </a:pPr>
              <a:t>‹#›</a:t>
            </a:fld>
            <a:endParaRPr lang="en-US" altLang="zh-CN"/>
          </a:p>
        </p:txBody>
      </p:sp>
    </p:spTree>
    <p:extLst>
      <p:ext uri="{BB962C8B-B14F-4D97-AF65-F5344CB8AC3E}">
        <p14:creationId xmlns:p14="http://schemas.microsoft.com/office/powerpoint/2010/main" val="22191972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p:cNvSpPr>
            <a:spLocks noGrp="1" noChangeArrowheads="1"/>
          </p:cNvSpPr>
          <p:nvPr>
            <p:ph type="dt" sz="half" idx="10"/>
          </p:nvPr>
        </p:nvSpPr>
        <p:spPr/>
        <p:txBody>
          <a:bodyPr/>
          <a:lstStyle>
            <a:lvl1pPr>
              <a:defRPr/>
            </a:lvl1pPr>
          </a:lstStyle>
          <a:p>
            <a:pPr>
              <a:defRPr/>
            </a:pPr>
            <a:endParaRPr lang="zh-CN" altLang="en-US"/>
          </a:p>
        </p:txBody>
      </p:sp>
      <p:sp>
        <p:nvSpPr>
          <p:cNvPr id="5" name="Rectangle 140"/>
          <p:cNvSpPr>
            <a:spLocks noGrp="1" noChangeArrowheads="1"/>
          </p:cNvSpPr>
          <p:nvPr>
            <p:ph type="ftr" sz="quarter" idx="11"/>
          </p:nvPr>
        </p:nvSpPr>
        <p:spPr/>
        <p:txBody>
          <a:bodyPr/>
          <a:lstStyle>
            <a:lvl1pPr>
              <a:defRPr/>
            </a:lvl1pPr>
          </a:lstStyle>
          <a:p>
            <a:pPr>
              <a:defRPr/>
            </a:pPr>
            <a:endParaRPr lang="zh-CN" altLang="en-US"/>
          </a:p>
        </p:txBody>
      </p:sp>
      <p:sp>
        <p:nvSpPr>
          <p:cNvPr id="6" name="Rectangle 141"/>
          <p:cNvSpPr>
            <a:spLocks noGrp="1" noChangeArrowheads="1"/>
          </p:cNvSpPr>
          <p:nvPr>
            <p:ph type="sldNum" sz="quarter" idx="12"/>
          </p:nvPr>
        </p:nvSpPr>
        <p:spPr/>
        <p:txBody>
          <a:bodyPr/>
          <a:lstStyle>
            <a:lvl1pPr>
              <a:defRPr/>
            </a:lvl1pPr>
          </a:lstStyle>
          <a:p>
            <a:pPr>
              <a:defRPr/>
            </a:pPr>
            <a:fld id="{124E9B0A-F73E-F847-ABE0-D81852D72C0B}" type="slidenum">
              <a:rPr lang="en-US" altLang="zh-CN"/>
              <a:pPr>
                <a:defRPr/>
              </a:pPr>
              <a:t>‹#›</a:t>
            </a:fld>
            <a:endParaRPr lang="en-US" altLang="zh-CN"/>
          </a:p>
        </p:txBody>
      </p:sp>
    </p:spTree>
    <p:extLst>
      <p:ext uri="{BB962C8B-B14F-4D97-AF65-F5344CB8AC3E}">
        <p14:creationId xmlns:p14="http://schemas.microsoft.com/office/powerpoint/2010/main" val="2659402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3"/>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p:cNvSpPr>
            <a:spLocks noGrp="1" noChangeArrowheads="1"/>
          </p:cNvSpPr>
          <p:nvPr>
            <p:ph type="dt" sz="half" idx="10"/>
          </p:nvPr>
        </p:nvSpPr>
        <p:spPr/>
        <p:txBody>
          <a:bodyPr/>
          <a:lstStyle>
            <a:lvl1pPr>
              <a:defRPr/>
            </a:lvl1pPr>
          </a:lstStyle>
          <a:p>
            <a:pPr>
              <a:defRPr/>
            </a:pPr>
            <a:endParaRPr lang="zh-CN" altLang="en-US"/>
          </a:p>
        </p:txBody>
      </p:sp>
      <p:sp>
        <p:nvSpPr>
          <p:cNvPr id="5" name="Rectangle 140"/>
          <p:cNvSpPr>
            <a:spLocks noGrp="1" noChangeArrowheads="1"/>
          </p:cNvSpPr>
          <p:nvPr>
            <p:ph type="ftr" sz="quarter" idx="11"/>
          </p:nvPr>
        </p:nvSpPr>
        <p:spPr/>
        <p:txBody>
          <a:bodyPr/>
          <a:lstStyle>
            <a:lvl1pPr>
              <a:defRPr/>
            </a:lvl1pPr>
          </a:lstStyle>
          <a:p>
            <a:pPr>
              <a:defRPr/>
            </a:pPr>
            <a:endParaRPr lang="zh-CN" altLang="en-US"/>
          </a:p>
        </p:txBody>
      </p:sp>
      <p:sp>
        <p:nvSpPr>
          <p:cNvPr id="6" name="Rectangle 141"/>
          <p:cNvSpPr>
            <a:spLocks noGrp="1" noChangeArrowheads="1"/>
          </p:cNvSpPr>
          <p:nvPr>
            <p:ph type="sldNum" sz="quarter" idx="12"/>
          </p:nvPr>
        </p:nvSpPr>
        <p:spPr/>
        <p:txBody>
          <a:bodyPr/>
          <a:lstStyle>
            <a:lvl1pPr>
              <a:defRPr/>
            </a:lvl1pPr>
          </a:lstStyle>
          <a:p>
            <a:pPr>
              <a:defRPr/>
            </a:pPr>
            <a:fld id="{F9FDBBA3-66CA-4249-9EB2-3458862095FD}" type="slidenum">
              <a:rPr lang="en-US" altLang="zh-CN"/>
              <a:pPr>
                <a:defRPr/>
              </a:pPr>
              <a:t>‹#›</a:t>
            </a:fld>
            <a:endParaRPr lang="en-US" altLang="zh-CN"/>
          </a:p>
        </p:txBody>
      </p:sp>
    </p:spTree>
    <p:extLst>
      <p:ext uri="{BB962C8B-B14F-4D97-AF65-F5344CB8AC3E}">
        <p14:creationId xmlns:p14="http://schemas.microsoft.com/office/powerpoint/2010/main" val="13641006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A3BF420A-8A44-8245-8BCC-220361584537}" type="slidenum">
              <a:rPr lang="en-US" altLang="zh-CN" smtClean="0"/>
              <a:pPr>
                <a:defRPr/>
              </a:pPr>
              <a:t>‹#›</a:t>
            </a:fld>
            <a:endParaRPr lang="en-US" altLang="zh-CN"/>
          </a:p>
        </p:txBody>
      </p:sp>
    </p:spTree>
    <p:extLst>
      <p:ext uri="{BB962C8B-B14F-4D97-AF65-F5344CB8AC3E}">
        <p14:creationId xmlns:p14="http://schemas.microsoft.com/office/powerpoint/2010/main" val="582172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39"/>
          <p:cNvSpPr>
            <a:spLocks noGrp="1" noChangeArrowheads="1"/>
          </p:cNvSpPr>
          <p:nvPr>
            <p:ph type="dt" sz="half" idx="10"/>
          </p:nvPr>
        </p:nvSpPr>
        <p:spPr/>
        <p:txBody>
          <a:bodyPr/>
          <a:lstStyle>
            <a:lvl1pPr>
              <a:defRPr/>
            </a:lvl1pPr>
          </a:lstStyle>
          <a:p>
            <a:pPr>
              <a:defRPr/>
            </a:pPr>
            <a:endParaRPr lang="zh-CN" altLang="en-US"/>
          </a:p>
        </p:txBody>
      </p:sp>
      <p:sp>
        <p:nvSpPr>
          <p:cNvPr id="3" name="Rectangle 140"/>
          <p:cNvSpPr>
            <a:spLocks noGrp="1" noChangeArrowheads="1"/>
          </p:cNvSpPr>
          <p:nvPr>
            <p:ph type="ftr" sz="quarter" idx="11"/>
          </p:nvPr>
        </p:nvSpPr>
        <p:spPr/>
        <p:txBody>
          <a:bodyPr/>
          <a:lstStyle>
            <a:lvl1pPr>
              <a:defRPr/>
            </a:lvl1pPr>
          </a:lstStyle>
          <a:p>
            <a:pPr>
              <a:defRPr/>
            </a:pPr>
            <a:endParaRPr lang="zh-CN" altLang="en-US"/>
          </a:p>
        </p:txBody>
      </p:sp>
      <p:sp>
        <p:nvSpPr>
          <p:cNvPr id="4" name="Rectangle 141"/>
          <p:cNvSpPr>
            <a:spLocks noGrp="1" noChangeArrowheads="1"/>
          </p:cNvSpPr>
          <p:nvPr>
            <p:ph type="sldNum" sz="quarter" idx="12"/>
          </p:nvPr>
        </p:nvSpPr>
        <p:spPr/>
        <p:txBody>
          <a:bodyPr/>
          <a:lstStyle>
            <a:lvl1pPr>
              <a:defRPr/>
            </a:lvl1pPr>
          </a:lstStyle>
          <a:p>
            <a:pPr>
              <a:defRPr/>
            </a:pPr>
            <a:fld id="{0ED4EEE2-86C3-BC45-8AB8-8CC4BBEB7ACD}" type="slidenum">
              <a:rPr lang="en-US" altLang="zh-CN"/>
              <a:pPr>
                <a:defRPr/>
              </a:pPr>
              <a:t>‹#›</a:t>
            </a:fld>
            <a:endParaRPr lang="en-US" altLang="zh-CN"/>
          </a:p>
        </p:txBody>
      </p:sp>
    </p:spTree>
    <p:extLst>
      <p:ext uri="{BB962C8B-B14F-4D97-AF65-F5344CB8AC3E}">
        <p14:creationId xmlns:p14="http://schemas.microsoft.com/office/powerpoint/2010/main" val="4067283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p:txBody>
          <a:bodyPr/>
          <a:lstStyle>
            <a:lvl1pPr algn="ctr">
              <a:defRPr/>
            </a:lvl1pPr>
          </a:lstStyle>
          <a:p>
            <a:pPr>
              <a:defRPr/>
            </a:pPr>
            <a:endParaRPr lang="zh-CN" altLang="en-US"/>
          </a:p>
        </p:txBody>
      </p:sp>
      <p:sp>
        <p:nvSpPr>
          <p:cNvPr id="6" name="Rectangle 40"/>
          <p:cNvSpPr>
            <a:spLocks noGrp="1" noChangeArrowheads="1"/>
          </p:cNvSpPr>
          <p:nvPr>
            <p:ph type="ftr" sz="quarter" idx="11"/>
          </p:nvPr>
        </p:nvSpPr>
        <p:spPr/>
        <p:txBody>
          <a:bodyPr/>
          <a:lstStyle>
            <a:lvl1pPr>
              <a:defRPr/>
            </a:lvl1pPr>
          </a:lstStyle>
          <a:p>
            <a:pPr>
              <a:defRPr/>
            </a:pPr>
            <a:endParaRPr lang="zh-CN" altLang="en-US"/>
          </a:p>
        </p:txBody>
      </p:sp>
      <p:sp>
        <p:nvSpPr>
          <p:cNvPr id="7" name="Rectangle 41"/>
          <p:cNvSpPr>
            <a:spLocks noGrp="1" noChangeArrowheads="1"/>
          </p:cNvSpPr>
          <p:nvPr>
            <p:ph type="sldNum" sz="quarter" idx="12"/>
          </p:nvPr>
        </p:nvSpPr>
        <p:spPr/>
        <p:txBody>
          <a:bodyPr/>
          <a:lstStyle>
            <a:lvl1pPr>
              <a:defRPr/>
            </a:lvl1pPr>
          </a:lstStyle>
          <a:p>
            <a:pPr>
              <a:defRPr/>
            </a:pPr>
            <a:fld id="{B7792920-A4BD-6A4E-B346-1160D94F5F0E}" type="slidenum">
              <a:rPr lang="en-US" altLang="zh-CN" smtClean="0"/>
              <a:pPr>
                <a:defRPr/>
              </a:pPr>
              <a:t>‹#›</a:t>
            </a:fld>
            <a:endParaRPr lang="en-US" altLang="zh-CN"/>
          </a:p>
        </p:txBody>
      </p:sp>
    </p:spTree>
    <p:extLst>
      <p:ext uri="{BB962C8B-B14F-4D97-AF65-F5344CB8AC3E}">
        <p14:creationId xmlns:p14="http://schemas.microsoft.com/office/powerpoint/2010/main" val="3617822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39"/>
          <p:cNvSpPr>
            <a:spLocks noGrp="1" noChangeArrowheads="1"/>
          </p:cNvSpPr>
          <p:nvPr>
            <p:ph type="dt" sz="half" idx="10"/>
          </p:nvPr>
        </p:nvSpPr>
        <p:spPr/>
        <p:txBody>
          <a:bodyPr/>
          <a:lstStyle>
            <a:lvl1pPr>
              <a:defRPr/>
            </a:lvl1pPr>
          </a:lstStyle>
          <a:p>
            <a:pPr>
              <a:defRPr/>
            </a:pPr>
            <a:endParaRPr lang="zh-CN" altLang="en-US"/>
          </a:p>
        </p:txBody>
      </p:sp>
      <p:sp>
        <p:nvSpPr>
          <p:cNvPr id="3" name="Rectangle 140"/>
          <p:cNvSpPr>
            <a:spLocks noGrp="1" noChangeArrowheads="1"/>
          </p:cNvSpPr>
          <p:nvPr>
            <p:ph type="ftr" sz="quarter" idx="11"/>
          </p:nvPr>
        </p:nvSpPr>
        <p:spPr/>
        <p:txBody>
          <a:bodyPr/>
          <a:lstStyle>
            <a:lvl1pPr>
              <a:defRPr/>
            </a:lvl1pPr>
          </a:lstStyle>
          <a:p>
            <a:pPr>
              <a:defRPr/>
            </a:pPr>
            <a:endParaRPr lang="zh-CN" altLang="en-US"/>
          </a:p>
        </p:txBody>
      </p:sp>
      <p:sp>
        <p:nvSpPr>
          <p:cNvPr id="4" name="Rectangle 141"/>
          <p:cNvSpPr>
            <a:spLocks noGrp="1" noChangeArrowheads="1"/>
          </p:cNvSpPr>
          <p:nvPr>
            <p:ph type="sldNum" sz="quarter" idx="12"/>
          </p:nvPr>
        </p:nvSpPr>
        <p:spPr/>
        <p:txBody>
          <a:bodyPr/>
          <a:lstStyle>
            <a:lvl1pPr>
              <a:defRPr/>
            </a:lvl1pPr>
          </a:lstStyle>
          <a:p>
            <a:pPr>
              <a:defRPr/>
            </a:pPr>
            <a:fld id="{0ED4EEE2-86C3-BC45-8AB8-8CC4BBEB7ACD}" type="slidenum">
              <a:rPr lang="en-US" altLang="zh-CN"/>
              <a:pPr>
                <a:defRPr/>
              </a:pPr>
              <a:t>‹#›</a:t>
            </a:fld>
            <a:endParaRPr lang="en-US" altLang="zh-CN"/>
          </a:p>
        </p:txBody>
      </p:sp>
    </p:spTree>
    <p:extLst>
      <p:ext uri="{BB962C8B-B14F-4D97-AF65-F5344CB8AC3E}">
        <p14:creationId xmlns:p14="http://schemas.microsoft.com/office/powerpoint/2010/main" val="33212023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endParaRPr lang="zh-CN" altLang="en-US"/>
          </a:p>
        </p:txBody>
      </p:sp>
      <p:sp>
        <p:nvSpPr>
          <p:cNvPr id="5" name="Rectangle 5"/>
          <p:cNvSpPr>
            <a:spLocks noGrp="1" noChangeArrowheads="1"/>
          </p:cNvSpPr>
          <p:nvPr>
            <p:ph type="ftr" sz="quarter" idx="11"/>
          </p:nvPr>
        </p:nvSpPr>
        <p:spPr/>
        <p:txBody>
          <a:bodyPr/>
          <a:lstStyle>
            <a:lvl1pPr>
              <a:defRPr/>
            </a:lvl1pPr>
          </a:lstStyle>
          <a:p>
            <a:endParaRPr lang="zh-CN" altLang="en-US"/>
          </a:p>
        </p:txBody>
      </p:sp>
      <p:sp>
        <p:nvSpPr>
          <p:cNvPr id="6" name="Rectangle 6"/>
          <p:cNvSpPr>
            <a:spLocks noGrp="1" noChangeArrowheads="1"/>
          </p:cNvSpPr>
          <p:nvPr>
            <p:ph type="sldNum" sz="quarter" idx="12"/>
          </p:nvPr>
        </p:nvSpPr>
        <p:spPr/>
        <p:txBody>
          <a:bodyPr/>
          <a:lstStyle>
            <a:lvl1pPr>
              <a:defRPr/>
            </a:lvl1pPr>
          </a:lstStyle>
          <a:p>
            <a:fld id="{2BF0BAE6-91F7-4032-8D6C-4B66A5D91E93}" type="slidenum">
              <a:rPr lang="zh-CN" altLang="en-US" smtClean="0"/>
              <a:pPr/>
              <a:t>‹#›</a:t>
            </a:fld>
            <a:endParaRPr lang="en-US" altLang="zh-CN"/>
          </a:p>
        </p:txBody>
      </p:sp>
    </p:spTree>
    <p:extLst>
      <p:ext uri="{BB962C8B-B14F-4D97-AF65-F5344CB8AC3E}">
        <p14:creationId xmlns:p14="http://schemas.microsoft.com/office/powerpoint/2010/main" val="4290325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989D0DE-EFBE-8A41-BB13-F13D8D56E578}"/>
              </a:ext>
            </a:extLst>
          </p:cNvPr>
          <p:cNvSpPr>
            <a:spLocks noGrp="1"/>
          </p:cNvSpPr>
          <p:nvPr>
            <p:ph type="dt" sz="half" idx="10"/>
          </p:nvPr>
        </p:nvSpPr>
        <p:spPr/>
        <p:txBody>
          <a:bodyPr/>
          <a:lstStyle>
            <a:lvl1pPr>
              <a:defRPr/>
            </a:lvl1pPr>
          </a:lstStyle>
          <a:p>
            <a:pPr>
              <a:defRPr/>
            </a:pPr>
            <a:fld id="{0C518B77-03B3-694B-9D05-61B2C629C10E}" type="datetime1">
              <a:rPr lang="en-US" altLang="en-US"/>
              <a:pPr>
                <a:defRPr/>
              </a:pPr>
              <a:t>6/13/19</a:t>
            </a:fld>
            <a:endParaRPr lang="en-US" altLang="en-US"/>
          </a:p>
        </p:txBody>
      </p:sp>
      <p:sp>
        <p:nvSpPr>
          <p:cNvPr id="4" name="Footer Placeholder 4">
            <a:extLst>
              <a:ext uri="{FF2B5EF4-FFF2-40B4-BE49-F238E27FC236}">
                <a16:creationId xmlns:a16="http://schemas.microsoft.com/office/drawing/2014/main" id="{EEFC7DBA-226D-5644-8681-B6D2CFCB688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26377E5-2AE2-6644-8C6B-7E76EC5C5DE9}"/>
              </a:ext>
            </a:extLst>
          </p:cNvPr>
          <p:cNvSpPr>
            <a:spLocks noGrp="1"/>
          </p:cNvSpPr>
          <p:nvPr>
            <p:ph type="sldNum" sz="quarter" idx="12"/>
          </p:nvPr>
        </p:nvSpPr>
        <p:spPr/>
        <p:txBody>
          <a:bodyPr/>
          <a:lstStyle>
            <a:lvl1pPr>
              <a:defRPr/>
            </a:lvl1pPr>
          </a:lstStyle>
          <a:p>
            <a:pPr>
              <a:defRPr/>
            </a:pPr>
            <a:fld id="{F7F4FD49-6168-824C-BDC4-B51B7C3C9B9F}" type="slidenum">
              <a:rPr lang="en-US" altLang="en-US"/>
              <a:pPr>
                <a:defRPr/>
              </a:pPr>
              <a:t>‹#›</a:t>
            </a:fld>
            <a:endParaRPr lang="en-US" altLang="en-US"/>
          </a:p>
        </p:txBody>
      </p:sp>
    </p:spTree>
    <p:extLst>
      <p:ext uri="{BB962C8B-B14F-4D97-AF65-F5344CB8AC3E}">
        <p14:creationId xmlns:p14="http://schemas.microsoft.com/office/powerpoint/2010/main" val="33152426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803F11E9-F286-4DD6-81C2-F903AB1C266A}" type="slidenum">
              <a:rPr lang="zh-CN" altLang="en-US" smtClean="0"/>
              <a:pPr/>
              <a:t>‹#›</a:t>
            </a:fld>
            <a:endParaRPr lang="en-US" altLang="zh-CN"/>
          </a:p>
        </p:txBody>
      </p:sp>
    </p:spTree>
    <p:extLst>
      <p:ext uri="{BB962C8B-B14F-4D97-AF65-F5344CB8AC3E}">
        <p14:creationId xmlns:p14="http://schemas.microsoft.com/office/powerpoint/2010/main" val="40935031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endParaRPr lang="zh-CN" altLang="en-US"/>
          </a:p>
        </p:txBody>
      </p:sp>
      <p:sp>
        <p:nvSpPr>
          <p:cNvPr id="5" name="Rectangle 5"/>
          <p:cNvSpPr>
            <a:spLocks noGrp="1" noChangeArrowheads="1"/>
          </p:cNvSpPr>
          <p:nvPr>
            <p:ph type="ftr" sz="quarter" idx="11"/>
          </p:nvPr>
        </p:nvSpPr>
        <p:spPr/>
        <p:txBody>
          <a:bodyPr/>
          <a:lstStyle>
            <a:lvl1pPr>
              <a:defRPr/>
            </a:lvl1pPr>
          </a:lstStyle>
          <a:p>
            <a:endParaRPr lang="zh-CN" altLang="en-US"/>
          </a:p>
        </p:txBody>
      </p:sp>
      <p:sp>
        <p:nvSpPr>
          <p:cNvPr id="6" name="Rectangle 6"/>
          <p:cNvSpPr>
            <a:spLocks noGrp="1" noChangeArrowheads="1"/>
          </p:cNvSpPr>
          <p:nvPr>
            <p:ph type="sldNum" sz="quarter" idx="12"/>
          </p:nvPr>
        </p:nvSpPr>
        <p:spPr/>
        <p:txBody>
          <a:bodyPr/>
          <a:lstStyle>
            <a:lvl1pPr>
              <a:defRPr/>
            </a:lvl1pPr>
          </a:lstStyle>
          <a:p>
            <a:fld id="{2BF0BAE6-91F7-4032-8D6C-4B66A5D91E93}" type="slidenum">
              <a:rPr lang="zh-CN" altLang="en-US" smtClean="0"/>
              <a:pPr/>
              <a:t>‹#›</a:t>
            </a:fld>
            <a:endParaRPr lang="en-US" altLang="zh-CN"/>
          </a:p>
        </p:txBody>
      </p:sp>
    </p:spTree>
    <p:extLst>
      <p:ext uri="{BB962C8B-B14F-4D97-AF65-F5344CB8AC3E}">
        <p14:creationId xmlns:p14="http://schemas.microsoft.com/office/powerpoint/2010/main" val="684693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803F11E9-F286-4DD6-81C2-F903AB1C266A}" type="slidenum">
              <a:rPr lang="zh-CN" altLang="en-US" smtClean="0"/>
              <a:pPr/>
              <a:t>‹#›</a:t>
            </a:fld>
            <a:endParaRPr lang="en-US" altLang="zh-CN"/>
          </a:p>
        </p:txBody>
      </p:sp>
    </p:spTree>
    <p:extLst>
      <p:ext uri="{BB962C8B-B14F-4D97-AF65-F5344CB8AC3E}">
        <p14:creationId xmlns:p14="http://schemas.microsoft.com/office/powerpoint/2010/main" val="38880027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p:txBody>
          <a:bodyPr/>
          <a:lstStyle>
            <a:lvl1pPr algn="ctr">
              <a:spcBef>
                <a:spcPct val="20000"/>
              </a:spcBef>
              <a:buClr>
                <a:srgbClr val="FFCC66"/>
              </a:buClr>
              <a:buFontTx/>
              <a:buChar char="•"/>
              <a:defRPr/>
            </a:lvl1pPr>
          </a:lstStyle>
          <a:p>
            <a:endParaRPr lang="zh-CN" altLang="en-US"/>
          </a:p>
        </p:txBody>
      </p:sp>
      <p:sp>
        <p:nvSpPr>
          <p:cNvPr id="5" name="Rectangle 40"/>
          <p:cNvSpPr>
            <a:spLocks noGrp="1" noChangeArrowheads="1"/>
          </p:cNvSpPr>
          <p:nvPr>
            <p:ph type="ftr" sz="quarter" idx="11"/>
          </p:nvPr>
        </p:nvSpPr>
        <p:spPr/>
        <p:txBody>
          <a:bodyPr/>
          <a:lstStyle>
            <a:lvl1pPr>
              <a:spcBef>
                <a:spcPct val="20000"/>
              </a:spcBef>
              <a:buClr>
                <a:srgbClr val="FFCC66"/>
              </a:buClr>
              <a:buFontTx/>
              <a:buChar char="•"/>
              <a:defRPr/>
            </a:lvl1pPr>
          </a:lstStyle>
          <a:p>
            <a:endParaRPr lang="zh-CN" altLang="en-US"/>
          </a:p>
        </p:txBody>
      </p:sp>
      <p:sp>
        <p:nvSpPr>
          <p:cNvPr id="6" name="Rectangle 41"/>
          <p:cNvSpPr>
            <a:spLocks noGrp="1" noChangeArrowheads="1"/>
          </p:cNvSpPr>
          <p:nvPr>
            <p:ph type="sldNum" sz="quarter" idx="12"/>
          </p:nvPr>
        </p:nvSpPr>
        <p:spPr/>
        <p:txBody>
          <a:bodyPr/>
          <a:lstStyle>
            <a:lvl1pPr>
              <a:spcBef>
                <a:spcPct val="20000"/>
              </a:spcBef>
              <a:buClr>
                <a:srgbClr val="FFCC66"/>
              </a:buClr>
              <a:buFontTx/>
              <a:buChar char="•"/>
              <a:defRPr/>
            </a:lvl1pPr>
          </a:lstStyle>
          <a:p>
            <a:fld id="{2BF0BAE6-91F7-4032-8D6C-4B66A5D91E93}" type="slidenum">
              <a:rPr lang="zh-CN" altLang="en-US" smtClean="0"/>
              <a:pPr/>
              <a:t>‹#›</a:t>
            </a:fld>
            <a:endParaRPr lang="en-US" altLang="zh-CN"/>
          </a:p>
        </p:txBody>
      </p:sp>
    </p:spTree>
    <p:extLst>
      <p:ext uri="{BB962C8B-B14F-4D97-AF65-F5344CB8AC3E}">
        <p14:creationId xmlns:p14="http://schemas.microsoft.com/office/powerpoint/2010/main" val="36693750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9"/>
          <p:cNvSpPr>
            <a:spLocks noGrp="1" noChangeArrowheads="1"/>
          </p:cNvSpPr>
          <p:nvPr>
            <p:ph type="dt" sz="half" idx="10"/>
          </p:nvPr>
        </p:nvSpPr>
        <p:spPr/>
        <p:txBody>
          <a:bodyPr/>
          <a:lstStyle>
            <a:lvl1pPr algn="ctr">
              <a:spcBef>
                <a:spcPct val="20000"/>
              </a:spcBef>
              <a:buClr>
                <a:srgbClr val="FFCC66"/>
              </a:buClr>
              <a:buFontTx/>
              <a:buChar char="•"/>
              <a:defRPr/>
            </a:lvl1pPr>
          </a:lstStyle>
          <a:p>
            <a:endParaRPr lang="zh-CN" altLang="en-US"/>
          </a:p>
        </p:txBody>
      </p:sp>
      <p:sp>
        <p:nvSpPr>
          <p:cNvPr id="4" name="Rectangle 40"/>
          <p:cNvSpPr>
            <a:spLocks noGrp="1" noChangeArrowheads="1"/>
          </p:cNvSpPr>
          <p:nvPr>
            <p:ph type="ftr" sz="quarter" idx="11"/>
          </p:nvPr>
        </p:nvSpPr>
        <p:spPr/>
        <p:txBody>
          <a:bodyPr/>
          <a:lstStyle>
            <a:lvl1pPr>
              <a:spcBef>
                <a:spcPct val="20000"/>
              </a:spcBef>
              <a:buClr>
                <a:srgbClr val="FFCC66"/>
              </a:buClr>
              <a:buFontTx/>
              <a:buChar char="•"/>
              <a:defRPr/>
            </a:lvl1pPr>
          </a:lstStyle>
          <a:p>
            <a:endParaRPr lang="zh-CN" altLang="en-US"/>
          </a:p>
        </p:txBody>
      </p:sp>
      <p:sp>
        <p:nvSpPr>
          <p:cNvPr id="5" name="Rectangle 41"/>
          <p:cNvSpPr>
            <a:spLocks noGrp="1" noChangeArrowheads="1"/>
          </p:cNvSpPr>
          <p:nvPr>
            <p:ph type="sldNum" sz="quarter" idx="12"/>
          </p:nvPr>
        </p:nvSpPr>
        <p:spPr/>
        <p:txBody>
          <a:bodyPr/>
          <a:lstStyle>
            <a:lvl1pPr>
              <a:spcBef>
                <a:spcPct val="20000"/>
              </a:spcBef>
              <a:buClr>
                <a:srgbClr val="FFCC66"/>
              </a:buClr>
              <a:buFontTx/>
              <a:buChar char="•"/>
              <a:defRPr/>
            </a:lvl1pPr>
          </a:lstStyle>
          <a:p>
            <a:fld id="{A44A7D99-240D-4CAD-BF49-4AD46B0A314F}" type="slidenum">
              <a:rPr lang="zh-CN" altLang="en-US" smtClean="0"/>
              <a:pPr/>
              <a:t>‹#›</a:t>
            </a:fld>
            <a:endParaRPr lang="en-US" altLang="zh-CN"/>
          </a:p>
        </p:txBody>
      </p:sp>
    </p:spTree>
    <p:extLst>
      <p:ext uri="{BB962C8B-B14F-4D97-AF65-F5344CB8AC3E}">
        <p14:creationId xmlns:p14="http://schemas.microsoft.com/office/powerpoint/2010/main" val="32180400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803F11E9-F286-4DD6-81C2-F903AB1C266A}" type="slidenum">
              <a:rPr lang="zh-CN" altLang="en-US" smtClean="0"/>
              <a:pPr/>
              <a:t>‹#›</a:t>
            </a:fld>
            <a:endParaRPr lang="en-US" altLang="zh-CN"/>
          </a:p>
        </p:txBody>
      </p:sp>
    </p:spTree>
    <p:extLst>
      <p:ext uri="{BB962C8B-B14F-4D97-AF65-F5344CB8AC3E}">
        <p14:creationId xmlns:p14="http://schemas.microsoft.com/office/powerpoint/2010/main" val="40267987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543800" cy="990600"/>
          </a:xfrm>
        </p:spPr>
        <p:txBody>
          <a:bodyPr/>
          <a:lstStyle/>
          <a:p>
            <a:r>
              <a:rPr lang="en-US"/>
              <a:t>Click to edit Master title style</a:t>
            </a:r>
          </a:p>
        </p:txBody>
      </p:sp>
      <p:sp>
        <p:nvSpPr>
          <p:cNvPr id="3" name="Text Placeholder 2"/>
          <p:cNvSpPr>
            <a:spLocks noGrp="1"/>
          </p:cNvSpPr>
          <p:nvPr>
            <p:ph type="body" sz="half" idx="1"/>
          </p:nvPr>
        </p:nvSpPr>
        <p:spPr>
          <a:xfrm>
            <a:off x="685800" y="1752601"/>
            <a:ext cx="3848100" cy="4429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752601"/>
            <a:ext cx="3848100" cy="4429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3FE5294C-0F97-5443-88DC-FD04325D1176}" type="slidenum">
              <a:rPr lang="en-US"/>
              <a:pPr>
                <a:defRPr/>
              </a:pPr>
              <a:t>‹#›</a:t>
            </a:fld>
            <a:endParaRPr lang="en-US"/>
          </a:p>
        </p:txBody>
      </p:sp>
    </p:spTree>
    <p:extLst>
      <p:ext uri="{BB962C8B-B14F-4D97-AF65-F5344CB8AC3E}">
        <p14:creationId xmlns:p14="http://schemas.microsoft.com/office/powerpoint/2010/main" val="40890380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803F11E9-F286-4DD6-81C2-F903AB1C266A}" type="slidenum">
              <a:rPr lang="zh-CN" altLang="en-US" smtClean="0"/>
              <a:pPr/>
              <a:t>‹#›</a:t>
            </a:fld>
            <a:endParaRPr lang="en-US" altLang="zh-CN"/>
          </a:p>
        </p:txBody>
      </p:sp>
    </p:spTree>
    <p:extLst>
      <p:ext uri="{BB962C8B-B14F-4D97-AF65-F5344CB8AC3E}">
        <p14:creationId xmlns:p14="http://schemas.microsoft.com/office/powerpoint/2010/main" val="23316959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algn="ctr">
              <a:defRPr/>
            </a:lvl1pPr>
          </a:lstStyle>
          <a:p>
            <a:endParaRPr lang="zh-CN" altLang="en-US"/>
          </a:p>
        </p:txBody>
      </p:sp>
      <p:sp>
        <p:nvSpPr>
          <p:cNvPr id="5" name="Rectangle 6"/>
          <p:cNvSpPr>
            <a:spLocks noGrp="1" noChangeArrowheads="1"/>
          </p:cNvSpPr>
          <p:nvPr>
            <p:ph type="ftr" sz="quarter" idx="11"/>
          </p:nvPr>
        </p:nvSpPr>
        <p:spPr/>
        <p:txBody>
          <a:bodyPr/>
          <a:lstStyle>
            <a:lvl1pPr>
              <a:defRPr/>
            </a:lvl1pPr>
          </a:lstStyle>
          <a:p>
            <a:endParaRPr lang="zh-CN" altLang="en-US"/>
          </a:p>
        </p:txBody>
      </p:sp>
      <p:sp>
        <p:nvSpPr>
          <p:cNvPr id="6" name="Rectangle 7"/>
          <p:cNvSpPr>
            <a:spLocks noGrp="1" noChangeArrowheads="1"/>
          </p:cNvSpPr>
          <p:nvPr>
            <p:ph type="sldNum" sz="quarter" idx="12"/>
          </p:nvPr>
        </p:nvSpPr>
        <p:spPr/>
        <p:txBody>
          <a:bodyPr/>
          <a:lstStyle>
            <a:lvl1pPr>
              <a:defRPr/>
            </a:lvl1pPr>
          </a:lstStyle>
          <a:p>
            <a:fld id="{2BF0BAE6-91F7-4032-8D6C-4B66A5D91E93}" type="slidenum">
              <a:rPr lang="zh-CN" altLang="en-US" smtClean="0"/>
              <a:pPr/>
              <a:t>‹#›</a:t>
            </a:fld>
            <a:endParaRPr lang="en-US" altLang="zh-CN"/>
          </a:p>
        </p:txBody>
      </p:sp>
    </p:spTree>
    <p:extLst>
      <p:ext uri="{BB962C8B-B14F-4D97-AF65-F5344CB8AC3E}">
        <p14:creationId xmlns:p14="http://schemas.microsoft.com/office/powerpoint/2010/main" val="37501290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1"/>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dt" sz="half" idx="10"/>
          </p:nvPr>
        </p:nvSpPr>
        <p:spPr/>
        <p:txBody>
          <a:bodyPr/>
          <a:lstStyle>
            <a:lvl1pPr algn="ctr">
              <a:defRPr/>
            </a:lvl1pPr>
          </a:lstStyle>
          <a:p>
            <a:endParaRPr lang="zh-CN" altLang="en-US"/>
          </a:p>
        </p:txBody>
      </p:sp>
      <p:sp>
        <p:nvSpPr>
          <p:cNvPr id="7" name="Rectangle 6"/>
          <p:cNvSpPr>
            <a:spLocks noGrp="1" noChangeArrowheads="1"/>
          </p:cNvSpPr>
          <p:nvPr>
            <p:ph type="ftr" sz="quarter" idx="11"/>
          </p:nvPr>
        </p:nvSpPr>
        <p:spPr/>
        <p:txBody>
          <a:bodyPr/>
          <a:lstStyle>
            <a:lvl1pPr>
              <a:defRPr/>
            </a:lvl1pPr>
          </a:lstStyle>
          <a:p>
            <a:endParaRPr lang="zh-CN" altLang="en-US"/>
          </a:p>
        </p:txBody>
      </p:sp>
      <p:sp>
        <p:nvSpPr>
          <p:cNvPr id="8" name="Rectangle 7"/>
          <p:cNvSpPr>
            <a:spLocks noGrp="1" noChangeArrowheads="1"/>
          </p:cNvSpPr>
          <p:nvPr>
            <p:ph type="sldNum" sz="quarter" idx="12"/>
          </p:nvPr>
        </p:nvSpPr>
        <p:spPr/>
        <p:txBody>
          <a:bodyPr/>
          <a:lstStyle>
            <a:lvl1pPr>
              <a:defRPr/>
            </a:lvl1pPr>
          </a:lstStyle>
          <a:p>
            <a:fld id="{97DA1CAF-EFFD-40F5-A7E9-D811A0C47F23}" type="slidenum">
              <a:rPr lang="zh-CN" altLang="en-US" smtClean="0"/>
              <a:pPr/>
              <a:t>‹#›</a:t>
            </a:fld>
            <a:endParaRPr lang="en-US" altLang="zh-CN"/>
          </a:p>
        </p:txBody>
      </p:sp>
    </p:spTree>
    <p:extLst>
      <p:ext uri="{BB962C8B-B14F-4D97-AF65-F5344CB8AC3E}">
        <p14:creationId xmlns:p14="http://schemas.microsoft.com/office/powerpoint/2010/main" val="390148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4FE9E96-FF52-1F47-9546-DF913865FC43}"/>
              </a:ext>
            </a:extLst>
          </p:cNvPr>
          <p:cNvSpPr>
            <a:spLocks noGrp="1"/>
          </p:cNvSpPr>
          <p:nvPr>
            <p:ph type="dt" sz="half" idx="10"/>
          </p:nvPr>
        </p:nvSpPr>
        <p:spPr/>
        <p:txBody>
          <a:bodyPr/>
          <a:lstStyle>
            <a:lvl1pPr>
              <a:defRPr/>
            </a:lvl1pPr>
          </a:lstStyle>
          <a:p>
            <a:pPr>
              <a:defRPr/>
            </a:pPr>
            <a:fld id="{792C271B-85FC-5949-B567-08864441B1F4}" type="datetime1">
              <a:rPr lang="en-US" altLang="en-US"/>
              <a:pPr>
                <a:defRPr/>
              </a:pPr>
              <a:t>6/13/19</a:t>
            </a:fld>
            <a:endParaRPr lang="en-US" altLang="en-US"/>
          </a:p>
        </p:txBody>
      </p:sp>
      <p:sp>
        <p:nvSpPr>
          <p:cNvPr id="3" name="Footer Placeholder 4">
            <a:extLst>
              <a:ext uri="{FF2B5EF4-FFF2-40B4-BE49-F238E27FC236}">
                <a16:creationId xmlns:a16="http://schemas.microsoft.com/office/drawing/2014/main" id="{C8A2A48D-D8E7-B041-9505-074FFE5B1F9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ACB9C21-9FD9-5B40-921D-8DEA626F6C53}"/>
              </a:ext>
            </a:extLst>
          </p:cNvPr>
          <p:cNvSpPr>
            <a:spLocks noGrp="1"/>
          </p:cNvSpPr>
          <p:nvPr>
            <p:ph type="sldNum" sz="quarter" idx="12"/>
          </p:nvPr>
        </p:nvSpPr>
        <p:spPr/>
        <p:txBody>
          <a:bodyPr/>
          <a:lstStyle>
            <a:lvl1pPr>
              <a:defRPr/>
            </a:lvl1pPr>
          </a:lstStyle>
          <a:p>
            <a:pPr>
              <a:defRPr/>
            </a:pPr>
            <a:fld id="{3E0C4CA4-53B3-7447-A4AC-16421EEB0295}" type="slidenum">
              <a:rPr lang="en-US" altLang="en-US"/>
              <a:pPr>
                <a:defRPr/>
              </a:pPr>
              <a:t>‹#›</a:t>
            </a:fld>
            <a:endParaRPr lang="en-US" altLang="en-US"/>
          </a:p>
        </p:txBody>
      </p:sp>
    </p:spTree>
    <p:extLst>
      <p:ext uri="{BB962C8B-B14F-4D97-AF65-F5344CB8AC3E}">
        <p14:creationId xmlns:p14="http://schemas.microsoft.com/office/powerpoint/2010/main" val="367608053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2"/>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2"/>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4"/>
          <p:cNvSpPr>
            <a:spLocks noGrp="1" noChangeArrowheads="1"/>
          </p:cNvSpPr>
          <p:nvPr>
            <p:ph type="dt" sz="half" idx="10"/>
          </p:nvPr>
        </p:nvSpPr>
        <p:spPr/>
        <p:txBody>
          <a:bodyPr/>
          <a:lstStyle>
            <a:lvl1pPr algn="ctr">
              <a:defRPr/>
            </a:lvl1pPr>
          </a:lstStyle>
          <a:p>
            <a:endParaRPr lang="zh-CN" altLang="en-US"/>
          </a:p>
        </p:txBody>
      </p:sp>
      <p:sp>
        <p:nvSpPr>
          <p:cNvPr id="7" name="Rectangle 45"/>
          <p:cNvSpPr>
            <a:spLocks noGrp="1" noChangeArrowheads="1"/>
          </p:cNvSpPr>
          <p:nvPr>
            <p:ph type="ftr" sz="quarter" idx="11"/>
          </p:nvPr>
        </p:nvSpPr>
        <p:spPr/>
        <p:txBody>
          <a:bodyPr/>
          <a:lstStyle>
            <a:lvl1pPr>
              <a:defRPr/>
            </a:lvl1pPr>
          </a:lstStyle>
          <a:p>
            <a:endParaRPr lang="zh-CN" altLang="en-US"/>
          </a:p>
        </p:txBody>
      </p:sp>
      <p:sp>
        <p:nvSpPr>
          <p:cNvPr id="8" name="Rectangle 46"/>
          <p:cNvSpPr>
            <a:spLocks noGrp="1" noChangeArrowheads="1"/>
          </p:cNvSpPr>
          <p:nvPr>
            <p:ph type="sldNum" sz="quarter" idx="12"/>
          </p:nvPr>
        </p:nvSpPr>
        <p:spPr/>
        <p:txBody>
          <a:bodyPr/>
          <a:lstStyle>
            <a:lvl1pPr>
              <a:defRPr/>
            </a:lvl1pPr>
          </a:lstStyle>
          <a:p>
            <a:fld id="{97DA1CAF-EFFD-40F5-A7E9-D811A0C47F23}" type="slidenum">
              <a:rPr lang="zh-CN" altLang="en-US" smtClean="0"/>
              <a:pPr/>
              <a:t>‹#›</a:t>
            </a:fld>
            <a:endParaRPr lang="en-US" altLang="zh-CN"/>
          </a:p>
        </p:txBody>
      </p:sp>
    </p:spTree>
    <p:extLst>
      <p:ext uri="{BB962C8B-B14F-4D97-AF65-F5344CB8AC3E}">
        <p14:creationId xmlns:p14="http://schemas.microsoft.com/office/powerpoint/2010/main" val="4279741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803F11E9-F286-4DD6-81C2-F903AB1C266A}" type="slidenum">
              <a:rPr lang="zh-CN" altLang="en-US" smtClean="0"/>
              <a:pPr/>
              <a:t>‹#›</a:t>
            </a:fld>
            <a:endParaRPr lang="en-US" altLang="zh-CN"/>
          </a:p>
        </p:txBody>
      </p:sp>
    </p:spTree>
    <p:extLst>
      <p:ext uri="{BB962C8B-B14F-4D97-AF65-F5344CB8AC3E}">
        <p14:creationId xmlns:p14="http://schemas.microsoft.com/office/powerpoint/2010/main" val="39887909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algn="ctr">
              <a:defRPr/>
            </a:lvl1pPr>
          </a:lstStyle>
          <a:p>
            <a:pPr>
              <a:defRPr/>
            </a:pPr>
            <a:endParaRPr lang="en-US">
              <a:latin typeface="Helvetica"/>
              <a:ea typeface="ＭＳ Ｐゴシック"/>
              <a:cs typeface="ＭＳ Ｐゴシック"/>
            </a:endParaRPr>
          </a:p>
        </p:txBody>
      </p:sp>
      <p:sp>
        <p:nvSpPr>
          <p:cNvPr id="5" name="Rectangle 6"/>
          <p:cNvSpPr>
            <a:spLocks noGrp="1" noChangeArrowheads="1"/>
          </p:cNvSpPr>
          <p:nvPr>
            <p:ph type="ftr" sz="quarter" idx="11"/>
          </p:nvPr>
        </p:nvSpPr>
        <p:spPr/>
        <p:txBody>
          <a:bodyPr/>
          <a:lstStyle>
            <a:lvl1pPr>
              <a:defRPr/>
            </a:lvl1pPr>
          </a:lstStyle>
          <a:p>
            <a:pPr>
              <a:defRPr/>
            </a:pPr>
            <a:endParaRPr lang="en-US">
              <a:latin typeface="Helvetica"/>
              <a:ea typeface="ＭＳ Ｐゴシック"/>
              <a:cs typeface="ＭＳ Ｐゴシック"/>
            </a:endParaRPr>
          </a:p>
        </p:txBody>
      </p:sp>
      <p:sp>
        <p:nvSpPr>
          <p:cNvPr id="6" name="Rectangle 7"/>
          <p:cNvSpPr>
            <a:spLocks noGrp="1" noChangeArrowheads="1"/>
          </p:cNvSpPr>
          <p:nvPr>
            <p:ph type="sldNum" sz="quarter" idx="12"/>
          </p:nvPr>
        </p:nvSpPr>
        <p:spPr/>
        <p:txBody>
          <a:bodyPr/>
          <a:lstStyle>
            <a:lvl1pPr>
              <a:defRPr/>
            </a:lvl1pPr>
          </a:lstStyle>
          <a:p>
            <a:pPr>
              <a:defRPr/>
            </a:pPr>
            <a:fld id="{7837E5B5-44FB-3F41-84EE-9B0BCFCFC0B0}" type="slidenum">
              <a:rPr lang="en-US"/>
              <a:pPr>
                <a:defRPr/>
              </a:pPr>
              <a:t>‹#›</a:t>
            </a:fld>
            <a:endParaRPr lang="en-US"/>
          </a:p>
        </p:txBody>
      </p:sp>
    </p:spTree>
    <p:extLst>
      <p:ext uri="{BB962C8B-B14F-4D97-AF65-F5344CB8AC3E}">
        <p14:creationId xmlns:p14="http://schemas.microsoft.com/office/powerpoint/2010/main" val="13443464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1"/>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dt" sz="half" idx="10"/>
          </p:nvPr>
        </p:nvSpPr>
        <p:spPr/>
        <p:txBody>
          <a:bodyPr/>
          <a:lstStyle>
            <a:lvl1pPr algn="ctr">
              <a:defRPr/>
            </a:lvl1pPr>
          </a:lstStyle>
          <a:p>
            <a:pPr>
              <a:defRPr/>
            </a:pPr>
            <a:endParaRPr lang="en-US">
              <a:latin typeface="Helvetica"/>
              <a:ea typeface="ＭＳ Ｐゴシック"/>
              <a:cs typeface="ＭＳ Ｐゴシック"/>
            </a:endParaRPr>
          </a:p>
        </p:txBody>
      </p:sp>
      <p:sp>
        <p:nvSpPr>
          <p:cNvPr id="7" name="Rectangle 6"/>
          <p:cNvSpPr>
            <a:spLocks noGrp="1" noChangeArrowheads="1"/>
          </p:cNvSpPr>
          <p:nvPr>
            <p:ph type="ftr" sz="quarter" idx="11"/>
          </p:nvPr>
        </p:nvSpPr>
        <p:spPr/>
        <p:txBody>
          <a:bodyPr/>
          <a:lstStyle>
            <a:lvl1pPr>
              <a:defRPr/>
            </a:lvl1pPr>
          </a:lstStyle>
          <a:p>
            <a:pPr>
              <a:defRPr/>
            </a:pPr>
            <a:endParaRPr lang="en-US">
              <a:latin typeface="Helvetica"/>
              <a:ea typeface="ＭＳ Ｐゴシック"/>
              <a:cs typeface="ＭＳ Ｐゴシック"/>
            </a:endParaRPr>
          </a:p>
        </p:txBody>
      </p:sp>
      <p:sp>
        <p:nvSpPr>
          <p:cNvPr id="8" name="Rectangle 7"/>
          <p:cNvSpPr>
            <a:spLocks noGrp="1" noChangeArrowheads="1"/>
          </p:cNvSpPr>
          <p:nvPr>
            <p:ph type="sldNum" sz="quarter" idx="12"/>
          </p:nvPr>
        </p:nvSpPr>
        <p:spPr/>
        <p:txBody>
          <a:bodyPr/>
          <a:lstStyle>
            <a:lvl1pPr>
              <a:defRPr/>
            </a:lvl1pPr>
          </a:lstStyle>
          <a:p>
            <a:pPr>
              <a:defRPr/>
            </a:pPr>
            <a:fld id="{DC40A279-D845-784D-B3BB-C80CE4BFED7A}" type="slidenum">
              <a:rPr lang="en-US"/>
              <a:pPr>
                <a:defRPr/>
              </a:pPr>
              <a:t>‹#›</a:t>
            </a:fld>
            <a:endParaRPr lang="en-US"/>
          </a:p>
        </p:txBody>
      </p:sp>
    </p:spTree>
    <p:extLst>
      <p:ext uri="{BB962C8B-B14F-4D97-AF65-F5344CB8AC3E}">
        <p14:creationId xmlns:p14="http://schemas.microsoft.com/office/powerpoint/2010/main" val="303372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6"/>
          <p:cNvSpPr>
            <a:spLocks noGrp="1" noChangeArrowheads="1"/>
          </p:cNvSpPr>
          <p:nvPr>
            <p:ph type="ftr" sz="quarter" idx="10"/>
          </p:nvPr>
        </p:nvSpPr>
        <p:spPr/>
        <p:txBody>
          <a:bodyPr/>
          <a:lstStyle>
            <a:lvl1pPr>
              <a:defRPr/>
            </a:lvl1pPr>
          </a:lstStyle>
          <a:p>
            <a:endParaRPr lang="zh-CN" altLang="en-US"/>
          </a:p>
        </p:txBody>
      </p:sp>
      <p:sp>
        <p:nvSpPr>
          <p:cNvPr id="5" name="Rectangle 27"/>
          <p:cNvSpPr>
            <a:spLocks noGrp="1" noChangeArrowheads="1"/>
          </p:cNvSpPr>
          <p:nvPr>
            <p:ph type="sldNum" sz="quarter" idx="11"/>
          </p:nvPr>
        </p:nvSpPr>
        <p:spPr/>
        <p:txBody>
          <a:bodyPr/>
          <a:lstStyle>
            <a:lvl1pPr>
              <a:defRPr/>
            </a:lvl1pPr>
          </a:lstStyle>
          <a:p>
            <a:fld id="{2BF0BAE6-91F7-4032-8D6C-4B66A5D91E93}" type="slidenum">
              <a:rPr lang="zh-CN" altLang="en-US" smtClean="0"/>
              <a:pPr/>
              <a:t>‹#›</a:t>
            </a:fld>
            <a:endParaRPr lang="en-US" altLang="zh-CN"/>
          </a:p>
        </p:txBody>
      </p:sp>
      <p:sp>
        <p:nvSpPr>
          <p:cNvPr id="6" name="Rectangle 28"/>
          <p:cNvSpPr>
            <a:spLocks noGrp="1" noChangeArrowheads="1"/>
          </p:cNvSpPr>
          <p:nvPr>
            <p:ph type="dt" sz="half" idx="12"/>
          </p:nvPr>
        </p:nvSpPr>
        <p:spPr/>
        <p:txBody>
          <a:bodyPr/>
          <a:lstStyle>
            <a:lvl1pPr algn="ctr">
              <a:defRPr/>
            </a:lvl1pPr>
          </a:lstStyle>
          <a:p>
            <a:endParaRPr lang="zh-CN" altLang="en-US"/>
          </a:p>
        </p:txBody>
      </p:sp>
    </p:spTree>
    <p:extLst>
      <p:ext uri="{BB962C8B-B14F-4D97-AF65-F5344CB8AC3E}">
        <p14:creationId xmlns:p14="http://schemas.microsoft.com/office/powerpoint/2010/main" val="418132468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803F11E9-F286-4DD6-81C2-F903AB1C266A}" type="slidenum">
              <a:rPr lang="zh-CN" altLang="en-US" smtClean="0"/>
              <a:pPr/>
              <a:t>‹#›</a:t>
            </a:fld>
            <a:endParaRPr lang="en-US" altLang="zh-CN"/>
          </a:p>
        </p:txBody>
      </p:sp>
    </p:spTree>
    <p:extLst>
      <p:ext uri="{BB962C8B-B14F-4D97-AF65-F5344CB8AC3E}">
        <p14:creationId xmlns:p14="http://schemas.microsoft.com/office/powerpoint/2010/main" val="704736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814B42B-62E7-7541-A035-D3BFF8EF330C}"/>
              </a:ext>
            </a:extLst>
          </p:cNvPr>
          <p:cNvSpPr>
            <a:spLocks noGrp="1"/>
          </p:cNvSpPr>
          <p:nvPr>
            <p:ph type="dt" sz="half" idx="10"/>
          </p:nvPr>
        </p:nvSpPr>
        <p:spPr/>
        <p:txBody>
          <a:bodyPr/>
          <a:lstStyle>
            <a:lvl1pPr>
              <a:defRPr/>
            </a:lvl1pPr>
          </a:lstStyle>
          <a:p>
            <a:pPr>
              <a:defRPr/>
            </a:pPr>
            <a:fld id="{B4DDE122-BFC5-0F4D-BDEC-218FD3F0B135}" type="datetime1">
              <a:rPr lang="en-US" altLang="en-US"/>
              <a:pPr>
                <a:defRPr/>
              </a:pPr>
              <a:t>6/13/19</a:t>
            </a:fld>
            <a:endParaRPr lang="en-US" altLang="en-US"/>
          </a:p>
        </p:txBody>
      </p:sp>
      <p:sp>
        <p:nvSpPr>
          <p:cNvPr id="6" name="Footer Placeholder 4">
            <a:extLst>
              <a:ext uri="{FF2B5EF4-FFF2-40B4-BE49-F238E27FC236}">
                <a16:creationId xmlns:a16="http://schemas.microsoft.com/office/drawing/2014/main" id="{0DAAEFD5-8751-FA4E-B4AF-1076043C87C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D3F5592-1C6D-D143-8CC2-8ECD58B5E6ED}"/>
              </a:ext>
            </a:extLst>
          </p:cNvPr>
          <p:cNvSpPr>
            <a:spLocks noGrp="1"/>
          </p:cNvSpPr>
          <p:nvPr>
            <p:ph type="sldNum" sz="quarter" idx="12"/>
          </p:nvPr>
        </p:nvSpPr>
        <p:spPr/>
        <p:txBody>
          <a:bodyPr/>
          <a:lstStyle>
            <a:lvl1pPr>
              <a:defRPr/>
            </a:lvl1pPr>
          </a:lstStyle>
          <a:p>
            <a:pPr>
              <a:defRPr/>
            </a:pPr>
            <a:fld id="{2B61F3D9-F487-1F4D-BCD0-43DDC21F0ABC}" type="slidenum">
              <a:rPr lang="en-US" altLang="en-US"/>
              <a:pPr>
                <a:defRPr/>
              </a:pPr>
              <a:t>‹#›</a:t>
            </a:fld>
            <a:endParaRPr lang="en-US" altLang="en-US"/>
          </a:p>
        </p:txBody>
      </p:sp>
    </p:spTree>
    <p:extLst>
      <p:ext uri="{BB962C8B-B14F-4D97-AF65-F5344CB8AC3E}">
        <p14:creationId xmlns:p14="http://schemas.microsoft.com/office/powerpoint/2010/main" val="1515679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9D5C336-9911-6144-B175-C36771D2008A}"/>
              </a:ext>
            </a:extLst>
          </p:cNvPr>
          <p:cNvSpPr>
            <a:spLocks noGrp="1"/>
          </p:cNvSpPr>
          <p:nvPr>
            <p:ph type="dt" sz="half" idx="10"/>
          </p:nvPr>
        </p:nvSpPr>
        <p:spPr/>
        <p:txBody>
          <a:bodyPr/>
          <a:lstStyle>
            <a:lvl1pPr>
              <a:defRPr/>
            </a:lvl1pPr>
          </a:lstStyle>
          <a:p>
            <a:pPr>
              <a:defRPr/>
            </a:pPr>
            <a:fld id="{4BE58E84-6113-FA4D-9BCE-A1E5A56EBCBF}" type="datetime1">
              <a:rPr lang="en-US" altLang="en-US"/>
              <a:pPr>
                <a:defRPr/>
              </a:pPr>
              <a:t>6/13/19</a:t>
            </a:fld>
            <a:endParaRPr lang="en-US" altLang="en-US"/>
          </a:p>
        </p:txBody>
      </p:sp>
      <p:sp>
        <p:nvSpPr>
          <p:cNvPr id="6" name="Footer Placeholder 4">
            <a:extLst>
              <a:ext uri="{FF2B5EF4-FFF2-40B4-BE49-F238E27FC236}">
                <a16:creationId xmlns:a16="http://schemas.microsoft.com/office/drawing/2014/main" id="{CBFA2524-32D8-B847-9FCF-B72ABBBD52E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20EB449-321B-A74B-88C2-56730C6579A9}"/>
              </a:ext>
            </a:extLst>
          </p:cNvPr>
          <p:cNvSpPr>
            <a:spLocks noGrp="1"/>
          </p:cNvSpPr>
          <p:nvPr>
            <p:ph type="sldNum" sz="quarter" idx="12"/>
          </p:nvPr>
        </p:nvSpPr>
        <p:spPr/>
        <p:txBody>
          <a:bodyPr/>
          <a:lstStyle>
            <a:lvl1pPr>
              <a:defRPr/>
            </a:lvl1pPr>
          </a:lstStyle>
          <a:p>
            <a:pPr>
              <a:defRPr/>
            </a:pPr>
            <a:fld id="{DCDFBF55-DDC6-384C-8751-4C11669FC841}" type="slidenum">
              <a:rPr lang="en-US" altLang="en-US"/>
              <a:pPr>
                <a:defRPr/>
              </a:pPr>
              <a:t>‹#›</a:t>
            </a:fld>
            <a:endParaRPr lang="en-US" altLang="en-US"/>
          </a:p>
        </p:txBody>
      </p:sp>
    </p:spTree>
    <p:extLst>
      <p:ext uri="{BB962C8B-B14F-4D97-AF65-F5344CB8AC3E}">
        <p14:creationId xmlns:p14="http://schemas.microsoft.com/office/powerpoint/2010/main" val="2426554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4" Type="http://schemas.openxmlformats.org/officeDocument/2006/relationships/image" Target="../media/image4.jpeg"/></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62.xml"/><Relationship Id="rId1" Type="http://schemas.openxmlformats.org/officeDocument/2006/relationships/slideLayout" Target="../slideLayouts/slideLayout61.xml"/><Relationship Id="rId4" Type="http://schemas.openxmlformats.org/officeDocument/2006/relationships/image" Target="../media/image5.jpeg"/></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6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67.xml"/><Relationship Id="rId1" Type="http://schemas.openxmlformats.org/officeDocument/2006/relationships/slideLayout" Target="../slideLayouts/slideLayout66.xml"/><Relationship Id="rId4" Type="http://schemas.openxmlformats.org/officeDocument/2006/relationships/image" Target="../media/image6.jpeg"/></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Masters/_rels/slideMaster16.xml.rels><?xml version="1.0" encoding="UTF-8" standalone="yes"?>
<Relationships xmlns="http://schemas.openxmlformats.org/package/2006/relationships"><Relationship Id="rId3" Type="http://schemas.openxmlformats.org/officeDocument/2006/relationships/theme" Target="../theme/theme16.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Masters/_rels/slideMaster17.xml.rels><?xml version="1.0" encoding="UTF-8" standalone="yes"?>
<Relationships xmlns="http://schemas.openxmlformats.org/package/2006/relationships"><Relationship Id="rId3" Type="http://schemas.openxmlformats.org/officeDocument/2006/relationships/theme" Target="../theme/theme17.xml"/><Relationship Id="rId2" Type="http://schemas.openxmlformats.org/officeDocument/2006/relationships/slideLayout" Target="../slideLayouts/slideLayout75.xml"/><Relationship Id="rId1" Type="http://schemas.openxmlformats.org/officeDocument/2006/relationships/slideLayout" Target="../slideLayouts/slideLayout7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4.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6.xml"/><Relationship Id="rId1"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7.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56.xml"/><Relationship Id="rId1" Type="http://schemas.openxmlformats.org/officeDocument/2006/relationships/slideLayout" Target="../slideLayouts/slideLayout55.xml"/><Relationship Id="rId4" Type="http://schemas.openxmlformats.org/officeDocument/2006/relationships/image" Target="../media/image3.jpe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58.xml"/><Relationship Id="rId1"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1D72ECF-1DB6-CB40-A385-6EA1D6084BF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CF7F5AA-34D4-EF45-8AFF-18EE030FC28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6F5C227-7B28-064F-877A-584414CE0C53}"/>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Calibri" panose="020F0502020204030204" pitchFamily="34" charset="0"/>
              </a:defRPr>
            </a:lvl1pPr>
          </a:lstStyle>
          <a:p>
            <a:pPr>
              <a:defRPr/>
            </a:pPr>
            <a:fld id="{5C6910E4-5018-BD43-88E0-81EDC05133A3}" type="datetime1">
              <a:rPr lang="en-US" altLang="en-US"/>
              <a:pPr>
                <a:defRPr/>
              </a:pPr>
              <a:t>6/13/19</a:t>
            </a:fld>
            <a:endParaRPr lang="en-US" altLang="en-US"/>
          </a:p>
        </p:txBody>
      </p:sp>
      <p:sp>
        <p:nvSpPr>
          <p:cNvPr id="5" name="Footer Placeholder 4">
            <a:extLst>
              <a:ext uri="{FF2B5EF4-FFF2-40B4-BE49-F238E27FC236}">
                <a16:creationId xmlns:a16="http://schemas.microsoft.com/office/drawing/2014/main" id="{D598F442-6EDB-7044-8572-62BC0F2174F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FE6B8FE4-3C05-A64E-AF8B-9DA58CF426C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ABA16BAB-7B8F-394F-9F67-F4BA25CE33A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bwMode="auto">
          <a:xfrm>
            <a:off x="2209801" y="1295400"/>
            <a:ext cx="5410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58" tIns="45679" rIns="91358" bIns="45679" numCol="1" anchor="ctr" anchorCtr="0" compatLnSpc="1">
            <a:prstTxWarp prst="textNoShape">
              <a:avLst/>
            </a:prstTxWarp>
          </a:bodyPr>
          <a:lstStyle/>
          <a:p>
            <a:pPr lvl="0"/>
            <a:r>
              <a:rPr lang="en-US"/>
              <a:t>Click to edit Master title style</a:t>
            </a:r>
          </a:p>
        </p:txBody>
      </p:sp>
      <p:sp>
        <p:nvSpPr>
          <p:cNvPr id="141315" name="Rectangle 3"/>
          <p:cNvSpPr>
            <a:spLocks noGrp="1" noChangeArrowheads="1"/>
          </p:cNvSpPr>
          <p:nvPr>
            <p:ph type="body" idx="1"/>
          </p:nvPr>
        </p:nvSpPr>
        <p:spPr bwMode="auto">
          <a:xfrm>
            <a:off x="1447800" y="2667000"/>
            <a:ext cx="7010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58" tIns="45679" rIns="91358" bIns="4567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9476" name="Rectangle 4"/>
          <p:cNvSpPr>
            <a:spLocks noGrp="1" noChangeArrowheads="1"/>
          </p:cNvSpPr>
          <p:nvPr>
            <p:ph type="dt" sz="half" idx="2"/>
          </p:nvPr>
        </p:nvSpPr>
        <p:spPr bwMode="auto">
          <a:xfrm>
            <a:off x="838200" y="6248400"/>
            <a:ext cx="1905000" cy="457200"/>
          </a:xfrm>
          <a:prstGeom prst="rect">
            <a:avLst/>
          </a:prstGeom>
          <a:noFill/>
          <a:ln w="9525">
            <a:noFill/>
            <a:miter lim="800000"/>
            <a:headEnd/>
            <a:tailEnd/>
          </a:ln>
          <a:effectLst/>
        </p:spPr>
        <p:txBody>
          <a:bodyPr vert="horz" wrap="square" lIns="91358" tIns="45679" rIns="91358" bIns="45679" numCol="1" anchor="t" anchorCtr="0" compatLnSpc="1">
            <a:prstTxWarp prst="textNoShape">
              <a:avLst/>
            </a:prstTxWarp>
          </a:bodyPr>
          <a:lstStyle>
            <a:lvl1pPr algn="l" eaLnBrk="0" hangingPunct="0">
              <a:spcBef>
                <a:spcPct val="0"/>
              </a:spcBef>
              <a:buClrTx/>
              <a:buFontTx/>
              <a:buNone/>
              <a:defRPr sz="1400">
                <a:solidFill>
                  <a:srgbClr val="000000"/>
                </a:solidFill>
                <a:latin typeface="+mn-lt"/>
                <a:ea typeface="+mn-ea"/>
                <a:cs typeface="+mn-cs"/>
              </a:defRPr>
            </a:lvl1pPr>
          </a:lstStyle>
          <a:p>
            <a:endParaRPr lang="zh-CN" altLang="en-US"/>
          </a:p>
        </p:txBody>
      </p:sp>
      <p:sp>
        <p:nvSpPr>
          <p:cNvPr id="489477" name="Rectangle 5"/>
          <p:cNvSpPr>
            <a:spLocks noGrp="1" noChangeArrowheads="1"/>
          </p:cNvSpPr>
          <p:nvPr>
            <p:ph type="ftr" sz="quarter" idx="3"/>
          </p:nvPr>
        </p:nvSpPr>
        <p:spPr bwMode="auto">
          <a:xfrm>
            <a:off x="3200400" y="6248400"/>
            <a:ext cx="2895600" cy="457200"/>
          </a:xfrm>
          <a:prstGeom prst="rect">
            <a:avLst/>
          </a:prstGeom>
          <a:noFill/>
          <a:ln w="9525">
            <a:noFill/>
            <a:miter lim="800000"/>
            <a:headEnd/>
            <a:tailEnd/>
          </a:ln>
          <a:effectLst/>
        </p:spPr>
        <p:txBody>
          <a:bodyPr vert="horz" wrap="square" lIns="91358" tIns="45679" rIns="91358" bIns="45679" numCol="1" anchor="t" anchorCtr="0" compatLnSpc="1">
            <a:prstTxWarp prst="textNoShape">
              <a:avLst/>
            </a:prstTxWarp>
          </a:bodyPr>
          <a:lstStyle>
            <a:lvl1pPr algn="ctr" eaLnBrk="0" hangingPunct="0">
              <a:spcBef>
                <a:spcPct val="0"/>
              </a:spcBef>
              <a:buClrTx/>
              <a:buFontTx/>
              <a:buNone/>
              <a:defRPr sz="1400">
                <a:solidFill>
                  <a:srgbClr val="000000"/>
                </a:solidFill>
                <a:latin typeface="+mn-lt"/>
                <a:ea typeface="+mn-ea"/>
                <a:cs typeface="+mn-cs"/>
              </a:defRPr>
            </a:lvl1pPr>
          </a:lstStyle>
          <a:p>
            <a:endParaRPr lang="zh-CN" altLang="en-US"/>
          </a:p>
        </p:txBody>
      </p:sp>
      <p:sp>
        <p:nvSpPr>
          <p:cNvPr id="4894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358" tIns="45679" rIns="91358" bIns="45679" numCol="1" anchor="t" anchorCtr="0" compatLnSpc="1">
            <a:prstTxWarp prst="textNoShape">
              <a:avLst/>
            </a:prstTxWarp>
          </a:bodyPr>
          <a:lstStyle>
            <a:lvl1pPr algn="r" eaLnBrk="0" hangingPunct="0">
              <a:defRPr sz="1400">
                <a:solidFill>
                  <a:srgbClr val="000000"/>
                </a:solidFill>
                <a:latin typeface="Arial" charset="0"/>
              </a:defRPr>
            </a:lvl1pPr>
          </a:lstStyle>
          <a:p>
            <a:fld id="{97DA1CAF-EFFD-40F5-A7E9-D811A0C47F23}" type="slidenum">
              <a:rPr lang="zh-CN" altLang="en-US" smtClean="0"/>
              <a:pPr/>
              <a:t>‹#›</a:t>
            </a:fld>
            <a:endParaRPr lang="en-US" altLang="zh-CN"/>
          </a:p>
        </p:txBody>
      </p:sp>
    </p:spTree>
    <p:extLst>
      <p:ext uri="{BB962C8B-B14F-4D97-AF65-F5344CB8AC3E}">
        <p14:creationId xmlns:p14="http://schemas.microsoft.com/office/powerpoint/2010/main" val="3522343171"/>
      </p:ext>
    </p:extLst>
  </p:cSld>
  <p:clrMap bg1="lt1" tx1="dk1" bg2="lt2" tx2="dk2" accent1="accent1" accent2="accent2" accent3="accent3" accent4="accent4" accent5="accent5" accent6="accent6" hlink="hlink" folHlink="folHlink"/>
  <p:sldLayoutIdLst>
    <p:sldLayoutId id="2147484011" r:id="rId1"/>
    <p:sldLayoutId id="2147484012" r:id="rId2"/>
  </p:sldLayoutIdLs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000">
          <a:solidFill>
            <a:schemeClr val="tx2"/>
          </a:solidFill>
          <a:latin typeface="Arial"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000">
          <a:solidFill>
            <a:schemeClr val="tx2"/>
          </a:solidFill>
          <a:latin typeface="Arial"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000">
          <a:solidFill>
            <a:schemeClr val="tx2"/>
          </a:solidFill>
          <a:latin typeface="Arial" pitchFamily="-112" charset="0"/>
          <a:ea typeface="ＭＳ Ｐゴシック" pitchFamily="-112" charset="-128"/>
          <a:cs typeface="ＭＳ Ｐゴシック" pitchFamily="-112" charset="-128"/>
        </a:defRPr>
      </a:lvl5pPr>
      <a:lvl6pPr marL="456793" algn="ctr" rtl="0" fontAlgn="base">
        <a:spcBef>
          <a:spcPct val="0"/>
        </a:spcBef>
        <a:spcAft>
          <a:spcPct val="0"/>
        </a:spcAft>
        <a:defRPr sz="4000">
          <a:solidFill>
            <a:schemeClr val="tx2"/>
          </a:solidFill>
          <a:latin typeface="Arial" pitchFamily="-112" charset="0"/>
          <a:ea typeface="ＭＳ Ｐゴシック" pitchFamily="-112" charset="-128"/>
          <a:cs typeface="ＭＳ Ｐゴシック" pitchFamily="-112" charset="-128"/>
        </a:defRPr>
      </a:lvl6pPr>
      <a:lvl7pPr marL="913589" algn="ctr" rtl="0" fontAlgn="base">
        <a:spcBef>
          <a:spcPct val="0"/>
        </a:spcBef>
        <a:spcAft>
          <a:spcPct val="0"/>
        </a:spcAft>
        <a:defRPr sz="4000">
          <a:solidFill>
            <a:schemeClr val="tx2"/>
          </a:solidFill>
          <a:latin typeface="Arial" pitchFamily="-112" charset="0"/>
          <a:ea typeface="ＭＳ Ｐゴシック" pitchFamily="-112" charset="-128"/>
          <a:cs typeface="ＭＳ Ｐゴシック" pitchFamily="-112" charset="-128"/>
        </a:defRPr>
      </a:lvl7pPr>
      <a:lvl8pPr marL="1370390" algn="ctr" rtl="0" fontAlgn="base">
        <a:spcBef>
          <a:spcPct val="0"/>
        </a:spcBef>
        <a:spcAft>
          <a:spcPct val="0"/>
        </a:spcAft>
        <a:defRPr sz="4000">
          <a:solidFill>
            <a:schemeClr val="tx2"/>
          </a:solidFill>
          <a:latin typeface="Arial" pitchFamily="-112" charset="0"/>
          <a:ea typeface="ＭＳ Ｐゴシック" pitchFamily="-112" charset="-128"/>
          <a:cs typeface="ＭＳ Ｐゴシック" pitchFamily="-112" charset="-128"/>
        </a:defRPr>
      </a:lvl8pPr>
      <a:lvl9pPr marL="1827184" algn="ctr" rtl="0" fontAlgn="base">
        <a:spcBef>
          <a:spcPct val="0"/>
        </a:spcBef>
        <a:spcAft>
          <a:spcPct val="0"/>
        </a:spcAft>
        <a:defRPr sz="4000">
          <a:solidFill>
            <a:schemeClr val="tx2"/>
          </a:solidFill>
          <a:latin typeface="Arial" pitchFamily="-112" charset="0"/>
          <a:ea typeface="ＭＳ Ｐゴシック" pitchFamily="-112" charset="-128"/>
          <a:cs typeface="ＭＳ Ｐゴシック" pitchFamily="-112" charset="-128"/>
        </a:defRPr>
      </a:lvl9pPr>
    </p:titleStyle>
    <p:bodyStyle>
      <a:lvl1pPr marL="342600" indent="-342600" algn="l" rtl="0" eaLnBrk="0" fontAlgn="base" hangingPunct="0">
        <a:spcBef>
          <a:spcPct val="20000"/>
        </a:spcBef>
        <a:spcAft>
          <a:spcPct val="0"/>
        </a:spcAft>
        <a:buFont typeface="Wingdings" charset="0"/>
        <a:buChar char="ü"/>
        <a:defRPr sz="3200">
          <a:solidFill>
            <a:schemeClr val="tx1"/>
          </a:solidFill>
          <a:latin typeface="+mn-lt"/>
          <a:ea typeface="+mn-ea"/>
          <a:cs typeface="+mn-cs"/>
        </a:defRPr>
      </a:lvl1pPr>
      <a:lvl2pPr marL="742293" indent="-285499" algn="l" rtl="0" eaLnBrk="0" fontAlgn="base" hangingPunct="0">
        <a:spcBef>
          <a:spcPct val="20000"/>
        </a:spcBef>
        <a:spcAft>
          <a:spcPct val="0"/>
        </a:spcAft>
        <a:buFont typeface="Wingdings" charset="0"/>
        <a:buChar char="ü"/>
        <a:defRPr sz="2800">
          <a:solidFill>
            <a:schemeClr val="tx1"/>
          </a:solidFill>
          <a:latin typeface="+mn-lt"/>
          <a:ea typeface="+mn-ea"/>
        </a:defRPr>
      </a:lvl2pPr>
      <a:lvl3pPr marL="1141986" indent="-228395" algn="l" rtl="0" eaLnBrk="0" fontAlgn="base" hangingPunct="0">
        <a:spcBef>
          <a:spcPct val="20000"/>
        </a:spcBef>
        <a:spcAft>
          <a:spcPct val="0"/>
        </a:spcAft>
        <a:buFont typeface="Wingdings" charset="0"/>
        <a:buChar char="ü"/>
        <a:defRPr sz="2400">
          <a:solidFill>
            <a:schemeClr val="tx1"/>
          </a:solidFill>
          <a:latin typeface="+mn-lt"/>
          <a:ea typeface="+mn-ea"/>
        </a:defRPr>
      </a:lvl3pPr>
      <a:lvl4pPr marL="1598783" indent="-228395" algn="l" rtl="0" eaLnBrk="0" fontAlgn="base" hangingPunct="0">
        <a:spcBef>
          <a:spcPct val="20000"/>
        </a:spcBef>
        <a:spcAft>
          <a:spcPct val="0"/>
        </a:spcAft>
        <a:buFont typeface="Wingdings" charset="0"/>
        <a:buChar char="ü"/>
        <a:defRPr sz="2000">
          <a:solidFill>
            <a:schemeClr val="tx1"/>
          </a:solidFill>
          <a:latin typeface="+mn-lt"/>
          <a:ea typeface="+mn-ea"/>
        </a:defRPr>
      </a:lvl4pPr>
      <a:lvl5pPr marL="2055584" indent="-228395" algn="l" rtl="0" eaLnBrk="0" fontAlgn="base" hangingPunct="0">
        <a:spcBef>
          <a:spcPct val="20000"/>
        </a:spcBef>
        <a:spcAft>
          <a:spcPct val="0"/>
        </a:spcAft>
        <a:buFont typeface="Wingdings" charset="0"/>
        <a:buChar char="ü"/>
        <a:defRPr sz="2000">
          <a:solidFill>
            <a:schemeClr val="tx1"/>
          </a:solidFill>
          <a:latin typeface="+mn-lt"/>
          <a:ea typeface="+mn-ea"/>
        </a:defRPr>
      </a:lvl5pPr>
      <a:lvl6pPr marL="2512379" indent="-228395" algn="l" rtl="0" fontAlgn="base">
        <a:spcBef>
          <a:spcPct val="20000"/>
        </a:spcBef>
        <a:spcAft>
          <a:spcPct val="0"/>
        </a:spcAft>
        <a:buFont typeface="Wingdings" pitchFamily="-112" charset="2"/>
        <a:buChar char="ü"/>
        <a:defRPr sz="2000">
          <a:solidFill>
            <a:schemeClr val="tx1"/>
          </a:solidFill>
          <a:latin typeface="+mn-lt"/>
          <a:ea typeface="+mn-ea"/>
        </a:defRPr>
      </a:lvl6pPr>
      <a:lvl7pPr marL="2969173" indent="-228395" algn="l" rtl="0" fontAlgn="base">
        <a:spcBef>
          <a:spcPct val="20000"/>
        </a:spcBef>
        <a:spcAft>
          <a:spcPct val="0"/>
        </a:spcAft>
        <a:buFont typeface="Wingdings" pitchFamily="-112" charset="2"/>
        <a:buChar char="ü"/>
        <a:defRPr sz="2000">
          <a:solidFill>
            <a:schemeClr val="tx1"/>
          </a:solidFill>
          <a:latin typeface="+mn-lt"/>
          <a:ea typeface="+mn-ea"/>
        </a:defRPr>
      </a:lvl7pPr>
      <a:lvl8pPr marL="3425972" indent="-228395" algn="l" rtl="0" fontAlgn="base">
        <a:spcBef>
          <a:spcPct val="20000"/>
        </a:spcBef>
        <a:spcAft>
          <a:spcPct val="0"/>
        </a:spcAft>
        <a:buFont typeface="Wingdings" pitchFamily="-112" charset="2"/>
        <a:buChar char="ü"/>
        <a:defRPr sz="2000">
          <a:solidFill>
            <a:schemeClr val="tx1"/>
          </a:solidFill>
          <a:latin typeface="+mn-lt"/>
          <a:ea typeface="+mn-ea"/>
        </a:defRPr>
      </a:lvl8pPr>
      <a:lvl9pPr marL="3882762" indent="-228395" algn="l" rtl="0" fontAlgn="base">
        <a:spcBef>
          <a:spcPct val="20000"/>
        </a:spcBef>
        <a:spcAft>
          <a:spcPct val="0"/>
        </a:spcAft>
        <a:buFont typeface="Wingdings" pitchFamily="-112" charset="2"/>
        <a:buChar char="ü"/>
        <a:defRPr sz="2000">
          <a:solidFill>
            <a:schemeClr val="tx1"/>
          </a:solidFill>
          <a:latin typeface="+mn-lt"/>
          <a:ea typeface="+mn-ea"/>
        </a:defRPr>
      </a:lvl9pPr>
    </p:bodyStyle>
    <p:otherStyle>
      <a:defPPr>
        <a:defRPr lang="en-US"/>
      </a:defPPr>
      <a:lvl1pPr marL="0" algn="l" defTabSz="456793" rtl="0" eaLnBrk="1" latinLnBrk="0" hangingPunct="1">
        <a:defRPr sz="1800" kern="1200">
          <a:solidFill>
            <a:schemeClr val="tx1"/>
          </a:solidFill>
          <a:latin typeface="+mn-lt"/>
          <a:ea typeface="+mn-ea"/>
          <a:cs typeface="+mn-cs"/>
        </a:defRPr>
      </a:lvl1pPr>
      <a:lvl2pPr marL="456793" algn="l" defTabSz="456793" rtl="0" eaLnBrk="1" latinLnBrk="0" hangingPunct="1">
        <a:defRPr sz="1800" kern="1200">
          <a:solidFill>
            <a:schemeClr val="tx1"/>
          </a:solidFill>
          <a:latin typeface="+mn-lt"/>
          <a:ea typeface="+mn-ea"/>
          <a:cs typeface="+mn-cs"/>
        </a:defRPr>
      </a:lvl2pPr>
      <a:lvl3pPr marL="913589" algn="l" defTabSz="456793" rtl="0" eaLnBrk="1" latinLnBrk="0" hangingPunct="1">
        <a:defRPr sz="1800" kern="1200">
          <a:solidFill>
            <a:schemeClr val="tx1"/>
          </a:solidFill>
          <a:latin typeface="+mn-lt"/>
          <a:ea typeface="+mn-ea"/>
          <a:cs typeface="+mn-cs"/>
        </a:defRPr>
      </a:lvl3pPr>
      <a:lvl4pPr marL="1370390" algn="l" defTabSz="456793" rtl="0" eaLnBrk="1" latinLnBrk="0" hangingPunct="1">
        <a:defRPr sz="1800" kern="1200">
          <a:solidFill>
            <a:schemeClr val="tx1"/>
          </a:solidFill>
          <a:latin typeface="+mn-lt"/>
          <a:ea typeface="+mn-ea"/>
          <a:cs typeface="+mn-cs"/>
        </a:defRPr>
      </a:lvl4pPr>
      <a:lvl5pPr marL="1827184" algn="l" defTabSz="456793" rtl="0" eaLnBrk="1" latinLnBrk="0" hangingPunct="1">
        <a:defRPr sz="1800" kern="1200">
          <a:solidFill>
            <a:schemeClr val="tx1"/>
          </a:solidFill>
          <a:latin typeface="+mn-lt"/>
          <a:ea typeface="+mn-ea"/>
          <a:cs typeface="+mn-cs"/>
        </a:defRPr>
      </a:lvl5pPr>
      <a:lvl6pPr marL="2283978" algn="l" defTabSz="456793" rtl="0" eaLnBrk="1" latinLnBrk="0" hangingPunct="1">
        <a:defRPr sz="1800" kern="1200">
          <a:solidFill>
            <a:schemeClr val="tx1"/>
          </a:solidFill>
          <a:latin typeface="+mn-lt"/>
          <a:ea typeface="+mn-ea"/>
          <a:cs typeface="+mn-cs"/>
        </a:defRPr>
      </a:lvl6pPr>
      <a:lvl7pPr marL="2740777" algn="l" defTabSz="456793" rtl="0" eaLnBrk="1" latinLnBrk="0" hangingPunct="1">
        <a:defRPr sz="1800" kern="1200">
          <a:solidFill>
            <a:schemeClr val="tx1"/>
          </a:solidFill>
          <a:latin typeface="+mn-lt"/>
          <a:ea typeface="+mn-ea"/>
          <a:cs typeface="+mn-cs"/>
        </a:defRPr>
      </a:lvl7pPr>
      <a:lvl8pPr marL="3197567" algn="l" defTabSz="456793" rtl="0" eaLnBrk="1" latinLnBrk="0" hangingPunct="1">
        <a:defRPr sz="1800" kern="1200">
          <a:solidFill>
            <a:schemeClr val="tx1"/>
          </a:solidFill>
          <a:latin typeface="+mn-lt"/>
          <a:ea typeface="+mn-ea"/>
          <a:cs typeface="+mn-cs"/>
        </a:defRPr>
      </a:lvl8pPr>
      <a:lvl9pPr marL="3654368" algn="l" defTabSz="456793"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915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63500" algn="ctr" rotWithShape="0">
              <a:srgbClr val="000000">
                <a:alpha val="75000"/>
              </a:srgbClr>
            </a:outerShdw>
          </a:effectLst>
        </p:spPr>
        <p:txBody>
          <a:bodyPr vert="horz" wrap="square" lIns="91358" tIns="45679" rIns="91358" bIns="45679" numCol="1" anchor="ctr" anchorCtr="0" compatLnSpc="1">
            <a:prstTxWarp prst="textNoShape">
              <a:avLst/>
            </a:prstTxWarp>
          </a:bodyPr>
          <a:lstStyle/>
          <a:p>
            <a:pPr lvl="0"/>
            <a:r>
              <a:rPr lang="en-US"/>
              <a:t>Click to edit Master title style</a:t>
            </a:r>
          </a:p>
        </p:txBody>
      </p:sp>
      <p:sp>
        <p:nvSpPr>
          <p:cNvPr id="4915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63500" algn="ctr" rotWithShape="0">
              <a:srgbClr val="000000">
                <a:alpha val="75000"/>
              </a:srgbClr>
            </a:outerShdw>
          </a:effectLst>
        </p:spPr>
        <p:txBody>
          <a:bodyPr vert="horz" wrap="square" lIns="91358" tIns="45679" rIns="91358" bIns="4567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915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63500" algn="ctr" rotWithShape="0">
              <a:srgbClr val="000000">
                <a:alpha val="75000"/>
              </a:srgbClr>
            </a:outerShdw>
          </a:effectLst>
        </p:spPr>
        <p:txBody>
          <a:bodyPr vert="horz" wrap="square" lIns="91358" tIns="45679" rIns="91358" bIns="45679" numCol="1" anchor="t" anchorCtr="0" compatLnSpc="1">
            <a:prstTxWarp prst="textNoShape">
              <a:avLst/>
            </a:prstTxWarp>
          </a:bodyPr>
          <a:lstStyle>
            <a:lvl1pPr algn="l" eaLnBrk="0" hangingPunct="0">
              <a:spcBef>
                <a:spcPct val="0"/>
              </a:spcBef>
              <a:buClrTx/>
              <a:buFontTx/>
              <a:buNone/>
              <a:defRPr sz="1400">
                <a:solidFill>
                  <a:srgbClr val="FFFFFF"/>
                </a:solidFill>
                <a:latin typeface="+mn-lt"/>
                <a:ea typeface="+mn-ea"/>
                <a:cs typeface="+mn-cs"/>
              </a:defRPr>
            </a:lvl1pPr>
          </a:lstStyle>
          <a:p>
            <a:endParaRPr lang="zh-CN" altLang="en-US"/>
          </a:p>
        </p:txBody>
      </p:sp>
      <p:sp>
        <p:nvSpPr>
          <p:cNvPr id="491525" name="Rectangle 5"/>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a:outerShdw blurRad="63500" algn="ctr" rotWithShape="0">
              <a:srgbClr val="000000">
                <a:alpha val="75000"/>
              </a:srgbClr>
            </a:outerShdw>
          </a:effectLst>
        </p:spPr>
        <p:txBody>
          <a:bodyPr vert="horz" wrap="square" lIns="91358" tIns="45679" rIns="91358" bIns="45679" numCol="1" anchor="t" anchorCtr="0" compatLnSpc="1">
            <a:prstTxWarp prst="textNoShape">
              <a:avLst/>
            </a:prstTxWarp>
          </a:bodyPr>
          <a:lstStyle>
            <a:lvl1pPr algn="ctr" eaLnBrk="0" hangingPunct="0">
              <a:spcBef>
                <a:spcPct val="0"/>
              </a:spcBef>
              <a:buClrTx/>
              <a:buFontTx/>
              <a:buNone/>
              <a:defRPr sz="1400">
                <a:solidFill>
                  <a:srgbClr val="FFFFFF"/>
                </a:solidFill>
                <a:latin typeface="+mn-lt"/>
                <a:ea typeface="+mn-ea"/>
                <a:cs typeface="+mn-cs"/>
              </a:defRPr>
            </a:lvl1pPr>
          </a:lstStyle>
          <a:p>
            <a:endParaRPr lang="zh-CN" altLang="en-US"/>
          </a:p>
        </p:txBody>
      </p:sp>
      <p:sp>
        <p:nvSpPr>
          <p:cNvPr id="4915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blurRad="63500" algn="ctr" rotWithShape="0">
              <a:srgbClr val="000000">
                <a:alpha val="75000"/>
              </a:srgbClr>
            </a:outerShdw>
          </a:effectLst>
        </p:spPr>
        <p:txBody>
          <a:bodyPr vert="horz" wrap="square" lIns="91358" tIns="45679" rIns="91358" bIns="45679" numCol="1" anchor="t" anchorCtr="0" compatLnSpc="1">
            <a:prstTxWarp prst="textNoShape">
              <a:avLst/>
            </a:prstTxWarp>
          </a:bodyPr>
          <a:lstStyle>
            <a:lvl1pPr algn="r" eaLnBrk="0" hangingPunct="0">
              <a:defRPr sz="1400">
                <a:solidFill>
                  <a:srgbClr val="FFFFFF"/>
                </a:solidFill>
                <a:latin typeface="Verdana" charset="0"/>
              </a:defRPr>
            </a:lvl1pPr>
          </a:lstStyle>
          <a:p>
            <a:fld id="{97DA1CAF-EFFD-40F5-A7E9-D811A0C47F23}" type="slidenum">
              <a:rPr lang="zh-CN" altLang="en-US" smtClean="0"/>
              <a:pPr/>
              <a:t>‹#›</a:t>
            </a:fld>
            <a:endParaRPr lang="en-US" altLang="zh-CN"/>
          </a:p>
        </p:txBody>
      </p:sp>
    </p:spTree>
    <p:extLst>
      <p:ext uri="{BB962C8B-B14F-4D97-AF65-F5344CB8AC3E}">
        <p14:creationId xmlns:p14="http://schemas.microsoft.com/office/powerpoint/2010/main" val="310390208"/>
      </p:ext>
    </p:extLst>
  </p:cSld>
  <p:clrMap bg1="dk2" tx1="lt1" bg2="dk1" tx2="lt2" accent1="accent1" accent2="accent2" accent3="accent3" accent4="accent4" accent5="accent5" accent6="accent6" hlink="hlink" folHlink="folHlink"/>
  <p:sldLayoutIdLst>
    <p:sldLayoutId id="2147484014" r:id="rId1"/>
    <p:sldLayoutId id="2147484015"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erdana"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Verdana"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Verdana"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Verdana" pitchFamily="-112" charset="0"/>
          <a:ea typeface="ＭＳ Ｐゴシック" pitchFamily="-112" charset="-128"/>
          <a:cs typeface="ＭＳ Ｐゴシック" pitchFamily="-112" charset="-128"/>
        </a:defRPr>
      </a:lvl5pPr>
      <a:lvl6pPr marL="456793" algn="ctr" rtl="0" fontAlgn="base">
        <a:spcBef>
          <a:spcPct val="0"/>
        </a:spcBef>
        <a:spcAft>
          <a:spcPct val="0"/>
        </a:spcAft>
        <a:defRPr sz="4400">
          <a:solidFill>
            <a:schemeClr val="tx2"/>
          </a:solidFill>
          <a:latin typeface="Verdana" pitchFamily="-112" charset="0"/>
          <a:ea typeface="ＭＳ Ｐゴシック" pitchFamily="-112" charset="-128"/>
          <a:cs typeface="ＭＳ Ｐゴシック" pitchFamily="-112" charset="-128"/>
        </a:defRPr>
      </a:lvl6pPr>
      <a:lvl7pPr marL="913589" algn="ctr" rtl="0" fontAlgn="base">
        <a:spcBef>
          <a:spcPct val="0"/>
        </a:spcBef>
        <a:spcAft>
          <a:spcPct val="0"/>
        </a:spcAft>
        <a:defRPr sz="4400">
          <a:solidFill>
            <a:schemeClr val="tx2"/>
          </a:solidFill>
          <a:latin typeface="Verdana" pitchFamily="-112" charset="0"/>
          <a:ea typeface="ＭＳ Ｐゴシック" pitchFamily="-112" charset="-128"/>
          <a:cs typeface="ＭＳ Ｐゴシック" pitchFamily="-112" charset="-128"/>
        </a:defRPr>
      </a:lvl7pPr>
      <a:lvl8pPr marL="1370390" algn="ctr" rtl="0" fontAlgn="base">
        <a:spcBef>
          <a:spcPct val="0"/>
        </a:spcBef>
        <a:spcAft>
          <a:spcPct val="0"/>
        </a:spcAft>
        <a:defRPr sz="4400">
          <a:solidFill>
            <a:schemeClr val="tx2"/>
          </a:solidFill>
          <a:latin typeface="Verdana" pitchFamily="-112" charset="0"/>
          <a:ea typeface="ＭＳ Ｐゴシック" pitchFamily="-112" charset="-128"/>
          <a:cs typeface="ＭＳ Ｐゴシック" pitchFamily="-112" charset="-128"/>
        </a:defRPr>
      </a:lvl8pPr>
      <a:lvl9pPr marL="1827184" algn="ctr" rtl="0" fontAlgn="base">
        <a:spcBef>
          <a:spcPct val="0"/>
        </a:spcBef>
        <a:spcAft>
          <a:spcPct val="0"/>
        </a:spcAft>
        <a:defRPr sz="4400">
          <a:solidFill>
            <a:schemeClr val="tx2"/>
          </a:solidFill>
          <a:latin typeface="Verdana" pitchFamily="-112" charset="0"/>
          <a:ea typeface="ＭＳ Ｐゴシック" pitchFamily="-112" charset="-128"/>
          <a:cs typeface="ＭＳ Ｐゴシック" pitchFamily="-112" charset="-128"/>
        </a:defRPr>
      </a:lvl9pPr>
    </p:titleStyle>
    <p:bodyStyle>
      <a:lvl1pPr marL="342600" indent="-342600" algn="l" rtl="0" eaLnBrk="0" fontAlgn="base" hangingPunct="0">
        <a:spcBef>
          <a:spcPct val="20000"/>
        </a:spcBef>
        <a:spcAft>
          <a:spcPct val="0"/>
        </a:spcAft>
        <a:buClr>
          <a:srgbClr val="FFFF66"/>
        </a:buClr>
        <a:buFont typeface="Wingdings" charset="0"/>
        <a:buChar char=""/>
        <a:defRPr sz="3200">
          <a:solidFill>
            <a:schemeClr val="tx1"/>
          </a:solidFill>
          <a:latin typeface="+mn-lt"/>
          <a:ea typeface="+mn-ea"/>
          <a:cs typeface="+mn-cs"/>
        </a:defRPr>
      </a:lvl1pPr>
      <a:lvl2pPr marL="742293" indent="-285499" algn="l" rtl="0" eaLnBrk="0" fontAlgn="base" hangingPunct="0">
        <a:spcBef>
          <a:spcPct val="20000"/>
        </a:spcBef>
        <a:spcAft>
          <a:spcPct val="0"/>
        </a:spcAft>
        <a:buClr>
          <a:srgbClr val="CCFF66"/>
        </a:buClr>
        <a:buFont typeface="Wingdings" charset="0"/>
        <a:buChar char=""/>
        <a:defRPr sz="2800">
          <a:solidFill>
            <a:schemeClr val="tx1"/>
          </a:solidFill>
          <a:latin typeface="+mn-lt"/>
          <a:ea typeface="+mn-ea"/>
        </a:defRPr>
      </a:lvl2pPr>
      <a:lvl3pPr marL="1141986" indent="-228395" algn="l" rtl="0" eaLnBrk="0" fontAlgn="base" hangingPunct="0">
        <a:spcBef>
          <a:spcPct val="20000"/>
        </a:spcBef>
        <a:spcAft>
          <a:spcPct val="0"/>
        </a:spcAft>
        <a:buClr>
          <a:srgbClr val="FFFF66"/>
        </a:buClr>
        <a:buFont typeface="Wingdings" charset="0"/>
        <a:buChar char=""/>
        <a:defRPr sz="2400">
          <a:solidFill>
            <a:schemeClr val="tx1"/>
          </a:solidFill>
          <a:latin typeface="+mn-lt"/>
          <a:ea typeface="+mn-ea"/>
        </a:defRPr>
      </a:lvl3pPr>
      <a:lvl4pPr marL="1598783" indent="-228395" algn="l" rtl="0" eaLnBrk="0" fontAlgn="base" hangingPunct="0">
        <a:spcBef>
          <a:spcPct val="20000"/>
        </a:spcBef>
        <a:spcAft>
          <a:spcPct val="0"/>
        </a:spcAft>
        <a:buClr>
          <a:srgbClr val="CCFF66"/>
        </a:buClr>
        <a:buFont typeface="Wingdings" charset="0"/>
        <a:buChar char=""/>
        <a:defRPr sz="2000">
          <a:solidFill>
            <a:schemeClr val="tx1"/>
          </a:solidFill>
          <a:latin typeface="+mn-lt"/>
          <a:ea typeface="+mn-ea"/>
        </a:defRPr>
      </a:lvl4pPr>
      <a:lvl5pPr marL="2055584" indent="-228395" algn="l" rtl="0" eaLnBrk="0" fontAlgn="base" hangingPunct="0">
        <a:spcBef>
          <a:spcPct val="20000"/>
        </a:spcBef>
        <a:spcAft>
          <a:spcPct val="0"/>
        </a:spcAft>
        <a:buClr>
          <a:srgbClr val="FFFF66"/>
        </a:buClr>
        <a:buFont typeface="Wingdings" charset="0"/>
        <a:buChar char=""/>
        <a:defRPr sz="2000">
          <a:solidFill>
            <a:schemeClr val="tx1"/>
          </a:solidFill>
          <a:latin typeface="+mn-lt"/>
          <a:ea typeface="+mn-ea"/>
        </a:defRPr>
      </a:lvl5pPr>
      <a:lvl6pPr marL="2512379" indent="-228395" algn="l" rtl="0" fontAlgn="base">
        <a:spcBef>
          <a:spcPct val="20000"/>
        </a:spcBef>
        <a:spcAft>
          <a:spcPct val="0"/>
        </a:spcAft>
        <a:buClr>
          <a:srgbClr val="FFFF66"/>
        </a:buClr>
        <a:buFont typeface="Wingdings" pitchFamily="-112" charset="2"/>
        <a:buChar char=""/>
        <a:defRPr sz="2000">
          <a:solidFill>
            <a:schemeClr val="tx1"/>
          </a:solidFill>
          <a:latin typeface="+mn-lt"/>
          <a:ea typeface="+mn-ea"/>
        </a:defRPr>
      </a:lvl6pPr>
      <a:lvl7pPr marL="2969173" indent="-228395" algn="l" rtl="0" fontAlgn="base">
        <a:spcBef>
          <a:spcPct val="20000"/>
        </a:spcBef>
        <a:spcAft>
          <a:spcPct val="0"/>
        </a:spcAft>
        <a:buClr>
          <a:srgbClr val="FFFF66"/>
        </a:buClr>
        <a:buFont typeface="Wingdings" pitchFamily="-112" charset="2"/>
        <a:buChar char=""/>
        <a:defRPr sz="2000">
          <a:solidFill>
            <a:schemeClr val="tx1"/>
          </a:solidFill>
          <a:latin typeface="+mn-lt"/>
          <a:ea typeface="+mn-ea"/>
        </a:defRPr>
      </a:lvl7pPr>
      <a:lvl8pPr marL="3425972" indent="-228395" algn="l" rtl="0" fontAlgn="base">
        <a:spcBef>
          <a:spcPct val="20000"/>
        </a:spcBef>
        <a:spcAft>
          <a:spcPct val="0"/>
        </a:spcAft>
        <a:buClr>
          <a:srgbClr val="FFFF66"/>
        </a:buClr>
        <a:buFont typeface="Wingdings" pitchFamily="-112" charset="2"/>
        <a:buChar char=""/>
        <a:defRPr sz="2000">
          <a:solidFill>
            <a:schemeClr val="tx1"/>
          </a:solidFill>
          <a:latin typeface="+mn-lt"/>
          <a:ea typeface="+mn-ea"/>
        </a:defRPr>
      </a:lvl8pPr>
      <a:lvl9pPr marL="3882762" indent="-228395" algn="l" rtl="0" fontAlgn="base">
        <a:spcBef>
          <a:spcPct val="20000"/>
        </a:spcBef>
        <a:spcAft>
          <a:spcPct val="0"/>
        </a:spcAft>
        <a:buClr>
          <a:srgbClr val="FFFF66"/>
        </a:buClr>
        <a:buFont typeface="Wingdings" pitchFamily="-112" charset="2"/>
        <a:buChar char=""/>
        <a:defRPr sz="2000">
          <a:solidFill>
            <a:schemeClr val="tx1"/>
          </a:solidFill>
          <a:latin typeface="+mn-lt"/>
          <a:ea typeface="+mn-ea"/>
        </a:defRPr>
      </a:lvl9pPr>
    </p:bodyStyle>
    <p:otherStyle>
      <a:defPPr>
        <a:defRPr lang="en-US"/>
      </a:defPPr>
      <a:lvl1pPr marL="0" algn="l" defTabSz="456793" rtl="0" eaLnBrk="1" latinLnBrk="0" hangingPunct="1">
        <a:defRPr sz="1800" kern="1200">
          <a:solidFill>
            <a:schemeClr val="tx1"/>
          </a:solidFill>
          <a:latin typeface="+mn-lt"/>
          <a:ea typeface="+mn-ea"/>
          <a:cs typeface="+mn-cs"/>
        </a:defRPr>
      </a:lvl1pPr>
      <a:lvl2pPr marL="456793" algn="l" defTabSz="456793" rtl="0" eaLnBrk="1" latinLnBrk="0" hangingPunct="1">
        <a:defRPr sz="1800" kern="1200">
          <a:solidFill>
            <a:schemeClr val="tx1"/>
          </a:solidFill>
          <a:latin typeface="+mn-lt"/>
          <a:ea typeface="+mn-ea"/>
          <a:cs typeface="+mn-cs"/>
        </a:defRPr>
      </a:lvl2pPr>
      <a:lvl3pPr marL="913589" algn="l" defTabSz="456793" rtl="0" eaLnBrk="1" latinLnBrk="0" hangingPunct="1">
        <a:defRPr sz="1800" kern="1200">
          <a:solidFill>
            <a:schemeClr val="tx1"/>
          </a:solidFill>
          <a:latin typeface="+mn-lt"/>
          <a:ea typeface="+mn-ea"/>
          <a:cs typeface="+mn-cs"/>
        </a:defRPr>
      </a:lvl3pPr>
      <a:lvl4pPr marL="1370390" algn="l" defTabSz="456793" rtl="0" eaLnBrk="1" latinLnBrk="0" hangingPunct="1">
        <a:defRPr sz="1800" kern="1200">
          <a:solidFill>
            <a:schemeClr val="tx1"/>
          </a:solidFill>
          <a:latin typeface="+mn-lt"/>
          <a:ea typeface="+mn-ea"/>
          <a:cs typeface="+mn-cs"/>
        </a:defRPr>
      </a:lvl4pPr>
      <a:lvl5pPr marL="1827184" algn="l" defTabSz="456793" rtl="0" eaLnBrk="1" latinLnBrk="0" hangingPunct="1">
        <a:defRPr sz="1800" kern="1200">
          <a:solidFill>
            <a:schemeClr val="tx1"/>
          </a:solidFill>
          <a:latin typeface="+mn-lt"/>
          <a:ea typeface="+mn-ea"/>
          <a:cs typeface="+mn-cs"/>
        </a:defRPr>
      </a:lvl5pPr>
      <a:lvl6pPr marL="2283978" algn="l" defTabSz="456793" rtl="0" eaLnBrk="1" latinLnBrk="0" hangingPunct="1">
        <a:defRPr sz="1800" kern="1200">
          <a:solidFill>
            <a:schemeClr val="tx1"/>
          </a:solidFill>
          <a:latin typeface="+mn-lt"/>
          <a:ea typeface="+mn-ea"/>
          <a:cs typeface="+mn-cs"/>
        </a:defRPr>
      </a:lvl6pPr>
      <a:lvl7pPr marL="2740777" algn="l" defTabSz="456793" rtl="0" eaLnBrk="1" latinLnBrk="0" hangingPunct="1">
        <a:defRPr sz="1800" kern="1200">
          <a:solidFill>
            <a:schemeClr val="tx1"/>
          </a:solidFill>
          <a:latin typeface="+mn-lt"/>
          <a:ea typeface="+mn-ea"/>
          <a:cs typeface="+mn-cs"/>
        </a:defRPr>
      </a:lvl7pPr>
      <a:lvl8pPr marL="3197567" algn="l" defTabSz="456793" rtl="0" eaLnBrk="1" latinLnBrk="0" hangingPunct="1">
        <a:defRPr sz="1800" kern="1200">
          <a:solidFill>
            <a:schemeClr val="tx1"/>
          </a:solidFill>
          <a:latin typeface="+mn-lt"/>
          <a:ea typeface="+mn-ea"/>
          <a:cs typeface="+mn-cs"/>
        </a:defRPr>
      </a:lvl8pPr>
      <a:lvl9pPr marL="3654368" algn="l" defTabSz="456793"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43362" name="Group 2"/>
          <p:cNvGrpSpPr>
            <a:grpSpLocks/>
          </p:cNvGrpSpPr>
          <p:nvPr/>
        </p:nvGrpSpPr>
        <p:grpSpPr bwMode="auto">
          <a:xfrm>
            <a:off x="3800476" y="1789115"/>
            <a:ext cx="5340350" cy="5056187"/>
            <a:chOff x="2394" y="1127"/>
            <a:chExt cx="3364" cy="3185"/>
          </a:xfrm>
        </p:grpSpPr>
        <p:sp>
          <p:nvSpPr>
            <p:cNvPr id="16387"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l" eaLnBrk="0" hangingPunct="0">
                <a:defRPr/>
              </a:pPr>
              <a:endParaRPr lang="en-US" sz="1800">
                <a:solidFill>
                  <a:srgbClr val="FFFFFF"/>
                </a:solidFill>
                <a:latin typeface="Tahoma" pitchFamily="19" charset="-52"/>
                <a:ea typeface="+mn-ea"/>
                <a:cs typeface="+mn-cs"/>
              </a:endParaRPr>
            </a:p>
          </p:txBody>
        </p:sp>
        <p:sp>
          <p:nvSpPr>
            <p:cNvPr id="16388"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l" eaLnBrk="0" hangingPunct="0">
                <a:defRPr/>
              </a:pPr>
              <a:endParaRPr lang="en-US" sz="1800">
                <a:solidFill>
                  <a:srgbClr val="FFFFFF"/>
                </a:solidFill>
                <a:latin typeface="Tahoma" pitchFamily="19" charset="-52"/>
                <a:ea typeface="+mn-ea"/>
                <a:cs typeface="+mn-cs"/>
              </a:endParaRPr>
            </a:p>
          </p:txBody>
        </p:sp>
        <p:sp>
          <p:nvSpPr>
            <p:cNvPr id="16389"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l" eaLnBrk="0" hangingPunct="0">
                <a:defRPr/>
              </a:pPr>
              <a:endParaRPr lang="en-US" sz="1800">
                <a:solidFill>
                  <a:srgbClr val="FFFFFF"/>
                </a:solidFill>
                <a:latin typeface="Tahoma" pitchFamily="19" charset="-52"/>
                <a:ea typeface="+mn-ea"/>
                <a:cs typeface="+mn-cs"/>
              </a:endParaRPr>
            </a:p>
          </p:txBody>
        </p:sp>
        <p:sp>
          <p:nvSpPr>
            <p:cNvPr id="16390"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l" eaLnBrk="0" hangingPunct="0">
                <a:defRPr/>
              </a:pPr>
              <a:endParaRPr lang="en-US" sz="1800">
                <a:solidFill>
                  <a:srgbClr val="FFFFFF"/>
                </a:solidFill>
                <a:latin typeface="Tahoma" pitchFamily="19" charset="-52"/>
                <a:ea typeface="+mn-ea"/>
                <a:cs typeface="+mn-cs"/>
              </a:endParaRPr>
            </a:p>
          </p:txBody>
        </p:sp>
        <p:sp>
          <p:nvSpPr>
            <p:cNvPr id="16391"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l" eaLnBrk="0" hangingPunct="0">
                <a:defRPr/>
              </a:pPr>
              <a:endParaRPr lang="en-US" sz="1800">
                <a:solidFill>
                  <a:srgbClr val="FFFFFF"/>
                </a:solidFill>
                <a:latin typeface="Tahoma" pitchFamily="19" charset="-52"/>
                <a:ea typeface="+mn-ea"/>
                <a:cs typeface="+mn-cs"/>
              </a:endParaRPr>
            </a:p>
          </p:txBody>
        </p:sp>
        <p:sp>
          <p:nvSpPr>
            <p:cNvPr id="16392"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l" eaLnBrk="0" hangingPunct="0">
                <a:defRPr/>
              </a:pPr>
              <a:endParaRPr lang="en-US" sz="1800">
                <a:solidFill>
                  <a:srgbClr val="FFFFFF"/>
                </a:solidFill>
                <a:latin typeface="Tahoma" pitchFamily="19" charset="-52"/>
                <a:ea typeface="+mn-ea"/>
                <a:cs typeface="+mn-cs"/>
              </a:endParaRPr>
            </a:p>
          </p:txBody>
        </p:sp>
        <p:sp>
          <p:nvSpPr>
            <p:cNvPr id="16393"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l" eaLnBrk="0" hangingPunct="0">
                <a:defRPr/>
              </a:pPr>
              <a:endParaRPr lang="en-US" sz="1800">
                <a:solidFill>
                  <a:srgbClr val="FFFFFF"/>
                </a:solidFill>
                <a:latin typeface="Tahoma" pitchFamily="19" charset="-52"/>
                <a:ea typeface="+mn-ea"/>
                <a:cs typeface="+mn-cs"/>
              </a:endParaRPr>
            </a:p>
          </p:txBody>
        </p:sp>
        <p:sp>
          <p:nvSpPr>
            <p:cNvPr id="16394"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l" eaLnBrk="0" hangingPunct="0">
                <a:defRPr/>
              </a:pPr>
              <a:endParaRPr lang="en-US" sz="1800">
                <a:solidFill>
                  <a:srgbClr val="FFFFFF"/>
                </a:solidFill>
                <a:latin typeface="Tahoma" pitchFamily="19" charset="-52"/>
                <a:ea typeface="+mn-ea"/>
                <a:cs typeface="+mn-cs"/>
              </a:endParaRPr>
            </a:p>
          </p:txBody>
        </p:sp>
        <p:sp>
          <p:nvSpPr>
            <p:cNvPr id="16395"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l" eaLnBrk="0" hangingPunct="0">
                <a:defRPr/>
              </a:pPr>
              <a:endParaRPr lang="en-US" sz="1800">
                <a:solidFill>
                  <a:srgbClr val="FFFFFF"/>
                </a:solidFill>
                <a:latin typeface="Tahoma" pitchFamily="19" charset="-52"/>
                <a:ea typeface="+mn-ea"/>
                <a:cs typeface="+mn-cs"/>
              </a:endParaRPr>
            </a:p>
          </p:txBody>
        </p:sp>
        <p:sp>
          <p:nvSpPr>
            <p:cNvPr id="16396"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l" eaLnBrk="0" hangingPunct="0">
                <a:defRPr/>
              </a:pPr>
              <a:endParaRPr lang="en-US" sz="1800">
                <a:solidFill>
                  <a:srgbClr val="FFFFFF"/>
                </a:solidFill>
                <a:latin typeface="Tahoma" pitchFamily="19" charset="-52"/>
                <a:ea typeface="+mn-ea"/>
                <a:cs typeface="+mn-cs"/>
              </a:endParaRPr>
            </a:p>
          </p:txBody>
        </p:sp>
        <p:sp>
          <p:nvSpPr>
            <p:cNvPr id="16397"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l" eaLnBrk="0" hangingPunct="0">
                <a:defRPr/>
              </a:pPr>
              <a:endParaRPr lang="en-US" sz="1800">
                <a:solidFill>
                  <a:srgbClr val="FFFFFF"/>
                </a:solidFill>
                <a:latin typeface="Tahoma" pitchFamily="19" charset="-52"/>
                <a:ea typeface="+mn-ea"/>
                <a:cs typeface="+mn-cs"/>
              </a:endParaRPr>
            </a:p>
          </p:txBody>
        </p:sp>
        <p:sp>
          <p:nvSpPr>
            <p:cNvPr id="16398"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lgn="l" eaLnBrk="0" hangingPunct="0">
                <a:defRPr/>
              </a:pPr>
              <a:endParaRPr lang="en-US" sz="1800">
                <a:solidFill>
                  <a:srgbClr val="FFFFFF"/>
                </a:solidFill>
                <a:latin typeface="Tahoma" pitchFamily="19" charset="-52"/>
                <a:ea typeface="+mn-ea"/>
                <a:cs typeface="+mn-cs"/>
              </a:endParaRPr>
            </a:p>
          </p:txBody>
        </p:sp>
        <p:sp>
          <p:nvSpPr>
            <p:cNvPr id="16399"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l" eaLnBrk="0" hangingPunct="0">
                <a:defRPr/>
              </a:pPr>
              <a:endParaRPr lang="en-US" sz="1800">
                <a:solidFill>
                  <a:srgbClr val="FFFFFF"/>
                </a:solidFill>
                <a:latin typeface="Tahoma" pitchFamily="19" charset="-52"/>
                <a:ea typeface="+mn-ea"/>
                <a:cs typeface="+mn-cs"/>
              </a:endParaRPr>
            </a:p>
          </p:txBody>
        </p:sp>
        <p:sp>
          <p:nvSpPr>
            <p:cNvPr id="16400"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l" eaLnBrk="0" hangingPunct="0">
                <a:defRPr/>
              </a:pPr>
              <a:endParaRPr lang="en-US" sz="1800">
                <a:solidFill>
                  <a:srgbClr val="FFFFFF"/>
                </a:solidFill>
                <a:latin typeface="Tahoma" pitchFamily="19" charset="-52"/>
                <a:ea typeface="+mn-ea"/>
                <a:cs typeface="+mn-cs"/>
              </a:endParaRPr>
            </a:p>
          </p:txBody>
        </p:sp>
        <p:sp>
          <p:nvSpPr>
            <p:cNvPr id="16401"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l" eaLnBrk="0" hangingPunct="0">
                <a:defRPr/>
              </a:pPr>
              <a:endParaRPr lang="en-US" sz="1800">
                <a:solidFill>
                  <a:srgbClr val="FFFFFF"/>
                </a:solidFill>
                <a:latin typeface="Tahoma" pitchFamily="19" charset="-52"/>
                <a:ea typeface="+mn-ea"/>
                <a:cs typeface="+mn-cs"/>
              </a:endParaRPr>
            </a:p>
          </p:txBody>
        </p:sp>
        <p:sp>
          <p:nvSpPr>
            <p:cNvPr id="16402"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l" eaLnBrk="0" hangingPunct="0">
                <a:defRPr/>
              </a:pPr>
              <a:endParaRPr lang="en-US" sz="1800">
                <a:solidFill>
                  <a:srgbClr val="FFFFFF"/>
                </a:solidFill>
                <a:latin typeface="Tahoma" pitchFamily="19" charset="-52"/>
                <a:ea typeface="+mn-ea"/>
                <a:cs typeface="+mn-cs"/>
              </a:endParaRPr>
            </a:p>
          </p:txBody>
        </p:sp>
        <p:sp>
          <p:nvSpPr>
            <p:cNvPr id="16403"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l" eaLnBrk="0" hangingPunct="0">
                <a:defRPr/>
              </a:pPr>
              <a:endParaRPr lang="en-US" sz="1800">
                <a:solidFill>
                  <a:srgbClr val="FFFFFF"/>
                </a:solidFill>
                <a:latin typeface="Tahoma" pitchFamily="19" charset="-52"/>
                <a:ea typeface="+mn-ea"/>
                <a:cs typeface="+mn-cs"/>
              </a:endParaRPr>
            </a:p>
          </p:txBody>
        </p:sp>
        <p:sp>
          <p:nvSpPr>
            <p:cNvPr id="16404"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l" eaLnBrk="0" hangingPunct="0">
                <a:defRPr/>
              </a:pPr>
              <a:endParaRPr lang="en-US" sz="1800">
                <a:solidFill>
                  <a:srgbClr val="FFFFFF"/>
                </a:solidFill>
                <a:latin typeface="Tahoma" pitchFamily="19" charset="-52"/>
                <a:ea typeface="+mn-ea"/>
                <a:cs typeface="+mn-cs"/>
              </a:endParaRPr>
            </a:p>
          </p:txBody>
        </p:sp>
        <p:sp>
          <p:nvSpPr>
            <p:cNvPr id="16405"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l" eaLnBrk="0" hangingPunct="0">
                <a:defRPr/>
              </a:pPr>
              <a:endParaRPr lang="en-US" sz="1800">
                <a:solidFill>
                  <a:srgbClr val="FFFFFF"/>
                </a:solidFill>
                <a:latin typeface="Tahoma" pitchFamily="19" charset="-52"/>
                <a:ea typeface="+mn-ea"/>
                <a:cs typeface="+mn-cs"/>
              </a:endParaRPr>
            </a:p>
          </p:txBody>
        </p:sp>
        <p:sp>
          <p:nvSpPr>
            <p:cNvPr id="16406"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l" eaLnBrk="0" hangingPunct="0">
                <a:defRPr/>
              </a:pPr>
              <a:endParaRPr lang="en-US" sz="1800">
                <a:solidFill>
                  <a:srgbClr val="FFFFFF"/>
                </a:solidFill>
                <a:latin typeface="Tahoma" pitchFamily="19" charset="-52"/>
                <a:ea typeface="+mn-ea"/>
                <a:cs typeface="+mn-cs"/>
              </a:endParaRPr>
            </a:p>
          </p:txBody>
        </p:sp>
        <p:sp>
          <p:nvSpPr>
            <p:cNvPr id="16407"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l" eaLnBrk="0" hangingPunct="0">
                <a:defRPr/>
              </a:pPr>
              <a:endParaRPr lang="en-US" sz="1800">
                <a:solidFill>
                  <a:srgbClr val="FFFFFF"/>
                </a:solidFill>
                <a:latin typeface="Tahoma" pitchFamily="19" charset="-52"/>
                <a:ea typeface="+mn-ea"/>
                <a:cs typeface="+mn-cs"/>
              </a:endParaRPr>
            </a:p>
          </p:txBody>
        </p:sp>
        <p:sp>
          <p:nvSpPr>
            <p:cNvPr id="16408"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l" eaLnBrk="0" hangingPunct="0">
                <a:defRPr/>
              </a:pPr>
              <a:endParaRPr lang="en-US" sz="1800">
                <a:solidFill>
                  <a:srgbClr val="FFFFFF"/>
                </a:solidFill>
                <a:latin typeface="Tahoma" pitchFamily="19" charset="-52"/>
                <a:ea typeface="+mn-ea"/>
                <a:cs typeface="+mn-cs"/>
              </a:endParaRPr>
            </a:p>
          </p:txBody>
        </p:sp>
        <p:sp>
          <p:nvSpPr>
            <p:cNvPr id="16409"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l" eaLnBrk="0" hangingPunct="0">
                <a:defRPr/>
              </a:pPr>
              <a:endParaRPr lang="en-US" sz="1800">
                <a:solidFill>
                  <a:srgbClr val="FFFFFF"/>
                </a:solidFill>
                <a:latin typeface="Tahoma" pitchFamily="19" charset="-52"/>
                <a:ea typeface="+mn-ea"/>
                <a:cs typeface="+mn-cs"/>
              </a:endParaRPr>
            </a:p>
          </p:txBody>
        </p:sp>
        <p:sp>
          <p:nvSpPr>
            <p:cNvPr id="16410"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l" eaLnBrk="0" hangingPunct="0">
                <a:defRPr/>
              </a:pPr>
              <a:endParaRPr lang="en-US" sz="1800">
                <a:solidFill>
                  <a:srgbClr val="FFFFFF"/>
                </a:solidFill>
                <a:latin typeface="Tahoma" pitchFamily="19" charset="-52"/>
                <a:ea typeface="+mn-ea"/>
                <a:cs typeface="+mn-cs"/>
              </a:endParaRPr>
            </a:p>
          </p:txBody>
        </p:sp>
        <p:sp>
          <p:nvSpPr>
            <p:cNvPr id="16411"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lgn="l" eaLnBrk="0" hangingPunct="0">
                <a:defRPr/>
              </a:pPr>
              <a:endParaRPr lang="en-US" sz="1800">
                <a:solidFill>
                  <a:srgbClr val="FFFFFF"/>
                </a:solidFill>
                <a:latin typeface="Tahoma" pitchFamily="19" charset="-52"/>
                <a:ea typeface="+mn-ea"/>
                <a:cs typeface="+mn-cs"/>
              </a:endParaRPr>
            </a:p>
          </p:txBody>
        </p:sp>
        <p:sp>
          <p:nvSpPr>
            <p:cNvPr id="16412"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l" eaLnBrk="0" hangingPunct="0">
                <a:defRPr/>
              </a:pPr>
              <a:endParaRPr lang="en-US" sz="1800">
                <a:solidFill>
                  <a:srgbClr val="FFFFFF"/>
                </a:solidFill>
                <a:latin typeface="Tahoma" pitchFamily="19" charset="-52"/>
                <a:ea typeface="+mn-ea"/>
                <a:cs typeface="+mn-cs"/>
              </a:endParaRPr>
            </a:p>
          </p:txBody>
        </p:sp>
        <p:sp>
          <p:nvSpPr>
            <p:cNvPr id="16413"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lgn="l" eaLnBrk="0" hangingPunct="0">
                <a:defRPr/>
              </a:pPr>
              <a:endParaRPr lang="en-US" sz="1800">
                <a:solidFill>
                  <a:srgbClr val="FFFFFF"/>
                </a:solidFill>
                <a:latin typeface="Tahoma" pitchFamily="19" charset="-52"/>
                <a:ea typeface="+mn-ea"/>
                <a:cs typeface="+mn-cs"/>
              </a:endParaRPr>
            </a:p>
          </p:txBody>
        </p:sp>
        <p:sp>
          <p:nvSpPr>
            <p:cNvPr id="16414"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l" eaLnBrk="0" hangingPunct="0">
                <a:defRPr/>
              </a:pPr>
              <a:endParaRPr lang="en-US" sz="1800">
                <a:solidFill>
                  <a:srgbClr val="FFFFFF"/>
                </a:solidFill>
                <a:latin typeface="Tahoma" pitchFamily="19" charset="-52"/>
                <a:ea typeface="+mn-ea"/>
                <a:cs typeface="+mn-cs"/>
              </a:endParaRPr>
            </a:p>
          </p:txBody>
        </p:sp>
        <p:sp>
          <p:nvSpPr>
            <p:cNvPr id="16415"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l" eaLnBrk="0" hangingPunct="0">
                <a:defRPr/>
              </a:pPr>
              <a:endParaRPr lang="en-US" sz="1800">
                <a:solidFill>
                  <a:srgbClr val="FFFFFF"/>
                </a:solidFill>
                <a:latin typeface="Tahoma" pitchFamily="19" charset="-52"/>
                <a:ea typeface="+mn-ea"/>
                <a:cs typeface="+mn-cs"/>
              </a:endParaRPr>
            </a:p>
          </p:txBody>
        </p:sp>
        <p:sp>
          <p:nvSpPr>
            <p:cNvPr id="16416"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lgn="l" eaLnBrk="0" hangingPunct="0">
                <a:defRPr/>
              </a:pPr>
              <a:endParaRPr lang="en-US" sz="1800">
                <a:solidFill>
                  <a:srgbClr val="FFFFFF"/>
                </a:solidFill>
                <a:latin typeface="Tahoma" pitchFamily="19" charset="-52"/>
                <a:ea typeface="+mn-ea"/>
                <a:cs typeface="+mn-cs"/>
              </a:endParaRPr>
            </a:p>
          </p:txBody>
        </p:sp>
        <p:sp>
          <p:nvSpPr>
            <p:cNvPr id="16417"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l" eaLnBrk="0" hangingPunct="0">
                <a:defRPr/>
              </a:pPr>
              <a:endParaRPr lang="en-US" sz="1800">
                <a:solidFill>
                  <a:srgbClr val="FFFFFF"/>
                </a:solidFill>
                <a:latin typeface="Tahoma" pitchFamily="19" charset="-52"/>
                <a:ea typeface="+mn-ea"/>
                <a:cs typeface="+mn-cs"/>
              </a:endParaRPr>
            </a:p>
          </p:txBody>
        </p:sp>
        <p:sp>
          <p:nvSpPr>
            <p:cNvPr id="16418"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l" eaLnBrk="0" hangingPunct="0">
                <a:defRPr/>
              </a:pPr>
              <a:endParaRPr lang="en-US" sz="1800">
                <a:solidFill>
                  <a:srgbClr val="FFFFFF"/>
                </a:solidFill>
                <a:latin typeface="Tahoma" pitchFamily="19" charset="-52"/>
                <a:ea typeface="+mn-ea"/>
                <a:cs typeface="+mn-cs"/>
              </a:endParaRPr>
            </a:p>
          </p:txBody>
        </p:sp>
        <p:sp>
          <p:nvSpPr>
            <p:cNvPr id="16419"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lgn="l" eaLnBrk="0" hangingPunct="0">
                <a:defRPr/>
              </a:pPr>
              <a:endParaRPr lang="en-US" sz="1800">
                <a:solidFill>
                  <a:srgbClr val="FFFFFF"/>
                </a:solidFill>
                <a:latin typeface="Tahoma" pitchFamily="19" charset="-52"/>
                <a:ea typeface="+mn-ea"/>
                <a:cs typeface="+mn-cs"/>
              </a:endParaRPr>
            </a:p>
          </p:txBody>
        </p:sp>
        <p:sp>
          <p:nvSpPr>
            <p:cNvPr id="16420"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l" eaLnBrk="0" hangingPunct="0">
                <a:defRPr/>
              </a:pPr>
              <a:endParaRPr lang="en-US" sz="1800">
                <a:solidFill>
                  <a:srgbClr val="FFFFFF"/>
                </a:solidFill>
                <a:latin typeface="Tahoma" pitchFamily="19" charset="-52"/>
                <a:ea typeface="+mn-ea"/>
                <a:cs typeface="+mn-cs"/>
              </a:endParaRPr>
            </a:p>
          </p:txBody>
        </p:sp>
      </p:grpSp>
      <p:sp>
        <p:nvSpPr>
          <p:cNvPr id="16421"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358" tIns="45679" rIns="91358" bIns="45679" numCol="1" anchor="ctr" anchorCtr="0" compatLnSpc="1">
            <a:prstTxWarp prst="textNoShape">
              <a:avLst/>
            </a:prstTxWarp>
          </a:bodyPr>
          <a:lstStyle/>
          <a:p>
            <a:pPr lvl="0"/>
            <a:r>
              <a:rPr lang="en-US"/>
              <a:t>Click to edit Master title style</a:t>
            </a:r>
          </a:p>
        </p:txBody>
      </p:sp>
      <p:sp>
        <p:nvSpPr>
          <p:cNvPr id="16422" name="Rectangle 38"/>
          <p:cNvSpPr>
            <a:spLocks noGrp="1" noChangeArrowheads="1"/>
          </p:cNvSpPr>
          <p:nvPr>
            <p:ph type="body" idx="1"/>
          </p:nvPr>
        </p:nvSpPr>
        <p:spPr bwMode="auto">
          <a:xfrm>
            <a:off x="457200" y="1600202"/>
            <a:ext cx="8229600" cy="4530725"/>
          </a:xfrm>
          <a:prstGeom prst="rect">
            <a:avLst/>
          </a:prstGeom>
          <a:noFill/>
          <a:ln w="9525">
            <a:noFill/>
            <a:miter lim="800000"/>
            <a:headEnd/>
            <a:tailEnd/>
          </a:ln>
          <a:effectLst/>
        </p:spPr>
        <p:txBody>
          <a:bodyPr vert="horz" wrap="square" lIns="91358" tIns="45679" rIns="91358" bIns="4567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423"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358" tIns="45679" rIns="91358" bIns="45679" numCol="1" anchor="b" anchorCtr="0" compatLnSpc="1">
            <a:prstTxWarp prst="textNoShape">
              <a:avLst/>
            </a:prstTxWarp>
          </a:bodyPr>
          <a:lstStyle>
            <a:lvl1pPr algn="l" eaLnBrk="1" hangingPunct="1">
              <a:spcBef>
                <a:spcPct val="0"/>
              </a:spcBef>
              <a:buClrTx/>
              <a:buFontTx/>
              <a:buNone/>
              <a:defRPr sz="1200">
                <a:solidFill>
                  <a:srgbClr val="FFFFFF"/>
                </a:solidFill>
                <a:latin typeface="Tahoma" pitchFamily="19" charset="-52"/>
                <a:ea typeface="+mn-ea"/>
                <a:cs typeface="+mn-cs"/>
              </a:defRPr>
            </a:lvl1pPr>
          </a:lstStyle>
          <a:p>
            <a:endParaRPr lang="zh-CN" altLang="en-US"/>
          </a:p>
        </p:txBody>
      </p:sp>
      <p:sp>
        <p:nvSpPr>
          <p:cNvPr id="16424" name="Rectangle 40"/>
          <p:cNvSpPr>
            <a:spLocks noGrp="1" noChangeArrowheads="1"/>
          </p:cNvSpPr>
          <p:nvPr>
            <p:ph type="ftr" sz="quarter" idx="3"/>
          </p:nvPr>
        </p:nvSpPr>
        <p:spPr bwMode="auto">
          <a:xfrm>
            <a:off x="3124201" y="6278563"/>
            <a:ext cx="2895600" cy="457200"/>
          </a:xfrm>
          <a:prstGeom prst="rect">
            <a:avLst/>
          </a:prstGeom>
          <a:noFill/>
          <a:ln w="9525">
            <a:noFill/>
            <a:miter lim="800000"/>
            <a:headEnd/>
            <a:tailEnd/>
          </a:ln>
          <a:effectLst/>
        </p:spPr>
        <p:txBody>
          <a:bodyPr vert="horz" wrap="square" lIns="91358" tIns="45679" rIns="91358" bIns="45679" numCol="1" anchor="b" anchorCtr="0" compatLnSpc="1">
            <a:prstTxWarp prst="textNoShape">
              <a:avLst/>
            </a:prstTxWarp>
          </a:bodyPr>
          <a:lstStyle>
            <a:lvl1pPr algn="ctr" eaLnBrk="1" hangingPunct="1">
              <a:spcBef>
                <a:spcPct val="0"/>
              </a:spcBef>
              <a:buClrTx/>
              <a:buFontTx/>
              <a:buNone/>
              <a:defRPr sz="1200">
                <a:solidFill>
                  <a:srgbClr val="FFFFFF"/>
                </a:solidFill>
                <a:latin typeface="Tahoma" pitchFamily="19" charset="-52"/>
                <a:ea typeface="+mn-ea"/>
                <a:cs typeface="+mn-cs"/>
              </a:defRPr>
            </a:lvl1pPr>
          </a:lstStyle>
          <a:p>
            <a:endParaRPr lang="zh-CN" altLang="en-US"/>
          </a:p>
        </p:txBody>
      </p:sp>
      <p:sp>
        <p:nvSpPr>
          <p:cNvPr id="16425"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358" tIns="45679" rIns="91358" bIns="45679" numCol="1" anchor="b" anchorCtr="0" compatLnSpc="1">
            <a:prstTxWarp prst="textNoShape">
              <a:avLst/>
            </a:prstTxWarp>
          </a:bodyPr>
          <a:lstStyle>
            <a:lvl1pPr algn="r">
              <a:defRPr sz="1200">
                <a:solidFill>
                  <a:srgbClr val="FFFFFF"/>
                </a:solidFill>
                <a:latin typeface="Tahoma" charset="0"/>
              </a:defRPr>
            </a:lvl1pPr>
          </a:lstStyle>
          <a:p>
            <a:fld id="{97DA1CAF-EFFD-40F5-A7E9-D811A0C47F23}" type="slidenum">
              <a:rPr lang="zh-CN" altLang="en-US" smtClean="0"/>
              <a:pPr/>
              <a:t>‹#›</a:t>
            </a:fld>
            <a:endParaRPr lang="en-US" altLang="zh-CN"/>
          </a:p>
        </p:txBody>
      </p:sp>
    </p:spTree>
    <p:extLst>
      <p:ext uri="{BB962C8B-B14F-4D97-AF65-F5344CB8AC3E}">
        <p14:creationId xmlns:p14="http://schemas.microsoft.com/office/powerpoint/2010/main" val="2975812949"/>
      </p:ext>
    </p:extLst>
  </p:cSld>
  <p:clrMap bg1="dk2" tx1="lt1" bg2="dk1" tx2="lt2" accent1="accent1" accent2="accent2" accent3="accent3" accent4="accent4" accent5="accent5" accent6="accent6" hlink="hlink" folHlink="folHlink"/>
  <p:sldLayoutIdLst>
    <p:sldLayoutId id="2147484017" r:id="rId1"/>
    <p:sldLayoutId id="2147484018" r:id="rId2"/>
    <p:sldLayoutId id="2147484019" r:id="rId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9" charset="0"/>
          <a:ea typeface="ＭＳ Ｐゴシック" pitchFamily="-112" charset="-128"/>
          <a:cs typeface="ＭＳ Ｐゴシック" pitchFamily="-112" charset="-128"/>
        </a:defRPr>
      </a:lvl5pPr>
      <a:lvl6pPr marL="456793" algn="ctr" rtl="0" fontAlgn="base">
        <a:spcBef>
          <a:spcPct val="0"/>
        </a:spcBef>
        <a:spcAft>
          <a:spcPct val="0"/>
        </a:spcAft>
        <a:defRPr sz="4400">
          <a:solidFill>
            <a:schemeClr val="tx2"/>
          </a:solidFill>
          <a:effectLst>
            <a:outerShdw blurRad="38100" dist="38100" dir="2700000" algn="tl">
              <a:srgbClr val="000000"/>
            </a:outerShdw>
          </a:effectLst>
          <a:latin typeface="Arial" pitchFamily="19" charset="0"/>
        </a:defRPr>
      </a:lvl6pPr>
      <a:lvl7pPr marL="913589" algn="ctr" rtl="0" fontAlgn="base">
        <a:spcBef>
          <a:spcPct val="0"/>
        </a:spcBef>
        <a:spcAft>
          <a:spcPct val="0"/>
        </a:spcAft>
        <a:defRPr sz="4400">
          <a:solidFill>
            <a:schemeClr val="tx2"/>
          </a:solidFill>
          <a:effectLst>
            <a:outerShdw blurRad="38100" dist="38100" dir="2700000" algn="tl">
              <a:srgbClr val="000000"/>
            </a:outerShdw>
          </a:effectLst>
          <a:latin typeface="Arial" pitchFamily="19" charset="0"/>
        </a:defRPr>
      </a:lvl7pPr>
      <a:lvl8pPr marL="1370390" algn="ctr" rtl="0" fontAlgn="base">
        <a:spcBef>
          <a:spcPct val="0"/>
        </a:spcBef>
        <a:spcAft>
          <a:spcPct val="0"/>
        </a:spcAft>
        <a:defRPr sz="4400">
          <a:solidFill>
            <a:schemeClr val="tx2"/>
          </a:solidFill>
          <a:effectLst>
            <a:outerShdw blurRad="38100" dist="38100" dir="2700000" algn="tl">
              <a:srgbClr val="000000"/>
            </a:outerShdw>
          </a:effectLst>
          <a:latin typeface="Arial" pitchFamily="19" charset="0"/>
        </a:defRPr>
      </a:lvl8pPr>
      <a:lvl9pPr marL="1827184" algn="ctr" rtl="0" fontAlgn="base">
        <a:spcBef>
          <a:spcPct val="0"/>
        </a:spcBef>
        <a:spcAft>
          <a:spcPct val="0"/>
        </a:spcAft>
        <a:defRPr sz="4400">
          <a:solidFill>
            <a:schemeClr val="tx2"/>
          </a:solidFill>
          <a:effectLst>
            <a:outerShdw blurRad="38100" dist="38100" dir="2700000" algn="tl">
              <a:srgbClr val="000000"/>
            </a:outerShdw>
          </a:effectLst>
          <a:latin typeface="Arial" pitchFamily="19" charset="0"/>
        </a:defRPr>
      </a:lvl9pPr>
    </p:titleStyle>
    <p:bodyStyle>
      <a:lvl1pPr marL="342600" indent="-342600" algn="l" rtl="0" eaLnBrk="0" fontAlgn="base" hangingPunct="0">
        <a:spcBef>
          <a:spcPct val="20000"/>
        </a:spcBef>
        <a:spcAft>
          <a:spcPct val="0"/>
        </a:spcAft>
        <a:buClr>
          <a:schemeClr val="hlink"/>
        </a:buClr>
        <a:buSzPct val="65000"/>
        <a:buFont typeface="Wingdings" charset="0"/>
        <a:buChar char="n"/>
        <a:defRPr sz="3200">
          <a:solidFill>
            <a:schemeClr val="tx1"/>
          </a:solidFill>
          <a:effectLst>
            <a:outerShdw blurRad="38100" dist="38100" dir="2700000" algn="tl">
              <a:srgbClr val="000000"/>
            </a:outerShdw>
          </a:effectLst>
          <a:latin typeface="+mn-lt"/>
          <a:ea typeface="ＭＳ Ｐゴシック" pitchFamily="-112" charset="-128"/>
          <a:cs typeface="ＭＳ Ｐゴシック" pitchFamily="-112" charset="-128"/>
        </a:defRPr>
      </a:lvl1pPr>
      <a:lvl2pPr marL="742293" indent="-285499" algn="l" rtl="0" eaLnBrk="0" fontAlgn="base" hangingPunct="0">
        <a:spcBef>
          <a:spcPct val="20000"/>
        </a:spcBef>
        <a:spcAft>
          <a:spcPct val="0"/>
        </a:spcAft>
        <a:buClr>
          <a:schemeClr val="tx1"/>
        </a:buClr>
        <a:buSzPct val="65000"/>
        <a:buFont typeface="Wingdings" charset="0"/>
        <a:buChar char="n"/>
        <a:defRPr sz="2800">
          <a:solidFill>
            <a:schemeClr val="tx1"/>
          </a:solidFill>
          <a:effectLst>
            <a:outerShdw blurRad="38100" dist="38100" dir="2700000" algn="tl">
              <a:srgbClr val="000000"/>
            </a:outerShdw>
          </a:effectLst>
          <a:latin typeface="+mn-lt"/>
          <a:ea typeface="ＭＳ Ｐゴシック" pitchFamily="19" charset="-128"/>
        </a:defRPr>
      </a:lvl2pPr>
      <a:lvl3pPr marL="1141986" indent="-228395" algn="l" rtl="0" eaLnBrk="0" fontAlgn="base" hangingPunct="0">
        <a:spcBef>
          <a:spcPct val="20000"/>
        </a:spcBef>
        <a:spcAft>
          <a:spcPct val="0"/>
        </a:spcAft>
        <a:buClr>
          <a:schemeClr val="accent2"/>
        </a:buClr>
        <a:buSzPct val="65000"/>
        <a:buFont typeface="Wingdings" charset="0"/>
        <a:buChar char="n"/>
        <a:defRPr sz="2400">
          <a:solidFill>
            <a:schemeClr val="tx1"/>
          </a:solidFill>
          <a:effectLst>
            <a:outerShdw blurRad="38100" dist="38100" dir="2700000" algn="tl">
              <a:srgbClr val="000000"/>
            </a:outerShdw>
          </a:effectLst>
          <a:latin typeface="+mn-lt"/>
          <a:ea typeface="ＭＳ Ｐゴシック" pitchFamily="19" charset="-128"/>
        </a:defRPr>
      </a:lvl3pPr>
      <a:lvl4pPr marL="1598783" indent="-228395" algn="l" rtl="0" eaLnBrk="0" fontAlgn="base" hangingPunct="0">
        <a:spcBef>
          <a:spcPct val="20000"/>
        </a:spcBef>
        <a:spcAft>
          <a:spcPct val="0"/>
        </a:spcAft>
        <a:buClr>
          <a:schemeClr val="tx1"/>
        </a:buClr>
        <a:buSzPct val="65000"/>
        <a:buFont typeface="Wingdings" charset="0"/>
        <a:buChar char="n"/>
        <a:defRPr sz="2000">
          <a:solidFill>
            <a:schemeClr val="tx1"/>
          </a:solidFill>
          <a:effectLst>
            <a:outerShdw blurRad="38100" dist="38100" dir="2700000" algn="tl">
              <a:srgbClr val="000000"/>
            </a:outerShdw>
          </a:effectLst>
          <a:latin typeface="+mn-lt"/>
          <a:ea typeface="ＭＳ Ｐゴシック" pitchFamily="19" charset="-128"/>
        </a:defRPr>
      </a:lvl4pPr>
      <a:lvl5pPr marL="2055584" indent="-228395" algn="l" rtl="0" eaLnBrk="0" fontAlgn="base" hangingPunct="0">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mn-lt"/>
          <a:ea typeface="ＭＳ Ｐゴシック" pitchFamily="19" charset="-128"/>
        </a:defRPr>
      </a:lvl5pPr>
      <a:lvl6pPr marL="2512379" indent="-228395" algn="l" rtl="0" fontAlgn="base">
        <a:spcBef>
          <a:spcPct val="20000"/>
        </a:spcBef>
        <a:spcAft>
          <a:spcPct val="0"/>
        </a:spcAft>
        <a:buClr>
          <a:schemeClr val="folHlink"/>
        </a:buClr>
        <a:buSzPct val="65000"/>
        <a:buFont typeface="Wingdings" pitchFamily="19" charset="2"/>
        <a:buChar char="n"/>
        <a:defRPr sz="2000">
          <a:solidFill>
            <a:schemeClr val="tx1"/>
          </a:solidFill>
          <a:effectLst>
            <a:outerShdw blurRad="38100" dist="38100" dir="2700000" algn="tl">
              <a:srgbClr val="000000"/>
            </a:outerShdw>
          </a:effectLst>
          <a:latin typeface="+mn-lt"/>
          <a:ea typeface="ＭＳ Ｐゴシック" pitchFamily="19" charset="-128"/>
        </a:defRPr>
      </a:lvl6pPr>
      <a:lvl7pPr marL="2969173" indent="-228395" algn="l" rtl="0" fontAlgn="base">
        <a:spcBef>
          <a:spcPct val="20000"/>
        </a:spcBef>
        <a:spcAft>
          <a:spcPct val="0"/>
        </a:spcAft>
        <a:buClr>
          <a:schemeClr val="folHlink"/>
        </a:buClr>
        <a:buSzPct val="65000"/>
        <a:buFont typeface="Wingdings" pitchFamily="19" charset="2"/>
        <a:buChar char="n"/>
        <a:defRPr sz="2000">
          <a:solidFill>
            <a:schemeClr val="tx1"/>
          </a:solidFill>
          <a:effectLst>
            <a:outerShdw blurRad="38100" dist="38100" dir="2700000" algn="tl">
              <a:srgbClr val="000000"/>
            </a:outerShdw>
          </a:effectLst>
          <a:latin typeface="+mn-lt"/>
          <a:ea typeface="ＭＳ Ｐゴシック" pitchFamily="19" charset="-128"/>
        </a:defRPr>
      </a:lvl7pPr>
      <a:lvl8pPr marL="3425972" indent="-228395" algn="l" rtl="0" fontAlgn="base">
        <a:spcBef>
          <a:spcPct val="20000"/>
        </a:spcBef>
        <a:spcAft>
          <a:spcPct val="0"/>
        </a:spcAft>
        <a:buClr>
          <a:schemeClr val="folHlink"/>
        </a:buClr>
        <a:buSzPct val="65000"/>
        <a:buFont typeface="Wingdings" pitchFamily="19" charset="2"/>
        <a:buChar char="n"/>
        <a:defRPr sz="2000">
          <a:solidFill>
            <a:schemeClr val="tx1"/>
          </a:solidFill>
          <a:effectLst>
            <a:outerShdw blurRad="38100" dist="38100" dir="2700000" algn="tl">
              <a:srgbClr val="000000"/>
            </a:outerShdw>
          </a:effectLst>
          <a:latin typeface="+mn-lt"/>
          <a:ea typeface="ＭＳ Ｐゴシック" pitchFamily="19" charset="-128"/>
        </a:defRPr>
      </a:lvl8pPr>
      <a:lvl9pPr marL="3882762" indent="-228395" algn="l" rtl="0" fontAlgn="base">
        <a:spcBef>
          <a:spcPct val="20000"/>
        </a:spcBef>
        <a:spcAft>
          <a:spcPct val="0"/>
        </a:spcAft>
        <a:buClr>
          <a:schemeClr val="folHlink"/>
        </a:buClr>
        <a:buSzPct val="65000"/>
        <a:buFont typeface="Wingdings" pitchFamily="19" charset="2"/>
        <a:buChar char="n"/>
        <a:defRPr sz="2000">
          <a:solidFill>
            <a:schemeClr val="tx1"/>
          </a:solidFill>
          <a:effectLst>
            <a:outerShdw blurRad="38100" dist="38100" dir="2700000" algn="tl">
              <a:srgbClr val="000000"/>
            </a:outerShdw>
          </a:effectLst>
          <a:latin typeface="+mn-lt"/>
          <a:ea typeface="ＭＳ Ｐゴシック" pitchFamily="19" charset="-128"/>
        </a:defRPr>
      </a:lvl9pPr>
    </p:bodyStyle>
    <p:otherStyle>
      <a:defPPr>
        <a:defRPr lang="en-US"/>
      </a:defPPr>
      <a:lvl1pPr marL="0" algn="l" defTabSz="456793" rtl="0" eaLnBrk="1" latinLnBrk="0" hangingPunct="1">
        <a:defRPr sz="1800" kern="1200">
          <a:solidFill>
            <a:schemeClr val="tx1"/>
          </a:solidFill>
          <a:latin typeface="+mn-lt"/>
          <a:ea typeface="+mn-ea"/>
          <a:cs typeface="+mn-cs"/>
        </a:defRPr>
      </a:lvl1pPr>
      <a:lvl2pPr marL="456793" algn="l" defTabSz="456793" rtl="0" eaLnBrk="1" latinLnBrk="0" hangingPunct="1">
        <a:defRPr sz="1800" kern="1200">
          <a:solidFill>
            <a:schemeClr val="tx1"/>
          </a:solidFill>
          <a:latin typeface="+mn-lt"/>
          <a:ea typeface="+mn-ea"/>
          <a:cs typeface="+mn-cs"/>
        </a:defRPr>
      </a:lvl2pPr>
      <a:lvl3pPr marL="913589" algn="l" defTabSz="456793" rtl="0" eaLnBrk="1" latinLnBrk="0" hangingPunct="1">
        <a:defRPr sz="1800" kern="1200">
          <a:solidFill>
            <a:schemeClr val="tx1"/>
          </a:solidFill>
          <a:latin typeface="+mn-lt"/>
          <a:ea typeface="+mn-ea"/>
          <a:cs typeface="+mn-cs"/>
        </a:defRPr>
      </a:lvl3pPr>
      <a:lvl4pPr marL="1370390" algn="l" defTabSz="456793" rtl="0" eaLnBrk="1" latinLnBrk="0" hangingPunct="1">
        <a:defRPr sz="1800" kern="1200">
          <a:solidFill>
            <a:schemeClr val="tx1"/>
          </a:solidFill>
          <a:latin typeface="+mn-lt"/>
          <a:ea typeface="+mn-ea"/>
          <a:cs typeface="+mn-cs"/>
        </a:defRPr>
      </a:lvl4pPr>
      <a:lvl5pPr marL="1827184" algn="l" defTabSz="456793" rtl="0" eaLnBrk="1" latinLnBrk="0" hangingPunct="1">
        <a:defRPr sz="1800" kern="1200">
          <a:solidFill>
            <a:schemeClr val="tx1"/>
          </a:solidFill>
          <a:latin typeface="+mn-lt"/>
          <a:ea typeface="+mn-ea"/>
          <a:cs typeface="+mn-cs"/>
        </a:defRPr>
      </a:lvl5pPr>
      <a:lvl6pPr marL="2283978" algn="l" defTabSz="456793" rtl="0" eaLnBrk="1" latinLnBrk="0" hangingPunct="1">
        <a:defRPr sz="1800" kern="1200">
          <a:solidFill>
            <a:schemeClr val="tx1"/>
          </a:solidFill>
          <a:latin typeface="+mn-lt"/>
          <a:ea typeface="+mn-ea"/>
          <a:cs typeface="+mn-cs"/>
        </a:defRPr>
      </a:lvl6pPr>
      <a:lvl7pPr marL="2740777" algn="l" defTabSz="456793" rtl="0" eaLnBrk="1" latinLnBrk="0" hangingPunct="1">
        <a:defRPr sz="1800" kern="1200">
          <a:solidFill>
            <a:schemeClr val="tx1"/>
          </a:solidFill>
          <a:latin typeface="+mn-lt"/>
          <a:ea typeface="+mn-ea"/>
          <a:cs typeface="+mn-cs"/>
        </a:defRPr>
      </a:lvl7pPr>
      <a:lvl8pPr marL="3197567" algn="l" defTabSz="456793" rtl="0" eaLnBrk="1" latinLnBrk="0" hangingPunct="1">
        <a:defRPr sz="1800" kern="1200">
          <a:solidFill>
            <a:schemeClr val="tx1"/>
          </a:solidFill>
          <a:latin typeface="+mn-lt"/>
          <a:ea typeface="+mn-ea"/>
          <a:cs typeface="+mn-cs"/>
        </a:defRPr>
      </a:lvl8pPr>
      <a:lvl9pPr marL="3654368" algn="l" defTabSz="456793"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bwMode="auto">
          <a:xfrm>
            <a:off x="685800" y="685800"/>
            <a:ext cx="7543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992" tIns="45996" rIns="91992" bIns="45996" numCol="1" anchor="ctr" anchorCtr="0" compatLnSpc="1">
            <a:prstTxWarp prst="textNoShape">
              <a:avLst/>
            </a:prstTxWarp>
          </a:bodyPr>
          <a:lstStyle/>
          <a:p>
            <a:pPr lvl="0"/>
            <a:r>
              <a:rPr lang="en-US"/>
              <a:t>Click to edit Master title style</a:t>
            </a:r>
          </a:p>
        </p:txBody>
      </p:sp>
      <p:sp>
        <p:nvSpPr>
          <p:cNvPr id="148483" name="Rectangle 3"/>
          <p:cNvSpPr>
            <a:spLocks noGrp="1" noChangeArrowheads="1"/>
          </p:cNvSpPr>
          <p:nvPr>
            <p:ph type="body" idx="1"/>
          </p:nvPr>
        </p:nvSpPr>
        <p:spPr bwMode="auto">
          <a:xfrm>
            <a:off x="685800" y="1752601"/>
            <a:ext cx="78486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992" tIns="45996" rIns="91992" bIns="4599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01764" name="Rectangle 4"/>
          <p:cNvSpPr>
            <a:spLocks noGrp="1" noChangeArrowheads="1"/>
          </p:cNvSpPr>
          <p:nvPr>
            <p:ph type="dt" sz="half" idx="2"/>
          </p:nvPr>
        </p:nvSpPr>
        <p:spPr bwMode="auto">
          <a:xfrm>
            <a:off x="685802" y="6400800"/>
            <a:ext cx="2225675" cy="457200"/>
          </a:xfrm>
          <a:prstGeom prst="rect">
            <a:avLst/>
          </a:prstGeom>
          <a:noFill/>
          <a:ln w="9525">
            <a:noFill/>
            <a:miter lim="800000"/>
            <a:headEnd/>
            <a:tailEnd/>
          </a:ln>
          <a:effectLst/>
        </p:spPr>
        <p:txBody>
          <a:bodyPr vert="horz" wrap="square" lIns="91992" tIns="45996" rIns="91992" bIns="45996" numCol="1" anchor="t" anchorCtr="0" compatLnSpc="1">
            <a:prstTxWarp prst="textNoShape">
              <a:avLst/>
            </a:prstTxWarp>
          </a:bodyPr>
          <a:lstStyle>
            <a:lvl1pPr algn="l">
              <a:spcBef>
                <a:spcPct val="0"/>
              </a:spcBef>
              <a:buClrTx/>
              <a:buFontTx/>
              <a:buNone/>
              <a:defRPr sz="1400" b="1">
                <a:solidFill>
                  <a:srgbClr val="000000"/>
                </a:solidFill>
                <a:latin typeface="+mn-lt"/>
                <a:ea typeface="+mn-ea"/>
                <a:cs typeface="+mn-cs"/>
              </a:defRPr>
            </a:lvl1pPr>
          </a:lstStyle>
          <a:p>
            <a:endParaRPr lang="zh-CN" altLang="en-US"/>
          </a:p>
        </p:txBody>
      </p:sp>
      <p:sp>
        <p:nvSpPr>
          <p:cNvPr id="501765" name="Rectangle 5"/>
          <p:cNvSpPr>
            <a:spLocks noGrp="1" noChangeArrowheads="1"/>
          </p:cNvSpPr>
          <p:nvPr>
            <p:ph type="ftr" sz="quarter" idx="3"/>
          </p:nvPr>
        </p:nvSpPr>
        <p:spPr bwMode="auto">
          <a:xfrm>
            <a:off x="3009900" y="6400800"/>
            <a:ext cx="3390900" cy="457200"/>
          </a:xfrm>
          <a:prstGeom prst="rect">
            <a:avLst/>
          </a:prstGeom>
          <a:noFill/>
          <a:ln w="9525">
            <a:noFill/>
            <a:miter lim="800000"/>
            <a:headEnd/>
            <a:tailEnd/>
          </a:ln>
          <a:effectLst/>
        </p:spPr>
        <p:txBody>
          <a:bodyPr vert="horz" wrap="square" lIns="91992" tIns="45996" rIns="91992" bIns="45996" numCol="1" anchor="t" anchorCtr="0" compatLnSpc="1">
            <a:prstTxWarp prst="textNoShape">
              <a:avLst/>
            </a:prstTxWarp>
          </a:bodyPr>
          <a:lstStyle>
            <a:lvl1pPr algn="ctr">
              <a:spcBef>
                <a:spcPct val="0"/>
              </a:spcBef>
              <a:buClrTx/>
              <a:buFontTx/>
              <a:buNone/>
              <a:defRPr sz="1400" b="1">
                <a:solidFill>
                  <a:srgbClr val="000000"/>
                </a:solidFill>
                <a:latin typeface="+mn-lt"/>
                <a:ea typeface="+mn-ea"/>
                <a:cs typeface="+mn-cs"/>
              </a:defRPr>
            </a:lvl1pPr>
          </a:lstStyle>
          <a:p>
            <a:endParaRPr lang="zh-CN" altLang="en-US"/>
          </a:p>
        </p:txBody>
      </p:sp>
      <p:sp>
        <p:nvSpPr>
          <p:cNvPr id="501766" name="Rectangle 6"/>
          <p:cNvSpPr>
            <a:spLocks noGrp="1" noChangeArrowheads="1"/>
          </p:cNvSpPr>
          <p:nvPr>
            <p:ph type="sldNum" sz="quarter" idx="4"/>
          </p:nvPr>
        </p:nvSpPr>
        <p:spPr bwMode="auto">
          <a:xfrm>
            <a:off x="6553200" y="6400800"/>
            <a:ext cx="2001838" cy="457200"/>
          </a:xfrm>
          <a:prstGeom prst="rect">
            <a:avLst/>
          </a:prstGeom>
          <a:noFill/>
          <a:ln w="9525">
            <a:noFill/>
            <a:miter lim="800000"/>
            <a:headEnd/>
            <a:tailEnd/>
          </a:ln>
          <a:effectLst/>
        </p:spPr>
        <p:txBody>
          <a:bodyPr vert="horz" wrap="square" lIns="91992" tIns="45996" rIns="91992" bIns="45996" numCol="1" anchor="t" anchorCtr="0" compatLnSpc="1">
            <a:prstTxWarp prst="textNoShape">
              <a:avLst/>
            </a:prstTxWarp>
          </a:bodyPr>
          <a:lstStyle>
            <a:lvl1pPr algn="r">
              <a:defRPr sz="1400" b="1">
                <a:solidFill>
                  <a:srgbClr val="000000"/>
                </a:solidFill>
                <a:latin typeface="Arial" charset="0"/>
              </a:defRPr>
            </a:lvl1pPr>
          </a:lstStyle>
          <a:p>
            <a:fld id="{97DA1CAF-EFFD-40F5-A7E9-D811A0C47F23}" type="slidenum">
              <a:rPr lang="zh-CN" altLang="en-US" smtClean="0"/>
              <a:pPr/>
              <a:t>‹#›</a:t>
            </a:fld>
            <a:endParaRPr lang="en-US" altLang="zh-CN"/>
          </a:p>
        </p:txBody>
      </p:sp>
    </p:spTree>
    <p:extLst>
      <p:ext uri="{BB962C8B-B14F-4D97-AF65-F5344CB8AC3E}">
        <p14:creationId xmlns:p14="http://schemas.microsoft.com/office/powerpoint/2010/main" val="3474759614"/>
      </p:ext>
    </p:extLst>
  </p:cSld>
  <p:clrMap bg1="dk2" tx1="lt1" bg2="dk1" tx2="lt2" accent1="accent1" accent2="accent2" accent3="accent3" accent4="accent4" accent5="accent5" accent6="accent6" hlink="hlink" folHlink="folHlink"/>
  <p:sldLayoutIdLst>
    <p:sldLayoutId id="2147484021" r:id="rId1"/>
    <p:sldLayoutId id="2147484022" r:id="rId2"/>
  </p:sldLayoutIdLst>
  <p:txStyles>
    <p:titleStyle>
      <a:lvl1pPr algn="l" rtl="0" eaLnBrk="0" fontAlgn="base" hangingPunct="0">
        <a:lnSpc>
          <a:spcPct val="90000"/>
        </a:lnSpc>
        <a:spcBef>
          <a:spcPct val="20000"/>
        </a:spcBef>
        <a:spcAft>
          <a:spcPct val="0"/>
        </a:spcAft>
        <a:defRPr kumimoji="1" sz="4400">
          <a:solidFill>
            <a:schemeClr val="tx2"/>
          </a:solidFill>
          <a:latin typeface="+mj-lt"/>
          <a:ea typeface="ＭＳ Ｐゴシック" pitchFamily="-112" charset="-128"/>
          <a:cs typeface="ＭＳ Ｐゴシック" pitchFamily="-112" charset="-128"/>
        </a:defRPr>
      </a:lvl1pPr>
      <a:lvl2pPr algn="l" rtl="0" eaLnBrk="0" fontAlgn="base" hangingPunct="0">
        <a:lnSpc>
          <a:spcPct val="90000"/>
        </a:lnSpc>
        <a:spcBef>
          <a:spcPct val="20000"/>
        </a:spcBef>
        <a:spcAft>
          <a:spcPct val="0"/>
        </a:spcAft>
        <a:defRPr kumimoji="1" sz="4400">
          <a:solidFill>
            <a:schemeClr val="tx2"/>
          </a:solidFill>
          <a:latin typeface="Arial" pitchFamily="-112" charset="0"/>
          <a:ea typeface="ＭＳ Ｐゴシック" pitchFamily="-112" charset="-128"/>
          <a:cs typeface="ＭＳ Ｐゴシック" pitchFamily="-112" charset="-128"/>
        </a:defRPr>
      </a:lvl2pPr>
      <a:lvl3pPr algn="l" rtl="0" eaLnBrk="0" fontAlgn="base" hangingPunct="0">
        <a:lnSpc>
          <a:spcPct val="90000"/>
        </a:lnSpc>
        <a:spcBef>
          <a:spcPct val="20000"/>
        </a:spcBef>
        <a:spcAft>
          <a:spcPct val="0"/>
        </a:spcAft>
        <a:defRPr kumimoji="1" sz="4400">
          <a:solidFill>
            <a:schemeClr val="tx2"/>
          </a:solidFill>
          <a:latin typeface="Arial" pitchFamily="-112" charset="0"/>
          <a:ea typeface="ＭＳ Ｐゴシック" pitchFamily="-112" charset="-128"/>
          <a:cs typeface="ＭＳ Ｐゴシック" pitchFamily="-112" charset="-128"/>
        </a:defRPr>
      </a:lvl3pPr>
      <a:lvl4pPr algn="l" rtl="0" eaLnBrk="0" fontAlgn="base" hangingPunct="0">
        <a:lnSpc>
          <a:spcPct val="90000"/>
        </a:lnSpc>
        <a:spcBef>
          <a:spcPct val="20000"/>
        </a:spcBef>
        <a:spcAft>
          <a:spcPct val="0"/>
        </a:spcAft>
        <a:defRPr kumimoji="1" sz="4400">
          <a:solidFill>
            <a:schemeClr val="tx2"/>
          </a:solidFill>
          <a:latin typeface="Arial" pitchFamily="-112" charset="0"/>
          <a:ea typeface="ＭＳ Ｐゴシック" pitchFamily="-112" charset="-128"/>
          <a:cs typeface="ＭＳ Ｐゴシック" pitchFamily="-112" charset="-128"/>
        </a:defRPr>
      </a:lvl4pPr>
      <a:lvl5pPr algn="l" rtl="0" eaLnBrk="0" fontAlgn="base" hangingPunct="0">
        <a:lnSpc>
          <a:spcPct val="90000"/>
        </a:lnSpc>
        <a:spcBef>
          <a:spcPct val="20000"/>
        </a:spcBef>
        <a:spcAft>
          <a:spcPct val="0"/>
        </a:spcAft>
        <a:defRPr kumimoji="1" sz="4400">
          <a:solidFill>
            <a:schemeClr val="tx2"/>
          </a:solidFill>
          <a:latin typeface="Arial" pitchFamily="-112" charset="0"/>
          <a:ea typeface="ＭＳ Ｐゴシック" pitchFamily="-112" charset="-128"/>
          <a:cs typeface="ＭＳ Ｐゴシック" pitchFamily="-112" charset="-128"/>
        </a:defRPr>
      </a:lvl5pPr>
      <a:lvl6pPr marL="456793" algn="l" rtl="0" eaLnBrk="0" fontAlgn="base" hangingPunct="0">
        <a:lnSpc>
          <a:spcPct val="90000"/>
        </a:lnSpc>
        <a:spcBef>
          <a:spcPct val="20000"/>
        </a:spcBef>
        <a:spcAft>
          <a:spcPct val="0"/>
        </a:spcAft>
        <a:defRPr kumimoji="1" sz="4400">
          <a:solidFill>
            <a:schemeClr val="tx2"/>
          </a:solidFill>
          <a:latin typeface="Arial" pitchFamily="-112" charset="0"/>
        </a:defRPr>
      </a:lvl6pPr>
      <a:lvl7pPr marL="913589" algn="l" rtl="0" eaLnBrk="0" fontAlgn="base" hangingPunct="0">
        <a:lnSpc>
          <a:spcPct val="90000"/>
        </a:lnSpc>
        <a:spcBef>
          <a:spcPct val="20000"/>
        </a:spcBef>
        <a:spcAft>
          <a:spcPct val="0"/>
        </a:spcAft>
        <a:defRPr kumimoji="1" sz="4400">
          <a:solidFill>
            <a:schemeClr val="tx2"/>
          </a:solidFill>
          <a:latin typeface="Arial" pitchFamily="-112" charset="0"/>
        </a:defRPr>
      </a:lvl7pPr>
      <a:lvl8pPr marL="1370390" algn="l" rtl="0" eaLnBrk="0" fontAlgn="base" hangingPunct="0">
        <a:lnSpc>
          <a:spcPct val="90000"/>
        </a:lnSpc>
        <a:spcBef>
          <a:spcPct val="20000"/>
        </a:spcBef>
        <a:spcAft>
          <a:spcPct val="0"/>
        </a:spcAft>
        <a:defRPr kumimoji="1" sz="4400">
          <a:solidFill>
            <a:schemeClr val="tx2"/>
          </a:solidFill>
          <a:latin typeface="Arial" pitchFamily="-112" charset="0"/>
        </a:defRPr>
      </a:lvl8pPr>
      <a:lvl9pPr marL="1827184" algn="l" rtl="0" eaLnBrk="0" fontAlgn="base" hangingPunct="0">
        <a:lnSpc>
          <a:spcPct val="90000"/>
        </a:lnSpc>
        <a:spcBef>
          <a:spcPct val="20000"/>
        </a:spcBef>
        <a:spcAft>
          <a:spcPct val="0"/>
        </a:spcAft>
        <a:defRPr kumimoji="1" sz="4400">
          <a:solidFill>
            <a:schemeClr val="tx2"/>
          </a:solidFill>
          <a:latin typeface="Arial" pitchFamily="-112" charset="0"/>
        </a:defRPr>
      </a:lvl9pPr>
    </p:titleStyle>
    <p:bodyStyle>
      <a:lvl1pPr marL="342600" indent="-342600" algn="l" rtl="0" eaLnBrk="0" fontAlgn="base" hangingPunct="0">
        <a:lnSpc>
          <a:spcPct val="90000"/>
        </a:lnSpc>
        <a:spcBef>
          <a:spcPct val="20000"/>
        </a:spcBef>
        <a:spcAft>
          <a:spcPct val="0"/>
        </a:spcAft>
        <a:buClr>
          <a:schemeClr val="tx2"/>
        </a:buClr>
        <a:buSzPct val="65000"/>
        <a:buFont typeface="Wingdings" charset="0"/>
        <a:buChar char="l"/>
        <a:defRPr kumimoji="1" sz="3200">
          <a:solidFill>
            <a:schemeClr val="tx1"/>
          </a:solidFill>
          <a:latin typeface="+mn-lt"/>
          <a:ea typeface="ＭＳ Ｐゴシック" pitchFamily="-112" charset="-128"/>
          <a:cs typeface="ＭＳ Ｐゴシック" pitchFamily="-112" charset="-128"/>
        </a:defRPr>
      </a:lvl1pPr>
      <a:lvl2pPr marL="742293" indent="-285499" algn="l" rtl="0" eaLnBrk="0" fontAlgn="base" hangingPunct="0">
        <a:lnSpc>
          <a:spcPct val="90000"/>
        </a:lnSpc>
        <a:spcBef>
          <a:spcPct val="20000"/>
        </a:spcBef>
        <a:spcAft>
          <a:spcPct val="0"/>
        </a:spcAft>
        <a:buClr>
          <a:schemeClr val="tx2"/>
        </a:buClr>
        <a:buSzPct val="65000"/>
        <a:buFont typeface="Wingdings" charset="0"/>
        <a:buChar char="l"/>
        <a:defRPr kumimoji="1" sz="2800">
          <a:solidFill>
            <a:schemeClr val="tx1"/>
          </a:solidFill>
          <a:latin typeface="+mn-lt"/>
          <a:ea typeface="ＭＳ Ｐゴシック" pitchFamily="-112" charset="-128"/>
        </a:defRPr>
      </a:lvl2pPr>
      <a:lvl3pPr marL="1141986" indent="-228395" algn="l" rtl="0" eaLnBrk="0" fontAlgn="base" hangingPunct="0">
        <a:lnSpc>
          <a:spcPct val="90000"/>
        </a:lnSpc>
        <a:spcBef>
          <a:spcPct val="20000"/>
        </a:spcBef>
        <a:spcAft>
          <a:spcPct val="0"/>
        </a:spcAft>
        <a:buClr>
          <a:schemeClr val="tx2"/>
        </a:buClr>
        <a:buSzPct val="65000"/>
        <a:buFont typeface="Wingdings" charset="0"/>
        <a:buChar char="l"/>
        <a:defRPr kumimoji="1" sz="2400">
          <a:solidFill>
            <a:schemeClr val="tx1"/>
          </a:solidFill>
          <a:latin typeface="+mn-lt"/>
          <a:ea typeface="ＭＳ Ｐゴシック" pitchFamily="-112" charset="-128"/>
        </a:defRPr>
      </a:lvl3pPr>
      <a:lvl4pPr marL="1598783" indent="-228395" algn="l" rtl="0" eaLnBrk="0" fontAlgn="base" hangingPunct="0">
        <a:lnSpc>
          <a:spcPct val="90000"/>
        </a:lnSpc>
        <a:spcBef>
          <a:spcPct val="20000"/>
        </a:spcBef>
        <a:spcAft>
          <a:spcPct val="0"/>
        </a:spcAft>
        <a:buClr>
          <a:schemeClr val="tx2"/>
        </a:buClr>
        <a:buSzPct val="65000"/>
        <a:buFont typeface="Wingdings" charset="0"/>
        <a:buChar char="l"/>
        <a:defRPr kumimoji="1" sz="2000">
          <a:solidFill>
            <a:schemeClr val="tx1"/>
          </a:solidFill>
          <a:latin typeface="+mn-lt"/>
          <a:ea typeface="ＭＳ Ｐゴシック" pitchFamily="-112" charset="-128"/>
        </a:defRPr>
      </a:lvl4pPr>
      <a:lvl5pPr marL="2055584" indent="-228395" algn="l" rtl="0" eaLnBrk="0" fontAlgn="base" hangingPunct="0">
        <a:lnSpc>
          <a:spcPct val="90000"/>
        </a:lnSpc>
        <a:spcBef>
          <a:spcPct val="20000"/>
        </a:spcBef>
        <a:spcAft>
          <a:spcPct val="0"/>
        </a:spcAft>
        <a:buClr>
          <a:schemeClr val="tx2"/>
        </a:buClr>
        <a:buSzPct val="65000"/>
        <a:buFont typeface="Wingdings" charset="0"/>
        <a:buChar char="l"/>
        <a:defRPr kumimoji="1" sz="2000">
          <a:solidFill>
            <a:schemeClr val="tx1"/>
          </a:solidFill>
          <a:latin typeface="+mn-lt"/>
          <a:ea typeface="ＭＳ Ｐゴシック" pitchFamily="-112" charset="-128"/>
        </a:defRPr>
      </a:lvl5pPr>
      <a:lvl6pPr marL="2512379" indent="-228395" algn="l" rtl="0" eaLnBrk="0" fontAlgn="base" hangingPunct="0">
        <a:lnSpc>
          <a:spcPct val="90000"/>
        </a:lnSpc>
        <a:spcBef>
          <a:spcPct val="20000"/>
        </a:spcBef>
        <a:spcAft>
          <a:spcPct val="0"/>
        </a:spcAft>
        <a:buClr>
          <a:schemeClr val="tx2"/>
        </a:buClr>
        <a:buSzPct val="65000"/>
        <a:buFont typeface="Wingdings" pitchFamily="-112" charset="2"/>
        <a:buChar char="l"/>
        <a:defRPr kumimoji="1" sz="2000">
          <a:solidFill>
            <a:schemeClr val="tx1"/>
          </a:solidFill>
          <a:latin typeface="+mn-lt"/>
          <a:ea typeface="ＭＳ Ｐゴシック" pitchFamily="-112" charset="-128"/>
        </a:defRPr>
      </a:lvl6pPr>
      <a:lvl7pPr marL="2969173" indent="-228395" algn="l" rtl="0" eaLnBrk="0" fontAlgn="base" hangingPunct="0">
        <a:lnSpc>
          <a:spcPct val="90000"/>
        </a:lnSpc>
        <a:spcBef>
          <a:spcPct val="20000"/>
        </a:spcBef>
        <a:spcAft>
          <a:spcPct val="0"/>
        </a:spcAft>
        <a:buClr>
          <a:schemeClr val="tx2"/>
        </a:buClr>
        <a:buSzPct val="65000"/>
        <a:buFont typeface="Wingdings" pitchFamily="-112" charset="2"/>
        <a:buChar char="l"/>
        <a:defRPr kumimoji="1" sz="2000">
          <a:solidFill>
            <a:schemeClr val="tx1"/>
          </a:solidFill>
          <a:latin typeface="+mn-lt"/>
          <a:ea typeface="ＭＳ Ｐゴシック" pitchFamily="-112" charset="-128"/>
        </a:defRPr>
      </a:lvl7pPr>
      <a:lvl8pPr marL="3425972" indent="-228395" algn="l" rtl="0" eaLnBrk="0" fontAlgn="base" hangingPunct="0">
        <a:lnSpc>
          <a:spcPct val="90000"/>
        </a:lnSpc>
        <a:spcBef>
          <a:spcPct val="20000"/>
        </a:spcBef>
        <a:spcAft>
          <a:spcPct val="0"/>
        </a:spcAft>
        <a:buClr>
          <a:schemeClr val="tx2"/>
        </a:buClr>
        <a:buSzPct val="65000"/>
        <a:buFont typeface="Wingdings" pitchFamily="-112" charset="2"/>
        <a:buChar char="l"/>
        <a:defRPr kumimoji="1" sz="2000">
          <a:solidFill>
            <a:schemeClr val="tx1"/>
          </a:solidFill>
          <a:latin typeface="+mn-lt"/>
          <a:ea typeface="ＭＳ Ｐゴシック" pitchFamily="-112" charset="-128"/>
        </a:defRPr>
      </a:lvl8pPr>
      <a:lvl9pPr marL="3882762" indent="-228395" algn="l" rtl="0" eaLnBrk="0" fontAlgn="base" hangingPunct="0">
        <a:lnSpc>
          <a:spcPct val="90000"/>
        </a:lnSpc>
        <a:spcBef>
          <a:spcPct val="20000"/>
        </a:spcBef>
        <a:spcAft>
          <a:spcPct val="0"/>
        </a:spcAft>
        <a:buClr>
          <a:schemeClr val="tx2"/>
        </a:buClr>
        <a:buSzPct val="65000"/>
        <a:buFont typeface="Wingdings" pitchFamily="-112" charset="2"/>
        <a:buChar char="l"/>
        <a:defRPr kumimoji="1" sz="2000">
          <a:solidFill>
            <a:schemeClr val="tx1"/>
          </a:solidFill>
          <a:latin typeface="+mn-lt"/>
          <a:ea typeface="ＭＳ Ｐゴシック" pitchFamily="-112" charset="-128"/>
        </a:defRPr>
      </a:lvl9pPr>
    </p:bodyStyle>
    <p:otherStyle>
      <a:defPPr>
        <a:defRPr lang="en-US"/>
      </a:defPPr>
      <a:lvl1pPr marL="0" algn="l" defTabSz="456793" rtl="0" eaLnBrk="1" latinLnBrk="0" hangingPunct="1">
        <a:defRPr sz="1800" kern="1200">
          <a:solidFill>
            <a:schemeClr val="tx1"/>
          </a:solidFill>
          <a:latin typeface="+mn-lt"/>
          <a:ea typeface="+mn-ea"/>
          <a:cs typeface="+mn-cs"/>
        </a:defRPr>
      </a:lvl1pPr>
      <a:lvl2pPr marL="456793" algn="l" defTabSz="456793" rtl="0" eaLnBrk="1" latinLnBrk="0" hangingPunct="1">
        <a:defRPr sz="1800" kern="1200">
          <a:solidFill>
            <a:schemeClr val="tx1"/>
          </a:solidFill>
          <a:latin typeface="+mn-lt"/>
          <a:ea typeface="+mn-ea"/>
          <a:cs typeface="+mn-cs"/>
        </a:defRPr>
      </a:lvl2pPr>
      <a:lvl3pPr marL="913589" algn="l" defTabSz="456793" rtl="0" eaLnBrk="1" latinLnBrk="0" hangingPunct="1">
        <a:defRPr sz="1800" kern="1200">
          <a:solidFill>
            <a:schemeClr val="tx1"/>
          </a:solidFill>
          <a:latin typeface="+mn-lt"/>
          <a:ea typeface="+mn-ea"/>
          <a:cs typeface="+mn-cs"/>
        </a:defRPr>
      </a:lvl3pPr>
      <a:lvl4pPr marL="1370390" algn="l" defTabSz="456793" rtl="0" eaLnBrk="1" latinLnBrk="0" hangingPunct="1">
        <a:defRPr sz="1800" kern="1200">
          <a:solidFill>
            <a:schemeClr val="tx1"/>
          </a:solidFill>
          <a:latin typeface="+mn-lt"/>
          <a:ea typeface="+mn-ea"/>
          <a:cs typeface="+mn-cs"/>
        </a:defRPr>
      </a:lvl4pPr>
      <a:lvl5pPr marL="1827184" algn="l" defTabSz="456793" rtl="0" eaLnBrk="1" latinLnBrk="0" hangingPunct="1">
        <a:defRPr sz="1800" kern="1200">
          <a:solidFill>
            <a:schemeClr val="tx1"/>
          </a:solidFill>
          <a:latin typeface="+mn-lt"/>
          <a:ea typeface="+mn-ea"/>
          <a:cs typeface="+mn-cs"/>
        </a:defRPr>
      </a:lvl5pPr>
      <a:lvl6pPr marL="2283978" algn="l" defTabSz="456793" rtl="0" eaLnBrk="1" latinLnBrk="0" hangingPunct="1">
        <a:defRPr sz="1800" kern="1200">
          <a:solidFill>
            <a:schemeClr val="tx1"/>
          </a:solidFill>
          <a:latin typeface="+mn-lt"/>
          <a:ea typeface="+mn-ea"/>
          <a:cs typeface="+mn-cs"/>
        </a:defRPr>
      </a:lvl6pPr>
      <a:lvl7pPr marL="2740777" algn="l" defTabSz="456793" rtl="0" eaLnBrk="1" latinLnBrk="0" hangingPunct="1">
        <a:defRPr sz="1800" kern="1200">
          <a:solidFill>
            <a:schemeClr val="tx1"/>
          </a:solidFill>
          <a:latin typeface="+mn-lt"/>
          <a:ea typeface="+mn-ea"/>
          <a:cs typeface="+mn-cs"/>
        </a:defRPr>
      </a:lvl7pPr>
      <a:lvl8pPr marL="3197567" algn="l" defTabSz="456793" rtl="0" eaLnBrk="1" latinLnBrk="0" hangingPunct="1">
        <a:defRPr sz="1800" kern="1200">
          <a:solidFill>
            <a:schemeClr val="tx1"/>
          </a:solidFill>
          <a:latin typeface="+mn-lt"/>
          <a:ea typeface="+mn-ea"/>
          <a:cs typeface="+mn-cs"/>
        </a:defRPr>
      </a:lvl8pPr>
      <a:lvl9pPr marL="3654368" algn="l" defTabSz="456793"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053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1"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58" tIns="45679" rIns="91358" bIns="45679" numCol="1" anchor="ctr" anchorCtr="0" compatLnSpc="1">
            <a:prstTxWarp prst="textNoShape">
              <a:avLst/>
            </a:prstTxWarp>
          </a:bodyPr>
          <a:lstStyle/>
          <a:p>
            <a:pPr lvl="0"/>
            <a:r>
              <a:rPr lang="en-US"/>
              <a:t>Click to edit Master title style</a:t>
            </a:r>
          </a:p>
        </p:txBody>
      </p:sp>
      <p:sp>
        <p:nvSpPr>
          <p:cNvPr id="150532"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58" tIns="45679" rIns="91358" bIns="4567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97669"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358" tIns="45679" rIns="91358" bIns="45679" numCol="1" anchor="t" anchorCtr="0" compatLnSpc="1">
            <a:prstTxWarp prst="textNoShape">
              <a:avLst/>
            </a:prstTxWarp>
          </a:bodyPr>
          <a:lstStyle>
            <a:lvl1pPr algn="l">
              <a:spcBef>
                <a:spcPct val="0"/>
              </a:spcBef>
              <a:buClrTx/>
              <a:buFontTx/>
              <a:buNone/>
              <a:defRPr kumimoji="1" sz="1400">
                <a:solidFill>
                  <a:srgbClr val="BBE0E3"/>
                </a:solidFill>
                <a:latin typeface="+mn-lt"/>
                <a:ea typeface="+mn-ea"/>
                <a:cs typeface="+mn-cs"/>
              </a:defRPr>
            </a:lvl1pPr>
          </a:lstStyle>
          <a:p>
            <a:endParaRPr lang="zh-CN" altLang="en-US"/>
          </a:p>
        </p:txBody>
      </p:sp>
      <p:sp>
        <p:nvSpPr>
          <p:cNvPr id="497670" name="Rectangle 6"/>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358" tIns="45679" rIns="91358" bIns="45679" numCol="1" anchor="t" anchorCtr="0" compatLnSpc="1">
            <a:prstTxWarp prst="textNoShape">
              <a:avLst/>
            </a:prstTxWarp>
          </a:bodyPr>
          <a:lstStyle>
            <a:lvl1pPr algn="ctr">
              <a:spcBef>
                <a:spcPct val="0"/>
              </a:spcBef>
              <a:buClrTx/>
              <a:buFontTx/>
              <a:buNone/>
              <a:defRPr kumimoji="1" sz="1400">
                <a:solidFill>
                  <a:srgbClr val="BBE0E3"/>
                </a:solidFill>
                <a:latin typeface="+mn-lt"/>
                <a:ea typeface="+mn-ea"/>
                <a:cs typeface="+mn-cs"/>
              </a:defRPr>
            </a:lvl1pPr>
          </a:lstStyle>
          <a:p>
            <a:endParaRPr lang="zh-CN" altLang="en-US"/>
          </a:p>
        </p:txBody>
      </p:sp>
      <p:sp>
        <p:nvSpPr>
          <p:cNvPr id="497671" name="Rectangle 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358" tIns="45679" rIns="91358" bIns="45679" numCol="1" anchor="t" anchorCtr="0" compatLnSpc="1">
            <a:prstTxWarp prst="textNoShape">
              <a:avLst/>
            </a:prstTxWarp>
          </a:bodyPr>
          <a:lstStyle>
            <a:lvl1pPr algn="r">
              <a:defRPr kumimoji="1" sz="1400">
                <a:solidFill>
                  <a:srgbClr val="BBE0E3"/>
                </a:solidFill>
                <a:latin typeface="Helvetica" charset="0"/>
              </a:defRPr>
            </a:lvl1pPr>
          </a:lstStyle>
          <a:p>
            <a:fld id="{97DA1CAF-EFFD-40F5-A7E9-D811A0C47F23}" type="slidenum">
              <a:rPr lang="zh-CN" altLang="en-US" smtClean="0"/>
              <a:pPr/>
              <a:t>‹#›</a:t>
            </a:fld>
            <a:endParaRPr lang="en-US" altLang="zh-CN"/>
          </a:p>
        </p:txBody>
      </p:sp>
    </p:spTree>
    <p:extLst>
      <p:ext uri="{BB962C8B-B14F-4D97-AF65-F5344CB8AC3E}">
        <p14:creationId xmlns:p14="http://schemas.microsoft.com/office/powerpoint/2010/main" val="3845681676"/>
      </p:ext>
    </p:extLst>
  </p:cSld>
  <p:clrMap bg1="dk2" tx1="lt1" bg2="dk1" tx2="lt2" accent1="accent1" accent2="accent2" accent3="accent3" accent4="accent4" accent5="accent5" accent6="accent6" hlink="hlink" folHlink="folHlink"/>
  <p:sldLayoutIdLst>
    <p:sldLayoutId id="2147484027" r:id="rId1"/>
    <p:sldLayoutId id="2147484028" r:id="rId2"/>
  </p:sldLayoutIdLst>
  <p:txStyles>
    <p:titleStyle>
      <a:lvl1pPr algn="ctr" rtl="0" eaLnBrk="0" fontAlgn="base" hangingPunct="0">
        <a:spcBef>
          <a:spcPct val="0"/>
        </a:spcBef>
        <a:spcAft>
          <a:spcPct val="0"/>
        </a:spcAft>
        <a:defRPr kumimoji="1" sz="4400" b="1">
          <a:solidFill>
            <a:schemeClr val="tx2"/>
          </a:solidFill>
          <a:latin typeface="+mj-lt"/>
          <a:ea typeface="+mj-ea"/>
          <a:cs typeface="+mj-cs"/>
        </a:defRPr>
      </a:lvl1pPr>
      <a:lvl2pPr algn="ctr" rtl="0" eaLnBrk="0" fontAlgn="base" hangingPunct="0">
        <a:spcBef>
          <a:spcPct val="0"/>
        </a:spcBef>
        <a:spcAft>
          <a:spcPct val="0"/>
        </a:spcAft>
        <a:defRPr kumimoji="1" sz="4400" b="1">
          <a:solidFill>
            <a:schemeClr val="tx2"/>
          </a:solidFill>
          <a:latin typeface="Helvetica"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kumimoji="1" sz="4400" b="1">
          <a:solidFill>
            <a:schemeClr val="tx2"/>
          </a:solidFill>
          <a:latin typeface="Helvetica"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kumimoji="1" sz="4400" b="1">
          <a:solidFill>
            <a:schemeClr val="tx2"/>
          </a:solidFill>
          <a:latin typeface="Helvetica"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kumimoji="1" sz="4400" b="1">
          <a:solidFill>
            <a:schemeClr val="tx2"/>
          </a:solidFill>
          <a:latin typeface="Helvetica" pitchFamily="-112" charset="0"/>
          <a:ea typeface="ＭＳ Ｐゴシック" pitchFamily="-112" charset="-128"/>
          <a:cs typeface="ＭＳ Ｐゴシック" pitchFamily="-112" charset="-128"/>
        </a:defRPr>
      </a:lvl5pPr>
      <a:lvl6pPr marL="456793" algn="ctr" rtl="0" fontAlgn="base">
        <a:spcBef>
          <a:spcPct val="0"/>
        </a:spcBef>
        <a:spcAft>
          <a:spcPct val="0"/>
        </a:spcAft>
        <a:defRPr kumimoji="1" sz="4400" b="1">
          <a:solidFill>
            <a:schemeClr val="tx2"/>
          </a:solidFill>
          <a:latin typeface="Helvetica" pitchFamily="-112" charset="0"/>
          <a:ea typeface="ＭＳ Ｐゴシック" pitchFamily="-112" charset="-128"/>
          <a:cs typeface="ＭＳ Ｐゴシック" pitchFamily="-112" charset="-128"/>
        </a:defRPr>
      </a:lvl6pPr>
      <a:lvl7pPr marL="913589" algn="ctr" rtl="0" fontAlgn="base">
        <a:spcBef>
          <a:spcPct val="0"/>
        </a:spcBef>
        <a:spcAft>
          <a:spcPct val="0"/>
        </a:spcAft>
        <a:defRPr kumimoji="1" sz="4400" b="1">
          <a:solidFill>
            <a:schemeClr val="tx2"/>
          </a:solidFill>
          <a:latin typeface="Helvetica" pitchFamily="-112" charset="0"/>
          <a:ea typeface="ＭＳ Ｐゴシック" pitchFamily="-112" charset="-128"/>
          <a:cs typeface="ＭＳ Ｐゴシック" pitchFamily="-112" charset="-128"/>
        </a:defRPr>
      </a:lvl7pPr>
      <a:lvl8pPr marL="1370390" algn="ctr" rtl="0" fontAlgn="base">
        <a:spcBef>
          <a:spcPct val="0"/>
        </a:spcBef>
        <a:spcAft>
          <a:spcPct val="0"/>
        </a:spcAft>
        <a:defRPr kumimoji="1" sz="4400" b="1">
          <a:solidFill>
            <a:schemeClr val="tx2"/>
          </a:solidFill>
          <a:latin typeface="Helvetica" pitchFamily="-112" charset="0"/>
          <a:ea typeface="ＭＳ Ｐゴシック" pitchFamily="-112" charset="-128"/>
          <a:cs typeface="ＭＳ Ｐゴシック" pitchFamily="-112" charset="-128"/>
        </a:defRPr>
      </a:lvl8pPr>
      <a:lvl9pPr marL="1827184" algn="ctr" rtl="0" fontAlgn="base">
        <a:spcBef>
          <a:spcPct val="0"/>
        </a:spcBef>
        <a:spcAft>
          <a:spcPct val="0"/>
        </a:spcAft>
        <a:defRPr kumimoji="1" sz="4400" b="1">
          <a:solidFill>
            <a:schemeClr val="tx2"/>
          </a:solidFill>
          <a:latin typeface="Helvetica" pitchFamily="-112" charset="0"/>
          <a:ea typeface="ＭＳ Ｐゴシック" pitchFamily="-112" charset="-128"/>
          <a:cs typeface="ＭＳ Ｐゴシック" pitchFamily="-112" charset="-128"/>
        </a:defRPr>
      </a:lvl9pPr>
    </p:titleStyle>
    <p:bodyStyle>
      <a:lvl1pPr marL="342600" indent="-342600" algn="l" rtl="0" eaLnBrk="0" fontAlgn="base" hangingPunct="0">
        <a:spcBef>
          <a:spcPct val="20000"/>
        </a:spcBef>
        <a:spcAft>
          <a:spcPct val="0"/>
        </a:spcAft>
        <a:buSzPct val="90000"/>
        <a:buBlip>
          <a:blip r:embed="rId5"/>
        </a:buBlip>
        <a:defRPr kumimoji="1" sz="3200">
          <a:solidFill>
            <a:schemeClr val="tx1"/>
          </a:solidFill>
          <a:latin typeface="+mn-lt"/>
          <a:ea typeface="+mn-ea"/>
          <a:cs typeface="+mn-cs"/>
        </a:defRPr>
      </a:lvl1pPr>
      <a:lvl2pPr marL="742293" indent="-285499" algn="l" rtl="0" eaLnBrk="0" fontAlgn="base" hangingPunct="0">
        <a:spcBef>
          <a:spcPct val="20000"/>
        </a:spcBef>
        <a:spcAft>
          <a:spcPct val="0"/>
        </a:spcAft>
        <a:buSzPct val="85000"/>
        <a:buBlip>
          <a:blip r:embed="rId6"/>
        </a:buBlip>
        <a:defRPr kumimoji="1" sz="2800">
          <a:solidFill>
            <a:schemeClr val="tx1"/>
          </a:solidFill>
          <a:latin typeface="+mn-lt"/>
          <a:ea typeface="+mn-ea"/>
        </a:defRPr>
      </a:lvl2pPr>
      <a:lvl3pPr marL="1141986" indent="-228395" algn="l" rtl="0" eaLnBrk="0" fontAlgn="base" hangingPunct="0">
        <a:spcBef>
          <a:spcPct val="20000"/>
        </a:spcBef>
        <a:spcAft>
          <a:spcPct val="0"/>
        </a:spcAft>
        <a:buSzPct val="95000"/>
        <a:buBlip>
          <a:blip r:embed="rId5"/>
        </a:buBlip>
        <a:defRPr kumimoji="1" sz="2400">
          <a:solidFill>
            <a:schemeClr val="tx1"/>
          </a:solidFill>
          <a:latin typeface="+mn-lt"/>
          <a:ea typeface="+mn-ea"/>
        </a:defRPr>
      </a:lvl3pPr>
      <a:lvl4pPr marL="1598783" indent="-228395" algn="l" rtl="0" eaLnBrk="0" fontAlgn="base" hangingPunct="0">
        <a:spcBef>
          <a:spcPct val="20000"/>
        </a:spcBef>
        <a:spcAft>
          <a:spcPct val="0"/>
        </a:spcAft>
        <a:buSzPct val="100000"/>
        <a:buBlip>
          <a:blip r:embed="rId6"/>
        </a:buBlip>
        <a:defRPr kumimoji="1" sz="2000">
          <a:solidFill>
            <a:schemeClr val="tx1"/>
          </a:solidFill>
          <a:latin typeface="+mn-lt"/>
          <a:ea typeface="+mn-ea"/>
        </a:defRPr>
      </a:lvl4pPr>
      <a:lvl5pPr marL="2055584" indent="-228395" algn="l" rtl="0" eaLnBrk="0" fontAlgn="base" hangingPunct="0">
        <a:spcBef>
          <a:spcPct val="20000"/>
        </a:spcBef>
        <a:spcAft>
          <a:spcPct val="0"/>
        </a:spcAft>
        <a:buBlip>
          <a:blip r:embed="rId5"/>
        </a:buBlip>
        <a:defRPr kumimoji="1" sz="2000">
          <a:solidFill>
            <a:schemeClr val="tx1"/>
          </a:solidFill>
          <a:latin typeface="+mn-lt"/>
          <a:ea typeface="+mn-ea"/>
        </a:defRPr>
      </a:lvl5pPr>
      <a:lvl6pPr marL="2512379" indent="-228395" algn="l" rtl="0" fontAlgn="base">
        <a:spcBef>
          <a:spcPct val="20000"/>
        </a:spcBef>
        <a:spcAft>
          <a:spcPct val="0"/>
        </a:spcAft>
        <a:buBlip>
          <a:blip r:embed="rId5"/>
        </a:buBlip>
        <a:defRPr kumimoji="1" sz="2000">
          <a:solidFill>
            <a:schemeClr val="tx1"/>
          </a:solidFill>
          <a:latin typeface="+mn-lt"/>
          <a:ea typeface="+mn-ea"/>
        </a:defRPr>
      </a:lvl6pPr>
      <a:lvl7pPr marL="2969173" indent="-228395" algn="l" rtl="0" fontAlgn="base">
        <a:spcBef>
          <a:spcPct val="20000"/>
        </a:spcBef>
        <a:spcAft>
          <a:spcPct val="0"/>
        </a:spcAft>
        <a:buBlip>
          <a:blip r:embed="rId5"/>
        </a:buBlip>
        <a:defRPr kumimoji="1" sz="2000">
          <a:solidFill>
            <a:schemeClr val="tx1"/>
          </a:solidFill>
          <a:latin typeface="+mn-lt"/>
          <a:ea typeface="+mn-ea"/>
        </a:defRPr>
      </a:lvl7pPr>
      <a:lvl8pPr marL="3425972" indent="-228395" algn="l" rtl="0" fontAlgn="base">
        <a:spcBef>
          <a:spcPct val="20000"/>
        </a:spcBef>
        <a:spcAft>
          <a:spcPct val="0"/>
        </a:spcAft>
        <a:buBlip>
          <a:blip r:embed="rId5"/>
        </a:buBlip>
        <a:defRPr kumimoji="1" sz="2000">
          <a:solidFill>
            <a:schemeClr val="tx1"/>
          </a:solidFill>
          <a:latin typeface="+mn-lt"/>
          <a:ea typeface="+mn-ea"/>
        </a:defRPr>
      </a:lvl8pPr>
      <a:lvl9pPr marL="3882762" indent="-228395" algn="l" rtl="0" fontAlgn="base">
        <a:spcBef>
          <a:spcPct val="20000"/>
        </a:spcBef>
        <a:spcAft>
          <a:spcPct val="0"/>
        </a:spcAft>
        <a:buBlip>
          <a:blip r:embed="rId5"/>
        </a:buBlip>
        <a:defRPr kumimoji="1" sz="2000">
          <a:solidFill>
            <a:schemeClr val="tx1"/>
          </a:solidFill>
          <a:latin typeface="+mn-lt"/>
          <a:ea typeface="+mn-ea"/>
        </a:defRPr>
      </a:lvl9pPr>
    </p:bodyStyle>
    <p:otherStyle>
      <a:defPPr>
        <a:defRPr lang="en-US"/>
      </a:defPPr>
      <a:lvl1pPr marL="0" algn="l" defTabSz="456793" rtl="0" eaLnBrk="1" latinLnBrk="0" hangingPunct="1">
        <a:defRPr sz="1800" kern="1200">
          <a:solidFill>
            <a:schemeClr val="tx1"/>
          </a:solidFill>
          <a:latin typeface="+mn-lt"/>
          <a:ea typeface="+mn-ea"/>
          <a:cs typeface="+mn-cs"/>
        </a:defRPr>
      </a:lvl1pPr>
      <a:lvl2pPr marL="456793" algn="l" defTabSz="456793" rtl="0" eaLnBrk="1" latinLnBrk="0" hangingPunct="1">
        <a:defRPr sz="1800" kern="1200">
          <a:solidFill>
            <a:schemeClr val="tx1"/>
          </a:solidFill>
          <a:latin typeface="+mn-lt"/>
          <a:ea typeface="+mn-ea"/>
          <a:cs typeface="+mn-cs"/>
        </a:defRPr>
      </a:lvl2pPr>
      <a:lvl3pPr marL="913589" algn="l" defTabSz="456793" rtl="0" eaLnBrk="1" latinLnBrk="0" hangingPunct="1">
        <a:defRPr sz="1800" kern="1200">
          <a:solidFill>
            <a:schemeClr val="tx1"/>
          </a:solidFill>
          <a:latin typeface="+mn-lt"/>
          <a:ea typeface="+mn-ea"/>
          <a:cs typeface="+mn-cs"/>
        </a:defRPr>
      </a:lvl3pPr>
      <a:lvl4pPr marL="1370390" algn="l" defTabSz="456793" rtl="0" eaLnBrk="1" latinLnBrk="0" hangingPunct="1">
        <a:defRPr sz="1800" kern="1200">
          <a:solidFill>
            <a:schemeClr val="tx1"/>
          </a:solidFill>
          <a:latin typeface="+mn-lt"/>
          <a:ea typeface="+mn-ea"/>
          <a:cs typeface="+mn-cs"/>
        </a:defRPr>
      </a:lvl4pPr>
      <a:lvl5pPr marL="1827184" algn="l" defTabSz="456793" rtl="0" eaLnBrk="1" latinLnBrk="0" hangingPunct="1">
        <a:defRPr sz="1800" kern="1200">
          <a:solidFill>
            <a:schemeClr val="tx1"/>
          </a:solidFill>
          <a:latin typeface="+mn-lt"/>
          <a:ea typeface="+mn-ea"/>
          <a:cs typeface="+mn-cs"/>
        </a:defRPr>
      </a:lvl5pPr>
      <a:lvl6pPr marL="2283978" algn="l" defTabSz="456793" rtl="0" eaLnBrk="1" latinLnBrk="0" hangingPunct="1">
        <a:defRPr sz="1800" kern="1200">
          <a:solidFill>
            <a:schemeClr val="tx1"/>
          </a:solidFill>
          <a:latin typeface="+mn-lt"/>
          <a:ea typeface="+mn-ea"/>
          <a:cs typeface="+mn-cs"/>
        </a:defRPr>
      </a:lvl6pPr>
      <a:lvl7pPr marL="2740777" algn="l" defTabSz="456793" rtl="0" eaLnBrk="1" latinLnBrk="0" hangingPunct="1">
        <a:defRPr sz="1800" kern="1200">
          <a:solidFill>
            <a:schemeClr val="tx1"/>
          </a:solidFill>
          <a:latin typeface="+mn-lt"/>
          <a:ea typeface="+mn-ea"/>
          <a:cs typeface="+mn-cs"/>
        </a:defRPr>
      </a:lvl7pPr>
      <a:lvl8pPr marL="3197567" algn="l" defTabSz="456793" rtl="0" eaLnBrk="1" latinLnBrk="0" hangingPunct="1">
        <a:defRPr sz="1800" kern="1200">
          <a:solidFill>
            <a:schemeClr val="tx1"/>
          </a:solidFill>
          <a:latin typeface="+mn-lt"/>
          <a:ea typeface="+mn-ea"/>
          <a:cs typeface="+mn-cs"/>
        </a:defRPr>
      </a:lvl8pPr>
      <a:lvl9pPr marL="3654368" algn="l" defTabSz="456793"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153602" name="Group 2"/>
          <p:cNvGrpSpPr>
            <a:grpSpLocks/>
          </p:cNvGrpSpPr>
          <p:nvPr/>
        </p:nvGrpSpPr>
        <p:grpSpPr bwMode="auto">
          <a:xfrm>
            <a:off x="0" y="16"/>
            <a:ext cx="9144000" cy="6856413"/>
            <a:chOff x="0" y="0"/>
            <a:chExt cx="5760" cy="4319"/>
          </a:xfrm>
        </p:grpSpPr>
        <p:sp>
          <p:nvSpPr>
            <p:cNvPr id="470019"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lgn="l">
                <a:spcBef>
                  <a:spcPct val="20000"/>
                </a:spcBef>
                <a:buClr>
                  <a:srgbClr val="86D1EC"/>
                </a:buClr>
                <a:buFontTx/>
                <a:buChar char="•"/>
                <a:defRPr/>
              </a:pPr>
              <a:endParaRPr lang="en-US" sz="3200">
                <a:solidFill>
                  <a:srgbClr val="FFFFFF"/>
                </a:solidFill>
                <a:latin typeface="Arial Black" pitchFamily="-112" charset="0"/>
                <a:ea typeface="+mn-ea"/>
                <a:cs typeface="+mn-cs"/>
              </a:endParaRPr>
            </a:p>
          </p:txBody>
        </p:sp>
        <p:sp>
          <p:nvSpPr>
            <p:cNvPr id="470020"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lgn="l">
                <a:spcBef>
                  <a:spcPct val="20000"/>
                </a:spcBef>
                <a:buClr>
                  <a:srgbClr val="86D1EC"/>
                </a:buClr>
                <a:buFontTx/>
                <a:buChar char="•"/>
                <a:defRPr/>
              </a:pPr>
              <a:endParaRPr lang="en-US" sz="3200">
                <a:solidFill>
                  <a:srgbClr val="FFFFFF"/>
                </a:solidFill>
                <a:latin typeface="Arial Black" pitchFamily="-112" charset="0"/>
                <a:ea typeface="+mn-ea"/>
                <a:cs typeface="+mn-cs"/>
              </a:endParaRPr>
            </a:p>
          </p:txBody>
        </p:sp>
        <p:sp>
          <p:nvSpPr>
            <p:cNvPr id="470021"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lgn="l">
                <a:spcBef>
                  <a:spcPct val="20000"/>
                </a:spcBef>
                <a:buClr>
                  <a:srgbClr val="86D1EC"/>
                </a:buClr>
                <a:buFontTx/>
                <a:buChar char="•"/>
                <a:defRPr/>
              </a:pPr>
              <a:endParaRPr lang="en-US" sz="3200">
                <a:solidFill>
                  <a:srgbClr val="FFFFFF"/>
                </a:solidFill>
                <a:latin typeface="Arial Black" pitchFamily="-112" charset="0"/>
                <a:ea typeface="+mn-ea"/>
                <a:cs typeface="+mn-cs"/>
              </a:endParaRPr>
            </a:p>
          </p:txBody>
        </p:sp>
        <p:sp>
          <p:nvSpPr>
            <p:cNvPr id="153611" name="Freeform 6"/>
            <p:cNvSpPr>
              <a:spLocks/>
            </p:cNvSpPr>
            <p:nvPr/>
          </p:nvSpPr>
          <p:spPr bwMode="hidden">
            <a:xfrm>
              <a:off x="4038" y="3577"/>
              <a:ext cx="1720" cy="65"/>
            </a:xfrm>
            <a:custGeom>
              <a:avLst/>
              <a:gdLst>
                <a:gd name="T0" fmla="*/ 1712 w 1722"/>
                <a:gd name="T1" fmla="*/ 61 h 66"/>
                <a:gd name="T2" fmla="*/ 1712 w 1722"/>
                <a:gd name="T3" fmla="*/ 55 h 66"/>
                <a:gd name="T4" fmla="*/ 0 w 1722"/>
                <a:gd name="T5" fmla="*/ 0 h 66"/>
                <a:gd name="T6" fmla="*/ 0 w 1722"/>
                <a:gd name="T7" fmla="*/ 43 h 66"/>
                <a:gd name="T8" fmla="*/ 1712 w 1722"/>
                <a:gd name="T9" fmla="*/ 61 h 66"/>
                <a:gd name="T10" fmla="*/ 1712 w 1722"/>
                <a:gd name="T11" fmla="*/ 61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0023"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lgn="l">
                <a:spcBef>
                  <a:spcPct val="20000"/>
                </a:spcBef>
                <a:buClr>
                  <a:srgbClr val="86D1EC"/>
                </a:buClr>
                <a:buFontTx/>
                <a:buChar char="•"/>
                <a:defRPr/>
              </a:pPr>
              <a:endParaRPr lang="en-US" sz="3200">
                <a:solidFill>
                  <a:srgbClr val="FFFFFF"/>
                </a:solidFill>
                <a:latin typeface="Arial Black" pitchFamily="-112" charset="0"/>
                <a:ea typeface="+mn-ea"/>
                <a:cs typeface="+mn-cs"/>
              </a:endParaRPr>
            </a:p>
          </p:txBody>
        </p:sp>
        <p:sp>
          <p:nvSpPr>
            <p:cNvPr id="153613" name="Freeform 8"/>
            <p:cNvSpPr>
              <a:spLocks/>
            </p:cNvSpPr>
            <p:nvPr/>
          </p:nvSpPr>
          <p:spPr bwMode="hidden">
            <a:xfrm>
              <a:off x="4784" y="3702"/>
              <a:ext cx="974" cy="101"/>
            </a:xfrm>
            <a:custGeom>
              <a:avLst/>
              <a:gdLst>
                <a:gd name="T0" fmla="*/ 970 w 975"/>
                <a:gd name="T1" fmla="*/ 48 h 101"/>
                <a:gd name="T2" fmla="*/ 970 w 975"/>
                <a:gd name="T3" fmla="*/ 0 h 101"/>
                <a:gd name="T4" fmla="*/ 0 w 975"/>
                <a:gd name="T5" fmla="*/ 24 h 101"/>
                <a:gd name="T6" fmla="*/ 0 w 975"/>
                <a:gd name="T7" fmla="*/ 101 h 101"/>
                <a:gd name="T8" fmla="*/ 970 w 975"/>
                <a:gd name="T9" fmla="*/ 48 h 101"/>
                <a:gd name="T10" fmla="*/ 970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614" name="Freeform 9"/>
            <p:cNvSpPr>
              <a:spLocks/>
            </p:cNvSpPr>
            <p:nvPr/>
          </p:nvSpPr>
          <p:spPr bwMode="hidden">
            <a:xfrm>
              <a:off x="3619" y="3815"/>
              <a:ext cx="2139" cy="198"/>
            </a:xfrm>
            <a:custGeom>
              <a:avLst/>
              <a:gdLst>
                <a:gd name="T0" fmla="*/ 2131 w 2141"/>
                <a:gd name="T1" fmla="*/ 0 h 198"/>
                <a:gd name="T2" fmla="*/ 0 w 2141"/>
                <a:gd name="T3" fmla="*/ 156 h 198"/>
                <a:gd name="T4" fmla="*/ 0 w 2141"/>
                <a:gd name="T5" fmla="*/ 198 h 198"/>
                <a:gd name="T6" fmla="*/ 2131 w 2141"/>
                <a:gd name="T7" fmla="*/ 0 h 198"/>
                <a:gd name="T8" fmla="*/ 2131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0026"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lgn="l">
                <a:spcBef>
                  <a:spcPct val="20000"/>
                </a:spcBef>
                <a:buClr>
                  <a:srgbClr val="86D1EC"/>
                </a:buClr>
                <a:buFontTx/>
                <a:buChar char="•"/>
                <a:defRPr/>
              </a:pPr>
              <a:endParaRPr lang="en-US" sz="3200">
                <a:solidFill>
                  <a:srgbClr val="FFFFFF"/>
                </a:solidFill>
                <a:latin typeface="Arial Black" pitchFamily="-112" charset="0"/>
                <a:ea typeface="+mn-ea"/>
                <a:cs typeface="+mn-cs"/>
              </a:endParaRPr>
            </a:p>
          </p:txBody>
        </p:sp>
        <p:sp>
          <p:nvSpPr>
            <p:cNvPr id="153616" name="Freeform 11"/>
            <p:cNvSpPr>
              <a:spLocks/>
            </p:cNvSpPr>
            <p:nvPr/>
          </p:nvSpPr>
          <p:spPr bwMode="hidden">
            <a:xfrm>
              <a:off x="2097" y="4043"/>
              <a:ext cx="2514" cy="276"/>
            </a:xfrm>
            <a:custGeom>
              <a:avLst/>
              <a:gdLst>
                <a:gd name="T0" fmla="*/ 2167 w 2517"/>
                <a:gd name="T1" fmla="*/ 276 h 276"/>
                <a:gd name="T2" fmla="*/ 2502 w 2517"/>
                <a:gd name="T3" fmla="*/ 204 h 276"/>
                <a:gd name="T4" fmla="*/ 2245 w 2517"/>
                <a:gd name="T5" fmla="*/ 0 h 276"/>
                <a:gd name="T6" fmla="*/ 0 w 2517"/>
                <a:gd name="T7" fmla="*/ 276 h 276"/>
                <a:gd name="T8" fmla="*/ 2167 w 2517"/>
                <a:gd name="T9" fmla="*/ 276 h 276"/>
                <a:gd name="T10" fmla="*/ 2167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0028"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lgn="l">
                <a:spcBef>
                  <a:spcPct val="20000"/>
                </a:spcBef>
                <a:buClr>
                  <a:srgbClr val="86D1EC"/>
                </a:buClr>
                <a:buFontTx/>
                <a:buChar char="•"/>
                <a:defRPr/>
              </a:pPr>
              <a:endParaRPr lang="en-US" sz="3200">
                <a:solidFill>
                  <a:srgbClr val="FFFFFF"/>
                </a:solidFill>
                <a:latin typeface="Arial Black" pitchFamily="-112" charset="0"/>
                <a:ea typeface="+mn-ea"/>
                <a:cs typeface="+mn-cs"/>
              </a:endParaRPr>
            </a:p>
          </p:txBody>
        </p:sp>
        <p:sp>
          <p:nvSpPr>
            <p:cNvPr id="153618" name="Freeform 13"/>
            <p:cNvSpPr>
              <a:spLocks/>
            </p:cNvSpPr>
            <p:nvPr/>
          </p:nvSpPr>
          <p:spPr bwMode="hidden">
            <a:xfrm>
              <a:off x="5030" y="3151"/>
              <a:ext cx="728" cy="240"/>
            </a:xfrm>
            <a:custGeom>
              <a:avLst/>
              <a:gdLst>
                <a:gd name="T0" fmla="*/ 724 w 729"/>
                <a:gd name="T1" fmla="*/ 240 h 240"/>
                <a:gd name="T2" fmla="*/ 0 w 729"/>
                <a:gd name="T3" fmla="*/ 0 h 240"/>
                <a:gd name="T4" fmla="*/ 0 w 729"/>
                <a:gd name="T5" fmla="*/ 6 h 240"/>
                <a:gd name="T6" fmla="*/ 724 w 729"/>
                <a:gd name="T7" fmla="*/ 240 h 240"/>
                <a:gd name="T8" fmla="*/ 724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0030"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lgn="l">
                <a:spcBef>
                  <a:spcPct val="20000"/>
                </a:spcBef>
                <a:buClr>
                  <a:srgbClr val="86D1EC"/>
                </a:buClr>
                <a:buFontTx/>
                <a:buChar char="•"/>
                <a:defRPr/>
              </a:pPr>
              <a:endParaRPr lang="en-US" sz="3200">
                <a:solidFill>
                  <a:srgbClr val="FFFFFF"/>
                </a:solidFill>
                <a:latin typeface="Arial Black" pitchFamily="-112" charset="0"/>
                <a:ea typeface="+mn-ea"/>
                <a:cs typeface="+mn-cs"/>
              </a:endParaRPr>
            </a:p>
          </p:txBody>
        </p:sp>
        <p:sp>
          <p:nvSpPr>
            <p:cNvPr id="153620" name="Freeform 15"/>
            <p:cNvSpPr>
              <a:spLocks/>
            </p:cNvSpPr>
            <p:nvPr/>
          </p:nvSpPr>
          <p:spPr bwMode="hidden">
            <a:xfrm>
              <a:off x="5030" y="3049"/>
              <a:ext cx="728" cy="318"/>
            </a:xfrm>
            <a:custGeom>
              <a:avLst/>
              <a:gdLst>
                <a:gd name="T0" fmla="*/ 724 w 729"/>
                <a:gd name="T1" fmla="*/ 318 h 318"/>
                <a:gd name="T2" fmla="*/ 724 w 729"/>
                <a:gd name="T3" fmla="*/ 312 h 318"/>
                <a:gd name="T4" fmla="*/ 0 w 729"/>
                <a:gd name="T5" fmla="*/ 0 h 318"/>
                <a:gd name="T6" fmla="*/ 0 w 729"/>
                <a:gd name="T7" fmla="*/ 54 h 318"/>
                <a:gd name="T8" fmla="*/ 724 w 729"/>
                <a:gd name="T9" fmla="*/ 318 h 318"/>
                <a:gd name="T10" fmla="*/ 724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0032"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lgn="l">
                <a:spcBef>
                  <a:spcPct val="20000"/>
                </a:spcBef>
                <a:buClr>
                  <a:srgbClr val="86D1EC"/>
                </a:buClr>
                <a:buFontTx/>
                <a:buChar char="•"/>
                <a:defRPr/>
              </a:pPr>
              <a:endParaRPr lang="en-US" sz="3200">
                <a:solidFill>
                  <a:srgbClr val="FFFFFF"/>
                </a:solidFill>
                <a:latin typeface="Arial Black" pitchFamily="-112" charset="0"/>
                <a:ea typeface="+mn-ea"/>
                <a:cs typeface="+mn-cs"/>
              </a:endParaRPr>
            </a:p>
          </p:txBody>
        </p:sp>
        <p:sp>
          <p:nvSpPr>
            <p:cNvPr id="470033"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lgn="l">
                <a:spcBef>
                  <a:spcPct val="20000"/>
                </a:spcBef>
                <a:buClr>
                  <a:srgbClr val="86D1EC"/>
                </a:buClr>
                <a:buFontTx/>
                <a:buChar char="•"/>
                <a:defRPr/>
              </a:pPr>
              <a:endParaRPr lang="en-US" sz="3200">
                <a:solidFill>
                  <a:srgbClr val="FFFFFF"/>
                </a:solidFill>
                <a:latin typeface="Arial Black" pitchFamily="-112" charset="0"/>
                <a:ea typeface="+mn-ea"/>
                <a:cs typeface="+mn-cs"/>
              </a:endParaRPr>
            </a:p>
          </p:txBody>
        </p:sp>
        <p:sp>
          <p:nvSpPr>
            <p:cNvPr id="470034"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lgn="l">
                <a:spcBef>
                  <a:spcPct val="20000"/>
                </a:spcBef>
                <a:buClr>
                  <a:srgbClr val="86D1EC"/>
                </a:buClr>
                <a:buFontTx/>
                <a:buChar char="•"/>
                <a:defRPr/>
              </a:pPr>
              <a:endParaRPr lang="en-US" sz="3200">
                <a:solidFill>
                  <a:srgbClr val="FFFFFF"/>
                </a:solidFill>
                <a:latin typeface="Arial Black" pitchFamily="-112" charset="0"/>
                <a:ea typeface="+mn-ea"/>
                <a:cs typeface="+mn-cs"/>
              </a:endParaRPr>
            </a:p>
          </p:txBody>
        </p:sp>
        <p:sp>
          <p:nvSpPr>
            <p:cNvPr id="153624"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0036"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lgn="l">
                <a:spcBef>
                  <a:spcPct val="20000"/>
                </a:spcBef>
                <a:buClr>
                  <a:srgbClr val="86D1EC"/>
                </a:buClr>
                <a:buFontTx/>
                <a:buChar char="•"/>
                <a:defRPr/>
              </a:pPr>
              <a:endParaRPr lang="en-US" sz="3200">
                <a:solidFill>
                  <a:srgbClr val="FFFFFF"/>
                </a:solidFill>
                <a:latin typeface="Arial Black" pitchFamily="-112" charset="0"/>
                <a:ea typeface="+mn-ea"/>
                <a:cs typeface="+mn-cs"/>
              </a:endParaRPr>
            </a:p>
          </p:txBody>
        </p:sp>
        <p:sp>
          <p:nvSpPr>
            <p:cNvPr id="153626"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0038"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lgn="l">
                <a:spcBef>
                  <a:spcPct val="20000"/>
                </a:spcBef>
                <a:buClr>
                  <a:srgbClr val="86D1EC"/>
                </a:buClr>
                <a:buFontTx/>
                <a:buChar char="•"/>
                <a:defRPr/>
              </a:pPr>
              <a:endParaRPr lang="en-US" sz="3200">
                <a:solidFill>
                  <a:srgbClr val="FFFFFF"/>
                </a:solidFill>
                <a:latin typeface="Arial Black" pitchFamily="-112" charset="0"/>
                <a:ea typeface="+mn-ea"/>
                <a:cs typeface="+mn-cs"/>
              </a:endParaRPr>
            </a:p>
          </p:txBody>
        </p:sp>
        <p:sp>
          <p:nvSpPr>
            <p:cNvPr id="470039"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lgn="l">
                <a:spcBef>
                  <a:spcPct val="20000"/>
                </a:spcBef>
                <a:buClr>
                  <a:srgbClr val="86D1EC"/>
                </a:buClr>
                <a:buFontTx/>
                <a:buChar char="•"/>
                <a:defRPr/>
              </a:pPr>
              <a:endParaRPr lang="en-US" sz="3200">
                <a:solidFill>
                  <a:srgbClr val="FFFFFF"/>
                </a:solidFill>
                <a:latin typeface="Arial Black" pitchFamily="-112" charset="0"/>
                <a:ea typeface="+mn-ea"/>
                <a:cs typeface="+mn-cs"/>
              </a:endParaRPr>
            </a:p>
          </p:txBody>
        </p:sp>
        <p:sp>
          <p:nvSpPr>
            <p:cNvPr id="470040"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lgn="l">
                <a:spcBef>
                  <a:spcPct val="20000"/>
                </a:spcBef>
                <a:buClr>
                  <a:srgbClr val="86D1EC"/>
                </a:buClr>
                <a:buFontTx/>
                <a:buChar char="•"/>
                <a:defRPr/>
              </a:pPr>
              <a:endParaRPr lang="en-US" sz="3200">
                <a:solidFill>
                  <a:srgbClr val="FFFFFF"/>
                </a:solidFill>
                <a:latin typeface="Arial Black" pitchFamily="-112" charset="0"/>
                <a:ea typeface="+mn-ea"/>
                <a:cs typeface="+mn-cs"/>
              </a:endParaRPr>
            </a:p>
          </p:txBody>
        </p:sp>
        <p:sp>
          <p:nvSpPr>
            <p:cNvPr id="153630"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0042"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lgn="l">
                <a:spcBef>
                  <a:spcPct val="20000"/>
                </a:spcBef>
                <a:buClr>
                  <a:srgbClr val="86D1EC"/>
                </a:buClr>
                <a:buFontTx/>
                <a:buChar char="•"/>
                <a:defRPr/>
              </a:pPr>
              <a:endParaRPr lang="en-US" sz="3200">
                <a:solidFill>
                  <a:srgbClr val="FFFFFF"/>
                </a:solidFill>
                <a:latin typeface="Arial Black" pitchFamily="-112" charset="0"/>
                <a:ea typeface="+mn-ea"/>
                <a:cs typeface="+mn-cs"/>
              </a:endParaRPr>
            </a:p>
          </p:txBody>
        </p:sp>
        <p:sp>
          <p:nvSpPr>
            <p:cNvPr id="470043"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lgn="l">
                <a:spcBef>
                  <a:spcPct val="20000"/>
                </a:spcBef>
                <a:buClr>
                  <a:srgbClr val="86D1EC"/>
                </a:buClr>
                <a:buFontTx/>
                <a:buChar char="•"/>
                <a:defRPr/>
              </a:pPr>
              <a:endParaRPr lang="en-US" sz="3200">
                <a:solidFill>
                  <a:srgbClr val="FFFFFF"/>
                </a:solidFill>
                <a:latin typeface="Arial Black" pitchFamily="-112" charset="0"/>
                <a:ea typeface="+mn-ea"/>
                <a:cs typeface="+mn-cs"/>
              </a:endParaRPr>
            </a:p>
          </p:txBody>
        </p:sp>
        <p:sp>
          <p:nvSpPr>
            <p:cNvPr id="153633" name="Freeform 28"/>
            <p:cNvSpPr>
              <a:spLocks/>
            </p:cNvSpPr>
            <p:nvPr/>
          </p:nvSpPr>
          <p:spPr bwMode="hidden">
            <a:xfrm>
              <a:off x="5698" y="653"/>
              <a:ext cx="60" cy="311"/>
            </a:xfrm>
            <a:custGeom>
              <a:avLst/>
              <a:gdLst>
                <a:gd name="T0" fmla="*/ 0 w 60"/>
                <a:gd name="T1" fmla="*/ 144 h 312"/>
                <a:gd name="T2" fmla="*/ 60 w 60"/>
                <a:gd name="T3" fmla="*/ 307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0045"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lgn="l">
                <a:spcBef>
                  <a:spcPct val="20000"/>
                </a:spcBef>
                <a:buClr>
                  <a:srgbClr val="86D1EC"/>
                </a:buClr>
                <a:buFontTx/>
                <a:buChar char="•"/>
                <a:defRPr/>
              </a:pPr>
              <a:endParaRPr lang="en-US" sz="3200">
                <a:solidFill>
                  <a:srgbClr val="FFFFFF"/>
                </a:solidFill>
                <a:latin typeface="Arial Black" pitchFamily="-112" charset="0"/>
                <a:ea typeface="+mn-ea"/>
                <a:cs typeface="+mn-cs"/>
              </a:endParaRPr>
            </a:p>
          </p:txBody>
        </p:sp>
        <p:sp>
          <p:nvSpPr>
            <p:cNvPr id="153635"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0047"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lgn="l">
                <a:spcBef>
                  <a:spcPct val="20000"/>
                </a:spcBef>
                <a:buClr>
                  <a:srgbClr val="86D1EC"/>
                </a:buClr>
                <a:buFontTx/>
                <a:buChar char="•"/>
                <a:defRPr/>
              </a:pPr>
              <a:endParaRPr lang="en-US" sz="3200">
                <a:solidFill>
                  <a:srgbClr val="FFFFFF"/>
                </a:solidFill>
                <a:latin typeface="Arial Black" pitchFamily="-112" charset="0"/>
                <a:ea typeface="+mn-ea"/>
                <a:cs typeface="+mn-cs"/>
              </a:endParaRPr>
            </a:p>
          </p:txBody>
        </p:sp>
        <p:sp>
          <p:nvSpPr>
            <p:cNvPr id="470048"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lgn="l">
                <a:spcBef>
                  <a:spcPct val="20000"/>
                </a:spcBef>
                <a:buClr>
                  <a:srgbClr val="86D1EC"/>
                </a:buClr>
                <a:buFontTx/>
                <a:buChar char="•"/>
                <a:defRPr/>
              </a:pPr>
              <a:endParaRPr lang="en-US" sz="3200">
                <a:solidFill>
                  <a:srgbClr val="FFFFFF"/>
                </a:solidFill>
                <a:latin typeface="Arial Black" pitchFamily="-112" charset="0"/>
                <a:ea typeface="+mn-ea"/>
                <a:cs typeface="+mn-cs"/>
              </a:endParaRPr>
            </a:p>
          </p:txBody>
        </p:sp>
        <p:sp>
          <p:nvSpPr>
            <p:cNvPr id="470049"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lgn="l">
                <a:spcBef>
                  <a:spcPct val="20000"/>
                </a:spcBef>
                <a:buClr>
                  <a:srgbClr val="86D1EC"/>
                </a:buClr>
                <a:buFontTx/>
                <a:buChar char="•"/>
                <a:defRPr/>
              </a:pPr>
              <a:endParaRPr lang="en-US" sz="3200">
                <a:solidFill>
                  <a:srgbClr val="FFFFFF"/>
                </a:solidFill>
                <a:latin typeface="Arial Black" pitchFamily="-112" charset="0"/>
                <a:ea typeface="+mn-ea"/>
                <a:cs typeface="+mn-cs"/>
              </a:endParaRPr>
            </a:p>
          </p:txBody>
        </p:sp>
        <p:sp>
          <p:nvSpPr>
            <p:cNvPr id="470050"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lgn="l">
                <a:spcBef>
                  <a:spcPct val="20000"/>
                </a:spcBef>
                <a:buClr>
                  <a:srgbClr val="86D1EC"/>
                </a:buClr>
                <a:buFontTx/>
                <a:buChar char="•"/>
                <a:defRPr/>
              </a:pPr>
              <a:endParaRPr lang="en-US" sz="3200">
                <a:solidFill>
                  <a:srgbClr val="FFFFFF"/>
                </a:solidFill>
                <a:latin typeface="Arial Black" pitchFamily="-112" charset="0"/>
                <a:ea typeface="+mn-ea"/>
                <a:cs typeface="+mn-cs"/>
              </a:endParaRPr>
            </a:p>
          </p:txBody>
        </p:sp>
        <p:sp>
          <p:nvSpPr>
            <p:cNvPr id="470051"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lgn="l">
                <a:spcBef>
                  <a:spcPct val="20000"/>
                </a:spcBef>
                <a:buClr>
                  <a:srgbClr val="86D1EC"/>
                </a:buClr>
                <a:buFontTx/>
                <a:buChar char="•"/>
                <a:defRPr/>
              </a:pPr>
              <a:endParaRPr lang="en-US" sz="3200">
                <a:solidFill>
                  <a:srgbClr val="FFFFFF"/>
                </a:solidFill>
                <a:latin typeface="Arial Black" pitchFamily="-112" charset="0"/>
                <a:ea typeface="+mn-ea"/>
                <a:cs typeface="+mn-cs"/>
              </a:endParaRPr>
            </a:p>
          </p:txBody>
        </p:sp>
        <p:sp>
          <p:nvSpPr>
            <p:cNvPr id="470052"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lgn="l">
                <a:spcBef>
                  <a:spcPct val="20000"/>
                </a:spcBef>
                <a:buClr>
                  <a:srgbClr val="86D1EC"/>
                </a:buClr>
                <a:buFontTx/>
                <a:buChar char="•"/>
                <a:defRPr/>
              </a:pPr>
              <a:endParaRPr lang="en-US" sz="3200">
                <a:solidFill>
                  <a:srgbClr val="FFFFFF"/>
                </a:solidFill>
                <a:latin typeface="Arial Black" pitchFamily="-112" charset="0"/>
                <a:ea typeface="+mn-ea"/>
                <a:cs typeface="+mn-cs"/>
              </a:endParaRPr>
            </a:p>
          </p:txBody>
        </p:sp>
        <p:sp>
          <p:nvSpPr>
            <p:cNvPr id="470053"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lgn="l">
                <a:spcBef>
                  <a:spcPct val="20000"/>
                </a:spcBef>
                <a:buClr>
                  <a:srgbClr val="86D1EC"/>
                </a:buClr>
                <a:buFontTx/>
                <a:buChar char="•"/>
                <a:defRPr/>
              </a:pPr>
              <a:endParaRPr lang="en-US" sz="3200">
                <a:solidFill>
                  <a:srgbClr val="FFFFFF"/>
                </a:solidFill>
                <a:latin typeface="Arial Black" pitchFamily="-112" charset="0"/>
                <a:ea typeface="+mn-ea"/>
                <a:cs typeface="+mn-cs"/>
              </a:endParaRPr>
            </a:p>
          </p:txBody>
        </p:sp>
        <p:sp>
          <p:nvSpPr>
            <p:cNvPr id="470054"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lgn="l">
                <a:spcBef>
                  <a:spcPct val="20000"/>
                </a:spcBef>
                <a:buClr>
                  <a:srgbClr val="86D1EC"/>
                </a:buClr>
                <a:buFontTx/>
                <a:buChar char="•"/>
                <a:defRPr/>
              </a:pPr>
              <a:endParaRPr lang="en-US" sz="3200">
                <a:solidFill>
                  <a:srgbClr val="FFFFFF"/>
                </a:solidFill>
                <a:latin typeface="Arial Black" pitchFamily="-112" charset="0"/>
                <a:ea typeface="+mn-ea"/>
                <a:cs typeface="+mn-cs"/>
              </a:endParaRPr>
            </a:p>
          </p:txBody>
        </p:sp>
        <p:grpSp>
          <p:nvGrpSpPr>
            <p:cNvPr id="153644" name="Group 39"/>
            <p:cNvGrpSpPr>
              <a:grpSpLocks/>
            </p:cNvGrpSpPr>
            <p:nvPr userDrawn="1"/>
          </p:nvGrpSpPr>
          <p:grpSpPr bwMode="auto">
            <a:xfrm>
              <a:off x="0" y="1632"/>
              <a:ext cx="5758" cy="1858"/>
              <a:chOff x="0" y="1632"/>
              <a:chExt cx="5758" cy="1858"/>
            </a:xfrm>
          </p:grpSpPr>
          <p:sp>
            <p:nvSpPr>
              <p:cNvPr id="470056"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lgn="l">
                  <a:spcBef>
                    <a:spcPct val="20000"/>
                  </a:spcBef>
                  <a:buClr>
                    <a:srgbClr val="86D1EC"/>
                  </a:buClr>
                  <a:buFontTx/>
                  <a:buChar char="•"/>
                  <a:defRPr/>
                </a:pPr>
                <a:endParaRPr lang="en-US" sz="3200">
                  <a:solidFill>
                    <a:srgbClr val="FFFFFF"/>
                  </a:solidFill>
                  <a:latin typeface="Arial Black" pitchFamily="-112" charset="0"/>
                  <a:ea typeface="+mn-ea"/>
                  <a:cs typeface="+mn-cs"/>
                </a:endParaRPr>
              </a:p>
            </p:txBody>
          </p:sp>
          <p:sp>
            <p:nvSpPr>
              <p:cNvPr id="470057"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lgn="l">
                  <a:spcBef>
                    <a:spcPct val="20000"/>
                  </a:spcBef>
                  <a:buClr>
                    <a:srgbClr val="86D1EC"/>
                  </a:buClr>
                  <a:buFontTx/>
                  <a:buChar char="•"/>
                  <a:defRPr/>
                </a:pPr>
                <a:endParaRPr lang="en-US" sz="3200">
                  <a:solidFill>
                    <a:srgbClr val="FFFFFF"/>
                  </a:solidFill>
                  <a:latin typeface="Arial Black" pitchFamily="-112" charset="0"/>
                  <a:ea typeface="+mn-ea"/>
                  <a:cs typeface="+mn-cs"/>
                </a:endParaRPr>
              </a:p>
            </p:txBody>
          </p:sp>
        </p:grpSp>
      </p:grpSp>
      <p:sp>
        <p:nvSpPr>
          <p:cNvPr id="470058"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358" tIns="45679" rIns="91358" bIns="45679" numCol="1" anchor="ctr" anchorCtr="0" compatLnSpc="1">
            <a:prstTxWarp prst="textNoShape">
              <a:avLst/>
            </a:prstTxWarp>
          </a:bodyPr>
          <a:lstStyle/>
          <a:p>
            <a:pPr lvl="0"/>
            <a:r>
              <a:rPr lang="en-US"/>
              <a:t>Click to edit Master title style</a:t>
            </a:r>
          </a:p>
        </p:txBody>
      </p:sp>
      <p:sp>
        <p:nvSpPr>
          <p:cNvPr id="470059" name="Rectangle 43"/>
          <p:cNvSpPr>
            <a:spLocks noGrp="1" noChangeArrowheads="1"/>
          </p:cNvSpPr>
          <p:nvPr>
            <p:ph type="body" idx="1"/>
          </p:nvPr>
        </p:nvSpPr>
        <p:spPr bwMode="auto">
          <a:xfrm>
            <a:off x="457200" y="1600202"/>
            <a:ext cx="8229600" cy="4530725"/>
          </a:xfrm>
          <a:prstGeom prst="rect">
            <a:avLst/>
          </a:prstGeom>
          <a:noFill/>
          <a:ln w="9525">
            <a:noFill/>
            <a:miter lim="800000"/>
            <a:headEnd/>
            <a:tailEnd/>
          </a:ln>
          <a:effectLst/>
        </p:spPr>
        <p:txBody>
          <a:bodyPr vert="horz" wrap="square" lIns="91358" tIns="45679" rIns="91358" bIns="4567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70060"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358" tIns="45679" rIns="91358" bIns="45679" numCol="1" anchor="b" anchorCtr="0" compatLnSpc="1">
            <a:prstTxWarp prst="textNoShape">
              <a:avLst/>
            </a:prstTxWarp>
          </a:bodyPr>
          <a:lstStyle>
            <a:lvl1pPr algn="l">
              <a:spcBef>
                <a:spcPct val="0"/>
              </a:spcBef>
              <a:buClrTx/>
              <a:buFontTx/>
              <a:buNone/>
              <a:defRPr sz="1200">
                <a:solidFill>
                  <a:srgbClr val="FFFFFF"/>
                </a:solidFill>
                <a:effectLst>
                  <a:outerShdw blurRad="38100" dist="38100" dir="2700000" algn="tl">
                    <a:srgbClr val="000000"/>
                  </a:outerShdw>
                </a:effectLst>
                <a:latin typeface="+mn-lt"/>
                <a:ea typeface="+mn-ea"/>
                <a:cs typeface="+mn-cs"/>
              </a:defRPr>
            </a:lvl1pPr>
          </a:lstStyle>
          <a:p>
            <a:endParaRPr lang="zh-CN" altLang="en-US"/>
          </a:p>
        </p:txBody>
      </p:sp>
      <p:sp>
        <p:nvSpPr>
          <p:cNvPr id="470061" name="Rectangle 45"/>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358" tIns="45679" rIns="91358" bIns="45679" numCol="1" anchor="b" anchorCtr="0" compatLnSpc="1">
            <a:prstTxWarp prst="textNoShape">
              <a:avLst/>
            </a:prstTxWarp>
          </a:bodyPr>
          <a:lstStyle>
            <a:lvl1pPr algn="ctr">
              <a:spcBef>
                <a:spcPct val="0"/>
              </a:spcBef>
              <a:buClrTx/>
              <a:buFontTx/>
              <a:buNone/>
              <a:defRPr sz="1200">
                <a:solidFill>
                  <a:srgbClr val="FFFFFF"/>
                </a:solidFill>
                <a:effectLst>
                  <a:outerShdw blurRad="38100" dist="38100" dir="2700000" algn="tl">
                    <a:srgbClr val="000000"/>
                  </a:outerShdw>
                </a:effectLst>
                <a:latin typeface="+mn-lt"/>
                <a:ea typeface="+mn-ea"/>
                <a:cs typeface="+mn-cs"/>
              </a:defRPr>
            </a:lvl1pPr>
          </a:lstStyle>
          <a:p>
            <a:endParaRPr lang="zh-CN" altLang="en-US"/>
          </a:p>
        </p:txBody>
      </p:sp>
      <p:sp>
        <p:nvSpPr>
          <p:cNvPr id="470062"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358" tIns="45679" rIns="91358" bIns="45679" numCol="1" anchor="b" anchorCtr="0" compatLnSpc="1">
            <a:prstTxWarp prst="textNoShape">
              <a:avLst/>
            </a:prstTxWarp>
          </a:bodyPr>
          <a:lstStyle>
            <a:lvl1pPr algn="r">
              <a:defRPr sz="1200">
                <a:solidFill>
                  <a:srgbClr val="FFFFFF"/>
                </a:solidFill>
                <a:effectLst>
                  <a:outerShdw blurRad="38100" dist="38100" dir="2700000" algn="tl">
                    <a:srgbClr val="000000"/>
                  </a:outerShdw>
                </a:effectLst>
                <a:latin typeface="Arial" charset="0"/>
              </a:defRPr>
            </a:lvl1pPr>
          </a:lstStyle>
          <a:p>
            <a:fld id="{97DA1CAF-EFFD-40F5-A7E9-D811A0C47F23}" type="slidenum">
              <a:rPr lang="zh-CN" altLang="en-US" smtClean="0"/>
              <a:pPr/>
              <a:t>‹#›</a:t>
            </a:fld>
            <a:endParaRPr lang="en-US" altLang="zh-CN"/>
          </a:p>
        </p:txBody>
      </p:sp>
    </p:spTree>
    <p:extLst>
      <p:ext uri="{BB962C8B-B14F-4D97-AF65-F5344CB8AC3E}">
        <p14:creationId xmlns:p14="http://schemas.microsoft.com/office/powerpoint/2010/main" val="3331816700"/>
      </p:ext>
    </p:extLst>
  </p:cSld>
  <p:clrMap bg1="dk2" tx1="lt1" bg2="dk1" tx2="lt2" accent1="accent1" accent2="accent2" accent3="accent3" accent4="accent4" accent5="accent5" accent6="accent6" hlink="hlink" folHlink="folHlink"/>
  <p:sldLayoutIdLst>
    <p:sldLayoutId id="2147484030" r:id="rId1"/>
    <p:sldLayoutId id="2147484031" r:id="rId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5pPr>
      <a:lvl6pPr marL="456793" algn="ctr" rtl="0" fontAlgn="base">
        <a:spcBef>
          <a:spcPct val="0"/>
        </a:spcBef>
        <a:spcAft>
          <a:spcPct val="0"/>
        </a:spcAft>
        <a:defRPr sz="4400">
          <a:solidFill>
            <a:schemeClr val="tx2"/>
          </a:solidFill>
          <a:effectLst>
            <a:outerShdw blurRad="38100" dist="38100" dir="2700000" algn="tl">
              <a:srgbClr val="000000"/>
            </a:outerShdw>
          </a:effectLst>
          <a:latin typeface="Arial" pitchFamily="-112" charset="0"/>
        </a:defRPr>
      </a:lvl6pPr>
      <a:lvl7pPr marL="913589" algn="ctr" rtl="0" fontAlgn="base">
        <a:spcBef>
          <a:spcPct val="0"/>
        </a:spcBef>
        <a:spcAft>
          <a:spcPct val="0"/>
        </a:spcAft>
        <a:defRPr sz="4400">
          <a:solidFill>
            <a:schemeClr val="tx2"/>
          </a:solidFill>
          <a:effectLst>
            <a:outerShdw blurRad="38100" dist="38100" dir="2700000" algn="tl">
              <a:srgbClr val="000000"/>
            </a:outerShdw>
          </a:effectLst>
          <a:latin typeface="Arial" pitchFamily="-112" charset="0"/>
        </a:defRPr>
      </a:lvl7pPr>
      <a:lvl8pPr marL="1370390" algn="ctr" rtl="0" fontAlgn="base">
        <a:spcBef>
          <a:spcPct val="0"/>
        </a:spcBef>
        <a:spcAft>
          <a:spcPct val="0"/>
        </a:spcAft>
        <a:defRPr sz="4400">
          <a:solidFill>
            <a:schemeClr val="tx2"/>
          </a:solidFill>
          <a:effectLst>
            <a:outerShdw blurRad="38100" dist="38100" dir="2700000" algn="tl">
              <a:srgbClr val="000000"/>
            </a:outerShdw>
          </a:effectLst>
          <a:latin typeface="Arial" pitchFamily="-112" charset="0"/>
        </a:defRPr>
      </a:lvl8pPr>
      <a:lvl9pPr marL="1827184" algn="ctr" rtl="0" fontAlgn="base">
        <a:spcBef>
          <a:spcPct val="0"/>
        </a:spcBef>
        <a:spcAft>
          <a:spcPct val="0"/>
        </a:spcAft>
        <a:defRPr sz="4400">
          <a:solidFill>
            <a:schemeClr val="tx2"/>
          </a:solidFill>
          <a:effectLst>
            <a:outerShdw blurRad="38100" dist="38100" dir="2700000" algn="tl">
              <a:srgbClr val="000000"/>
            </a:outerShdw>
          </a:effectLst>
          <a:latin typeface="Arial" pitchFamily="-112" charset="0"/>
        </a:defRPr>
      </a:lvl9pPr>
    </p:titleStyle>
    <p:bodyStyle>
      <a:lvl1pPr marL="342600" indent="-342600" algn="l" rtl="0" eaLnBrk="0" fontAlgn="base" hangingPunct="0">
        <a:spcBef>
          <a:spcPct val="20000"/>
        </a:spcBef>
        <a:spcAft>
          <a:spcPct val="0"/>
        </a:spcAft>
        <a:buClr>
          <a:schemeClr val="hlink"/>
        </a:buClr>
        <a:buSzPct val="90000"/>
        <a:buFont typeface="Wingdings" charset="0"/>
        <a:buBlip>
          <a:blip r:embed="rId4"/>
        </a:buBlip>
        <a:defRPr sz="3200">
          <a:solidFill>
            <a:schemeClr val="tx1"/>
          </a:solidFill>
          <a:effectLst>
            <a:outerShdw blurRad="38100" dist="38100" dir="2700000" algn="tl">
              <a:srgbClr val="000000"/>
            </a:outerShdw>
          </a:effectLst>
          <a:latin typeface="+mn-lt"/>
          <a:ea typeface="ＭＳ Ｐゴシック" pitchFamily="-112" charset="-128"/>
          <a:cs typeface="ＭＳ Ｐゴシック" pitchFamily="-112" charset="-128"/>
        </a:defRPr>
      </a:lvl1pPr>
      <a:lvl2pPr marL="742293" indent="-285499"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ea typeface="ＭＳ Ｐゴシック" pitchFamily="-112" charset="-128"/>
        </a:defRPr>
      </a:lvl2pPr>
      <a:lvl3pPr marL="1141986" indent="-228395" algn="l" rtl="0" eaLnBrk="0" fontAlgn="base" hangingPunct="0">
        <a:spcBef>
          <a:spcPct val="20000"/>
        </a:spcBef>
        <a:spcAft>
          <a:spcPct val="0"/>
        </a:spcAft>
        <a:buClr>
          <a:schemeClr val="accent2"/>
        </a:buClr>
        <a:buSzPct val="90000"/>
        <a:buFont typeface="Wingdings" charset="0"/>
        <a:buBlip>
          <a:blip r:embed="rId5"/>
        </a:buBlip>
        <a:defRPr sz="2400">
          <a:solidFill>
            <a:schemeClr val="tx1"/>
          </a:solidFill>
          <a:effectLst>
            <a:outerShdw blurRad="38100" dist="38100" dir="2700000" algn="tl">
              <a:srgbClr val="000000"/>
            </a:outerShdw>
          </a:effectLst>
          <a:latin typeface="+mn-lt"/>
          <a:ea typeface="ＭＳ Ｐゴシック" pitchFamily="-112" charset="-128"/>
        </a:defRPr>
      </a:lvl3pPr>
      <a:lvl4pPr marL="1598783" indent="-228395"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ＭＳ Ｐゴシック" pitchFamily="-112" charset="-128"/>
        </a:defRPr>
      </a:lvl4pPr>
      <a:lvl5pPr marL="2055584" indent="-228395" algn="l" rtl="0" eaLnBrk="0" fontAlgn="base" hangingPunct="0">
        <a:spcBef>
          <a:spcPct val="20000"/>
        </a:spcBef>
        <a:spcAft>
          <a:spcPct val="0"/>
        </a:spcAft>
        <a:buClr>
          <a:schemeClr val="folHlink"/>
        </a:buClr>
        <a:buSzPct val="90000"/>
        <a:buFont typeface="Wingdings" charset="0"/>
        <a:buBlip>
          <a:blip r:embed="rId6"/>
        </a:buBlip>
        <a:defRPr sz="2000">
          <a:solidFill>
            <a:schemeClr val="tx1"/>
          </a:solidFill>
          <a:effectLst>
            <a:outerShdw blurRad="38100" dist="38100" dir="2700000" algn="tl">
              <a:srgbClr val="000000"/>
            </a:outerShdw>
          </a:effectLst>
          <a:latin typeface="+mn-lt"/>
          <a:ea typeface="ＭＳ Ｐゴシック" pitchFamily="-112" charset="-128"/>
        </a:defRPr>
      </a:lvl5pPr>
      <a:lvl6pPr marL="2512379" indent="-228395" algn="l" rtl="0" fontAlgn="base">
        <a:spcBef>
          <a:spcPct val="20000"/>
        </a:spcBef>
        <a:spcAft>
          <a:spcPct val="0"/>
        </a:spcAft>
        <a:buClr>
          <a:schemeClr val="folHlink"/>
        </a:buClr>
        <a:buSzPct val="90000"/>
        <a:buFont typeface="Wingdings" pitchFamily="-112" charset="2"/>
        <a:buBlip>
          <a:blip r:embed="rId6"/>
        </a:buBlip>
        <a:defRPr sz="2000">
          <a:solidFill>
            <a:schemeClr val="tx1"/>
          </a:solidFill>
          <a:effectLst>
            <a:outerShdw blurRad="38100" dist="38100" dir="2700000" algn="tl">
              <a:srgbClr val="000000"/>
            </a:outerShdw>
          </a:effectLst>
          <a:latin typeface="+mn-lt"/>
          <a:ea typeface="ＭＳ Ｐゴシック" pitchFamily="-112" charset="-128"/>
        </a:defRPr>
      </a:lvl6pPr>
      <a:lvl7pPr marL="2969173" indent="-228395" algn="l" rtl="0" fontAlgn="base">
        <a:spcBef>
          <a:spcPct val="20000"/>
        </a:spcBef>
        <a:spcAft>
          <a:spcPct val="0"/>
        </a:spcAft>
        <a:buClr>
          <a:schemeClr val="folHlink"/>
        </a:buClr>
        <a:buSzPct val="90000"/>
        <a:buFont typeface="Wingdings" pitchFamily="-112" charset="2"/>
        <a:buBlip>
          <a:blip r:embed="rId6"/>
        </a:buBlip>
        <a:defRPr sz="2000">
          <a:solidFill>
            <a:schemeClr val="tx1"/>
          </a:solidFill>
          <a:effectLst>
            <a:outerShdw blurRad="38100" dist="38100" dir="2700000" algn="tl">
              <a:srgbClr val="000000"/>
            </a:outerShdw>
          </a:effectLst>
          <a:latin typeface="+mn-lt"/>
          <a:ea typeface="ＭＳ Ｐゴシック" pitchFamily="-112" charset="-128"/>
        </a:defRPr>
      </a:lvl7pPr>
      <a:lvl8pPr marL="3425972" indent="-228395" algn="l" rtl="0" fontAlgn="base">
        <a:spcBef>
          <a:spcPct val="20000"/>
        </a:spcBef>
        <a:spcAft>
          <a:spcPct val="0"/>
        </a:spcAft>
        <a:buClr>
          <a:schemeClr val="folHlink"/>
        </a:buClr>
        <a:buSzPct val="90000"/>
        <a:buFont typeface="Wingdings" pitchFamily="-112" charset="2"/>
        <a:buBlip>
          <a:blip r:embed="rId6"/>
        </a:buBlip>
        <a:defRPr sz="2000">
          <a:solidFill>
            <a:schemeClr val="tx1"/>
          </a:solidFill>
          <a:effectLst>
            <a:outerShdw blurRad="38100" dist="38100" dir="2700000" algn="tl">
              <a:srgbClr val="000000"/>
            </a:outerShdw>
          </a:effectLst>
          <a:latin typeface="+mn-lt"/>
          <a:ea typeface="ＭＳ Ｐゴシック" pitchFamily="-112" charset="-128"/>
        </a:defRPr>
      </a:lvl8pPr>
      <a:lvl9pPr marL="3882762" indent="-228395" algn="l" rtl="0" fontAlgn="base">
        <a:spcBef>
          <a:spcPct val="20000"/>
        </a:spcBef>
        <a:spcAft>
          <a:spcPct val="0"/>
        </a:spcAft>
        <a:buClr>
          <a:schemeClr val="folHlink"/>
        </a:buClr>
        <a:buSzPct val="90000"/>
        <a:buFont typeface="Wingdings" pitchFamily="-112" charset="2"/>
        <a:buBlip>
          <a:blip r:embed="rId6"/>
        </a:buBlip>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6793" rtl="0" eaLnBrk="1" latinLnBrk="0" hangingPunct="1">
        <a:defRPr sz="1800" kern="1200">
          <a:solidFill>
            <a:schemeClr val="tx1"/>
          </a:solidFill>
          <a:latin typeface="+mn-lt"/>
          <a:ea typeface="+mn-ea"/>
          <a:cs typeface="+mn-cs"/>
        </a:defRPr>
      </a:lvl1pPr>
      <a:lvl2pPr marL="456793" algn="l" defTabSz="456793" rtl="0" eaLnBrk="1" latinLnBrk="0" hangingPunct="1">
        <a:defRPr sz="1800" kern="1200">
          <a:solidFill>
            <a:schemeClr val="tx1"/>
          </a:solidFill>
          <a:latin typeface="+mn-lt"/>
          <a:ea typeface="+mn-ea"/>
          <a:cs typeface="+mn-cs"/>
        </a:defRPr>
      </a:lvl2pPr>
      <a:lvl3pPr marL="913589" algn="l" defTabSz="456793" rtl="0" eaLnBrk="1" latinLnBrk="0" hangingPunct="1">
        <a:defRPr sz="1800" kern="1200">
          <a:solidFill>
            <a:schemeClr val="tx1"/>
          </a:solidFill>
          <a:latin typeface="+mn-lt"/>
          <a:ea typeface="+mn-ea"/>
          <a:cs typeface="+mn-cs"/>
        </a:defRPr>
      </a:lvl3pPr>
      <a:lvl4pPr marL="1370390" algn="l" defTabSz="456793" rtl="0" eaLnBrk="1" latinLnBrk="0" hangingPunct="1">
        <a:defRPr sz="1800" kern="1200">
          <a:solidFill>
            <a:schemeClr val="tx1"/>
          </a:solidFill>
          <a:latin typeface="+mn-lt"/>
          <a:ea typeface="+mn-ea"/>
          <a:cs typeface="+mn-cs"/>
        </a:defRPr>
      </a:lvl4pPr>
      <a:lvl5pPr marL="1827184" algn="l" defTabSz="456793" rtl="0" eaLnBrk="1" latinLnBrk="0" hangingPunct="1">
        <a:defRPr sz="1800" kern="1200">
          <a:solidFill>
            <a:schemeClr val="tx1"/>
          </a:solidFill>
          <a:latin typeface="+mn-lt"/>
          <a:ea typeface="+mn-ea"/>
          <a:cs typeface="+mn-cs"/>
        </a:defRPr>
      </a:lvl5pPr>
      <a:lvl6pPr marL="2283978" algn="l" defTabSz="456793" rtl="0" eaLnBrk="1" latinLnBrk="0" hangingPunct="1">
        <a:defRPr sz="1800" kern="1200">
          <a:solidFill>
            <a:schemeClr val="tx1"/>
          </a:solidFill>
          <a:latin typeface="+mn-lt"/>
          <a:ea typeface="+mn-ea"/>
          <a:cs typeface="+mn-cs"/>
        </a:defRPr>
      </a:lvl6pPr>
      <a:lvl7pPr marL="2740777" algn="l" defTabSz="456793" rtl="0" eaLnBrk="1" latinLnBrk="0" hangingPunct="1">
        <a:defRPr sz="1800" kern="1200">
          <a:solidFill>
            <a:schemeClr val="tx1"/>
          </a:solidFill>
          <a:latin typeface="+mn-lt"/>
          <a:ea typeface="+mn-ea"/>
          <a:cs typeface="+mn-cs"/>
        </a:defRPr>
      </a:lvl7pPr>
      <a:lvl8pPr marL="3197567" algn="l" defTabSz="456793" rtl="0" eaLnBrk="1" latinLnBrk="0" hangingPunct="1">
        <a:defRPr sz="1800" kern="1200">
          <a:solidFill>
            <a:schemeClr val="tx1"/>
          </a:solidFill>
          <a:latin typeface="+mn-lt"/>
          <a:ea typeface="+mn-ea"/>
          <a:cs typeface="+mn-cs"/>
        </a:defRPr>
      </a:lvl8pPr>
      <a:lvl9pPr marL="3654368" algn="l" defTabSz="456793"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053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1"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58" tIns="45679" rIns="91358" bIns="45679" numCol="1" anchor="ctr" anchorCtr="0" compatLnSpc="1">
            <a:prstTxWarp prst="textNoShape">
              <a:avLst/>
            </a:prstTxWarp>
          </a:bodyPr>
          <a:lstStyle/>
          <a:p>
            <a:pPr lvl="0"/>
            <a:r>
              <a:rPr lang="en-US"/>
              <a:t>Click to edit Master title style</a:t>
            </a:r>
          </a:p>
        </p:txBody>
      </p:sp>
      <p:sp>
        <p:nvSpPr>
          <p:cNvPr id="150532"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58" tIns="45679" rIns="91358" bIns="4567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97669"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358" tIns="45679" rIns="91358" bIns="45679" numCol="1" anchor="t" anchorCtr="0" compatLnSpc="1">
            <a:prstTxWarp prst="textNoShape">
              <a:avLst/>
            </a:prstTxWarp>
          </a:bodyPr>
          <a:lstStyle>
            <a:lvl1pPr algn="l">
              <a:spcBef>
                <a:spcPct val="0"/>
              </a:spcBef>
              <a:buClrTx/>
              <a:buFontTx/>
              <a:buNone/>
              <a:defRPr kumimoji="1" sz="1400">
                <a:solidFill>
                  <a:srgbClr val="BBE0E3"/>
                </a:solidFill>
                <a:latin typeface="+mn-lt"/>
                <a:ea typeface="+mn-ea"/>
                <a:cs typeface="+mn-cs"/>
              </a:defRPr>
            </a:lvl1pPr>
          </a:lstStyle>
          <a:p>
            <a:pPr eaLnBrk="1" hangingPunct="1">
              <a:defRPr/>
            </a:pPr>
            <a:endParaRPr lang="en-US">
              <a:latin typeface="Helvetica"/>
              <a:ea typeface="ＭＳ Ｐゴシック"/>
              <a:cs typeface="ＭＳ Ｐゴシック"/>
            </a:endParaRPr>
          </a:p>
        </p:txBody>
      </p:sp>
      <p:sp>
        <p:nvSpPr>
          <p:cNvPr id="497670" name="Rectangle 6"/>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358" tIns="45679" rIns="91358" bIns="45679" numCol="1" anchor="t" anchorCtr="0" compatLnSpc="1">
            <a:prstTxWarp prst="textNoShape">
              <a:avLst/>
            </a:prstTxWarp>
          </a:bodyPr>
          <a:lstStyle>
            <a:lvl1pPr algn="ctr">
              <a:spcBef>
                <a:spcPct val="0"/>
              </a:spcBef>
              <a:buClrTx/>
              <a:buFontTx/>
              <a:buNone/>
              <a:defRPr kumimoji="1" sz="1400">
                <a:solidFill>
                  <a:srgbClr val="BBE0E3"/>
                </a:solidFill>
                <a:latin typeface="+mn-lt"/>
                <a:ea typeface="+mn-ea"/>
                <a:cs typeface="+mn-cs"/>
              </a:defRPr>
            </a:lvl1pPr>
          </a:lstStyle>
          <a:p>
            <a:pPr eaLnBrk="1" hangingPunct="1">
              <a:defRPr/>
            </a:pPr>
            <a:endParaRPr lang="en-US">
              <a:latin typeface="Helvetica"/>
              <a:ea typeface="ＭＳ Ｐゴシック"/>
              <a:cs typeface="ＭＳ Ｐゴシック"/>
            </a:endParaRPr>
          </a:p>
        </p:txBody>
      </p:sp>
      <p:sp>
        <p:nvSpPr>
          <p:cNvPr id="497671" name="Rectangle 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358" tIns="45679" rIns="91358" bIns="45679" numCol="1" anchor="t" anchorCtr="0" compatLnSpc="1">
            <a:prstTxWarp prst="textNoShape">
              <a:avLst/>
            </a:prstTxWarp>
          </a:bodyPr>
          <a:lstStyle>
            <a:lvl1pPr algn="r">
              <a:defRPr kumimoji="1" sz="1400">
                <a:solidFill>
                  <a:srgbClr val="BBE0E3"/>
                </a:solidFill>
                <a:latin typeface="Helvetica" charset="0"/>
              </a:defRPr>
            </a:lvl1pPr>
          </a:lstStyle>
          <a:p>
            <a:pPr eaLnBrk="1" hangingPunct="1">
              <a:defRPr/>
            </a:pPr>
            <a:fld id="{56A9145F-5361-5A41-936A-D4D191932686}" type="slidenum">
              <a:rPr lang="en-US">
                <a:ea typeface="ＭＳ Ｐゴシック" charset="0"/>
                <a:cs typeface="ＭＳ Ｐゴシック" charset="0"/>
              </a:rPr>
              <a:pPr eaLnBrk="1" hangingPunct="1">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3476668091"/>
      </p:ext>
    </p:extLst>
  </p:cSld>
  <p:clrMap bg1="dk2" tx1="lt1" bg2="dk1" tx2="lt2" accent1="accent1" accent2="accent2" accent3="accent3" accent4="accent4" accent5="accent5" accent6="accent6" hlink="hlink" folHlink="folHlink"/>
  <p:sldLayoutIdLst>
    <p:sldLayoutId id="2147484033" r:id="rId1"/>
    <p:sldLayoutId id="2147484034" r:id="rId2"/>
  </p:sldLayoutIdLst>
  <p:txStyles>
    <p:titleStyle>
      <a:lvl1pPr algn="ctr" rtl="0" eaLnBrk="0" fontAlgn="base" hangingPunct="0">
        <a:spcBef>
          <a:spcPct val="0"/>
        </a:spcBef>
        <a:spcAft>
          <a:spcPct val="0"/>
        </a:spcAft>
        <a:defRPr kumimoji="1" sz="4400" b="1">
          <a:solidFill>
            <a:schemeClr val="tx2"/>
          </a:solidFill>
          <a:latin typeface="+mj-lt"/>
          <a:ea typeface="+mj-ea"/>
          <a:cs typeface="+mj-cs"/>
        </a:defRPr>
      </a:lvl1pPr>
      <a:lvl2pPr algn="ctr" rtl="0" eaLnBrk="0" fontAlgn="base" hangingPunct="0">
        <a:spcBef>
          <a:spcPct val="0"/>
        </a:spcBef>
        <a:spcAft>
          <a:spcPct val="0"/>
        </a:spcAft>
        <a:defRPr kumimoji="1" sz="4400" b="1">
          <a:solidFill>
            <a:schemeClr val="tx2"/>
          </a:solidFill>
          <a:latin typeface="Helvetica"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kumimoji="1" sz="4400" b="1">
          <a:solidFill>
            <a:schemeClr val="tx2"/>
          </a:solidFill>
          <a:latin typeface="Helvetica"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kumimoji="1" sz="4400" b="1">
          <a:solidFill>
            <a:schemeClr val="tx2"/>
          </a:solidFill>
          <a:latin typeface="Helvetica"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kumimoji="1" sz="4400" b="1">
          <a:solidFill>
            <a:schemeClr val="tx2"/>
          </a:solidFill>
          <a:latin typeface="Helvetica" pitchFamily="-112" charset="0"/>
          <a:ea typeface="ＭＳ Ｐゴシック" pitchFamily="-112" charset="-128"/>
          <a:cs typeface="ＭＳ Ｐゴシック" pitchFamily="-112" charset="-128"/>
        </a:defRPr>
      </a:lvl5pPr>
      <a:lvl6pPr marL="456793" algn="ctr" rtl="0" fontAlgn="base">
        <a:spcBef>
          <a:spcPct val="0"/>
        </a:spcBef>
        <a:spcAft>
          <a:spcPct val="0"/>
        </a:spcAft>
        <a:defRPr kumimoji="1" sz="4400" b="1">
          <a:solidFill>
            <a:schemeClr val="tx2"/>
          </a:solidFill>
          <a:latin typeface="Helvetica" pitchFamily="-112" charset="0"/>
          <a:ea typeface="ＭＳ Ｐゴシック" pitchFamily="-112" charset="-128"/>
          <a:cs typeface="ＭＳ Ｐゴシック" pitchFamily="-112" charset="-128"/>
        </a:defRPr>
      </a:lvl6pPr>
      <a:lvl7pPr marL="913589" algn="ctr" rtl="0" fontAlgn="base">
        <a:spcBef>
          <a:spcPct val="0"/>
        </a:spcBef>
        <a:spcAft>
          <a:spcPct val="0"/>
        </a:spcAft>
        <a:defRPr kumimoji="1" sz="4400" b="1">
          <a:solidFill>
            <a:schemeClr val="tx2"/>
          </a:solidFill>
          <a:latin typeface="Helvetica" pitchFamily="-112" charset="0"/>
          <a:ea typeface="ＭＳ Ｐゴシック" pitchFamily="-112" charset="-128"/>
          <a:cs typeface="ＭＳ Ｐゴシック" pitchFamily="-112" charset="-128"/>
        </a:defRPr>
      </a:lvl7pPr>
      <a:lvl8pPr marL="1370390" algn="ctr" rtl="0" fontAlgn="base">
        <a:spcBef>
          <a:spcPct val="0"/>
        </a:spcBef>
        <a:spcAft>
          <a:spcPct val="0"/>
        </a:spcAft>
        <a:defRPr kumimoji="1" sz="4400" b="1">
          <a:solidFill>
            <a:schemeClr val="tx2"/>
          </a:solidFill>
          <a:latin typeface="Helvetica" pitchFamily="-112" charset="0"/>
          <a:ea typeface="ＭＳ Ｐゴシック" pitchFamily="-112" charset="-128"/>
          <a:cs typeface="ＭＳ Ｐゴシック" pitchFamily="-112" charset="-128"/>
        </a:defRPr>
      </a:lvl8pPr>
      <a:lvl9pPr marL="1827184" algn="ctr" rtl="0" fontAlgn="base">
        <a:spcBef>
          <a:spcPct val="0"/>
        </a:spcBef>
        <a:spcAft>
          <a:spcPct val="0"/>
        </a:spcAft>
        <a:defRPr kumimoji="1" sz="4400" b="1">
          <a:solidFill>
            <a:schemeClr val="tx2"/>
          </a:solidFill>
          <a:latin typeface="Helvetica" pitchFamily="-112" charset="0"/>
          <a:ea typeface="ＭＳ Ｐゴシック" pitchFamily="-112" charset="-128"/>
          <a:cs typeface="ＭＳ Ｐゴシック" pitchFamily="-112" charset="-128"/>
        </a:defRPr>
      </a:lvl9pPr>
    </p:titleStyle>
    <p:bodyStyle>
      <a:lvl1pPr marL="342600" indent="-342600" algn="l" rtl="0" eaLnBrk="0" fontAlgn="base" hangingPunct="0">
        <a:spcBef>
          <a:spcPct val="20000"/>
        </a:spcBef>
        <a:spcAft>
          <a:spcPct val="0"/>
        </a:spcAft>
        <a:buSzPct val="90000"/>
        <a:buBlip>
          <a:blip r:embed="rId5"/>
        </a:buBlip>
        <a:defRPr kumimoji="1" sz="3200">
          <a:solidFill>
            <a:schemeClr val="tx1"/>
          </a:solidFill>
          <a:latin typeface="+mn-lt"/>
          <a:ea typeface="+mn-ea"/>
          <a:cs typeface="+mn-cs"/>
        </a:defRPr>
      </a:lvl1pPr>
      <a:lvl2pPr marL="742293" indent="-285499" algn="l" rtl="0" eaLnBrk="0" fontAlgn="base" hangingPunct="0">
        <a:spcBef>
          <a:spcPct val="20000"/>
        </a:spcBef>
        <a:spcAft>
          <a:spcPct val="0"/>
        </a:spcAft>
        <a:buSzPct val="85000"/>
        <a:buBlip>
          <a:blip r:embed="rId6"/>
        </a:buBlip>
        <a:defRPr kumimoji="1" sz="2800">
          <a:solidFill>
            <a:schemeClr val="tx1"/>
          </a:solidFill>
          <a:latin typeface="+mn-lt"/>
          <a:ea typeface="+mn-ea"/>
        </a:defRPr>
      </a:lvl2pPr>
      <a:lvl3pPr marL="1141986" indent="-228395" algn="l" rtl="0" eaLnBrk="0" fontAlgn="base" hangingPunct="0">
        <a:spcBef>
          <a:spcPct val="20000"/>
        </a:spcBef>
        <a:spcAft>
          <a:spcPct val="0"/>
        </a:spcAft>
        <a:buSzPct val="95000"/>
        <a:buBlip>
          <a:blip r:embed="rId5"/>
        </a:buBlip>
        <a:defRPr kumimoji="1" sz="2400">
          <a:solidFill>
            <a:schemeClr val="tx1"/>
          </a:solidFill>
          <a:latin typeface="+mn-lt"/>
          <a:ea typeface="+mn-ea"/>
        </a:defRPr>
      </a:lvl3pPr>
      <a:lvl4pPr marL="1598783" indent="-228395" algn="l" rtl="0" eaLnBrk="0" fontAlgn="base" hangingPunct="0">
        <a:spcBef>
          <a:spcPct val="20000"/>
        </a:spcBef>
        <a:spcAft>
          <a:spcPct val="0"/>
        </a:spcAft>
        <a:buSzPct val="100000"/>
        <a:buBlip>
          <a:blip r:embed="rId6"/>
        </a:buBlip>
        <a:defRPr kumimoji="1" sz="2000">
          <a:solidFill>
            <a:schemeClr val="tx1"/>
          </a:solidFill>
          <a:latin typeface="+mn-lt"/>
          <a:ea typeface="+mn-ea"/>
        </a:defRPr>
      </a:lvl4pPr>
      <a:lvl5pPr marL="2055584" indent="-228395" algn="l" rtl="0" eaLnBrk="0" fontAlgn="base" hangingPunct="0">
        <a:spcBef>
          <a:spcPct val="20000"/>
        </a:spcBef>
        <a:spcAft>
          <a:spcPct val="0"/>
        </a:spcAft>
        <a:buBlip>
          <a:blip r:embed="rId5"/>
        </a:buBlip>
        <a:defRPr kumimoji="1" sz="2000">
          <a:solidFill>
            <a:schemeClr val="tx1"/>
          </a:solidFill>
          <a:latin typeface="+mn-lt"/>
          <a:ea typeface="+mn-ea"/>
        </a:defRPr>
      </a:lvl5pPr>
      <a:lvl6pPr marL="2512379" indent="-228395" algn="l" rtl="0" fontAlgn="base">
        <a:spcBef>
          <a:spcPct val="20000"/>
        </a:spcBef>
        <a:spcAft>
          <a:spcPct val="0"/>
        </a:spcAft>
        <a:buBlip>
          <a:blip r:embed="rId5"/>
        </a:buBlip>
        <a:defRPr kumimoji="1" sz="2000">
          <a:solidFill>
            <a:schemeClr val="tx1"/>
          </a:solidFill>
          <a:latin typeface="+mn-lt"/>
          <a:ea typeface="+mn-ea"/>
        </a:defRPr>
      </a:lvl6pPr>
      <a:lvl7pPr marL="2969173" indent="-228395" algn="l" rtl="0" fontAlgn="base">
        <a:spcBef>
          <a:spcPct val="20000"/>
        </a:spcBef>
        <a:spcAft>
          <a:spcPct val="0"/>
        </a:spcAft>
        <a:buBlip>
          <a:blip r:embed="rId5"/>
        </a:buBlip>
        <a:defRPr kumimoji="1" sz="2000">
          <a:solidFill>
            <a:schemeClr val="tx1"/>
          </a:solidFill>
          <a:latin typeface="+mn-lt"/>
          <a:ea typeface="+mn-ea"/>
        </a:defRPr>
      </a:lvl7pPr>
      <a:lvl8pPr marL="3425972" indent="-228395" algn="l" rtl="0" fontAlgn="base">
        <a:spcBef>
          <a:spcPct val="20000"/>
        </a:spcBef>
        <a:spcAft>
          <a:spcPct val="0"/>
        </a:spcAft>
        <a:buBlip>
          <a:blip r:embed="rId5"/>
        </a:buBlip>
        <a:defRPr kumimoji="1" sz="2000">
          <a:solidFill>
            <a:schemeClr val="tx1"/>
          </a:solidFill>
          <a:latin typeface="+mn-lt"/>
          <a:ea typeface="+mn-ea"/>
        </a:defRPr>
      </a:lvl8pPr>
      <a:lvl9pPr marL="3882762" indent="-228395" algn="l" rtl="0" fontAlgn="base">
        <a:spcBef>
          <a:spcPct val="20000"/>
        </a:spcBef>
        <a:spcAft>
          <a:spcPct val="0"/>
        </a:spcAft>
        <a:buBlip>
          <a:blip r:embed="rId5"/>
        </a:buBlip>
        <a:defRPr kumimoji="1" sz="2000">
          <a:solidFill>
            <a:schemeClr val="tx1"/>
          </a:solidFill>
          <a:latin typeface="+mn-lt"/>
          <a:ea typeface="+mn-ea"/>
        </a:defRPr>
      </a:lvl9pPr>
    </p:bodyStyle>
    <p:otherStyle>
      <a:defPPr>
        <a:defRPr lang="en-US"/>
      </a:defPPr>
      <a:lvl1pPr marL="0" algn="l" defTabSz="456793" rtl="0" eaLnBrk="1" latinLnBrk="0" hangingPunct="1">
        <a:defRPr sz="1800" kern="1200">
          <a:solidFill>
            <a:schemeClr val="tx1"/>
          </a:solidFill>
          <a:latin typeface="+mn-lt"/>
          <a:ea typeface="+mn-ea"/>
          <a:cs typeface="+mn-cs"/>
        </a:defRPr>
      </a:lvl1pPr>
      <a:lvl2pPr marL="456793" algn="l" defTabSz="456793" rtl="0" eaLnBrk="1" latinLnBrk="0" hangingPunct="1">
        <a:defRPr sz="1800" kern="1200">
          <a:solidFill>
            <a:schemeClr val="tx1"/>
          </a:solidFill>
          <a:latin typeface="+mn-lt"/>
          <a:ea typeface="+mn-ea"/>
          <a:cs typeface="+mn-cs"/>
        </a:defRPr>
      </a:lvl2pPr>
      <a:lvl3pPr marL="913589" algn="l" defTabSz="456793" rtl="0" eaLnBrk="1" latinLnBrk="0" hangingPunct="1">
        <a:defRPr sz="1800" kern="1200">
          <a:solidFill>
            <a:schemeClr val="tx1"/>
          </a:solidFill>
          <a:latin typeface="+mn-lt"/>
          <a:ea typeface="+mn-ea"/>
          <a:cs typeface="+mn-cs"/>
        </a:defRPr>
      </a:lvl3pPr>
      <a:lvl4pPr marL="1370390" algn="l" defTabSz="456793" rtl="0" eaLnBrk="1" latinLnBrk="0" hangingPunct="1">
        <a:defRPr sz="1800" kern="1200">
          <a:solidFill>
            <a:schemeClr val="tx1"/>
          </a:solidFill>
          <a:latin typeface="+mn-lt"/>
          <a:ea typeface="+mn-ea"/>
          <a:cs typeface="+mn-cs"/>
        </a:defRPr>
      </a:lvl4pPr>
      <a:lvl5pPr marL="1827184" algn="l" defTabSz="456793" rtl="0" eaLnBrk="1" latinLnBrk="0" hangingPunct="1">
        <a:defRPr sz="1800" kern="1200">
          <a:solidFill>
            <a:schemeClr val="tx1"/>
          </a:solidFill>
          <a:latin typeface="+mn-lt"/>
          <a:ea typeface="+mn-ea"/>
          <a:cs typeface="+mn-cs"/>
        </a:defRPr>
      </a:lvl5pPr>
      <a:lvl6pPr marL="2283978" algn="l" defTabSz="456793" rtl="0" eaLnBrk="1" latinLnBrk="0" hangingPunct="1">
        <a:defRPr sz="1800" kern="1200">
          <a:solidFill>
            <a:schemeClr val="tx1"/>
          </a:solidFill>
          <a:latin typeface="+mn-lt"/>
          <a:ea typeface="+mn-ea"/>
          <a:cs typeface="+mn-cs"/>
        </a:defRPr>
      </a:lvl6pPr>
      <a:lvl7pPr marL="2740777" algn="l" defTabSz="456793" rtl="0" eaLnBrk="1" latinLnBrk="0" hangingPunct="1">
        <a:defRPr sz="1800" kern="1200">
          <a:solidFill>
            <a:schemeClr val="tx1"/>
          </a:solidFill>
          <a:latin typeface="+mn-lt"/>
          <a:ea typeface="+mn-ea"/>
          <a:cs typeface="+mn-cs"/>
        </a:defRPr>
      </a:lvl7pPr>
      <a:lvl8pPr marL="3197567" algn="l" defTabSz="456793" rtl="0" eaLnBrk="1" latinLnBrk="0" hangingPunct="1">
        <a:defRPr sz="1800" kern="1200">
          <a:solidFill>
            <a:schemeClr val="tx1"/>
          </a:solidFill>
          <a:latin typeface="+mn-lt"/>
          <a:ea typeface="+mn-ea"/>
          <a:cs typeface="+mn-cs"/>
        </a:defRPr>
      </a:lvl8pPr>
      <a:lvl9pPr marL="3654368" algn="l" defTabSz="456793"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6674" name="Group 2"/>
          <p:cNvGrpSpPr>
            <a:grpSpLocks/>
          </p:cNvGrpSpPr>
          <p:nvPr/>
        </p:nvGrpSpPr>
        <p:grpSpPr bwMode="auto">
          <a:xfrm>
            <a:off x="2" y="0"/>
            <a:ext cx="9159875" cy="6858000"/>
            <a:chOff x="0" y="0"/>
            <a:chExt cx="5770" cy="4320"/>
          </a:xfrm>
        </p:grpSpPr>
        <p:sp>
          <p:nvSpPr>
            <p:cNvPr id="277507"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lgn="l">
                <a:spcBef>
                  <a:spcPct val="20000"/>
                </a:spcBef>
                <a:buClr>
                  <a:srgbClr val="EBF25A"/>
                </a:buClr>
                <a:buFontTx/>
                <a:buChar char="•"/>
                <a:defRPr/>
              </a:pPr>
              <a:endParaRPr lang="en-US" sz="3200">
                <a:solidFill>
                  <a:srgbClr val="FFFFFF"/>
                </a:solidFill>
                <a:latin typeface="Arial Black" pitchFamily="-112" charset="0"/>
                <a:ea typeface="+mn-ea"/>
                <a:cs typeface="+mn-cs"/>
              </a:endParaRPr>
            </a:p>
          </p:txBody>
        </p:sp>
        <p:sp>
          <p:nvSpPr>
            <p:cNvPr id="156681"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spcBef>
                  <a:spcPct val="20000"/>
                </a:spcBef>
                <a:buClr>
                  <a:srgbClr val="EBF25A"/>
                </a:buClr>
                <a:buFontTx/>
                <a:buChar char="•"/>
              </a:pPr>
              <a:endParaRPr lang="en-US" sz="3200">
                <a:solidFill>
                  <a:srgbClr val="FFFFFF"/>
                </a:solidFill>
                <a:latin typeface="Arial Black" charset="0"/>
              </a:endParaRPr>
            </a:p>
          </p:txBody>
        </p:sp>
        <p:sp>
          <p:nvSpPr>
            <p:cNvPr id="156682"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spcBef>
                  <a:spcPct val="20000"/>
                </a:spcBef>
                <a:buClr>
                  <a:srgbClr val="EBF25A"/>
                </a:buClr>
                <a:buFontTx/>
                <a:buChar char="•"/>
              </a:pPr>
              <a:endParaRPr lang="en-US" sz="3200">
                <a:solidFill>
                  <a:srgbClr val="FFFFFF"/>
                </a:solidFill>
                <a:latin typeface="Arial Black" charset="0"/>
              </a:endParaRPr>
            </a:p>
          </p:txBody>
        </p:sp>
        <p:sp>
          <p:nvSpPr>
            <p:cNvPr id="156683" name="Rectangle 6"/>
            <p:cNvSpPr>
              <a:spLocks noChangeArrowheads="1"/>
            </p:cNvSpPr>
            <p:nvPr userDrawn="1"/>
          </p:nvSpPr>
          <p:spPr bwMode="hidden">
            <a:xfrm>
              <a:off x="2256" y="0"/>
              <a:ext cx="240" cy="43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spcBef>
                  <a:spcPct val="20000"/>
                </a:spcBef>
                <a:buClr>
                  <a:srgbClr val="EBF25A"/>
                </a:buClr>
                <a:buFontTx/>
                <a:buChar char="•"/>
              </a:pPr>
              <a:endParaRPr lang="en-US" sz="3200">
                <a:solidFill>
                  <a:srgbClr val="FFFFFF"/>
                </a:solidFill>
                <a:latin typeface="Arial Black" charset="0"/>
              </a:endParaRPr>
            </a:p>
          </p:txBody>
        </p:sp>
        <p:sp>
          <p:nvSpPr>
            <p:cNvPr id="156684"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spcBef>
                  <a:spcPct val="20000"/>
                </a:spcBef>
                <a:buClr>
                  <a:srgbClr val="EBF25A"/>
                </a:buClr>
                <a:buFontTx/>
                <a:buChar char="•"/>
              </a:pPr>
              <a:endParaRPr lang="en-US" sz="3200">
                <a:solidFill>
                  <a:srgbClr val="FFFFFF"/>
                </a:solidFill>
                <a:latin typeface="Arial Black" charset="0"/>
              </a:endParaRPr>
            </a:p>
          </p:txBody>
        </p:sp>
        <p:sp>
          <p:nvSpPr>
            <p:cNvPr id="156685"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spcBef>
                  <a:spcPct val="20000"/>
                </a:spcBef>
                <a:buClr>
                  <a:srgbClr val="EBF25A"/>
                </a:buClr>
                <a:buFontTx/>
                <a:buChar char="•"/>
              </a:pPr>
              <a:endParaRPr lang="en-US" sz="3200">
                <a:solidFill>
                  <a:srgbClr val="FFFFFF"/>
                </a:solidFill>
                <a:latin typeface="Arial Black" charset="0"/>
              </a:endParaRPr>
            </a:p>
          </p:txBody>
        </p:sp>
        <p:sp>
          <p:nvSpPr>
            <p:cNvPr id="277513"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lgn="l">
                <a:spcBef>
                  <a:spcPct val="20000"/>
                </a:spcBef>
                <a:buClr>
                  <a:srgbClr val="EBF25A"/>
                </a:buClr>
                <a:buFontTx/>
                <a:buChar char="•"/>
                <a:defRPr/>
              </a:pPr>
              <a:endParaRPr lang="en-US" sz="3200">
                <a:solidFill>
                  <a:srgbClr val="FFFFFF"/>
                </a:solidFill>
                <a:latin typeface="Arial Black" pitchFamily="-112" charset="0"/>
                <a:ea typeface="+mn-ea"/>
                <a:cs typeface="+mn-cs"/>
              </a:endParaRPr>
            </a:p>
          </p:txBody>
        </p:sp>
        <p:sp>
          <p:nvSpPr>
            <p:cNvPr id="277514"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lgn="l">
                <a:spcBef>
                  <a:spcPct val="20000"/>
                </a:spcBef>
                <a:buClr>
                  <a:srgbClr val="EBF25A"/>
                </a:buClr>
                <a:buFontTx/>
                <a:buChar char="•"/>
                <a:defRPr/>
              </a:pPr>
              <a:endParaRPr lang="en-US" sz="3200">
                <a:solidFill>
                  <a:srgbClr val="FFFFFF"/>
                </a:solidFill>
                <a:latin typeface="Arial Black" pitchFamily="-112" charset="0"/>
                <a:ea typeface="+mn-ea"/>
                <a:cs typeface="+mn-cs"/>
              </a:endParaRPr>
            </a:p>
          </p:txBody>
        </p:sp>
        <p:sp>
          <p:nvSpPr>
            <p:cNvPr id="156688"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spcBef>
                  <a:spcPct val="20000"/>
                </a:spcBef>
                <a:buClr>
                  <a:srgbClr val="EBF25A"/>
                </a:buClr>
                <a:buFontTx/>
                <a:buChar char="•"/>
              </a:pPr>
              <a:endParaRPr lang="en-US" sz="3200">
                <a:solidFill>
                  <a:srgbClr val="FFFFFF"/>
                </a:solidFill>
                <a:latin typeface="Arial Black" charset="0"/>
              </a:endParaRPr>
            </a:p>
          </p:txBody>
        </p:sp>
        <p:sp>
          <p:nvSpPr>
            <p:cNvPr id="156689"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spcBef>
                  <a:spcPct val="20000"/>
                </a:spcBef>
                <a:buClr>
                  <a:srgbClr val="EBF25A"/>
                </a:buClr>
                <a:buFontTx/>
                <a:buChar char="•"/>
              </a:pPr>
              <a:endParaRPr lang="en-US" sz="3200">
                <a:solidFill>
                  <a:srgbClr val="FFFFFF"/>
                </a:solidFill>
                <a:latin typeface="Arial Black" charset="0"/>
              </a:endParaRPr>
            </a:p>
          </p:txBody>
        </p:sp>
        <p:sp>
          <p:nvSpPr>
            <p:cNvPr id="156690" name="Rectangle 13"/>
            <p:cNvSpPr>
              <a:spLocks noChangeArrowheads="1"/>
            </p:cNvSpPr>
            <p:nvPr userDrawn="1"/>
          </p:nvSpPr>
          <p:spPr bwMode="hidden">
            <a:xfrm>
              <a:off x="1248" y="0"/>
              <a:ext cx="144"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spcBef>
                  <a:spcPct val="20000"/>
                </a:spcBef>
                <a:buClr>
                  <a:srgbClr val="EBF25A"/>
                </a:buClr>
                <a:buFontTx/>
                <a:buChar char="•"/>
              </a:pPr>
              <a:endParaRPr lang="en-US" sz="3200">
                <a:solidFill>
                  <a:srgbClr val="FFFFFF"/>
                </a:solidFill>
                <a:latin typeface="Arial Black" charset="0"/>
              </a:endParaRPr>
            </a:p>
          </p:txBody>
        </p:sp>
        <p:sp>
          <p:nvSpPr>
            <p:cNvPr id="156691" name="Rectangle 14"/>
            <p:cNvSpPr>
              <a:spLocks noChangeArrowheads="1"/>
            </p:cNvSpPr>
            <p:nvPr userDrawn="1"/>
          </p:nvSpPr>
          <p:spPr bwMode="hidden">
            <a:xfrm>
              <a:off x="3300" y="0"/>
              <a:ext cx="252"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spcBef>
                  <a:spcPct val="20000"/>
                </a:spcBef>
                <a:buClr>
                  <a:srgbClr val="EBF25A"/>
                </a:buClr>
                <a:buFontTx/>
                <a:buChar char="•"/>
              </a:pPr>
              <a:endParaRPr lang="en-US" sz="3200">
                <a:solidFill>
                  <a:srgbClr val="FFFFFF"/>
                </a:solidFill>
                <a:latin typeface="Arial Black" charset="0"/>
              </a:endParaRPr>
            </a:p>
          </p:txBody>
        </p:sp>
        <p:sp>
          <p:nvSpPr>
            <p:cNvPr id="277519"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lgn="l">
                <a:spcBef>
                  <a:spcPct val="20000"/>
                </a:spcBef>
                <a:buClr>
                  <a:srgbClr val="EBF25A"/>
                </a:buClr>
                <a:buFontTx/>
                <a:buChar char="•"/>
                <a:defRPr/>
              </a:pPr>
              <a:endParaRPr lang="en-US" sz="3200">
                <a:solidFill>
                  <a:srgbClr val="FFFFFF"/>
                </a:solidFill>
                <a:latin typeface="Arial Black" pitchFamily="-112" charset="0"/>
                <a:ea typeface="+mn-ea"/>
                <a:cs typeface="+mn-cs"/>
              </a:endParaRPr>
            </a:p>
          </p:txBody>
        </p:sp>
        <p:sp>
          <p:nvSpPr>
            <p:cNvPr id="156693"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spcBef>
                  <a:spcPct val="20000"/>
                </a:spcBef>
                <a:buClr>
                  <a:srgbClr val="EBF25A"/>
                </a:buClr>
                <a:buFontTx/>
                <a:buChar char="•"/>
              </a:pPr>
              <a:endParaRPr lang="en-US" sz="3200">
                <a:solidFill>
                  <a:srgbClr val="FFFFFF"/>
                </a:solidFill>
                <a:latin typeface="Arial Black" charset="0"/>
              </a:endParaRPr>
            </a:p>
          </p:txBody>
        </p:sp>
        <p:sp>
          <p:nvSpPr>
            <p:cNvPr id="277521"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lgn="l">
                <a:spcBef>
                  <a:spcPct val="20000"/>
                </a:spcBef>
                <a:buClr>
                  <a:srgbClr val="EBF25A"/>
                </a:buClr>
                <a:buFontTx/>
                <a:buChar char="•"/>
                <a:defRPr/>
              </a:pPr>
              <a:endParaRPr lang="en-US" sz="3200">
                <a:solidFill>
                  <a:srgbClr val="FFFFFF"/>
                </a:solidFill>
                <a:latin typeface="Arial Black" pitchFamily="-112" charset="0"/>
                <a:ea typeface="+mn-ea"/>
                <a:cs typeface="+mn-cs"/>
              </a:endParaRPr>
            </a:p>
          </p:txBody>
        </p:sp>
        <p:sp>
          <p:nvSpPr>
            <p:cNvPr id="156695"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spcBef>
                  <a:spcPct val="20000"/>
                </a:spcBef>
                <a:buClr>
                  <a:srgbClr val="EBF25A"/>
                </a:buClr>
                <a:buFontTx/>
                <a:buChar char="•"/>
              </a:pPr>
              <a:endParaRPr lang="en-US" sz="3200">
                <a:solidFill>
                  <a:srgbClr val="FFFFFF"/>
                </a:solidFill>
                <a:latin typeface="Arial Black" charset="0"/>
              </a:endParaRPr>
            </a:p>
          </p:txBody>
        </p:sp>
        <p:sp>
          <p:nvSpPr>
            <p:cNvPr id="277523"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lgn="l">
                <a:spcBef>
                  <a:spcPct val="20000"/>
                </a:spcBef>
                <a:buClr>
                  <a:srgbClr val="EBF25A"/>
                </a:buClr>
                <a:buFontTx/>
                <a:buChar char="•"/>
                <a:defRPr/>
              </a:pPr>
              <a:endParaRPr lang="en-US" sz="3200">
                <a:solidFill>
                  <a:srgbClr val="FFFFFF"/>
                </a:solidFill>
                <a:latin typeface="Arial Black" pitchFamily="-112" charset="0"/>
                <a:ea typeface="+mn-ea"/>
                <a:cs typeface="+mn-cs"/>
              </a:endParaRPr>
            </a:p>
          </p:txBody>
        </p:sp>
        <p:sp>
          <p:nvSpPr>
            <p:cNvPr id="156697"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spcBef>
                  <a:spcPct val="20000"/>
                </a:spcBef>
                <a:buClr>
                  <a:srgbClr val="EBF25A"/>
                </a:buClr>
                <a:buFontTx/>
                <a:buChar char="•"/>
              </a:pPr>
              <a:endParaRPr lang="en-US" sz="3200">
                <a:solidFill>
                  <a:srgbClr val="FFFFFF"/>
                </a:solidFill>
                <a:latin typeface="Arial Black" charset="0"/>
              </a:endParaRPr>
            </a:p>
          </p:txBody>
        </p:sp>
        <p:sp>
          <p:nvSpPr>
            <p:cNvPr id="156698"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spcBef>
                  <a:spcPct val="20000"/>
                </a:spcBef>
                <a:buClr>
                  <a:srgbClr val="EBF25A"/>
                </a:buClr>
                <a:buFontTx/>
                <a:buChar char="•"/>
              </a:pPr>
              <a:endParaRPr lang="en-US" sz="3200">
                <a:solidFill>
                  <a:srgbClr val="FFFFFF"/>
                </a:solidFill>
                <a:latin typeface="Arial Black" charset="0"/>
              </a:endParaRPr>
            </a:p>
          </p:txBody>
        </p:sp>
        <p:sp>
          <p:nvSpPr>
            <p:cNvPr id="156699"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endParaRPr lang="en-US"/>
            </a:p>
          </p:txBody>
        </p:sp>
        <p:sp>
          <p:nvSpPr>
            <p:cNvPr id="277527"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lgn="l">
                <a:spcBef>
                  <a:spcPct val="20000"/>
                </a:spcBef>
                <a:buClr>
                  <a:srgbClr val="EBF25A"/>
                </a:buClr>
                <a:buFontTx/>
                <a:buChar char="•"/>
                <a:defRPr/>
              </a:pPr>
              <a:endParaRPr lang="en-US" sz="3200">
                <a:solidFill>
                  <a:srgbClr val="FFFFFF"/>
                </a:solidFill>
                <a:latin typeface="Arial Black" pitchFamily="-112" charset="0"/>
                <a:ea typeface="+mn-ea"/>
                <a:cs typeface="+mn-cs"/>
              </a:endParaRPr>
            </a:p>
          </p:txBody>
        </p:sp>
      </p:grpSp>
      <p:sp>
        <p:nvSpPr>
          <p:cNvPr id="277528" name="Rectangle 24"/>
          <p:cNvSpPr>
            <a:spLocks noGrp="1" noChangeArrowheads="1"/>
          </p:cNvSpPr>
          <p:nvPr>
            <p:ph type="title"/>
          </p:nvPr>
        </p:nvSpPr>
        <p:spPr bwMode="auto">
          <a:xfrm>
            <a:off x="457200" y="277814"/>
            <a:ext cx="8229600" cy="1139825"/>
          </a:xfrm>
          <a:prstGeom prst="rect">
            <a:avLst/>
          </a:prstGeom>
          <a:noFill/>
          <a:ln w="9525">
            <a:noFill/>
            <a:miter lim="800000"/>
            <a:headEnd/>
            <a:tailEnd/>
          </a:ln>
          <a:effectLst/>
        </p:spPr>
        <p:txBody>
          <a:bodyPr vert="horz" wrap="square" lIns="91358" tIns="45679" rIns="91358" bIns="45679" numCol="1" anchor="ctr" anchorCtr="1" compatLnSpc="1">
            <a:prstTxWarp prst="textNoShape">
              <a:avLst/>
            </a:prstTxWarp>
          </a:bodyPr>
          <a:lstStyle/>
          <a:p>
            <a:pPr lvl="0"/>
            <a:r>
              <a:rPr lang="en-US"/>
              <a:t>Click to edit Master title style</a:t>
            </a:r>
          </a:p>
        </p:txBody>
      </p:sp>
      <p:sp>
        <p:nvSpPr>
          <p:cNvPr id="277529" name="Rectangle 25"/>
          <p:cNvSpPr>
            <a:spLocks noGrp="1" noChangeArrowheads="1"/>
          </p:cNvSpPr>
          <p:nvPr>
            <p:ph type="body" idx="1"/>
          </p:nvPr>
        </p:nvSpPr>
        <p:spPr bwMode="auto">
          <a:xfrm>
            <a:off x="457200" y="1600202"/>
            <a:ext cx="8229600" cy="4530725"/>
          </a:xfrm>
          <a:prstGeom prst="rect">
            <a:avLst/>
          </a:prstGeom>
          <a:noFill/>
          <a:ln w="9525">
            <a:noFill/>
            <a:miter lim="800000"/>
            <a:headEnd/>
            <a:tailEnd/>
          </a:ln>
          <a:effectLst/>
        </p:spPr>
        <p:txBody>
          <a:bodyPr vert="horz" wrap="square" lIns="91358" tIns="45679" rIns="91358" bIns="4567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7530" name="Rectangle 26"/>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358" tIns="45679" rIns="91358" bIns="45679" numCol="1" anchor="t" anchorCtr="0" compatLnSpc="1">
            <a:prstTxWarp prst="textNoShape">
              <a:avLst/>
            </a:prstTxWarp>
          </a:bodyPr>
          <a:lstStyle>
            <a:lvl1pPr algn="ctr">
              <a:spcBef>
                <a:spcPct val="0"/>
              </a:spcBef>
              <a:buClrTx/>
              <a:buFontTx/>
              <a:buNone/>
              <a:defRPr sz="1000">
                <a:solidFill>
                  <a:srgbClr val="FFFFFF"/>
                </a:solidFill>
                <a:effectLst>
                  <a:outerShdw blurRad="38100" dist="38100" dir="2700000" algn="tl">
                    <a:srgbClr val="000000"/>
                  </a:outerShdw>
                </a:effectLst>
                <a:latin typeface="+mn-lt"/>
                <a:ea typeface="+mn-ea"/>
                <a:cs typeface="+mn-cs"/>
              </a:defRPr>
            </a:lvl1pPr>
          </a:lstStyle>
          <a:p>
            <a:endParaRPr lang="zh-CN" altLang="en-US"/>
          </a:p>
        </p:txBody>
      </p:sp>
      <p:sp>
        <p:nvSpPr>
          <p:cNvPr id="277531" name="Rectangle 27"/>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358" tIns="45679" rIns="91358" bIns="45679"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Tahoma" charset="0"/>
              </a:defRPr>
            </a:lvl1pPr>
          </a:lstStyle>
          <a:p>
            <a:fld id="{97DA1CAF-EFFD-40F5-A7E9-D811A0C47F23}" type="slidenum">
              <a:rPr lang="zh-CN" altLang="en-US" smtClean="0"/>
              <a:pPr/>
              <a:t>‹#›</a:t>
            </a:fld>
            <a:endParaRPr lang="en-US" altLang="zh-CN"/>
          </a:p>
        </p:txBody>
      </p:sp>
      <p:sp>
        <p:nvSpPr>
          <p:cNvPr id="277532" name="Rectangle 2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358" tIns="45679" rIns="91358" bIns="45679" numCol="1" anchor="t" anchorCtr="0" compatLnSpc="1">
            <a:prstTxWarp prst="textNoShape">
              <a:avLst/>
            </a:prstTxWarp>
          </a:bodyPr>
          <a:lstStyle>
            <a:lvl1pPr algn="l">
              <a:spcBef>
                <a:spcPct val="0"/>
              </a:spcBef>
              <a:buClrTx/>
              <a:buFontTx/>
              <a:buNone/>
              <a:defRPr sz="1000">
                <a:solidFill>
                  <a:srgbClr val="FFFFFF"/>
                </a:solidFill>
                <a:effectLst>
                  <a:outerShdw blurRad="38100" dist="38100" dir="2700000" algn="tl">
                    <a:srgbClr val="000000"/>
                  </a:outerShdw>
                </a:effectLst>
                <a:latin typeface="+mn-lt"/>
                <a:ea typeface="+mn-ea"/>
                <a:cs typeface="+mn-cs"/>
              </a:defRPr>
            </a:lvl1pPr>
          </a:lstStyle>
          <a:p>
            <a:endParaRPr lang="zh-CN" altLang="en-US"/>
          </a:p>
        </p:txBody>
      </p:sp>
    </p:spTree>
    <p:extLst>
      <p:ext uri="{BB962C8B-B14F-4D97-AF65-F5344CB8AC3E}">
        <p14:creationId xmlns:p14="http://schemas.microsoft.com/office/powerpoint/2010/main" val="3024352536"/>
      </p:ext>
    </p:extLst>
  </p:cSld>
  <p:clrMap bg1="dk2" tx1="lt1" bg2="dk1" tx2="lt2" accent1="accent1" accent2="accent2" accent3="accent3" accent4="accent4" accent5="accent5" accent6="accent6" hlink="hlink" folHlink="folHlink"/>
  <p:sldLayoutIdLst>
    <p:sldLayoutId id="2147484048" r:id="rId1"/>
    <p:sldLayoutId id="2147484049" r:id="rId2"/>
  </p:sldLayoutIdLst>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112" charset="-52"/>
          <a:ea typeface="ＭＳ Ｐゴシック" pitchFamily="-112" charset="-128"/>
          <a:cs typeface="ＭＳ Ｐゴシック" pitchFamily="-112" charset="-128"/>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112" charset="-52"/>
          <a:ea typeface="ＭＳ Ｐゴシック" pitchFamily="-112" charset="-128"/>
          <a:cs typeface="ＭＳ Ｐゴシック" pitchFamily="-112" charset="-128"/>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112" charset="-52"/>
          <a:ea typeface="ＭＳ Ｐゴシック" pitchFamily="-112" charset="-128"/>
          <a:cs typeface="ＭＳ Ｐゴシック" pitchFamily="-112" charset="-128"/>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112" charset="-52"/>
          <a:ea typeface="ＭＳ Ｐゴシック" pitchFamily="-112" charset="-128"/>
          <a:cs typeface="ＭＳ Ｐゴシック" pitchFamily="-112" charset="-128"/>
        </a:defRPr>
      </a:lvl5pPr>
      <a:lvl6pPr marL="456793" algn="ctr" rtl="0" fontAlgn="base">
        <a:spcBef>
          <a:spcPct val="0"/>
        </a:spcBef>
        <a:spcAft>
          <a:spcPct val="0"/>
        </a:spcAft>
        <a:defRPr sz="4200">
          <a:solidFill>
            <a:schemeClr val="tx2"/>
          </a:solidFill>
          <a:effectLst>
            <a:outerShdw blurRad="38100" dist="38100" dir="2700000" algn="tl">
              <a:srgbClr val="000000"/>
            </a:outerShdw>
          </a:effectLst>
          <a:latin typeface="Tahoma" pitchFamily="-112" charset="-52"/>
        </a:defRPr>
      </a:lvl6pPr>
      <a:lvl7pPr marL="913589" algn="ctr" rtl="0" fontAlgn="base">
        <a:spcBef>
          <a:spcPct val="0"/>
        </a:spcBef>
        <a:spcAft>
          <a:spcPct val="0"/>
        </a:spcAft>
        <a:defRPr sz="4200">
          <a:solidFill>
            <a:schemeClr val="tx2"/>
          </a:solidFill>
          <a:effectLst>
            <a:outerShdw blurRad="38100" dist="38100" dir="2700000" algn="tl">
              <a:srgbClr val="000000"/>
            </a:outerShdw>
          </a:effectLst>
          <a:latin typeface="Tahoma" pitchFamily="-112" charset="-52"/>
        </a:defRPr>
      </a:lvl7pPr>
      <a:lvl8pPr marL="1370390" algn="ctr" rtl="0" fontAlgn="base">
        <a:spcBef>
          <a:spcPct val="0"/>
        </a:spcBef>
        <a:spcAft>
          <a:spcPct val="0"/>
        </a:spcAft>
        <a:defRPr sz="4200">
          <a:solidFill>
            <a:schemeClr val="tx2"/>
          </a:solidFill>
          <a:effectLst>
            <a:outerShdw blurRad="38100" dist="38100" dir="2700000" algn="tl">
              <a:srgbClr val="000000"/>
            </a:outerShdw>
          </a:effectLst>
          <a:latin typeface="Tahoma" pitchFamily="-112" charset="-52"/>
        </a:defRPr>
      </a:lvl8pPr>
      <a:lvl9pPr marL="1827184" algn="ctr" rtl="0" fontAlgn="base">
        <a:spcBef>
          <a:spcPct val="0"/>
        </a:spcBef>
        <a:spcAft>
          <a:spcPct val="0"/>
        </a:spcAft>
        <a:defRPr sz="4200">
          <a:solidFill>
            <a:schemeClr val="tx2"/>
          </a:solidFill>
          <a:effectLst>
            <a:outerShdw blurRad="38100" dist="38100" dir="2700000" algn="tl">
              <a:srgbClr val="000000"/>
            </a:outerShdw>
          </a:effectLst>
          <a:latin typeface="Tahoma" pitchFamily="-112" charset="-52"/>
        </a:defRPr>
      </a:lvl9pPr>
    </p:titleStyle>
    <p:bodyStyle>
      <a:lvl1pPr marL="342600" indent="-342600" algn="l" rtl="0" eaLnBrk="0" fontAlgn="base" hangingPunct="0">
        <a:spcBef>
          <a:spcPct val="20000"/>
        </a:spcBef>
        <a:spcAft>
          <a:spcPct val="0"/>
        </a:spcAft>
        <a:buClr>
          <a:schemeClr val="hlink"/>
        </a:buClr>
        <a:buSzPct val="80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2" charset="-128"/>
          <a:cs typeface="ＭＳ Ｐゴシック" pitchFamily="-112" charset="-128"/>
        </a:defRPr>
      </a:lvl1pPr>
      <a:lvl2pPr marL="742293" indent="-285499" algn="l" rtl="0" eaLnBrk="0" fontAlgn="base" hangingPunct="0">
        <a:spcBef>
          <a:spcPct val="20000"/>
        </a:spcBef>
        <a:spcAft>
          <a:spcPct val="0"/>
        </a:spcAft>
        <a:buClr>
          <a:schemeClr val="folHlink"/>
        </a:buClr>
        <a:buSzPct val="80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2" charset="-128"/>
        </a:defRPr>
      </a:lvl2pPr>
      <a:lvl3pPr marL="1141986" indent="-228395" algn="l" rtl="0" eaLnBrk="0" fontAlgn="base" hangingPunct="0">
        <a:spcBef>
          <a:spcPct val="20000"/>
        </a:spcBef>
        <a:spcAft>
          <a:spcPct val="0"/>
        </a:spcAft>
        <a:buClr>
          <a:schemeClr val="tx2"/>
        </a:buClr>
        <a:buSzPct val="80000"/>
        <a:buFont typeface="Wingdings" charset="0"/>
        <a:buChar char="l"/>
        <a:defRPr sz="2400">
          <a:solidFill>
            <a:schemeClr val="tx1"/>
          </a:solidFill>
          <a:effectLst>
            <a:outerShdw blurRad="38100" dist="38100" dir="2700000" algn="tl">
              <a:srgbClr val="000000"/>
            </a:outerShdw>
          </a:effectLst>
          <a:latin typeface="+mn-lt"/>
          <a:ea typeface="ＭＳ Ｐゴシック" pitchFamily="-112" charset="-128"/>
        </a:defRPr>
      </a:lvl3pPr>
      <a:lvl4pPr marL="1598783" indent="-228395" algn="l" rtl="0" eaLnBrk="0" fontAlgn="base" hangingPunct="0">
        <a:spcBef>
          <a:spcPct val="20000"/>
        </a:spcBef>
        <a:spcAft>
          <a:spcPct val="0"/>
        </a:spcAft>
        <a:buClr>
          <a:schemeClr val="hlink"/>
        </a:buClr>
        <a:buSzPct val="80000"/>
        <a:buFont typeface="Wingdings" charset="0"/>
        <a:buChar char="l"/>
        <a:defRPr sz="2000">
          <a:solidFill>
            <a:schemeClr val="tx1"/>
          </a:solidFill>
          <a:effectLst>
            <a:outerShdw blurRad="38100" dist="38100" dir="2700000" algn="tl">
              <a:srgbClr val="000000"/>
            </a:outerShdw>
          </a:effectLst>
          <a:latin typeface="+mn-lt"/>
          <a:ea typeface="ＭＳ Ｐゴシック" pitchFamily="-112" charset="-128"/>
        </a:defRPr>
      </a:lvl4pPr>
      <a:lvl5pPr marL="2055584" indent="-228395" algn="l" rtl="0" eaLnBrk="0" fontAlgn="base" hangingPunct="0">
        <a:spcBef>
          <a:spcPct val="20000"/>
        </a:spcBef>
        <a:spcAft>
          <a:spcPct val="0"/>
        </a:spcAft>
        <a:buClr>
          <a:schemeClr val="tx1"/>
        </a:buClr>
        <a:buSzPct val="80000"/>
        <a:buFont typeface="Wingdings" charset="0"/>
        <a:buChar char="l"/>
        <a:defRPr sz="2000">
          <a:solidFill>
            <a:schemeClr val="tx1"/>
          </a:solidFill>
          <a:effectLst>
            <a:outerShdw blurRad="38100" dist="38100" dir="2700000" algn="tl">
              <a:srgbClr val="000000"/>
            </a:outerShdw>
          </a:effectLst>
          <a:latin typeface="+mn-lt"/>
          <a:ea typeface="ＭＳ Ｐゴシック" pitchFamily="-112" charset="-128"/>
        </a:defRPr>
      </a:lvl5pPr>
      <a:lvl6pPr marL="2512379" indent="-228395" algn="l" rtl="0" fontAlgn="base">
        <a:spcBef>
          <a:spcPct val="20000"/>
        </a:spcBef>
        <a:spcAft>
          <a:spcPct val="0"/>
        </a:spcAft>
        <a:buClr>
          <a:schemeClr val="tx1"/>
        </a:buClr>
        <a:buSzPct val="80000"/>
        <a:buFont typeface="Wingdings" pitchFamily="-112" charset="2"/>
        <a:buChar char="l"/>
        <a:defRPr sz="2000">
          <a:solidFill>
            <a:schemeClr val="tx1"/>
          </a:solidFill>
          <a:effectLst>
            <a:outerShdw blurRad="38100" dist="38100" dir="2700000" algn="tl">
              <a:srgbClr val="000000"/>
            </a:outerShdw>
          </a:effectLst>
          <a:latin typeface="+mn-lt"/>
          <a:ea typeface="ＭＳ Ｐゴシック" pitchFamily="-112" charset="-128"/>
        </a:defRPr>
      </a:lvl6pPr>
      <a:lvl7pPr marL="2969173" indent="-228395" algn="l" rtl="0" fontAlgn="base">
        <a:spcBef>
          <a:spcPct val="20000"/>
        </a:spcBef>
        <a:spcAft>
          <a:spcPct val="0"/>
        </a:spcAft>
        <a:buClr>
          <a:schemeClr val="tx1"/>
        </a:buClr>
        <a:buSzPct val="80000"/>
        <a:buFont typeface="Wingdings" pitchFamily="-112" charset="2"/>
        <a:buChar char="l"/>
        <a:defRPr sz="2000">
          <a:solidFill>
            <a:schemeClr val="tx1"/>
          </a:solidFill>
          <a:effectLst>
            <a:outerShdw blurRad="38100" dist="38100" dir="2700000" algn="tl">
              <a:srgbClr val="000000"/>
            </a:outerShdw>
          </a:effectLst>
          <a:latin typeface="+mn-lt"/>
          <a:ea typeface="ＭＳ Ｐゴシック" pitchFamily="-112" charset="-128"/>
        </a:defRPr>
      </a:lvl7pPr>
      <a:lvl8pPr marL="3425972" indent="-228395" algn="l" rtl="0" fontAlgn="base">
        <a:spcBef>
          <a:spcPct val="20000"/>
        </a:spcBef>
        <a:spcAft>
          <a:spcPct val="0"/>
        </a:spcAft>
        <a:buClr>
          <a:schemeClr val="tx1"/>
        </a:buClr>
        <a:buSzPct val="80000"/>
        <a:buFont typeface="Wingdings" pitchFamily="-112" charset="2"/>
        <a:buChar char="l"/>
        <a:defRPr sz="2000">
          <a:solidFill>
            <a:schemeClr val="tx1"/>
          </a:solidFill>
          <a:effectLst>
            <a:outerShdw blurRad="38100" dist="38100" dir="2700000" algn="tl">
              <a:srgbClr val="000000"/>
            </a:outerShdw>
          </a:effectLst>
          <a:latin typeface="+mn-lt"/>
          <a:ea typeface="ＭＳ Ｐゴシック" pitchFamily="-112" charset="-128"/>
        </a:defRPr>
      </a:lvl8pPr>
      <a:lvl9pPr marL="3882762" indent="-228395" algn="l" rtl="0" fontAlgn="base">
        <a:spcBef>
          <a:spcPct val="20000"/>
        </a:spcBef>
        <a:spcAft>
          <a:spcPct val="0"/>
        </a:spcAft>
        <a:buClr>
          <a:schemeClr val="tx1"/>
        </a:buClr>
        <a:buSzPct val="80000"/>
        <a:buFont typeface="Wingdings" pitchFamily="-112" charset="2"/>
        <a:buChar char="l"/>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6793" rtl="0" eaLnBrk="1" latinLnBrk="0" hangingPunct="1">
        <a:defRPr sz="1800" kern="1200">
          <a:solidFill>
            <a:schemeClr val="tx1"/>
          </a:solidFill>
          <a:latin typeface="+mn-lt"/>
          <a:ea typeface="+mn-ea"/>
          <a:cs typeface="+mn-cs"/>
        </a:defRPr>
      </a:lvl1pPr>
      <a:lvl2pPr marL="456793" algn="l" defTabSz="456793" rtl="0" eaLnBrk="1" latinLnBrk="0" hangingPunct="1">
        <a:defRPr sz="1800" kern="1200">
          <a:solidFill>
            <a:schemeClr val="tx1"/>
          </a:solidFill>
          <a:latin typeface="+mn-lt"/>
          <a:ea typeface="+mn-ea"/>
          <a:cs typeface="+mn-cs"/>
        </a:defRPr>
      </a:lvl2pPr>
      <a:lvl3pPr marL="913589" algn="l" defTabSz="456793" rtl="0" eaLnBrk="1" latinLnBrk="0" hangingPunct="1">
        <a:defRPr sz="1800" kern="1200">
          <a:solidFill>
            <a:schemeClr val="tx1"/>
          </a:solidFill>
          <a:latin typeface="+mn-lt"/>
          <a:ea typeface="+mn-ea"/>
          <a:cs typeface="+mn-cs"/>
        </a:defRPr>
      </a:lvl3pPr>
      <a:lvl4pPr marL="1370390" algn="l" defTabSz="456793" rtl="0" eaLnBrk="1" latinLnBrk="0" hangingPunct="1">
        <a:defRPr sz="1800" kern="1200">
          <a:solidFill>
            <a:schemeClr val="tx1"/>
          </a:solidFill>
          <a:latin typeface="+mn-lt"/>
          <a:ea typeface="+mn-ea"/>
          <a:cs typeface="+mn-cs"/>
        </a:defRPr>
      </a:lvl4pPr>
      <a:lvl5pPr marL="1827184" algn="l" defTabSz="456793" rtl="0" eaLnBrk="1" latinLnBrk="0" hangingPunct="1">
        <a:defRPr sz="1800" kern="1200">
          <a:solidFill>
            <a:schemeClr val="tx1"/>
          </a:solidFill>
          <a:latin typeface="+mn-lt"/>
          <a:ea typeface="+mn-ea"/>
          <a:cs typeface="+mn-cs"/>
        </a:defRPr>
      </a:lvl5pPr>
      <a:lvl6pPr marL="2283978" algn="l" defTabSz="456793" rtl="0" eaLnBrk="1" latinLnBrk="0" hangingPunct="1">
        <a:defRPr sz="1800" kern="1200">
          <a:solidFill>
            <a:schemeClr val="tx1"/>
          </a:solidFill>
          <a:latin typeface="+mn-lt"/>
          <a:ea typeface="+mn-ea"/>
          <a:cs typeface="+mn-cs"/>
        </a:defRPr>
      </a:lvl6pPr>
      <a:lvl7pPr marL="2740777" algn="l" defTabSz="456793" rtl="0" eaLnBrk="1" latinLnBrk="0" hangingPunct="1">
        <a:defRPr sz="1800" kern="1200">
          <a:solidFill>
            <a:schemeClr val="tx1"/>
          </a:solidFill>
          <a:latin typeface="+mn-lt"/>
          <a:ea typeface="+mn-ea"/>
          <a:cs typeface="+mn-cs"/>
        </a:defRPr>
      </a:lvl7pPr>
      <a:lvl8pPr marL="3197567" algn="l" defTabSz="456793" rtl="0" eaLnBrk="1" latinLnBrk="0" hangingPunct="1">
        <a:defRPr sz="1800" kern="1200">
          <a:solidFill>
            <a:schemeClr val="tx1"/>
          </a:solidFill>
          <a:latin typeface="+mn-lt"/>
          <a:ea typeface="+mn-ea"/>
          <a:cs typeface="+mn-cs"/>
        </a:defRPr>
      </a:lvl8pPr>
      <a:lvl9pPr marL="3654368" algn="l" defTabSz="45679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314" name="Group 2">
            <a:extLst>
              <a:ext uri="{FF2B5EF4-FFF2-40B4-BE49-F238E27FC236}">
                <a16:creationId xmlns:a16="http://schemas.microsoft.com/office/drawing/2014/main" id="{C53DA9FD-8D85-C540-BCAB-3566A36610B7}"/>
              </a:ext>
            </a:extLst>
          </p:cNvPr>
          <p:cNvGrpSpPr>
            <a:grpSpLocks/>
          </p:cNvGrpSpPr>
          <p:nvPr/>
        </p:nvGrpSpPr>
        <p:grpSpPr bwMode="auto">
          <a:xfrm>
            <a:off x="6303963" y="0"/>
            <a:ext cx="2840037" cy="3254375"/>
            <a:chOff x="3115" y="0"/>
            <a:chExt cx="2170" cy="2486"/>
          </a:xfrm>
        </p:grpSpPr>
        <p:grpSp>
          <p:nvGrpSpPr>
            <p:cNvPr id="13320" name="Group 3">
              <a:extLst>
                <a:ext uri="{FF2B5EF4-FFF2-40B4-BE49-F238E27FC236}">
                  <a16:creationId xmlns:a16="http://schemas.microsoft.com/office/drawing/2014/main" id="{73AB4BDA-151D-1947-A1CE-558C5C580349}"/>
                </a:ext>
              </a:extLst>
            </p:cNvPr>
            <p:cNvGrpSpPr>
              <a:grpSpLocks/>
            </p:cNvGrpSpPr>
            <p:nvPr/>
          </p:nvGrpSpPr>
          <p:grpSpPr bwMode="auto">
            <a:xfrm>
              <a:off x="4080" y="1910"/>
              <a:ext cx="768" cy="576"/>
              <a:chOff x="0" y="0"/>
              <a:chExt cx="768" cy="576"/>
            </a:xfrm>
          </p:grpSpPr>
          <p:sp>
            <p:nvSpPr>
              <p:cNvPr id="13452" name="Oval 4">
                <a:extLst>
                  <a:ext uri="{FF2B5EF4-FFF2-40B4-BE49-F238E27FC236}">
                    <a16:creationId xmlns:a16="http://schemas.microsoft.com/office/drawing/2014/main" id="{29C89257-B070-314B-9D70-34978985DDF0}"/>
                  </a:ext>
                </a:extLst>
              </p:cNvPr>
              <p:cNvSpPr>
                <a:spLocks noChangeArrowheads="1"/>
              </p:cNvSpPr>
              <p:nvPr/>
            </p:nvSpPr>
            <p:spPr bwMode="hidden">
              <a:xfrm>
                <a:off x="3"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spcBef>
                    <a:spcPct val="20000"/>
                  </a:spcBef>
                  <a:buClr>
                    <a:srgbClr val="FF3399"/>
                  </a:buClr>
                  <a:buFontTx/>
                  <a:buChar char="•"/>
                  <a:defRPr/>
                </a:pPr>
                <a:endParaRPr lang="en-US" altLang="en-US" sz="3200">
                  <a:solidFill>
                    <a:srgbClr val="FFCC00"/>
                  </a:solidFill>
                  <a:latin typeface="Arial Black" panose="020B0604020202020204" pitchFamily="34" charset="0"/>
                </a:endParaRPr>
              </a:p>
            </p:txBody>
          </p:sp>
          <p:sp>
            <p:nvSpPr>
              <p:cNvPr id="13453" name="Oval 5">
                <a:extLst>
                  <a:ext uri="{FF2B5EF4-FFF2-40B4-BE49-F238E27FC236}">
                    <a16:creationId xmlns:a16="http://schemas.microsoft.com/office/drawing/2014/main" id="{87164D5A-D38F-9D40-8D94-61A6766893C3}"/>
                  </a:ext>
                </a:extLst>
              </p:cNvPr>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spcBef>
                    <a:spcPct val="20000"/>
                  </a:spcBef>
                  <a:buClr>
                    <a:srgbClr val="FF3399"/>
                  </a:buClr>
                  <a:buFontTx/>
                  <a:buChar char="•"/>
                  <a:defRPr/>
                </a:pPr>
                <a:endParaRPr lang="en-US" altLang="en-US" sz="3200">
                  <a:solidFill>
                    <a:srgbClr val="FFCC00"/>
                  </a:solidFill>
                  <a:latin typeface="Arial Black" panose="020B0604020202020204" pitchFamily="34" charset="0"/>
                </a:endParaRPr>
              </a:p>
            </p:txBody>
          </p:sp>
        </p:grpSp>
        <p:grpSp>
          <p:nvGrpSpPr>
            <p:cNvPr id="13321" name="Group 6">
              <a:extLst>
                <a:ext uri="{FF2B5EF4-FFF2-40B4-BE49-F238E27FC236}">
                  <a16:creationId xmlns:a16="http://schemas.microsoft.com/office/drawing/2014/main" id="{101B1713-629E-B94F-B3B2-03AAF415FBF9}"/>
                </a:ext>
              </a:extLst>
            </p:cNvPr>
            <p:cNvGrpSpPr>
              <a:grpSpLocks/>
            </p:cNvGrpSpPr>
            <p:nvPr/>
          </p:nvGrpSpPr>
          <p:grpSpPr bwMode="auto">
            <a:xfrm>
              <a:off x="4257" y="1103"/>
              <a:ext cx="768" cy="576"/>
              <a:chOff x="0" y="0"/>
              <a:chExt cx="768" cy="576"/>
            </a:xfrm>
          </p:grpSpPr>
          <p:sp>
            <p:nvSpPr>
              <p:cNvPr id="13450" name="Oval 7">
                <a:extLst>
                  <a:ext uri="{FF2B5EF4-FFF2-40B4-BE49-F238E27FC236}">
                    <a16:creationId xmlns:a16="http://schemas.microsoft.com/office/drawing/2014/main" id="{7959C6A4-8B39-5C42-A757-0FC089034AE9}"/>
                  </a:ext>
                </a:extLst>
              </p:cNvPr>
              <p:cNvSpPr>
                <a:spLocks noChangeArrowheads="1"/>
              </p:cNvSpPr>
              <p:nvPr/>
            </p:nvSpPr>
            <p:spPr bwMode="hidden">
              <a:xfrm>
                <a:off x="-3" y="3"/>
                <a:ext cx="771"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spcBef>
                    <a:spcPct val="20000"/>
                  </a:spcBef>
                  <a:buClr>
                    <a:srgbClr val="FF3399"/>
                  </a:buClr>
                  <a:buFontTx/>
                  <a:buChar char="•"/>
                  <a:defRPr/>
                </a:pPr>
                <a:endParaRPr lang="en-US" altLang="en-US" sz="3200">
                  <a:solidFill>
                    <a:srgbClr val="FFCC00"/>
                  </a:solidFill>
                  <a:latin typeface="Arial Black" panose="020B0604020202020204" pitchFamily="34" charset="0"/>
                </a:endParaRPr>
              </a:p>
            </p:txBody>
          </p:sp>
          <p:sp>
            <p:nvSpPr>
              <p:cNvPr id="13451" name="Oval 8">
                <a:extLst>
                  <a:ext uri="{FF2B5EF4-FFF2-40B4-BE49-F238E27FC236}">
                    <a16:creationId xmlns:a16="http://schemas.microsoft.com/office/drawing/2014/main" id="{DDF33996-E120-954C-B48B-304A80452578}"/>
                  </a:ext>
                </a:extLst>
              </p:cNvPr>
              <p:cNvSpPr>
                <a:spLocks noChangeArrowheads="1"/>
              </p:cNvSpPr>
              <p:nvPr/>
            </p:nvSpPr>
            <p:spPr bwMode="hidden">
              <a:xfrm>
                <a:off x="276" y="254"/>
                <a:ext cx="186" cy="109"/>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spcBef>
                    <a:spcPct val="20000"/>
                  </a:spcBef>
                  <a:buClr>
                    <a:srgbClr val="FF3399"/>
                  </a:buClr>
                  <a:buFontTx/>
                  <a:buChar char="•"/>
                  <a:defRPr/>
                </a:pPr>
                <a:endParaRPr lang="en-US" altLang="en-US" sz="3200">
                  <a:solidFill>
                    <a:srgbClr val="FFCC00"/>
                  </a:solidFill>
                  <a:latin typeface="Arial Black" panose="020B0604020202020204" pitchFamily="34" charset="0"/>
                </a:endParaRPr>
              </a:p>
            </p:txBody>
          </p:sp>
        </p:grpSp>
        <p:grpSp>
          <p:nvGrpSpPr>
            <p:cNvPr id="13322" name="Group 9">
              <a:extLst>
                <a:ext uri="{FF2B5EF4-FFF2-40B4-BE49-F238E27FC236}">
                  <a16:creationId xmlns:a16="http://schemas.microsoft.com/office/drawing/2014/main" id="{9EC00CE7-43EE-724B-9612-9ED9C9AAD0FE}"/>
                </a:ext>
              </a:extLst>
            </p:cNvPr>
            <p:cNvGrpSpPr>
              <a:grpSpLocks/>
            </p:cNvGrpSpPr>
            <p:nvPr/>
          </p:nvGrpSpPr>
          <p:grpSpPr bwMode="auto">
            <a:xfrm>
              <a:off x="3134" y="0"/>
              <a:ext cx="768" cy="576"/>
              <a:chOff x="0" y="0"/>
              <a:chExt cx="768" cy="576"/>
            </a:xfrm>
          </p:grpSpPr>
          <p:sp>
            <p:nvSpPr>
              <p:cNvPr id="13448" name="Oval 10">
                <a:extLst>
                  <a:ext uri="{FF2B5EF4-FFF2-40B4-BE49-F238E27FC236}">
                    <a16:creationId xmlns:a16="http://schemas.microsoft.com/office/drawing/2014/main" id="{45953EE7-9BF8-8645-98EB-A8C2920B3E42}"/>
                  </a:ext>
                </a:extLst>
              </p:cNvPr>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spcBef>
                    <a:spcPct val="20000"/>
                  </a:spcBef>
                  <a:buClr>
                    <a:srgbClr val="FF3399"/>
                  </a:buClr>
                  <a:buFontTx/>
                  <a:buChar char="•"/>
                  <a:defRPr/>
                </a:pPr>
                <a:endParaRPr lang="en-US" altLang="en-US" sz="3200">
                  <a:solidFill>
                    <a:srgbClr val="FFCC00"/>
                  </a:solidFill>
                  <a:latin typeface="Arial Black" panose="020B0604020202020204" pitchFamily="34" charset="0"/>
                </a:endParaRPr>
              </a:p>
            </p:txBody>
          </p:sp>
          <p:sp>
            <p:nvSpPr>
              <p:cNvPr id="13449" name="Oval 11">
                <a:extLst>
                  <a:ext uri="{FF2B5EF4-FFF2-40B4-BE49-F238E27FC236}">
                    <a16:creationId xmlns:a16="http://schemas.microsoft.com/office/drawing/2014/main" id="{97E7AD5C-B1A7-534E-B241-F134D615C712}"/>
                  </a:ext>
                </a:extLst>
              </p:cNvPr>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spcBef>
                    <a:spcPct val="20000"/>
                  </a:spcBef>
                  <a:buClr>
                    <a:srgbClr val="FF3399"/>
                  </a:buClr>
                  <a:buFontTx/>
                  <a:buChar char="•"/>
                  <a:defRPr/>
                </a:pPr>
                <a:endParaRPr lang="en-US" altLang="en-US" sz="3200">
                  <a:solidFill>
                    <a:srgbClr val="FFCC00"/>
                  </a:solidFill>
                  <a:latin typeface="Arial Black" panose="020B0604020202020204" pitchFamily="34" charset="0"/>
                </a:endParaRPr>
              </a:p>
            </p:txBody>
          </p:sp>
        </p:grpSp>
        <p:grpSp>
          <p:nvGrpSpPr>
            <p:cNvPr id="13323" name="Group 12">
              <a:extLst>
                <a:ext uri="{FF2B5EF4-FFF2-40B4-BE49-F238E27FC236}">
                  <a16:creationId xmlns:a16="http://schemas.microsoft.com/office/drawing/2014/main" id="{337E435C-C41B-FE40-B880-61A52C271634}"/>
                </a:ext>
              </a:extLst>
            </p:cNvPr>
            <p:cNvGrpSpPr>
              <a:grpSpLocks/>
            </p:cNvGrpSpPr>
            <p:nvPr/>
          </p:nvGrpSpPr>
          <p:grpSpPr bwMode="auto">
            <a:xfrm>
              <a:off x="3115" y="0"/>
              <a:ext cx="2170" cy="1702"/>
              <a:chOff x="3115" y="0"/>
              <a:chExt cx="2170" cy="1702"/>
            </a:xfrm>
          </p:grpSpPr>
          <p:grpSp>
            <p:nvGrpSpPr>
              <p:cNvPr id="13324" name="Group 13">
                <a:extLst>
                  <a:ext uri="{FF2B5EF4-FFF2-40B4-BE49-F238E27FC236}">
                    <a16:creationId xmlns:a16="http://schemas.microsoft.com/office/drawing/2014/main" id="{A96D3007-945B-E547-91CA-21775750CCD7}"/>
                  </a:ext>
                </a:extLst>
              </p:cNvPr>
              <p:cNvGrpSpPr>
                <a:grpSpLocks/>
              </p:cNvGrpSpPr>
              <p:nvPr/>
            </p:nvGrpSpPr>
            <p:grpSpPr bwMode="auto">
              <a:xfrm>
                <a:off x="3640" y="308"/>
                <a:ext cx="1145" cy="844"/>
                <a:chOff x="1265" y="814"/>
                <a:chExt cx="2919" cy="2151"/>
              </a:xfrm>
            </p:grpSpPr>
            <p:sp>
              <p:nvSpPr>
                <p:cNvPr id="13446" name="Oval 14">
                  <a:extLst>
                    <a:ext uri="{FF2B5EF4-FFF2-40B4-BE49-F238E27FC236}">
                      <a16:creationId xmlns:a16="http://schemas.microsoft.com/office/drawing/2014/main" id="{9094B498-C4D2-414C-9B6D-122F7D9CD084}"/>
                    </a:ext>
                  </a:extLst>
                </p:cNvPr>
                <p:cNvSpPr>
                  <a:spLocks noChangeArrowheads="1"/>
                </p:cNvSpPr>
                <p:nvPr/>
              </p:nvSpPr>
              <p:spPr bwMode="hidden">
                <a:xfrm>
                  <a:off x="1266" y="814"/>
                  <a:ext cx="2919" cy="2151"/>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spcBef>
                      <a:spcPct val="20000"/>
                    </a:spcBef>
                    <a:buClr>
                      <a:srgbClr val="FF3399"/>
                    </a:buClr>
                    <a:buFontTx/>
                    <a:buChar char="•"/>
                    <a:defRPr/>
                  </a:pPr>
                  <a:endParaRPr lang="en-US" altLang="en-US" sz="3200">
                    <a:solidFill>
                      <a:srgbClr val="FFCC00"/>
                    </a:solidFill>
                    <a:latin typeface="Arial Black" panose="020B0604020202020204" pitchFamily="34" charset="0"/>
                  </a:endParaRPr>
                </a:p>
              </p:txBody>
            </p:sp>
            <p:sp>
              <p:nvSpPr>
                <p:cNvPr id="13447" name="Oval 15">
                  <a:extLst>
                    <a:ext uri="{FF2B5EF4-FFF2-40B4-BE49-F238E27FC236}">
                      <a16:creationId xmlns:a16="http://schemas.microsoft.com/office/drawing/2014/main" id="{1B03D119-DDA6-244F-A526-EE18B24DF4E0}"/>
                    </a:ext>
                  </a:extLst>
                </p:cNvPr>
                <p:cNvSpPr>
                  <a:spLocks noChangeArrowheads="1"/>
                </p:cNvSpPr>
                <p:nvPr/>
              </p:nvSpPr>
              <p:spPr bwMode="hidden">
                <a:xfrm>
                  <a:off x="2382" y="1602"/>
                  <a:ext cx="578" cy="405"/>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spcBef>
                      <a:spcPct val="20000"/>
                    </a:spcBef>
                    <a:buClr>
                      <a:srgbClr val="FF3399"/>
                    </a:buClr>
                    <a:buFontTx/>
                    <a:buChar char="•"/>
                    <a:defRPr/>
                  </a:pPr>
                  <a:endParaRPr lang="en-US" altLang="en-US" sz="3200">
                    <a:solidFill>
                      <a:srgbClr val="FFCC00"/>
                    </a:solidFill>
                    <a:latin typeface="Arial Black" panose="020B0604020202020204" pitchFamily="34" charset="0"/>
                  </a:endParaRPr>
                </a:p>
              </p:txBody>
            </p:sp>
          </p:grpSp>
          <p:grpSp>
            <p:nvGrpSpPr>
              <p:cNvPr id="13325" name="Group 16">
                <a:extLst>
                  <a:ext uri="{FF2B5EF4-FFF2-40B4-BE49-F238E27FC236}">
                    <a16:creationId xmlns:a16="http://schemas.microsoft.com/office/drawing/2014/main" id="{B80AF206-7EEC-FB4A-A6EB-703F08C0C2DF}"/>
                  </a:ext>
                </a:extLst>
              </p:cNvPr>
              <p:cNvGrpSpPr>
                <a:grpSpLocks/>
              </p:cNvGrpSpPr>
              <p:nvPr/>
            </p:nvGrpSpPr>
            <p:grpSpPr bwMode="auto">
              <a:xfrm>
                <a:off x="3115" y="0"/>
                <a:ext cx="2145" cy="1702"/>
                <a:chOff x="3115" y="0"/>
                <a:chExt cx="2145" cy="1702"/>
              </a:xfrm>
            </p:grpSpPr>
            <p:grpSp>
              <p:nvGrpSpPr>
                <p:cNvPr id="13348" name="Group 17">
                  <a:extLst>
                    <a:ext uri="{FF2B5EF4-FFF2-40B4-BE49-F238E27FC236}">
                      <a16:creationId xmlns:a16="http://schemas.microsoft.com/office/drawing/2014/main" id="{E1EC9466-3A54-C247-8415-18A62791D89B}"/>
                    </a:ext>
                  </a:extLst>
                </p:cNvPr>
                <p:cNvGrpSpPr>
                  <a:grpSpLocks/>
                </p:cNvGrpSpPr>
                <p:nvPr/>
              </p:nvGrpSpPr>
              <p:grpSpPr bwMode="auto">
                <a:xfrm>
                  <a:off x="4505" y="589"/>
                  <a:ext cx="493" cy="912"/>
                  <a:chOff x="3471" y="1530"/>
                  <a:chExt cx="1258" cy="2327"/>
                </a:xfrm>
              </p:grpSpPr>
              <p:sp>
                <p:nvSpPr>
                  <p:cNvPr id="13444" name="Freeform 18">
                    <a:extLst>
                      <a:ext uri="{FF2B5EF4-FFF2-40B4-BE49-F238E27FC236}">
                        <a16:creationId xmlns:a16="http://schemas.microsoft.com/office/drawing/2014/main" id="{51B1A6BC-C86A-1D41-BB47-F08F42985298}"/>
                      </a:ext>
                    </a:extLst>
                  </p:cNvPr>
                  <p:cNvSpPr>
                    <a:spLocks/>
                  </p:cNvSpPr>
                  <p:nvPr/>
                </p:nvSpPr>
                <p:spPr bwMode="hidden">
                  <a:xfrm rot="2711884">
                    <a:off x="2778" y="2236"/>
                    <a:ext cx="1699" cy="313"/>
                  </a:xfrm>
                  <a:custGeom>
                    <a:avLst/>
                    <a:gdLst>
                      <a:gd name="T0" fmla="*/ 0 w 2736"/>
                      <a:gd name="T1" fmla="*/ 194 h 504"/>
                      <a:gd name="T2" fmla="*/ 333 w 2736"/>
                      <a:gd name="T3" fmla="*/ 65 h 504"/>
                      <a:gd name="T4" fmla="*/ 685 w 2736"/>
                      <a:gd name="T5" fmla="*/ 9 h 504"/>
                      <a:gd name="T6" fmla="*/ 1055 w 2736"/>
                      <a:gd name="T7" fmla="*/ 9 h 504"/>
                      <a:gd name="T8" fmla="*/ 1049 w 2736"/>
                      <a:gd name="T9" fmla="*/ 40 h 504"/>
                      <a:gd name="T10" fmla="*/ 680 w 2736"/>
                      <a:gd name="T11" fmla="*/ 40 h 504"/>
                      <a:gd name="T12" fmla="*/ 252 w 2736"/>
                      <a:gd name="T13" fmla="*/ 112 h 504"/>
                      <a:gd name="T14" fmla="*/ 0 w 2736"/>
                      <a:gd name="T15" fmla="*/ 19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445" name="Freeform 19">
                    <a:extLst>
                      <a:ext uri="{FF2B5EF4-FFF2-40B4-BE49-F238E27FC236}">
                        <a16:creationId xmlns:a16="http://schemas.microsoft.com/office/drawing/2014/main" id="{1AAAD5C0-6229-1B4F-B07A-C66CFA769267}"/>
                      </a:ext>
                    </a:extLst>
                  </p:cNvPr>
                  <p:cNvSpPr>
                    <a:spLocks/>
                  </p:cNvSpPr>
                  <p:nvPr/>
                </p:nvSpPr>
                <p:spPr bwMode="hidden">
                  <a:xfrm rot="2711884">
                    <a:off x="4039" y="3129"/>
                    <a:ext cx="885" cy="486"/>
                  </a:xfrm>
                  <a:custGeom>
                    <a:avLst/>
                    <a:gdLst>
                      <a:gd name="T0" fmla="*/ 2 w 1769"/>
                      <a:gd name="T1" fmla="*/ 3 h 791"/>
                      <a:gd name="T2" fmla="*/ 122 w 1769"/>
                      <a:gd name="T3" fmla="*/ 21 h 791"/>
                      <a:gd name="T4" fmla="*/ 290 w 1769"/>
                      <a:gd name="T5" fmla="*/ 76 h 791"/>
                      <a:gd name="T6" fmla="*/ 403 w 1769"/>
                      <a:gd name="T7" fmla="*/ 163 h 791"/>
                      <a:gd name="T8" fmla="*/ 439 w 1769"/>
                      <a:gd name="T9" fmla="*/ 230 h 791"/>
                      <a:gd name="T10" fmla="*/ 423 w 1769"/>
                      <a:gd name="T11" fmla="*/ 297 h 791"/>
                      <a:gd name="T12" fmla="*/ 398 w 1769"/>
                      <a:gd name="T13" fmla="*/ 238 h 791"/>
                      <a:gd name="T14" fmla="*/ 348 w 1769"/>
                      <a:gd name="T15" fmla="*/ 171 h 791"/>
                      <a:gd name="T16" fmla="*/ 278 w 1769"/>
                      <a:gd name="T17" fmla="*/ 112 h 791"/>
                      <a:gd name="T18" fmla="*/ 146 w 1769"/>
                      <a:gd name="T19" fmla="*/ 57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3349" name="Group 20">
                  <a:extLst>
                    <a:ext uri="{FF2B5EF4-FFF2-40B4-BE49-F238E27FC236}">
                      <a16:creationId xmlns:a16="http://schemas.microsoft.com/office/drawing/2014/main" id="{7B14D7AD-0EC5-0843-A08A-E591A370A662}"/>
                    </a:ext>
                  </a:extLst>
                </p:cNvPr>
                <p:cNvGrpSpPr>
                  <a:grpSpLocks/>
                </p:cNvGrpSpPr>
                <p:nvPr/>
              </p:nvGrpSpPr>
              <p:grpSpPr bwMode="auto">
                <a:xfrm>
                  <a:off x="4267" y="781"/>
                  <a:ext cx="966" cy="522"/>
                  <a:chOff x="2864" y="2019"/>
                  <a:chExt cx="2463" cy="1332"/>
                </a:xfrm>
              </p:grpSpPr>
              <p:sp>
                <p:nvSpPr>
                  <p:cNvPr id="13442" name="Freeform 21">
                    <a:extLst>
                      <a:ext uri="{FF2B5EF4-FFF2-40B4-BE49-F238E27FC236}">
                        <a16:creationId xmlns:a16="http://schemas.microsoft.com/office/drawing/2014/main" id="{9D60D322-C639-BC40-93FF-E514921A8D6E}"/>
                      </a:ext>
                    </a:extLst>
                  </p:cNvPr>
                  <p:cNvSpPr>
                    <a:spLocks/>
                  </p:cNvSpPr>
                  <p:nvPr/>
                </p:nvSpPr>
                <p:spPr bwMode="hidden">
                  <a:xfrm rot="2104081">
                    <a:off x="2865" y="2019"/>
                    <a:ext cx="1812" cy="347"/>
                  </a:xfrm>
                  <a:custGeom>
                    <a:avLst/>
                    <a:gdLst>
                      <a:gd name="T0" fmla="*/ 0 w 2736"/>
                      <a:gd name="T1" fmla="*/ 239 h 504"/>
                      <a:gd name="T2" fmla="*/ 379 w 2736"/>
                      <a:gd name="T3" fmla="*/ 80 h 504"/>
                      <a:gd name="T4" fmla="*/ 779 w 2736"/>
                      <a:gd name="T5" fmla="*/ 12 h 504"/>
                      <a:gd name="T6" fmla="*/ 1200 w 2736"/>
                      <a:gd name="T7" fmla="*/ 12 h 504"/>
                      <a:gd name="T8" fmla="*/ 1193 w 2736"/>
                      <a:gd name="T9" fmla="*/ 49 h 504"/>
                      <a:gd name="T10" fmla="*/ 774 w 2736"/>
                      <a:gd name="T11" fmla="*/ 49 h 504"/>
                      <a:gd name="T12" fmla="*/ 287 w 2736"/>
                      <a:gd name="T13" fmla="*/ 138 h 504"/>
                      <a:gd name="T14" fmla="*/ 0 w 2736"/>
                      <a:gd name="T15" fmla="*/ 2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3443" name="Freeform 22">
                    <a:extLst>
                      <a:ext uri="{FF2B5EF4-FFF2-40B4-BE49-F238E27FC236}">
                        <a16:creationId xmlns:a16="http://schemas.microsoft.com/office/drawing/2014/main" id="{B07EA66E-DA8C-7448-B38F-228E3B844870}"/>
                      </a:ext>
                    </a:extLst>
                  </p:cNvPr>
                  <p:cNvSpPr>
                    <a:spLocks/>
                  </p:cNvSpPr>
                  <p:nvPr/>
                </p:nvSpPr>
                <p:spPr bwMode="hidden">
                  <a:xfrm rot="2104081">
                    <a:off x="4352" y="2805"/>
                    <a:ext cx="974" cy="545"/>
                  </a:xfrm>
                  <a:custGeom>
                    <a:avLst/>
                    <a:gdLst>
                      <a:gd name="T0" fmla="*/ 2 w 1769"/>
                      <a:gd name="T1" fmla="*/ 4 h 791"/>
                      <a:gd name="T2" fmla="*/ 147 w 1769"/>
                      <a:gd name="T3" fmla="*/ 27 h 791"/>
                      <a:gd name="T4" fmla="*/ 351 w 1769"/>
                      <a:gd name="T5" fmla="*/ 95 h 791"/>
                      <a:gd name="T6" fmla="*/ 488 w 1769"/>
                      <a:gd name="T7" fmla="*/ 205 h 791"/>
                      <a:gd name="T8" fmla="*/ 532 w 1769"/>
                      <a:gd name="T9" fmla="*/ 289 h 791"/>
                      <a:gd name="T10" fmla="*/ 512 w 1769"/>
                      <a:gd name="T11" fmla="*/ 373 h 791"/>
                      <a:gd name="T12" fmla="*/ 482 w 1769"/>
                      <a:gd name="T13" fmla="*/ 300 h 791"/>
                      <a:gd name="T14" fmla="*/ 421 w 1769"/>
                      <a:gd name="T15" fmla="*/ 216 h 791"/>
                      <a:gd name="T16" fmla="*/ 336 w 1769"/>
                      <a:gd name="T17" fmla="*/ 141 h 791"/>
                      <a:gd name="T18" fmla="*/ 176 w 1769"/>
                      <a:gd name="T19" fmla="*/ 72 h 791"/>
                      <a:gd name="T20" fmla="*/ 0 w 1769"/>
                      <a:gd name="T21" fmla="*/ 36 h 791"/>
                      <a:gd name="T22" fmla="*/ 2 w 1769"/>
                      <a:gd name="T23" fmla="*/ 4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3350" name="Group 23">
                  <a:extLst>
                    <a:ext uri="{FF2B5EF4-FFF2-40B4-BE49-F238E27FC236}">
                      <a16:creationId xmlns:a16="http://schemas.microsoft.com/office/drawing/2014/main" id="{93370DC2-18B9-A644-87AF-E4A886EA431F}"/>
                    </a:ext>
                  </a:extLst>
                </p:cNvPr>
                <p:cNvGrpSpPr>
                  <a:grpSpLocks/>
                </p:cNvGrpSpPr>
                <p:nvPr/>
              </p:nvGrpSpPr>
              <p:grpSpPr bwMode="auto">
                <a:xfrm>
                  <a:off x="4280" y="707"/>
                  <a:ext cx="971" cy="417"/>
                  <a:chOff x="2897" y="1832"/>
                  <a:chExt cx="2477" cy="1064"/>
                </a:xfrm>
              </p:grpSpPr>
              <p:sp>
                <p:nvSpPr>
                  <p:cNvPr id="13440" name="Freeform 24">
                    <a:extLst>
                      <a:ext uri="{FF2B5EF4-FFF2-40B4-BE49-F238E27FC236}">
                        <a16:creationId xmlns:a16="http://schemas.microsoft.com/office/drawing/2014/main" id="{66B13CFA-C94D-FF40-ABB2-035683B651EC}"/>
                      </a:ext>
                    </a:extLst>
                  </p:cNvPr>
                  <p:cNvSpPr>
                    <a:spLocks/>
                  </p:cNvSpPr>
                  <p:nvPr/>
                </p:nvSpPr>
                <p:spPr bwMode="hidden">
                  <a:xfrm rot="1582915">
                    <a:off x="2896" y="1832"/>
                    <a:ext cx="1736" cy="303"/>
                  </a:xfrm>
                  <a:custGeom>
                    <a:avLst/>
                    <a:gdLst>
                      <a:gd name="T0" fmla="*/ 0 w 2736"/>
                      <a:gd name="T1" fmla="*/ 182 h 504"/>
                      <a:gd name="T2" fmla="*/ 348 w 2736"/>
                      <a:gd name="T3" fmla="*/ 61 h 504"/>
                      <a:gd name="T4" fmla="*/ 715 w 2736"/>
                      <a:gd name="T5" fmla="*/ 8 h 504"/>
                      <a:gd name="T6" fmla="*/ 1101 w 2736"/>
                      <a:gd name="T7" fmla="*/ 8 h 504"/>
                      <a:gd name="T8" fmla="*/ 1095 w 2736"/>
                      <a:gd name="T9" fmla="*/ 37 h 504"/>
                      <a:gd name="T10" fmla="*/ 710 w 2736"/>
                      <a:gd name="T11" fmla="*/ 37 h 504"/>
                      <a:gd name="T12" fmla="*/ 263 w 2736"/>
                      <a:gd name="T13" fmla="*/ 106 h 504"/>
                      <a:gd name="T14" fmla="*/ 0 w 2736"/>
                      <a:gd name="T15" fmla="*/ 18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3441" name="Freeform 25">
                    <a:extLst>
                      <a:ext uri="{FF2B5EF4-FFF2-40B4-BE49-F238E27FC236}">
                        <a16:creationId xmlns:a16="http://schemas.microsoft.com/office/drawing/2014/main" id="{62FB4372-A077-9C49-943E-9F7C165F19C5}"/>
                      </a:ext>
                    </a:extLst>
                  </p:cNvPr>
                  <p:cNvSpPr>
                    <a:spLocks/>
                  </p:cNvSpPr>
                  <p:nvPr/>
                </p:nvSpPr>
                <p:spPr bwMode="hidden">
                  <a:xfrm rot="1582915">
                    <a:off x="4443" y="2420"/>
                    <a:ext cx="931" cy="477"/>
                  </a:xfrm>
                  <a:custGeom>
                    <a:avLst/>
                    <a:gdLst>
                      <a:gd name="T0" fmla="*/ 2 w 1769"/>
                      <a:gd name="T1" fmla="*/ 3 h 791"/>
                      <a:gd name="T2" fmla="*/ 134 w 1769"/>
                      <a:gd name="T3" fmla="*/ 21 h 791"/>
                      <a:gd name="T4" fmla="*/ 321 w 1769"/>
                      <a:gd name="T5" fmla="*/ 73 h 791"/>
                      <a:gd name="T6" fmla="*/ 446 w 1769"/>
                      <a:gd name="T7" fmla="*/ 157 h 791"/>
                      <a:gd name="T8" fmla="*/ 486 w 1769"/>
                      <a:gd name="T9" fmla="*/ 221 h 791"/>
                      <a:gd name="T10" fmla="*/ 468 w 1769"/>
                      <a:gd name="T11" fmla="*/ 286 h 791"/>
                      <a:gd name="T12" fmla="*/ 440 w 1769"/>
                      <a:gd name="T13" fmla="*/ 230 h 791"/>
                      <a:gd name="T14" fmla="*/ 385 w 1769"/>
                      <a:gd name="T15" fmla="*/ 165 h 791"/>
                      <a:gd name="T16" fmla="*/ 307 w 1769"/>
                      <a:gd name="T17" fmla="*/ 107 h 791"/>
                      <a:gd name="T18" fmla="*/ 161 w 1769"/>
                      <a:gd name="T19" fmla="*/ 55 h 791"/>
                      <a:gd name="T20" fmla="*/ 0 w 1769"/>
                      <a:gd name="T21" fmla="*/ 28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3351" name="Group 26">
                  <a:extLst>
                    <a:ext uri="{FF2B5EF4-FFF2-40B4-BE49-F238E27FC236}">
                      <a16:creationId xmlns:a16="http://schemas.microsoft.com/office/drawing/2014/main" id="{D5F8AD28-DCB5-B04D-9195-E8DCE552DA9E}"/>
                    </a:ext>
                  </a:extLst>
                </p:cNvPr>
                <p:cNvGrpSpPr>
                  <a:grpSpLocks/>
                </p:cNvGrpSpPr>
                <p:nvPr/>
              </p:nvGrpSpPr>
              <p:grpSpPr bwMode="auto">
                <a:xfrm>
                  <a:off x="4291" y="630"/>
                  <a:ext cx="969" cy="364"/>
                  <a:chOff x="2924" y="1636"/>
                  <a:chExt cx="2472" cy="927"/>
                </a:xfrm>
              </p:grpSpPr>
              <p:sp>
                <p:nvSpPr>
                  <p:cNvPr id="13438" name="Freeform 27">
                    <a:extLst>
                      <a:ext uri="{FF2B5EF4-FFF2-40B4-BE49-F238E27FC236}">
                        <a16:creationId xmlns:a16="http://schemas.microsoft.com/office/drawing/2014/main" id="{9C8DD58C-0333-7D4E-AABD-6BC91199A102}"/>
                      </a:ext>
                    </a:extLst>
                  </p:cNvPr>
                  <p:cNvSpPr>
                    <a:spLocks/>
                  </p:cNvSpPr>
                  <p:nvPr/>
                </p:nvSpPr>
                <p:spPr bwMode="hidden">
                  <a:xfrm rot="1080363">
                    <a:off x="2907" y="1616"/>
                    <a:ext cx="1680" cy="346"/>
                  </a:xfrm>
                  <a:custGeom>
                    <a:avLst/>
                    <a:gdLst>
                      <a:gd name="T0" fmla="*/ 0 w 2736"/>
                      <a:gd name="T1" fmla="*/ 238 h 504"/>
                      <a:gd name="T2" fmla="*/ 326 w 2736"/>
                      <a:gd name="T3" fmla="*/ 79 h 504"/>
                      <a:gd name="T4" fmla="*/ 670 w 2736"/>
                      <a:gd name="T5" fmla="*/ 11 h 504"/>
                      <a:gd name="T6" fmla="*/ 1032 w 2736"/>
                      <a:gd name="T7" fmla="*/ 11 h 504"/>
                      <a:gd name="T8" fmla="*/ 1025 w 2736"/>
                      <a:gd name="T9" fmla="*/ 49 h 504"/>
                      <a:gd name="T10" fmla="*/ 665 w 2736"/>
                      <a:gd name="T11" fmla="*/ 49 h 504"/>
                      <a:gd name="T12" fmla="*/ 247 w 2736"/>
                      <a:gd name="T13" fmla="*/ 137 h 504"/>
                      <a:gd name="T14" fmla="*/ 0 w 2736"/>
                      <a:gd name="T15" fmla="*/ 23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3439" name="Freeform 28">
                    <a:extLst>
                      <a:ext uri="{FF2B5EF4-FFF2-40B4-BE49-F238E27FC236}">
                        <a16:creationId xmlns:a16="http://schemas.microsoft.com/office/drawing/2014/main" id="{F469B31C-C557-4F46-9146-36C1200460A8}"/>
                      </a:ext>
                    </a:extLst>
                  </p:cNvPr>
                  <p:cNvSpPr>
                    <a:spLocks/>
                  </p:cNvSpPr>
                  <p:nvPr/>
                </p:nvSpPr>
                <p:spPr bwMode="hidden">
                  <a:xfrm rot="1080363">
                    <a:off x="4488" y="2030"/>
                    <a:ext cx="891" cy="513"/>
                  </a:xfrm>
                  <a:custGeom>
                    <a:avLst/>
                    <a:gdLst>
                      <a:gd name="T0" fmla="*/ 2 w 1769"/>
                      <a:gd name="T1" fmla="*/ 3 h 791"/>
                      <a:gd name="T2" fmla="*/ 123 w 1769"/>
                      <a:gd name="T3" fmla="*/ 23 h 791"/>
                      <a:gd name="T4" fmla="*/ 294 w 1769"/>
                      <a:gd name="T5" fmla="*/ 84 h 791"/>
                      <a:gd name="T6" fmla="*/ 408 w 1769"/>
                      <a:gd name="T7" fmla="*/ 182 h 791"/>
                      <a:gd name="T8" fmla="*/ 445 w 1769"/>
                      <a:gd name="T9" fmla="*/ 256 h 791"/>
                      <a:gd name="T10" fmla="*/ 429 w 1769"/>
                      <a:gd name="T11" fmla="*/ 331 h 791"/>
                      <a:gd name="T12" fmla="*/ 403 w 1769"/>
                      <a:gd name="T13" fmla="*/ 266 h 791"/>
                      <a:gd name="T14" fmla="*/ 353 w 1769"/>
                      <a:gd name="T15" fmla="*/ 191 h 791"/>
                      <a:gd name="T16" fmla="*/ 282 w 1769"/>
                      <a:gd name="T17" fmla="*/ 125 h 791"/>
                      <a:gd name="T18" fmla="*/ 148 w 1769"/>
                      <a:gd name="T19" fmla="*/ 64 h 791"/>
                      <a:gd name="T20" fmla="*/ 0 w 1769"/>
                      <a:gd name="T21" fmla="*/ 32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3352" name="Group 29">
                  <a:extLst>
                    <a:ext uri="{FF2B5EF4-FFF2-40B4-BE49-F238E27FC236}">
                      <a16:creationId xmlns:a16="http://schemas.microsoft.com/office/drawing/2014/main" id="{B20961C8-00D8-7142-A4A4-07E3B41F57B7}"/>
                    </a:ext>
                  </a:extLst>
                </p:cNvPr>
                <p:cNvGrpSpPr>
                  <a:grpSpLocks/>
                </p:cNvGrpSpPr>
                <p:nvPr/>
              </p:nvGrpSpPr>
              <p:grpSpPr bwMode="auto">
                <a:xfrm>
                  <a:off x="4304" y="543"/>
                  <a:ext cx="918" cy="258"/>
                  <a:chOff x="2958" y="1414"/>
                  <a:chExt cx="2342" cy="657"/>
                </a:xfrm>
              </p:grpSpPr>
              <p:sp>
                <p:nvSpPr>
                  <p:cNvPr id="13436" name="Freeform 30">
                    <a:extLst>
                      <a:ext uri="{FF2B5EF4-FFF2-40B4-BE49-F238E27FC236}">
                        <a16:creationId xmlns:a16="http://schemas.microsoft.com/office/drawing/2014/main" id="{AA219F3F-5DCD-5148-976E-51677F22B08F}"/>
                      </a:ext>
                    </a:extLst>
                  </p:cNvPr>
                  <p:cNvSpPr>
                    <a:spLocks/>
                  </p:cNvSpPr>
                  <p:nvPr/>
                </p:nvSpPr>
                <p:spPr bwMode="hidden">
                  <a:xfrm rot="463793">
                    <a:off x="2957" y="1415"/>
                    <a:ext cx="1544" cy="312"/>
                  </a:xfrm>
                  <a:custGeom>
                    <a:avLst/>
                    <a:gdLst>
                      <a:gd name="T0" fmla="*/ 0 w 2736"/>
                      <a:gd name="T1" fmla="*/ 193 h 504"/>
                      <a:gd name="T2" fmla="*/ 275 w 2736"/>
                      <a:gd name="T3" fmla="*/ 64 h 504"/>
                      <a:gd name="T4" fmla="*/ 565 w 2736"/>
                      <a:gd name="T5" fmla="*/ 9 h 504"/>
                      <a:gd name="T6" fmla="*/ 871 w 2736"/>
                      <a:gd name="T7" fmla="*/ 9 h 504"/>
                      <a:gd name="T8" fmla="*/ 866 w 2736"/>
                      <a:gd name="T9" fmla="*/ 40 h 504"/>
                      <a:gd name="T10" fmla="*/ 562 w 2736"/>
                      <a:gd name="T11" fmla="*/ 40 h 504"/>
                      <a:gd name="T12" fmla="*/ 208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3437" name="Freeform 31">
                    <a:extLst>
                      <a:ext uri="{FF2B5EF4-FFF2-40B4-BE49-F238E27FC236}">
                        <a16:creationId xmlns:a16="http://schemas.microsoft.com/office/drawing/2014/main" id="{8F89D841-3ABC-B04F-B07A-E4D0E769BBD6}"/>
                      </a:ext>
                    </a:extLst>
                  </p:cNvPr>
                  <p:cNvSpPr>
                    <a:spLocks/>
                  </p:cNvSpPr>
                  <p:nvPr/>
                </p:nvSpPr>
                <p:spPr bwMode="hidden">
                  <a:xfrm rot="463793">
                    <a:off x="4470" y="1581"/>
                    <a:ext cx="829" cy="448"/>
                  </a:xfrm>
                  <a:custGeom>
                    <a:avLst/>
                    <a:gdLst>
                      <a:gd name="T0" fmla="*/ 1 w 1769"/>
                      <a:gd name="T1" fmla="*/ 3 h 791"/>
                      <a:gd name="T2" fmla="*/ 106 w 1769"/>
                      <a:gd name="T3" fmla="*/ 18 h 791"/>
                      <a:gd name="T4" fmla="*/ 254 w 1769"/>
                      <a:gd name="T5" fmla="*/ 64 h 791"/>
                      <a:gd name="T6" fmla="*/ 354 w 1769"/>
                      <a:gd name="T7" fmla="*/ 139 h 791"/>
                      <a:gd name="T8" fmla="*/ 386 w 1769"/>
                      <a:gd name="T9" fmla="*/ 195 h 791"/>
                      <a:gd name="T10" fmla="*/ 371 w 1769"/>
                      <a:gd name="T11" fmla="*/ 253 h 791"/>
                      <a:gd name="T12" fmla="*/ 349 w 1769"/>
                      <a:gd name="T13" fmla="*/ 203 h 791"/>
                      <a:gd name="T14" fmla="*/ 305 w 1769"/>
                      <a:gd name="T15" fmla="*/ 146 h 791"/>
                      <a:gd name="T16" fmla="*/ 244 w 1769"/>
                      <a:gd name="T17" fmla="*/ 95 h 791"/>
                      <a:gd name="T18" fmla="*/ 127 w 1769"/>
                      <a:gd name="T19" fmla="*/ 49 h 791"/>
                      <a:gd name="T20" fmla="*/ 0 w 1769"/>
                      <a:gd name="T21" fmla="*/ 24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3353" name="Group 32">
                  <a:extLst>
                    <a:ext uri="{FF2B5EF4-FFF2-40B4-BE49-F238E27FC236}">
                      <a16:creationId xmlns:a16="http://schemas.microsoft.com/office/drawing/2014/main" id="{54DA26BD-D8FC-9A41-A2E7-EB1E968E2355}"/>
                    </a:ext>
                  </a:extLst>
                </p:cNvPr>
                <p:cNvGrpSpPr>
                  <a:grpSpLocks/>
                </p:cNvGrpSpPr>
                <p:nvPr/>
              </p:nvGrpSpPr>
              <p:grpSpPr bwMode="auto">
                <a:xfrm>
                  <a:off x="4314" y="487"/>
                  <a:ext cx="843" cy="134"/>
                  <a:chOff x="2983" y="1269"/>
                  <a:chExt cx="2150" cy="343"/>
                </a:xfrm>
              </p:grpSpPr>
              <p:sp>
                <p:nvSpPr>
                  <p:cNvPr id="13434" name="Freeform 33">
                    <a:extLst>
                      <a:ext uri="{FF2B5EF4-FFF2-40B4-BE49-F238E27FC236}">
                        <a16:creationId xmlns:a16="http://schemas.microsoft.com/office/drawing/2014/main" id="{4243FF49-B209-5C47-B46E-5CD612ACCC36}"/>
                      </a:ext>
                    </a:extLst>
                  </p:cNvPr>
                  <p:cNvSpPr>
                    <a:spLocks/>
                  </p:cNvSpPr>
                  <p:nvPr/>
                </p:nvSpPr>
                <p:spPr bwMode="hidden">
                  <a:xfrm rot="-84182">
                    <a:off x="2982" y="1286"/>
                    <a:ext cx="1404" cy="220"/>
                  </a:xfrm>
                  <a:custGeom>
                    <a:avLst/>
                    <a:gdLst>
                      <a:gd name="T0" fmla="*/ 0 w 2736"/>
                      <a:gd name="T1" fmla="*/ 96 h 504"/>
                      <a:gd name="T2" fmla="*/ 227 w 2736"/>
                      <a:gd name="T3" fmla="*/ 32 h 504"/>
                      <a:gd name="T4" fmla="*/ 467 w 2736"/>
                      <a:gd name="T5" fmla="*/ 4 h 504"/>
                      <a:gd name="T6" fmla="*/ 720 w 2736"/>
                      <a:gd name="T7" fmla="*/ 4 h 504"/>
                      <a:gd name="T8" fmla="*/ 716 w 2736"/>
                      <a:gd name="T9" fmla="*/ 20 h 504"/>
                      <a:gd name="T10" fmla="*/ 464 w 2736"/>
                      <a:gd name="T11" fmla="*/ 20 h 504"/>
                      <a:gd name="T12" fmla="*/ 172 w 2736"/>
                      <a:gd name="T13" fmla="*/ 55 h 504"/>
                      <a:gd name="T14" fmla="*/ 0 w 2736"/>
                      <a:gd name="T15" fmla="*/ 9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3435" name="Freeform 34">
                    <a:extLst>
                      <a:ext uri="{FF2B5EF4-FFF2-40B4-BE49-F238E27FC236}">
                        <a16:creationId xmlns:a16="http://schemas.microsoft.com/office/drawing/2014/main" id="{D7B90226-D2D3-7445-9BC0-2D22CA2055DB}"/>
                      </a:ext>
                    </a:extLst>
                  </p:cNvPr>
                  <p:cNvSpPr>
                    <a:spLocks/>
                  </p:cNvSpPr>
                  <p:nvPr/>
                </p:nvSpPr>
                <p:spPr bwMode="hidden">
                  <a:xfrm rot="-84182">
                    <a:off x="4377" y="1249"/>
                    <a:ext cx="755" cy="363"/>
                  </a:xfrm>
                  <a:custGeom>
                    <a:avLst/>
                    <a:gdLst>
                      <a:gd name="T0" fmla="*/ 1 w 1769"/>
                      <a:gd name="T1" fmla="*/ 2 h 791"/>
                      <a:gd name="T2" fmla="*/ 88 w 1769"/>
                      <a:gd name="T3" fmla="*/ 12 h 791"/>
                      <a:gd name="T4" fmla="*/ 211 w 1769"/>
                      <a:gd name="T5" fmla="*/ 42 h 791"/>
                      <a:gd name="T6" fmla="*/ 294 w 1769"/>
                      <a:gd name="T7" fmla="*/ 91 h 791"/>
                      <a:gd name="T8" fmla="*/ 320 w 1769"/>
                      <a:gd name="T9" fmla="*/ 128 h 791"/>
                      <a:gd name="T10" fmla="*/ 308 w 1769"/>
                      <a:gd name="T11" fmla="*/ 166 h 791"/>
                      <a:gd name="T12" fmla="*/ 289 w 1769"/>
                      <a:gd name="T13" fmla="*/ 133 h 791"/>
                      <a:gd name="T14" fmla="*/ 253 w 1769"/>
                      <a:gd name="T15" fmla="*/ 95 h 791"/>
                      <a:gd name="T16" fmla="*/ 202 w 1769"/>
                      <a:gd name="T17" fmla="*/ 62 h 791"/>
                      <a:gd name="T18" fmla="*/ 106 w 1769"/>
                      <a:gd name="T19" fmla="*/ 32 h 791"/>
                      <a:gd name="T20" fmla="*/ 0 w 1769"/>
                      <a:gd name="T21" fmla="*/ 16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3354" name="Group 35">
                  <a:extLst>
                    <a:ext uri="{FF2B5EF4-FFF2-40B4-BE49-F238E27FC236}">
                      <a16:creationId xmlns:a16="http://schemas.microsoft.com/office/drawing/2014/main" id="{0CF291CF-9375-5843-8A57-83EC8602FC43}"/>
                    </a:ext>
                  </a:extLst>
                </p:cNvPr>
                <p:cNvGrpSpPr>
                  <a:grpSpLocks/>
                </p:cNvGrpSpPr>
                <p:nvPr/>
              </p:nvGrpSpPr>
              <p:grpSpPr bwMode="auto">
                <a:xfrm>
                  <a:off x="4296" y="349"/>
                  <a:ext cx="737" cy="167"/>
                  <a:chOff x="2938" y="917"/>
                  <a:chExt cx="1879" cy="427"/>
                </a:xfrm>
              </p:grpSpPr>
              <p:sp>
                <p:nvSpPr>
                  <p:cNvPr id="13432" name="Freeform 36">
                    <a:extLst>
                      <a:ext uri="{FF2B5EF4-FFF2-40B4-BE49-F238E27FC236}">
                        <a16:creationId xmlns:a16="http://schemas.microsoft.com/office/drawing/2014/main" id="{6B949B9D-4896-BC4B-83C9-66E94079668A}"/>
                      </a:ext>
                    </a:extLst>
                  </p:cNvPr>
                  <p:cNvSpPr>
                    <a:spLocks/>
                  </p:cNvSpPr>
                  <p:nvPr/>
                </p:nvSpPr>
                <p:spPr bwMode="hidden">
                  <a:xfrm rot="-802576">
                    <a:off x="2896" y="1128"/>
                    <a:ext cx="1252" cy="202"/>
                  </a:xfrm>
                  <a:custGeom>
                    <a:avLst/>
                    <a:gdLst>
                      <a:gd name="T0" fmla="*/ 0 w 2736"/>
                      <a:gd name="T1" fmla="*/ 81 h 504"/>
                      <a:gd name="T2" fmla="*/ 181 w 2736"/>
                      <a:gd name="T3" fmla="*/ 27 h 504"/>
                      <a:gd name="T4" fmla="*/ 372 w 2736"/>
                      <a:gd name="T5" fmla="*/ 4 h 504"/>
                      <a:gd name="T6" fmla="*/ 573 w 2736"/>
                      <a:gd name="T7" fmla="*/ 4 h 504"/>
                      <a:gd name="T8" fmla="*/ 570 w 2736"/>
                      <a:gd name="T9" fmla="*/ 16 h 504"/>
                      <a:gd name="T10" fmla="*/ 369 w 2736"/>
                      <a:gd name="T11" fmla="*/ 16 h 504"/>
                      <a:gd name="T12" fmla="*/ 137 w 2736"/>
                      <a:gd name="T13" fmla="*/ 47 h 504"/>
                      <a:gd name="T14" fmla="*/ 0 w 2736"/>
                      <a:gd name="T15" fmla="*/ 8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3433" name="Freeform 37">
                    <a:extLst>
                      <a:ext uri="{FF2B5EF4-FFF2-40B4-BE49-F238E27FC236}">
                        <a16:creationId xmlns:a16="http://schemas.microsoft.com/office/drawing/2014/main" id="{F2DDD4FC-60ED-B147-9E83-1005D4B1160E}"/>
                      </a:ext>
                    </a:extLst>
                  </p:cNvPr>
                  <p:cNvSpPr>
                    <a:spLocks/>
                  </p:cNvSpPr>
                  <p:nvPr/>
                </p:nvSpPr>
                <p:spPr bwMode="hidden">
                  <a:xfrm rot="-802576">
                    <a:off x="4148" y="918"/>
                    <a:ext cx="668" cy="335"/>
                  </a:xfrm>
                  <a:custGeom>
                    <a:avLst/>
                    <a:gdLst>
                      <a:gd name="T0" fmla="*/ 1 w 1769"/>
                      <a:gd name="T1" fmla="*/ 1 h 791"/>
                      <a:gd name="T2" fmla="*/ 69 w 1769"/>
                      <a:gd name="T3" fmla="*/ 10 h 791"/>
                      <a:gd name="T4" fmla="*/ 165 w 1769"/>
                      <a:gd name="T5" fmla="*/ 36 h 791"/>
                      <a:gd name="T6" fmla="*/ 230 w 1769"/>
                      <a:gd name="T7" fmla="*/ 78 h 791"/>
                      <a:gd name="T8" fmla="*/ 250 w 1769"/>
                      <a:gd name="T9" fmla="*/ 109 h 791"/>
                      <a:gd name="T10" fmla="*/ 241 w 1769"/>
                      <a:gd name="T11" fmla="*/ 141 h 791"/>
                      <a:gd name="T12" fmla="*/ 227 w 1769"/>
                      <a:gd name="T13" fmla="*/ 114 h 791"/>
                      <a:gd name="T14" fmla="*/ 198 w 1769"/>
                      <a:gd name="T15" fmla="*/ 81 h 791"/>
                      <a:gd name="T16" fmla="*/ 158 w 1769"/>
                      <a:gd name="T17" fmla="*/ 53 h 791"/>
                      <a:gd name="T18" fmla="*/ 83 w 1769"/>
                      <a:gd name="T19" fmla="*/ 27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3355" name="Group 38">
                  <a:extLst>
                    <a:ext uri="{FF2B5EF4-FFF2-40B4-BE49-F238E27FC236}">
                      <a16:creationId xmlns:a16="http://schemas.microsoft.com/office/drawing/2014/main" id="{F3228F34-58BC-6848-8D3C-F01F186CDA8C}"/>
                    </a:ext>
                  </a:extLst>
                </p:cNvPr>
                <p:cNvGrpSpPr>
                  <a:grpSpLocks/>
                </p:cNvGrpSpPr>
                <p:nvPr/>
              </p:nvGrpSpPr>
              <p:grpSpPr bwMode="auto">
                <a:xfrm>
                  <a:off x="3394" y="637"/>
                  <a:ext cx="493" cy="912"/>
                  <a:chOff x="637" y="1653"/>
                  <a:chExt cx="1257" cy="2326"/>
                </a:xfrm>
              </p:grpSpPr>
              <p:sp>
                <p:nvSpPr>
                  <p:cNvPr id="13430" name="Freeform 39">
                    <a:extLst>
                      <a:ext uri="{FF2B5EF4-FFF2-40B4-BE49-F238E27FC236}">
                        <a16:creationId xmlns:a16="http://schemas.microsoft.com/office/drawing/2014/main" id="{69A237D1-8250-DA4C-848C-278D6B2EA519}"/>
                      </a:ext>
                    </a:extLst>
                  </p:cNvPr>
                  <p:cNvSpPr>
                    <a:spLocks/>
                  </p:cNvSpPr>
                  <p:nvPr/>
                </p:nvSpPr>
                <p:spPr bwMode="hidden">
                  <a:xfrm rot="18888116" flipH="1">
                    <a:off x="866" y="2351"/>
                    <a:ext cx="1726" cy="297"/>
                  </a:xfrm>
                  <a:custGeom>
                    <a:avLst/>
                    <a:gdLst>
                      <a:gd name="T0" fmla="*/ 0 w 2736"/>
                      <a:gd name="T1" fmla="*/ 175 h 504"/>
                      <a:gd name="T2" fmla="*/ 344 w 2736"/>
                      <a:gd name="T3" fmla="*/ 58 h 504"/>
                      <a:gd name="T4" fmla="*/ 707 w 2736"/>
                      <a:gd name="T5" fmla="*/ 8 h 504"/>
                      <a:gd name="T6" fmla="*/ 1089 w 2736"/>
                      <a:gd name="T7" fmla="*/ 8 h 504"/>
                      <a:gd name="T8" fmla="*/ 1083 w 2736"/>
                      <a:gd name="T9" fmla="*/ 36 h 504"/>
                      <a:gd name="T10" fmla="*/ 702 w 2736"/>
                      <a:gd name="T11" fmla="*/ 36 h 504"/>
                      <a:gd name="T12" fmla="*/ 261 w 2736"/>
                      <a:gd name="T13" fmla="*/ 101 h 504"/>
                      <a:gd name="T14" fmla="*/ 0 w 2736"/>
                      <a:gd name="T15" fmla="*/ 17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3431" name="Freeform 40">
                    <a:extLst>
                      <a:ext uri="{FF2B5EF4-FFF2-40B4-BE49-F238E27FC236}">
                        <a16:creationId xmlns:a16="http://schemas.microsoft.com/office/drawing/2014/main" id="{B8EDFBF8-0DC4-014E-B738-E1AB00FF427A}"/>
                      </a:ext>
                    </a:extLst>
                  </p:cNvPr>
                  <p:cNvSpPr>
                    <a:spLocks/>
                  </p:cNvSpPr>
                  <p:nvPr/>
                </p:nvSpPr>
                <p:spPr bwMode="hidden">
                  <a:xfrm rot="18888116" flipH="1">
                    <a:off x="419" y="3271"/>
                    <a:ext cx="925" cy="489"/>
                  </a:xfrm>
                  <a:custGeom>
                    <a:avLst/>
                    <a:gdLst>
                      <a:gd name="T0" fmla="*/ 2 w 1769"/>
                      <a:gd name="T1" fmla="*/ 3 h 791"/>
                      <a:gd name="T2" fmla="*/ 133 w 1769"/>
                      <a:gd name="T3" fmla="*/ 22 h 791"/>
                      <a:gd name="T4" fmla="*/ 316 w 1769"/>
                      <a:gd name="T5" fmla="*/ 77 h 791"/>
                      <a:gd name="T6" fmla="*/ 440 w 1769"/>
                      <a:gd name="T7" fmla="*/ 165 h 791"/>
                      <a:gd name="T8" fmla="*/ 480 w 1769"/>
                      <a:gd name="T9" fmla="*/ 232 h 791"/>
                      <a:gd name="T10" fmla="*/ 462 w 1769"/>
                      <a:gd name="T11" fmla="*/ 301 h 791"/>
                      <a:gd name="T12" fmla="*/ 435 w 1769"/>
                      <a:gd name="T13" fmla="*/ 242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3356" name="Group 41">
                  <a:extLst>
                    <a:ext uri="{FF2B5EF4-FFF2-40B4-BE49-F238E27FC236}">
                      <a16:creationId xmlns:a16="http://schemas.microsoft.com/office/drawing/2014/main" id="{A41B83AB-B8B0-2347-9C64-5AF3D88C9718}"/>
                    </a:ext>
                  </a:extLst>
                </p:cNvPr>
                <p:cNvGrpSpPr>
                  <a:grpSpLocks/>
                </p:cNvGrpSpPr>
                <p:nvPr/>
              </p:nvGrpSpPr>
              <p:grpSpPr bwMode="auto">
                <a:xfrm>
                  <a:off x="3142" y="850"/>
                  <a:ext cx="966" cy="522"/>
                  <a:chOff x="-5" y="2196"/>
                  <a:chExt cx="2463" cy="1332"/>
                </a:xfrm>
              </p:grpSpPr>
              <p:sp>
                <p:nvSpPr>
                  <p:cNvPr id="13428" name="Freeform 42">
                    <a:extLst>
                      <a:ext uri="{FF2B5EF4-FFF2-40B4-BE49-F238E27FC236}">
                        <a16:creationId xmlns:a16="http://schemas.microsoft.com/office/drawing/2014/main" id="{574C84AF-73C1-4348-B412-7365CAC5D83D}"/>
                      </a:ext>
                    </a:extLst>
                  </p:cNvPr>
                  <p:cNvSpPr>
                    <a:spLocks/>
                  </p:cNvSpPr>
                  <p:nvPr/>
                </p:nvSpPr>
                <p:spPr bwMode="hidden">
                  <a:xfrm rot="19495919" flipH="1">
                    <a:off x="644" y="2196"/>
                    <a:ext cx="1797" cy="347"/>
                  </a:xfrm>
                  <a:custGeom>
                    <a:avLst/>
                    <a:gdLst>
                      <a:gd name="T0" fmla="*/ 0 w 2736"/>
                      <a:gd name="T1" fmla="*/ 239 h 504"/>
                      <a:gd name="T2" fmla="*/ 372 w 2736"/>
                      <a:gd name="T3" fmla="*/ 80 h 504"/>
                      <a:gd name="T4" fmla="*/ 766 w 2736"/>
                      <a:gd name="T5" fmla="*/ 12 h 504"/>
                      <a:gd name="T6" fmla="*/ 1180 w 2736"/>
                      <a:gd name="T7" fmla="*/ 12 h 504"/>
                      <a:gd name="T8" fmla="*/ 1173 w 2736"/>
                      <a:gd name="T9" fmla="*/ 49 h 504"/>
                      <a:gd name="T10" fmla="*/ 761 w 2736"/>
                      <a:gd name="T11" fmla="*/ 49 h 504"/>
                      <a:gd name="T12" fmla="*/ 282 w 2736"/>
                      <a:gd name="T13" fmla="*/ 138 h 504"/>
                      <a:gd name="T14" fmla="*/ 0 w 2736"/>
                      <a:gd name="T15" fmla="*/ 2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3429" name="Freeform 43">
                    <a:extLst>
                      <a:ext uri="{FF2B5EF4-FFF2-40B4-BE49-F238E27FC236}">
                        <a16:creationId xmlns:a16="http://schemas.microsoft.com/office/drawing/2014/main" id="{F448BC0F-B43B-6B4E-87BE-1B6EFC6FDAFF}"/>
                      </a:ext>
                    </a:extLst>
                  </p:cNvPr>
                  <p:cNvSpPr>
                    <a:spLocks/>
                  </p:cNvSpPr>
                  <p:nvPr/>
                </p:nvSpPr>
                <p:spPr bwMode="hidden">
                  <a:xfrm rot="19495919" flipH="1">
                    <a:off x="-6" y="2982"/>
                    <a:ext cx="968" cy="545"/>
                  </a:xfrm>
                  <a:custGeom>
                    <a:avLst/>
                    <a:gdLst>
                      <a:gd name="T0" fmla="*/ 2 w 1769"/>
                      <a:gd name="T1" fmla="*/ 4 h 791"/>
                      <a:gd name="T2" fmla="*/ 145 w 1769"/>
                      <a:gd name="T3" fmla="*/ 27 h 791"/>
                      <a:gd name="T4" fmla="*/ 346 w 1769"/>
                      <a:gd name="T5" fmla="*/ 95 h 791"/>
                      <a:gd name="T6" fmla="*/ 483 w 1769"/>
                      <a:gd name="T7" fmla="*/ 205 h 791"/>
                      <a:gd name="T8" fmla="*/ 526 w 1769"/>
                      <a:gd name="T9" fmla="*/ 289 h 791"/>
                      <a:gd name="T10" fmla="*/ 506 w 1769"/>
                      <a:gd name="T11" fmla="*/ 373 h 791"/>
                      <a:gd name="T12" fmla="*/ 476 w 1769"/>
                      <a:gd name="T13" fmla="*/ 300 h 791"/>
                      <a:gd name="T14" fmla="*/ 416 w 1769"/>
                      <a:gd name="T15" fmla="*/ 216 h 791"/>
                      <a:gd name="T16" fmla="*/ 332 w 1769"/>
                      <a:gd name="T17" fmla="*/ 141 h 791"/>
                      <a:gd name="T18" fmla="*/ 174 w 1769"/>
                      <a:gd name="T19" fmla="*/ 72 h 791"/>
                      <a:gd name="T20" fmla="*/ 0 w 1769"/>
                      <a:gd name="T21" fmla="*/ 36 h 791"/>
                      <a:gd name="T22" fmla="*/ 2 w 1769"/>
                      <a:gd name="T23" fmla="*/ 4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3357" name="Group 44">
                  <a:extLst>
                    <a:ext uri="{FF2B5EF4-FFF2-40B4-BE49-F238E27FC236}">
                      <a16:creationId xmlns:a16="http://schemas.microsoft.com/office/drawing/2014/main" id="{E4F2C12B-DA84-E244-9484-D0C50F64683F}"/>
                    </a:ext>
                  </a:extLst>
                </p:cNvPr>
                <p:cNvGrpSpPr>
                  <a:grpSpLocks/>
                </p:cNvGrpSpPr>
                <p:nvPr/>
              </p:nvGrpSpPr>
              <p:grpSpPr bwMode="auto">
                <a:xfrm>
                  <a:off x="3124" y="777"/>
                  <a:ext cx="971" cy="417"/>
                  <a:chOff x="-52" y="2009"/>
                  <a:chExt cx="2477" cy="1064"/>
                </a:xfrm>
              </p:grpSpPr>
              <p:sp>
                <p:nvSpPr>
                  <p:cNvPr id="13426" name="Freeform 45">
                    <a:extLst>
                      <a:ext uri="{FF2B5EF4-FFF2-40B4-BE49-F238E27FC236}">
                        <a16:creationId xmlns:a16="http://schemas.microsoft.com/office/drawing/2014/main" id="{4E537E35-4C2D-3646-9EB2-1D197C630B5F}"/>
                      </a:ext>
                    </a:extLst>
                  </p:cNvPr>
                  <p:cNvSpPr>
                    <a:spLocks/>
                  </p:cNvSpPr>
                  <p:nvPr/>
                </p:nvSpPr>
                <p:spPr bwMode="hidden">
                  <a:xfrm rot="20017085" flipH="1">
                    <a:off x="689" y="2010"/>
                    <a:ext cx="1736" cy="303"/>
                  </a:xfrm>
                  <a:custGeom>
                    <a:avLst/>
                    <a:gdLst>
                      <a:gd name="T0" fmla="*/ 0 w 2736"/>
                      <a:gd name="T1" fmla="*/ 182 h 504"/>
                      <a:gd name="T2" fmla="*/ 348 w 2736"/>
                      <a:gd name="T3" fmla="*/ 61 h 504"/>
                      <a:gd name="T4" fmla="*/ 715 w 2736"/>
                      <a:gd name="T5" fmla="*/ 8 h 504"/>
                      <a:gd name="T6" fmla="*/ 1101 w 2736"/>
                      <a:gd name="T7" fmla="*/ 8 h 504"/>
                      <a:gd name="T8" fmla="*/ 1095 w 2736"/>
                      <a:gd name="T9" fmla="*/ 37 h 504"/>
                      <a:gd name="T10" fmla="*/ 710 w 2736"/>
                      <a:gd name="T11" fmla="*/ 37 h 504"/>
                      <a:gd name="T12" fmla="*/ 263 w 2736"/>
                      <a:gd name="T13" fmla="*/ 106 h 504"/>
                      <a:gd name="T14" fmla="*/ 0 w 2736"/>
                      <a:gd name="T15" fmla="*/ 18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3427" name="Freeform 46">
                    <a:extLst>
                      <a:ext uri="{FF2B5EF4-FFF2-40B4-BE49-F238E27FC236}">
                        <a16:creationId xmlns:a16="http://schemas.microsoft.com/office/drawing/2014/main" id="{C5D11CDF-BA35-664F-B54A-45A837368B5E}"/>
                      </a:ext>
                    </a:extLst>
                  </p:cNvPr>
                  <p:cNvSpPr>
                    <a:spLocks/>
                  </p:cNvSpPr>
                  <p:nvPr/>
                </p:nvSpPr>
                <p:spPr bwMode="hidden">
                  <a:xfrm rot="20017085" flipH="1">
                    <a:off x="-53" y="2598"/>
                    <a:ext cx="931" cy="458"/>
                  </a:xfrm>
                  <a:custGeom>
                    <a:avLst/>
                    <a:gdLst>
                      <a:gd name="T0" fmla="*/ 2 w 1769"/>
                      <a:gd name="T1" fmla="*/ 3 h 791"/>
                      <a:gd name="T2" fmla="*/ 134 w 1769"/>
                      <a:gd name="T3" fmla="*/ 19 h 791"/>
                      <a:gd name="T4" fmla="*/ 321 w 1769"/>
                      <a:gd name="T5" fmla="*/ 67 h 791"/>
                      <a:gd name="T6" fmla="*/ 446 w 1769"/>
                      <a:gd name="T7" fmla="*/ 145 h 791"/>
                      <a:gd name="T8" fmla="*/ 486 w 1769"/>
                      <a:gd name="T9" fmla="*/ 204 h 791"/>
                      <a:gd name="T10" fmla="*/ 468 w 1769"/>
                      <a:gd name="T11" fmla="*/ 264 h 791"/>
                      <a:gd name="T12" fmla="*/ 440 w 1769"/>
                      <a:gd name="T13" fmla="*/ 212 h 791"/>
                      <a:gd name="T14" fmla="*/ 385 w 1769"/>
                      <a:gd name="T15" fmla="*/ 152 h 791"/>
                      <a:gd name="T16" fmla="*/ 307 w 1769"/>
                      <a:gd name="T17" fmla="*/ 99 h 791"/>
                      <a:gd name="T18" fmla="*/ 161 w 1769"/>
                      <a:gd name="T19" fmla="*/ 51 h 791"/>
                      <a:gd name="T20" fmla="*/ 0 w 1769"/>
                      <a:gd name="T21" fmla="*/ 25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3358" name="Group 47">
                  <a:extLst>
                    <a:ext uri="{FF2B5EF4-FFF2-40B4-BE49-F238E27FC236}">
                      <a16:creationId xmlns:a16="http://schemas.microsoft.com/office/drawing/2014/main" id="{9426EA43-6EB7-FF4D-A4EE-B426BDDE4692}"/>
                    </a:ext>
                  </a:extLst>
                </p:cNvPr>
                <p:cNvGrpSpPr>
                  <a:grpSpLocks/>
                </p:cNvGrpSpPr>
                <p:nvPr/>
              </p:nvGrpSpPr>
              <p:grpSpPr bwMode="auto">
                <a:xfrm>
                  <a:off x="3115" y="700"/>
                  <a:ext cx="969" cy="363"/>
                  <a:chOff x="-74" y="1813"/>
                  <a:chExt cx="2472" cy="927"/>
                </a:xfrm>
              </p:grpSpPr>
              <p:sp>
                <p:nvSpPr>
                  <p:cNvPr id="13424" name="Freeform 48">
                    <a:extLst>
                      <a:ext uri="{FF2B5EF4-FFF2-40B4-BE49-F238E27FC236}">
                        <a16:creationId xmlns:a16="http://schemas.microsoft.com/office/drawing/2014/main" id="{4FE18C6B-38DD-A64E-9F3F-D0E160698E95}"/>
                      </a:ext>
                    </a:extLst>
                  </p:cNvPr>
                  <p:cNvSpPr>
                    <a:spLocks/>
                  </p:cNvSpPr>
                  <p:nvPr/>
                </p:nvSpPr>
                <p:spPr bwMode="hidden">
                  <a:xfrm rot="20519637" flipH="1">
                    <a:off x="721" y="1812"/>
                    <a:ext cx="1677" cy="325"/>
                  </a:xfrm>
                  <a:custGeom>
                    <a:avLst/>
                    <a:gdLst>
                      <a:gd name="T0" fmla="*/ 0 w 2736"/>
                      <a:gd name="T1" fmla="*/ 210 h 504"/>
                      <a:gd name="T2" fmla="*/ 325 w 2736"/>
                      <a:gd name="T3" fmla="*/ 70 h 504"/>
                      <a:gd name="T4" fmla="*/ 667 w 2736"/>
                      <a:gd name="T5" fmla="*/ 10 h 504"/>
                      <a:gd name="T6" fmla="*/ 1028 w 2736"/>
                      <a:gd name="T7" fmla="*/ 10 h 504"/>
                      <a:gd name="T8" fmla="*/ 1022 w 2736"/>
                      <a:gd name="T9" fmla="*/ 43 h 504"/>
                      <a:gd name="T10" fmla="*/ 663 w 2736"/>
                      <a:gd name="T11" fmla="*/ 43 h 504"/>
                      <a:gd name="T12" fmla="*/ 246 w 2736"/>
                      <a:gd name="T13" fmla="*/ 121 h 504"/>
                      <a:gd name="T14" fmla="*/ 0 w 2736"/>
                      <a:gd name="T15" fmla="*/ 21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3425" name="Freeform 49">
                    <a:extLst>
                      <a:ext uri="{FF2B5EF4-FFF2-40B4-BE49-F238E27FC236}">
                        <a16:creationId xmlns:a16="http://schemas.microsoft.com/office/drawing/2014/main" id="{6274536B-4445-4A4F-BB8C-D7F73B1F10FF}"/>
                      </a:ext>
                    </a:extLst>
                  </p:cNvPr>
                  <p:cNvSpPr>
                    <a:spLocks/>
                  </p:cNvSpPr>
                  <p:nvPr/>
                </p:nvSpPr>
                <p:spPr bwMode="hidden">
                  <a:xfrm rot="20519637" flipH="1">
                    <a:off x="-74" y="2212"/>
                    <a:ext cx="900" cy="511"/>
                  </a:xfrm>
                  <a:custGeom>
                    <a:avLst/>
                    <a:gdLst>
                      <a:gd name="T0" fmla="*/ 2 w 1769"/>
                      <a:gd name="T1" fmla="*/ 3 h 791"/>
                      <a:gd name="T2" fmla="*/ 126 w 1769"/>
                      <a:gd name="T3" fmla="*/ 23 h 791"/>
                      <a:gd name="T4" fmla="*/ 300 w 1769"/>
                      <a:gd name="T5" fmla="*/ 83 h 791"/>
                      <a:gd name="T6" fmla="*/ 417 w 1769"/>
                      <a:gd name="T7" fmla="*/ 180 h 791"/>
                      <a:gd name="T8" fmla="*/ 454 w 1769"/>
                      <a:gd name="T9" fmla="*/ 254 h 791"/>
                      <a:gd name="T10" fmla="*/ 437 w 1769"/>
                      <a:gd name="T11" fmla="*/ 328 h 791"/>
                      <a:gd name="T12" fmla="*/ 411 w 1769"/>
                      <a:gd name="T13" fmla="*/ 264 h 791"/>
                      <a:gd name="T14" fmla="*/ 360 w 1769"/>
                      <a:gd name="T15" fmla="*/ 189 h 791"/>
                      <a:gd name="T16" fmla="*/ 287 w 1769"/>
                      <a:gd name="T17" fmla="*/ 123 h 791"/>
                      <a:gd name="T18" fmla="*/ 151 w 1769"/>
                      <a:gd name="T19" fmla="*/ 63 h 791"/>
                      <a:gd name="T20" fmla="*/ 0 w 1769"/>
                      <a:gd name="T21" fmla="*/ 32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3359" name="Group 50">
                  <a:extLst>
                    <a:ext uri="{FF2B5EF4-FFF2-40B4-BE49-F238E27FC236}">
                      <a16:creationId xmlns:a16="http://schemas.microsoft.com/office/drawing/2014/main" id="{80ACC101-6123-8842-9FD9-A7FD7917000F}"/>
                    </a:ext>
                  </a:extLst>
                </p:cNvPr>
                <p:cNvGrpSpPr>
                  <a:grpSpLocks/>
                </p:cNvGrpSpPr>
                <p:nvPr/>
              </p:nvGrpSpPr>
              <p:grpSpPr bwMode="auto">
                <a:xfrm>
                  <a:off x="3153" y="613"/>
                  <a:ext cx="918" cy="257"/>
                  <a:chOff x="22" y="1591"/>
                  <a:chExt cx="2342" cy="657"/>
                </a:xfrm>
              </p:grpSpPr>
              <p:sp>
                <p:nvSpPr>
                  <p:cNvPr id="13422" name="Freeform 51">
                    <a:extLst>
                      <a:ext uri="{FF2B5EF4-FFF2-40B4-BE49-F238E27FC236}">
                        <a16:creationId xmlns:a16="http://schemas.microsoft.com/office/drawing/2014/main" id="{B702B64D-2580-4C47-924A-A31DD2BC8C5F}"/>
                      </a:ext>
                    </a:extLst>
                  </p:cNvPr>
                  <p:cNvSpPr>
                    <a:spLocks/>
                  </p:cNvSpPr>
                  <p:nvPr/>
                </p:nvSpPr>
                <p:spPr bwMode="hidden">
                  <a:xfrm rot="21136207" flipH="1">
                    <a:off x="819" y="1574"/>
                    <a:ext cx="1544" cy="313"/>
                  </a:xfrm>
                  <a:custGeom>
                    <a:avLst/>
                    <a:gdLst>
                      <a:gd name="T0" fmla="*/ 0 w 2736"/>
                      <a:gd name="T1" fmla="*/ 194 h 504"/>
                      <a:gd name="T2" fmla="*/ 275 w 2736"/>
                      <a:gd name="T3" fmla="*/ 65 h 504"/>
                      <a:gd name="T4" fmla="*/ 565 w 2736"/>
                      <a:gd name="T5" fmla="*/ 9 h 504"/>
                      <a:gd name="T6" fmla="*/ 871 w 2736"/>
                      <a:gd name="T7" fmla="*/ 9 h 504"/>
                      <a:gd name="T8" fmla="*/ 866 w 2736"/>
                      <a:gd name="T9" fmla="*/ 40 h 504"/>
                      <a:gd name="T10" fmla="*/ 562 w 2736"/>
                      <a:gd name="T11" fmla="*/ 40 h 504"/>
                      <a:gd name="T12" fmla="*/ 208 w 2736"/>
                      <a:gd name="T13" fmla="*/ 112 h 504"/>
                      <a:gd name="T14" fmla="*/ 0 w 2736"/>
                      <a:gd name="T15" fmla="*/ 19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3423" name="Freeform 52">
                    <a:extLst>
                      <a:ext uri="{FF2B5EF4-FFF2-40B4-BE49-F238E27FC236}">
                        <a16:creationId xmlns:a16="http://schemas.microsoft.com/office/drawing/2014/main" id="{83F16797-C9F2-FF49-A1EE-C47CB2BCB85B}"/>
                      </a:ext>
                    </a:extLst>
                  </p:cNvPr>
                  <p:cNvSpPr>
                    <a:spLocks/>
                  </p:cNvSpPr>
                  <p:nvPr/>
                </p:nvSpPr>
                <p:spPr bwMode="hidden">
                  <a:xfrm rot="21136207" flipH="1">
                    <a:off x="21" y="1757"/>
                    <a:ext cx="829" cy="490"/>
                  </a:xfrm>
                  <a:custGeom>
                    <a:avLst/>
                    <a:gdLst>
                      <a:gd name="T0" fmla="*/ 1 w 1769"/>
                      <a:gd name="T1" fmla="*/ 3 h 791"/>
                      <a:gd name="T2" fmla="*/ 106 w 1769"/>
                      <a:gd name="T3" fmla="*/ 22 h 791"/>
                      <a:gd name="T4" fmla="*/ 254 w 1769"/>
                      <a:gd name="T5" fmla="*/ 77 h 791"/>
                      <a:gd name="T6" fmla="*/ 354 w 1769"/>
                      <a:gd name="T7" fmla="*/ 166 h 791"/>
                      <a:gd name="T8" fmla="*/ 386 w 1769"/>
                      <a:gd name="T9" fmla="*/ 234 h 791"/>
                      <a:gd name="T10" fmla="*/ 371 w 1769"/>
                      <a:gd name="T11" fmla="*/ 302 h 791"/>
                      <a:gd name="T12" fmla="*/ 349 w 1769"/>
                      <a:gd name="T13" fmla="*/ 243 h 791"/>
                      <a:gd name="T14" fmla="*/ 305 w 1769"/>
                      <a:gd name="T15" fmla="*/ 174 h 791"/>
                      <a:gd name="T16" fmla="*/ 244 w 1769"/>
                      <a:gd name="T17" fmla="*/ 113 h 791"/>
                      <a:gd name="T18" fmla="*/ 127 w 1769"/>
                      <a:gd name="T19" fmla="*/ 58 h 791"/>
                      <a:gd name="T20" fmla="*/ 0 w 1769"/>
                      <a:gd name="T21" fmla="*/ 29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3360" name="Group 53">
                  <a:extLst>
                    <a:ext uri="{FF2B5EF4-FFF2-40B4-BE49-F238E27FC236}">
                      <a16:creationId xmlns:a16="http://schemas.microsoft.com/office/drawing/2014/main" id="{9C45C021-FCF8-6A4A-B2B1-61B2FADCA8AD}"/>
                    </a:ext>
                  </a:extLst>
                </p:cNvPr>
                <p:cNvGrpSpPr>
                  <a:grpSpLocks/>
                </p:cNvGrpSpPr>
                <p:nvPr/>
              </p:nvGrpSpPr>
              <p:grpSpPr bwMode="auto">
                <a:xfrm>
                  <a:off x="3218" y="556"/>
                  <a:ext cx="843" cy="134"/>
                  <a:chOff x="189" y="1446"/>
                  <a:chExt cx="2150" cy="343"/>
                </a:xfrm>
              </p:grpSpPr>
              <p:sp>
                <p:nvSpPr>
                  <p:cNvPr id="13420" name="Freeform 54">
                    <a:extLst>
                      <a:ext uri="{FF2B5EF4-FFF2-40B4-BE49-F238E27FC236}">
                        <a16:creationId xmlns:a16="http://schemas.microsoft.com/office/drawing/2014/main" id="{3BF122BD-EA15-D949-B290-9176AE382966}"/>
                      </a:ext>
                    </a:extLst>
                  </p:cNvPr>
                  <p:cNvSpPr>
                    <a:spLocks/>
                  </p:cNvSpPr>
                  <p:nvPr/>
                </p:nvSpPr>
                <p:spPr bwMode="hidden">
                  <a:xfrm rot="84182" flipH="1">
                    <a:off x="935" y="1463"/>
                    <a:ext cx="1404" cy="220"/>
                  </a:xfrm>
                  <a:custGeom>
                    <a:avLst/>
                    <a:gdLst>
                      <a:gd name="T0" fmla="*/ 0 w 2736"/>
                      <a:gd name="T1" fmla="*/ 96 h 504"/>
                      <a:gd name="T2" fmla="*/ 227 w 2736"/>
                      <a:gd name="T3" fmla="*/ 32 h 504"/>
                      <a:gd name="T4" fmla="*/ 467 w 2736"/>
                      <a:gd name="T5" fmla="*/ 4 h 504"/>
                      <a:gd name="T6" fmla="*/ 720 w 2736"/>
                      <a:gd name="T7" fmla="*/ 4 h 504"/>
                      <a:gd name="T8" fmla="*/ 716 w 2736"/>
                      <a:gd name="T9" fmla="*/ 20 h 504"/>
                      <a:gd name="T10" fmla="*/ 464 w 2736"/>
                      <a:gd name="T11" fmla="*/ 20 h 504"/>
                      <a:gd name="T12" fmla="*/ 172 w 2736"/>
                      <a:gd name="T13" fmla="*/ 55 h 504"/>
                      <a:gd name="T14" fmla="*/ 0 w 2736"/>
                      <a:gd name="T15" fmla="*/ 9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3421" name="Freeform 55">
                    <a:extLst>
                      <a:ext uri="{FF2B5EF4-FFF2-40B4-BE49-F238E27FC236}">
                        <a16:creationId xmlns:a16="http://schemas.microsoft.com/office/drawing/2014/main" id="{C0358C10-FB78-244D-90D4-AFAF26298280}"/>
                      </a:ext>
                    </a:extLst>
                  </p:cNvPr>
                  <p:cNvSpPr>
                    <a:spLocks/>
                  </p:cNvSpPr>
                  <p:nvPr/>
                </p:nvSpPr>
                <p:spPr bwMode="hidden">
                  <a:xfrm rot="84182" flipH="1">
                    <a:off x="189" y="1426"/>
                    <a:ext cx="755" cy="363"/>
                  </a:xfrm>
                  <a:custGeom>
                    <a:avLst/>
                    <a:gdLst>
                      <a:gd name="T0" fmla="*/ 1 w 1769"/>
                      <a:gd name="T1" fmla="*/ 2 h 791"/>
                      <a:gd name="T2" fmla="*/ 88 w 1769"/>
                      <a:gd name="T3" fmla="*/ 12 h 791"/>
                      <a:gd name="T4" fmla="*/ 211 w 1769"/>
                      <a:gd name="T5" fmla="*/ 42 h 791"/>
                      <a:gd name="T6" fmla="*/ 294 w 1769"/>
                      <a:gd name="T7" fmla="*/ 91 h 791"/>
                      <a:gd name="T8" fmla="*/ 320 w 1769"/>
                      <a:gd name="T9" fmla="*/ 128 h 791"/>
                      <a:gd name="T10" fmla="*/ 308 w 1769"/>
                      <a:gd name="T11" fmla="*/ 166 h 791"/>
                      <a:gd name="T12" fmla="*/ 289 w 1769"/>
                      <a:gd name="T13" fmla="*/ 133 h 791"/>
                      <a:gd name="T14" fmla="*/ 253 w 1769"/>
                      <a:gd name="T15" fmla="*/ 95 h 791"/>
                      <a:gd name="T16" fmla="*/ 202 w 1769"/>
                      <a:gd name="T17" fmla="*/ 62 h 791"/>
                      <a:gd name="T18" fmla="*/ 106 w 1769"/>
                      <a:gd name="T19" fmla="*/ 32 h 791"/>
                      <a:gd name="T20" fmla="*/ 0 w 1769"/>
                      <a:gd name="T21" fmla="*/ 16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3361" name="Group 56">
                  <a:extLst>
                    <a:ext uri="{FF2B5EF4-FFF2-40B4-BE49-F238E27FC236}">
                      <a16:creationId xmlns:a16="http://schemas.microsoft.com/office/drawing/2014/main" id="{5DC99539-ADAB-AA48-AEFA-01AE7E62C425}"/>
                    </a:ext>
                  </a:extLst>
                </p:cNvPr>
                <p:cNvGrpSpPr>
                  <a:grpSpLocks/>
                </p:cNvGrpSpPr>
                <p:nvPr/>
              </p:nvGrpSpPr>
              <p:grpSpPr bwMode="auto">
                <a:xfrm>
                  <a:off x="3342" y="418"/>
                  <a:ext cx="737" cy="167"/>
                  <a:chOff x="505" y="1094"/>
                  <a:chExt cx="1879" cy="427"/>
                </a:xfrm>
              </p:grpSpPr>
              <p:sp>
                <p:nvSpPr>
                  <p:cNvPr id="13418" name="Freeform 57">
                    <a:extLst>
                      <a:ext uri="{FF2B5EF4-FFF2-40B4-BE49-F238E27FC236}">
                        <a16:creationId xmlns:a16="http://schemas.microsoft.com/office/drawing/2014/main" id="{3CD2754C-4767-7C43-B85C-45A6F7819A6F}"/>
                      </a:ext>
                    </a:extLst>
                  </p:cNvPr>
                  <p:cNvSpPr>
                    <a:spLocks/>
                  </p:cNvSpPr>
                  <p:nvPr/>
                </p:nvSpPr>
                <p:spPr bwMode="hidden">
                  <a:xfrm rot="802576" flipH="1">
                    <a:off x="1151" y="1306"/>
                    <a:ext cx="1234" cy="214"/>
                  </a:xfrm>
                  <a:custGeom>
                    <a:avLst/>
                    <a:gdLst>
                      <a:gd name="T0" fmla="*/ 0 w 2736"/>
                      <a:gd name="T1" fmla="*/ 91 h 504"/>
                      <a:gd name="T2" fmla="*/ 176 w 2736"/>
                      <a:gd name="T3" fmla="*/ 30 h 504"/>
                      <a:gd name="T4" fmla="*/ 361 w 2736"/>
                      <a:gd name="T5" fmla="*/ 4 h 504"/>
                      <a:gd name="T6" fmla="*/ 557 w 2736"/>
                      <a:gd name="T7" fmla="*/ 4 h 504"/>
                      <a:gd name="T8" fmla="*/ 553 w 2736"/>
                      <a:gd name="T9" fmla="*/ 19 h 504"/>
                      <a:gd name="T10" fmla="*/ 359 w 2736"/>
                      <a:gd name="T11" fmla="*/ 19 h 504"/>
                      <a:gd name="T12" fmla="*/ 133 w 2736"/>
                      <a:gd name="T13" fmla="*/ 53 h 504"/>
                      <a:gd name="T14" fmla="*/ 0 w 2736"/>
                      <a:gd name="T15" fmla="*/ 9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3419" name="Freeform 58">
                    <a:extLst>
                      <a:ext uri="{FF2B5EF4-FFF2-40B4-BE49-F238E27FC236}">
                        <a16:creationId xmlns:a16="http://schemas.microsoft.com/office/drawing/2014/main" id="{78F5C2B7-503B-5B44-A610-330056B55F2A}"/>
                      </a:ext>
                    </a:extLst>
                  </p:cNvPr>
                  <p:cNvSpPr>
                    <a:spLocks/>
                  </p:cNvSpPr>
                  <p:nvPr/>
                </p:nvSpPr>
                <p:spPr bwMode="hidden">
                  <a:xfrm rot="802576" flipH="1">
                    <a:off x="505" y="1095"/>
                    <a:ext cx="662" cy="335"/>
                  </a:xfrm>
                  <a:custGeom>
                    <a:avLst/>
                    <a:gdLst>
                      <a:gd name="T0" fmla="*/ 1 w 1769"/>
                      <a:gd name="T1" fmla="*/ 1 h 791"/>
                      <a:gd name="T2" fmla="*/ 68 w 1769"/>
                      <a:gd name="T3" fmla="*/ 10 h 791"/>
                      <a:gd name="T4" fmla="*/ 162 w 1769"/>
                      <a:gd name="T5" fmla="*/ 36 h 791"/>
                      <a:gd name="T6" fmla="*/ 226 w 1769"/>
                      <a:gd name="T7" fmla="*/ 78 h 791"/>
                      <a:gd name="T8" fmla="*/ 246 w 1769"/>
                      <a:gd name="T9" fmla="*/ 109 h 791"/>
                      <a:gd name="T10" fmla="*/ 237 w 1769"/>
                      <a:gd name="T11" fmla="*/ 141 h 791"/>
                      <a:gd name="T12" fmla="*/ 223 w 1769"/>
                      <a:gd name="T13" fmla="*/ 114 h 791"/>
                      <a:gd name="T14" fmla="*/ 195 w 1769"/>
                      <a:gd name="T15" fmla="*/ 81 h 791"/>
                      <a:gd name="T16" fmla="*/ 155 w 1769"/>
                      <a:gd name="T17" fmla="*/ 53 h 791"/>
                      <a:gd name="T18" fmla="*/ 81 w 1769"/>
                      <a:gd name="T19" fmla="*/ 27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3362" name="Group 59">
                  <a:extLst>
                    <a:ext uri="{FF2B5EF4-FFF2-40B4-BE49-F238E27FC236}">
                      <a16:creationId xmlns:a16="http://schemas.microsoft.com/office/drawing/2014/main" id="{CC137FF8-6845-434B-B4E9-896823484A0E}"/>
                    </a:ext>
                  </a:extLst>
                </p:cNvPr>
                <p:cNvGrpSpPr>
                  <a:grpSpLocks/>
                </p:cNvGrpSpPr>
                <p:nvPr/>
              </p:nvGrpSpPr>
              <p:grpSpPr bwMode="auto">
                <a:xfrm>
                  <a:off x="3386" y="341"/>
                  <a:ext cx="725" cy="218"/>
                  <a:chOff x="616" y="899"/>
                  <a:chExt cx="1850" cy="554"/>
                </a:xfrm>
              </p:grpSpPr>
              <p:sp>
                <p:nvSpPr>
                  <p:cNvPr id="13416" name="Freeform 60">
                    <a:extLst>
                      <a:ext uri="{FF2B5EF4-FFF2-40B4-BE49-F238E27FC236}">
                        <a16:creationId xmlns:a16="http://schemas.microsoft.com/office/drawing/2014/main" id="{017D3062-C9AB-8F4B-81FE-8AB2FCEAFA3B}"/>
                      </a:ext>
                    </a:extLst>
                  </p:cNvPr>
                  <p:cNvSpPr>
                    <a:spLocks/>
                  </p:cNvSpPr>
                  <p:nvPr/>
                </p:nvSpPr>
                <p:spPr bwMode="hidden">
                  <a:xfrm rot="1277471" flipH="1">
                    <a:off x="1231" y="1237"/>
                    <a:ext cx="1235" cy="216"/>
                  </a:xfrm>
                  <a:custGeom>
                    <a:avLst/>
                    <a:gdLst>
                      <a:gd name="T0" fmla="*/ 0 w 2736"/>
                      <a:gd name="T1" fmla="*/ 93 h 504"/>
                      <a:gd name="T2" fmla="*/ 176 w 2736"/>
                      <a:gd name="T3" fmla="*/ 31 h 504"/>
                      <a:gd name="T4" fmla="*/ 362 w 2736"/>
                      <a:gd name="T5" fmla="*/ 4 h 504"/>
                      <a:gd name="T6" fmla="*/ 557 w 2736"/>
                      <a:gd name="T7" fmla="*/ 4 h 504"/>
                      <a:gd name="T8" fmla="*/ 554 w 2736"/>
                      <a:gd name="T9" fmla="*/ 19 h 504"/>
                      <a:gd name="T10" fmla="*/ 359 w 2736"/>
                      <a:gd name="T11" fmla="*/ 19 h 504"/>
                      <a:gd name="T12" fmla="*/ 133 w 2736"/>
                      <a:gd name="T13" fmla="*/ 54 h 504"/>
                      <a:gd name="T14" fmla="*/ 0 w 2736"/>
                      <a:gd name="T15" fmla="*/ 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3417" name="Freeform 61">
                    <a:extLst>
                      <a:ext uri="{FF2B5EF4-FFF2-40B4-BE49-F238E27FC236}">
                        <a16:creationId xmlns:a16="http://schemas.microsoft.com/office/drawing/2014/main" id="{B9DB22B2-6E7D-994A-85E1-BD349EA83998}"/>
                      </a:ext>
                    </a:extLst>
                  </p:cNvPr>
                  <p:cNvSpPr>
                    <a:spLocks/>
                  </p:cNvSpPr>
                  <p:nvPr/>
                </p:nvSpPr>
                <p:spPr bwMode="hidden">
                  <a:xfrm rot="1277471" flipH="1">
                    <a:off x="615" y="898"/>
                    <a:ext cx="662" cy="339"/>
                  </a:xfrm>
                  <a:custGeom>
                    <a:avLst/>
                    <a:gdLst>
                      <a:gd name="T0" fmla="*/ 1 w 1769"/>
                      <a:gd name="T1" fmla="*/ 1 h 791"/>
                      <a:gd name="T2" fmla="*/ 68 w 1769"/>
                      <a:gd name="T3" fmla="*/ 10 h 791"/>
                      <a:gd name="T4" fmla="*/ 162 w 1769"/>
                      <a:gd name="T5" fmla="*/ 37 h 791"/>
                      <a:gd name="T6" fmla="*/ 226 w 1769"/>
                      <a:gd name="T7" fmla="*/ 79 h 791"/>
                      <a:gd name="T8" fmla="*/ 246 w 1769"/>
                      <a:gd name="T9" fmla="*/ 112 h 791"/>
                      <a:gd name="T10" fmla="*/ 237 w 1769"/>
                      <a:gd name="T11" fmla="*/ 144 h 791"/>
                      <a:gd name="T12" fmla="*/ 223 w 1769"/>
                      <a:gd name="T13" fmla="*/ 116 h 791"/>
                      <a:gd name="T14" fmla="*/ 195 w 1769"/>
                      <a:gd name="T15" fmla="*/ 84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3363" name="Group 62">
                  <a:extLst>
                    <a:ext uri="{FF2B5EF4-FFF2-40B4-BE49-F238E27FC236}">
                      <a16:creationId xmlns:a16="http://schemas.microsoft.com/office/drawing/2014/main" id="{648729C3-700C-984D-9760-A96A30EB92A0}"/>
                    </a:ext>
                  </a:extLst>
                </p:cNvPr>
                <p:cNvGrpSpPr>
                  <a:grpSpLocks/>
                </p:cNvGrpSpPr>
                <p:nvPr/>
              </p:nvGrpSpPr>
              <p:grpSpPr bwMode="auto">
                <a:xfrm>
                  <a:off x="3472" y="231"/>
                  <a:ext cx="693" cy="291"/>
                  <a:chOff x="3472" y="231"/>
                  <a:chExt cx="693" cy="291"/>
                </a:xfrm>
              </p:grpSpPr>
              <p:sp>
                <p:nvSpPr>
                  <p:cNvPr id="13414" name="Freeform 63">
                    <a:extLst>
                      <a:ext uri="{FF2B5EF4-FFF2-40B4-BE49-F238E27FC236}">
                        <a16:creationId xmlns:a16="http://schemas.microsoft.com/office/drawing/2014/main" id="{8638265E-5878-6748-A25E-EBECE7543E94}"/>
                      </a:ext>
                    </a:extLst>
                  </p:cNvPr>
                  <p:cNvSpPr>
                    <a:spLocks/>
                  </p:cNvSpPr>
                  <p:nvPr/>
                </p:nvSpPr>
                <p:spPr bwMode="hidden">
                  <a:xfrm rot="2028410" flipH="1">
                    <a:off x="3679" y="438"/>
                    <a:ext cx="483" cy="84"/>
                  </a:xfrm>
                  <a:custGeom>
                    <a:avLst/>
                    <a:gdLst>
                      <a:gd name="T0" fmla="*/ 0 w 2736"/>
                      <a:gd name="T1" fmla="*/ 14 h 504"/>
                      <a:gd name="T2" fmla="*/ 27 w 2736"/>
                      <a:gd name="T3" fmla="*/ 5 h 504"/>
                      <a:gd name="T4" fmla="*/ 55 w 2736"/>
                      <a:gd name="T5" fmla="*/ 1 h 504"/>
                      <a:gd name="T6" fmla="*/ 85 w 2736"/>
                      <a:gd name="T7" fmla="*/ 1 h 504"/>
                      <a:gd name="T8" fmla="*/ 85 w 2736"/>
                      <a:gd name="T9" fmla="*/ 3 h 504"/>
                      <a:gd name="T10" fmla="*/ 55 w 2736"/>
                      <a:gd name="T11" fmla="*/ 3 h 504"/>
                      <a:gd name="T12" fmla="*/ 20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3415" name="Freeform 64">
                    <a:extLst>
                      <a:ext uri="{FF2B5EF4-FFF2-40B4-BE49-F238E27FC236}">
                        <a16:creationId xmlns:a16="http://schemas.microsoft.com/office/drawing/2014/main" id="{140C2199-CEFD-EF43-A7FB-06C83CF3BE84}"/>
                      </a:ext>
                    </a:extLst>
                  </p:cNvPr>
                  <p:cNvSpPr>
                    <a:spLocks/>
                  </p:cNvSpPr>
                  <p:nvPr/>
                </p:nvSpPr>
                <p:spPr bwMode="hidden">
                  <a:xfrm rot="2028410" flipH="1">
                    <a:off x="3472" y="228"/>
                    <a:ext cx="260" cy="131"/>
                  </a:xfrm>
                  <a:custGeom>
                    <a:avLst/>
                    <a:gdLst>
                      <a:gd name="T0" fmla="*/ 0 w 1769"/>
                      <a:gd name="T1" fmla="*/ 0 h 791"/>
                      <a:gd name="T2" fmla="*/ 10 w 1769"/>
                      <a:gd name="T3" fmla="*/ 1 h 791"/>
                      <a:gd name="T4" fmla="*/ 25 w 1769"/>
                      <a:gd name="T5" fmla="*/ 5 h 791"/>
                      <a:gd name="T6" fmla="*/ 35 w 1769"/>
                      <a:gd name="T7" fmla="*/ 12 h 791"/>
                      <a:gd name="T8" fmla="*/ 38 w 1769"/>
                      <a:gd name="T9" fmla="*/ 17 h 791"/>
                      <a:gd name="T10" fmla="*/ 36 w 1769"/>
                      <a:gd name="T11" fmla="*/ 22 h 791"/>
                      <a:gd name="T12" fmla="*/ 34 w 1769"/>
                      <a:gd name="T13" fmla="*/ 17 h 791"/>
                      <a:gd name="T14" fmla="*/ 30 w 1769"/>
                      <a:gd name="T15" fmla="*/ 12 h 791"/>
                      <a:gd name="T16" fmla="*/ 24 w 1769"/>
                      <a:gd name="T17" fmla="*/ 8 h 791"/>
                      <a:gd name="T18" fmla="*/ 12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3364" name="Group 65">
                  <a:extLst>
                    <a:ext uri="{FF2B5EF4-FFF2-40B4-BE49-F238E27FC236}">
                      <a16:creationId xmlns:a16="http://schemas.microsoft.com/office/drawing/2014/main" id="{10B55EDD-6859-0347-ADD3-6B97825D3635}"/>
                    </a:ext>
                  </a:extLst>
                </p:cNvPr>
                <p:cNvGrpSpPr>
                  <a:grpSpLocks/>
                </p:cNvGrpSpPr>
                <p:nvPr/>
              </p:nvGrpSpPr>
              <p:grpSpPr bwMode="auto">
                <a:xfrm>
                  <a:off x="3554" y="118"/>
                  <a:ext cx="664" cy="349"/>
                  <a:chOff x="3554" y="118"/>
                  <a:chExt cx="664" cy="349"/>
                </a:xfrm>
              </p:grpSpPr>
              <p:sp>
                <p:nvSpPr>
                  <p:cNvPr id="13412" name="Freeform 66">
                    <a:extLst>
                      <a:ext uri="{FF2B5EF4-FFF2-40B4-BE49-F238E27FC236}">
                        <a16:creationId xmlns:a16="http://schemas.microsoft.com/office/drawing/2014/main" id="{1B4AE799-D066-444D-9F7A-F1F12B6233DA}"/>
                      </a:ext>
                    </a:extLst>
                  </p:cNvPr>
                  <p:cNvSpPr>
                    <a:spLocks/>
                  </p:cNvSpPr>
                  <p:nvPr/>
                </p:nvSpPr>
                <p:spPr bwMode="hidden">
                  <a:xfrm rot="2664424" flipH="1">
                    <a:off x="3728" y="383"/>
                    <a:ext cx="490" cy="84"/>
                  </a:xfrm>
                  <a:custGeom>
                    <a:avLst/>
                    <a:gdLst>
                      <a:gd name="T0" fmla="*/ 0 w 2736"/>
                      <a:gd name="T1" fmla="*/ 14 h 504"/>
                      <a:gd name="T2" fmla="*/ 28 w 2736"/>
                      <a:gd name="T3" fmla="*/ 5 h 504"/>
                      <a:gd name="T4" fmla="*/ 57 w 2736"/>
                      <a:gd name="T5" fmla="*/ 1 h 504"/>
                      <a:gd name="T6" fmla="*/ 88 w 2736"/>
                      <a:gd name="T7" fmla="*/ 1 h 504"/>
                      <a:gd name="T8" fmla="*/ 87 w 2736"/>
                      <a:gd name="T9" fmla="*/ 3 h 504"/>
                      <a:gd name="T10" fmla="*/ 57 w 2736"/>
                      <a:gd name="T11" fmla="*/ 3 h 504"/>
                      <a:gd name="T12" fmla="*/ 21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3413" name="Freeform 67">
                    <a:extLst>
                      <a:ext uri="{FF2B5EF4-FFF2-40B4-BE49-F238E27FC236}">
                        <a16:creationId xmlns:a16="http://schemas.microsoft.com/office/drawing/2014/main" id="{F36831CB-61CB-2E4B-B7A8-36DDAAE51027}"/>
                      </a:ext>
                    </a:extLst>
                  </p:cNvPr>
                  <p:cNvSpPr>
                    <a:spLocks/>
                  </p:cNvSpPr>
                  <p:nvPr/>
                </p:nvSpPr>
                <p:spPr bwMode="hidden">
                  <a:xfrm rot="2664424" flipH="1">
                    <a:off x="3554" y="118"/>
                    <a:ext cx="263" cy="132"/>
                  </a:xfrm>
                  <a:custGeom>
                    <a:avLst/>
                    <a:gdLst>
                      <a:gd name="T0" fmla="*/ 0 w 1769"/>
                      <a:gd name="T1" fmla="*/ 0 h 791"/>
                      <a:gd name="T2" fmla="*/ 11 w 1769"/>
                      <a:gd name="T3" fmla="*/ 2 h 791"/>
                      <a:gd name="T4" fmla="*/ 26 w 1769"/>
                      <a:gd name="T5" fmla="*/ 6 h 791"/>
                      <a:gd name="T6" fmla="*/ 36 w 1769"/>
                      <a:gd name="T7" fmla="*/ 12 h 791"/>
                      <a:gd name="T8" fmla="*/ 39 w 1769"/>
                      <a:gd name="T9" fmla="*/ 17 h 791"/>
                      <a:gd name="T10" fmla="*/ 37 w 1769"/>
                      <a:gd name="T11" fmla="*/ 22 h 791"/>
                      <a:gd name="T12" fmla="*/ 35 w 1769"/>
                      <a:gd name="T13" fmla="*/ 18 h 791"/>
                      <a:gd name="T14" fmla="*/ 31 w 1769"/>
                      <a:gd name="T15" fmla="*/ 13 h 791"/>
                      <a:gd name="T16" fmla="*/ 25 w 1769"/>
                      <a:gd name="T17" fmla="*/ 8 h 791"/>
                      <a:gd name="T18" fmla="*/ 13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3365" name="Group 68">
                  <a:extLst>
                    <a:ext uri="{FF2B5EF4-FFF2-40B4-BE49-F238E27FC236}">
                      <a16:creationId xmlns:a16="http://schemas.microsoft.com/office/drawing/2014/main" id="{82764E84-D06F-BA4B-AD36-E8101E8C8998}"/>
                    </a:ext>
                  </a:extLst>
                </p:cNvPr>
                <p:cNvGrpSpPr>
                  <a:grpSpLocks/>
                </p:cNvGrpSpPr>
                <p:nvPr/>
              </p:nvGrpSpPr>
              <p:grpSpPr bwMode="auto">
                <a:xfrm>
                  <a:off x="3784" y="30"/>
                  <a:ext cx="305" cy="593"/>
                  <a:chOff x="1633" y="104"/>
                  <a:chExt cx="778" cy="1512"/>
                </a:xfrm>
              </p:grpSpPr>
              <p:sp>
                <p:nvSpPr>
                  <p:cNvPr id="13410" name="Freeform 69">
                    <a:extLst>
                      <a:ext uri="{FF2B5EF4-FFF2-40B4-BE49-F238E27FC236}">
                        <a16:creationId xmlns:a16="http://schemas.microsoft.com/office/drawing/2014/main" id="{319F6AB1-7592-C04B-99F3-910C7E29B7E3}"/>
                      </a:ext>
                    </a:extLst>
                  </p:cNvPr>
                  <p:cNvSpPr>
                    <a:spLocks/>
                  </p:cNvSpPr>
                  <p:nvPr/>
                </p:nvSpPr>
                <p:spPr bwMode="hidden">
                  <a:xfrm rot="3473776" flipH="1">
                    <a:off x="1752" y="958"/>
                    <a:ext cx="1101" cy="217"/>
                  </a:xfrm>
                  <a:custGeom>
                    <a:avLst/>
                    <a:gdLst>
                      <a:gd name="T0" fmla="*/ 0 w 2736"/>
                      <a:gd name="T1" fmla="*/ 93 h 504"/>
                      <a:gd name="T2" fmla="*/ 140 w 2736"/>
                      <a:gd name="T3" fmla="*/ 31 h 504"/>
                      <a:gd name="T4" fmla="*/ 288 w 2736"/>
                      <a:gd name="T5" fmla="*/ 4 h 504"/>
                      <a:gd name="T6" fmla="*/ 443 w 2736"/>
                      <a:gd name="T7" fmla="*/ 4 h 504"/>
                      <a:gd name="T8" fmla="*/ 441 w 2736"/>
                      <a:gd name="T9" fmla="*/ 19 h 504"/>
                      <a:gd name="T10" fmla="*/ 286 w 2736"/>
                      <a:gd name="T11" fmla="*/ 19 h 504"/>
                      <a:gd name="T12" fmla="*/ 106 w 2736"/>
                      <a:gd name="T13" fmla="*/ 54 h 504"/>
                      <a:gd name="T14" fmla="*/ 0 w 2736"/>
                      <a:gd name="T15" fmla="*/ 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3411" name="Freeform 70">
                    <a:extLst>
                      <a:ext uri="{FF2B5EF4-FFF2-40B4-BE49-F238E27FC236}">
                        <a16:creationId xmlns:a16="http://schemas.microsoft.com/office/drawing/2014/main" id="{EC3D345A-E432-5746-AB10-655DA9CA8D52}"/>
                      </a:ext>
                    </a:extLst>
                  </p:cNvPr>
                  <p:cNvSpPr>
                    <a:spLocks/>
                  </p:cNvSpPr>
                  <p:nvPr/>
                </p:nvSpPr>
                <p:spPr bwMode="hidden">
                  <a:xfrm rot="3473776" flipH="1">
                    <a:off x="1505" y="231"/>
                    <a:ext cx="591" cy="337"/>
                  </a:xfrm>
                  <a:custGeom>
                    <a:avLst/>
                    <a:gdLst>
                      <a:gd name="T0" fmla="*/ 1 w 1769"/>
                      <a:gd name="T1" fmla="*/ 1 h 791"/>
                      <a:gd name="T2" fmla="*/ 54 w 1769"/>
                      <a:gd name="T3" fmla="*/ 10 h 791"/>
                      <a:gd name="T4" fmla="*/ 129 w 1769"/>
                      <a:gd name="T5" fmla="*/ 36 h 791"/>
                      <a:gd name="T6" fmla="*/ 180 w 1769"/>
                      <a:gd name="T7" fmla="*/ 78 h 791"/>
                      <a:gd name="T8" fmla="*/ 196 w 1769"/>
                      <a:gd name="T9" fmla="*/ 110 h 791"/>
                      <a:gd name="T10" fmla="*/ 188 w 1769"/>
                      <a:gd name="T11" fmla="*/ 143 h 791"/>
                      <a:gd name="T12" fmla="*/ 177 w 1769"/>
                      <a:gd name="T13" fmla="*/ 115 h 791"/>
                      <a:gd name="T14" fmla="*/ 155 w 1769"/>
                      <a:gd name="T15" fmla="*/ 82 h 791"/>
                      <a:gd name="T16" fmla="*/ 124 w 1769"/>
                      <a:gd name="T17" fmla="*/ 54 h 791"/>
                      <a:gd name="T18" fmla="*/ 65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3366" name="Group 71">
                  <a:extLst>
                    <a:ext uri="{FF2B5EF4-FFF2-40B4-BE49-F238E27FC236}">
                      <a16:creationId xmlns:a16="http://schemas.microsoft.com/office/drawing/2014/main" id="{48B0A03D-65F7-5D45-B518-1F7107A42AAA}"/>
                    </a:ext>
                  </a:extLst>
                </p:cNvPr>
                <p:cNvGrpSpPr>
                  <a:grpSpLocks/>
                </p:cNvGrpSpPr>
                <p:nvPr/>
              </p:nvGrpSpPr>
              <p:grpSpPr bwMode="auto">
                <a:xfrm>
                  <a:off x="3903" y="0"/>
                  <a:ext cx="248" cy="601"/>
                  <a:chOff x="1935" y="28"/>
                  <a:chExt cx="634" cy="1534"/>
                </a:xfrm>
              </p:grpSpPr>
              <p:sp>
                <p:nvSpPr>
                  <p:cNvPr id="13408" name="Freeform 72">
                    <a:extLst>
                      <a:ext uri="{FF2B5EF4-FFF2-40B4-BE49-F238E27FC236}">
                        <a16:creationId xmlns:a16="http://schemas.microsoft.com/office/drawing/2014/main" id="{C53810C2-449F-D047-B4E1-9394BD6968DA}"/>
                      </a:ext>
                    </a:extLst>
                  </p:cNvPr>
                  <p:cNvSpPr>
                    <a:spLocks/>
                  </p:cNvSpPr>
                  <p:nvPr/>
                </p:nvSpPr>
                <p:spPr bwMode="hidden">
                  <a:xfrm rot="4126480" flipH="1">
                    <a:off x="1942" y="915"/>
                    <a:ext cx="1040" cy="214"/>
                  </a:xfrm>
                  <a:custGeom>
                    <a:avLst/>
                    <a:gdLst>
                      <a:gd name="T0" fmla="*/ 0 w 2736"/>
                      <a:gd name="T1" fmla="*/ 91 h 504"/>
                      <a:gd name="T2" fmla="*/ 125 w 2736"/>
                      <a:gd name="T3" fmla="*/ 30 h 504"/>
                      <a:gd name="T4" fmla="*/ 257 w 2736"/>
                      <a:gd name="T5" fmla="*/ 4 h 504"/>
                      <a:gd name="T6" fmla="*/ 395 w 2736"/>
                      <a:gd name="T7" fmla="*/ 4 h 504"/>
                      <a:gd name="T8" fmla="*/ 393 w 2736"/>
                      <a:gd name="T9" fmla="*/ 19 h 504"/>
                      <a:gd name="T10" fmla="*/ 255 w 2736"/>
                      <a:gd name="T11" fmla="*/ 19 h 504"/>
                      <a:gd name="T12" fmla="*/ 95 w 2736"/>
                      <a:gd name="T13" fmla="*/ 53 h 504"/>
                      <a:gd name="T14" fmla="*/ 0 w 2736"/>
                      <a:gd name="T15" fmla="*/ 9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3409" name="Freeform 73">
                    <a:extLst>
                      <a:ext uri="{FF2B5EF4-FFF2-40B4-BE49-F238E27FC236}">
                        <a16:creationId xmlns:a16="http://schemas.microsoft.com/office/drawing/2014/main" id="{1615DDB2-3E19-2848-923D-C88E9B6EFA61}"/>
                      </a:ext>
                    </a:extLst>
                  </p:cNvPr>
                  <p:cNvSpPr>
                    <a:spLocks/>
                  </p:cNvSpPr>
                  <p:nvPr/>
                </p:nvSpPr>
                <p:spPr bwMode="hidden">
                  <a:xfrm rot="4126480" flipH="1">
                    <a:off x="1820" y="144"/>
                    <a:ext cx="570" cy="338"/>
                  </a:xfrm>
                  <a:custGeom>
                    <a:avLst/>
                    <a:gdLst>
                      <a:gd name="T0" fmla="*/ 1 w 1769"/>
                      <a:gd name="T1" fmla="*/ 1 h 791"/>
                      <a:gd name="T2" fmla="*/ 50 w 1769"/>
                      <a:gd name="T3" fmla="*/ 10 h 791"/>
                      <a:gd name="T4" fmla="*/ 120 w 1769"/>
                      <a:gd name="T5" fmla="*/ 36 h 791"/>
                      <a:gd name="T6" fmla="*/ 167 w 1769"/>
                      <a:gd name="T7" fmla="*/ 79 h 791"/>
                      <a:gd name="T8" fmla="*/ 182 w 1769"/>
                      <a:gd name="T9" fmla="*/ 111 h 791"/>
                      <a:gd name="T10" fmla="*/ 175 w 1769"/>
                      <a:gd name="T11" fmla="*/ 144 h 791"/>
                      <a:gd name="T12" fmla="*/ 165 w 1769"/>
                      <a:gd name="T13" fmla="*/ 115 h 791"/>
                      <a:gd name="T14" fmla="*/ 144 w 1769"/>
                      <a:gd name="T15" fmla="*/ 83 h 791"/>
                      <a:gd name="T16" fmla="*/ 115 w 1769"/>
                      <a:gd name="T17" fmla="*/ 54 h 791"/>
                      <a:gd name="T18" fmla="*/ 60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3367" name="Group 74">
                  <a:extLst>
                    <a:ext uri="{FF2B5EF4-FFF2-40B4-BE49-F238E27FC236}">
                      <a16:creationId xmlns:a16="http://schemas.microsoft.com/office/drawing/2014/main" id="{F3885D3A-B948-264F-B368-359077CBAE8B}"/>
                    </a:ext>
                  </a:extLst>
                </p:cNvPr>
                <p:cNvGrpSpPr>
                  <a:grpSpLocks/>
                </p:cNvGrpSpPr>
                <p:nvPr/>
              </p:nvGrpSpPr>
              <p:grpSpPr bwMode="auto">
                <a:xfrm>
                  <a:off x="4251" y="252"/>
                  <a:ext cx="723" cy="222"/>
                  <a:chOff x="2822" y="672"/>
                  <a:chExt cx="1845" cy="566"/>
                </a:xfrm>
              </p:grpSpPr>
              <p:sp>
                <p:nvSpPr>
                  <p:cNvPr id="13406" name="Freeform 75">
                    <a:extLst>
                      <a:ext uri="{FF2B5EF4-FFF2-40B4-BE49-F238E27FC236}">
                        <a16:creationId xmlns:a16="http://schemas.microsoft.com/office/drawing/2014/main" id="{16BB7A29-2D27-C746-9276-5BD36A98562A}"/>
                      </a:ext>
                    </a:extLst>
                  </p:cNvPr>
                  <p:cNvSpPr>
                    <a:spLocks/>
                  </p:cNvSpPr>
                  <p:nvPr/>
                </p:nvSpPr>
                <p:spPr bwMode="hidden">
                  <a:xfrm rot="-1325434">
                    <a:off x="2805" y="1022"/>
                    <a:ext cx="1229" cy="216"/>
                  </a:xfrm>
                  <a:custGeom>
                    <a:avLst/>
                    <a:gdLst>
                      <a:gd name="T0" fmla="*/ 0 w 2736"/>
                      <a:gd name="T1" fmla="*/ 93 h 504"/>
                      <a:gd name="T2" fmla="*/ 174 w 2736"/>
                      <a:gd name="T3" fmla="*/ 31 h 504"/>
                      <a:gd name="T4" fmla="*/ 358 w 2736"/>
                      <a:gd name="T5" fmla="*/ 4 h 504"/>
                      <a:gd name="T6" fmla="*/ 552 w 2736"/>
                      <a:gd name="T7" fmla="*/ 4 h 504"/>
                      <a:gd name="T8" fmla="*/ 549 w 2736"/>
                      <a:gd name="T9" fmla="*/ 19 h 504"/>
                      <a:gd name="T10" fmla="*/ 356 w 2736"/>
                      <a:gd name="T11" fmla="*/ 19 h 504"/>
                      <a:gd name="T12" fmla="*/ 132 w 2736"/>
                      <a:gd name="T13" fmla="*/ 54 h 504"/>
                      <a:gd name="T14" fmla="*/ 0 w 2736"/>
                      <a:gd name="T15" fmla="*/ 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3407" name="Freeform 76">
                    <a:extLst>
                      <a:ext uri="{FF2B5EF4-FFF2-40B4-BE49-F238E27FC236}">
                        <a16:creationId xmlns:a16="http://schemas.microsoft.com/office/drawing/2014/main" id="{51B7E75F-1965-B542-AA15-1EE7755F71EA}"/>
                      </a:ext>
                    </a:extLst>
                  </p:cNvPr>
                  <p:cNvSpPr>
                    <a:spLocks/>
                  </p:cNvSpPr>
                  <p:nvPr/>
                </p:nvSpPr>
                <p:spPr bwMode="hidden">
                  <a:xfrm rot="-1325434">
                    <a:off x="4003" y="673"/>
                    <a:ext cx="647" cy="337"/>
                  </a:xfrm>
                  <a:custGeom>
                    <a:avLst/>
                    <a:gdLst>
                      <a:gd name="T0" fmla="*/ 1 w 1769"/>
                      <a:gd name="T1" fmla="*/ 1 h 791"/>
                      <a:gd name="T2" fmla="*/ 65 w 1769"/>
                      <a:gd name="T3" fmla="*/ 10 h 791"/>
                      <a:gd name="T4" fmla="*/ 155 w 1769"/>
                      <a:gd name="T5" fmla="*/ 36 h 791"/>
                      <a:gd name="T6" fmla="*/ 215 w 1769"/>
                      <a:gd name="T7" fmla="*/ 78 h 791"/>
                      <a:gd name="T8" fmla="*/ 235 w 1769"/>
                      <a:gd name="T9" fmla="*/ 110 h 791"/>
                      <a:gd name="T10" fmla="*/ 226 w 1769"/>
                      <a:gd name="T11" fmla="*/ 143 h 791"/>
                      <a:gd name="T12" fmla="*/ 212 w 1769"/>
                      <a:gd name="T13" fmla="*/ 115 h 791"/>
                      <a:gd name="T14" fmla="*/ 186 w 1769"/>
                      <a:gd name="T15" fmla="*/ 82 h 791"/>
                      <a:gd name="T16" fmla="*/ 148 w 1769"/>
                      <a:gd name="T17" fmla="*/ 54 h 791"/>
                      <a:gd name="T18" fmla="*/ 78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3368" name="Group 77">
                  <a:extLst>
                    <a:ext uri="{FF2B5EF4-FFF2-40B4-BE49-F238E27FC236}">
                      <a16:creationId xmlns:a16="http://schemas.microsoft.com/office/drawing/2014/main" id="{B775988C-A51D-0142-A72E-8429782B7CDB}"/>
                    </a:ext>
                  </a:extLst>
                </p:cNvPr>
                <p:cNvGrpSpPr>
                  <a:grpSpLocks/>
                </p:cNvGrpSpPr>
                <p:nvPr/>
              </p:nvGrpSpPr>
              <p:grpSpPr bwMode="auto">
                <a:xfrm>
                  <a:off x="4196" y="163"/>
                  <a:ext cx="699" cy="282"/>
                  <a:chOff x="2683" y="445"/>
                  <a:chExt cx="1781" cy="717"/>
                </a:xfrm>
              </p:grpSpPr>
              <p:sp>
                <p:nvSpPr>
                  <p:cNvPr id="13404" name="Freeform 78">
                    <a:extLst>
                      <a:ext uri="{FF2B5EF4-FFF2-40B4-BE49-F238E27FC236}">
                        <a16:creationId xmlns:a16="http://schemas.microsoft.com/office/drawing/2014/main" id="{7F7B3228-2518-734B-8E79-BEFC77E49D5B}"/>
                      </a:ext>
                    </a:extLst>
                  </p:cNvPr>
                  <p:cNvSpPr>
                    <a:spLocks/>
                  </p:cNvSpPr>
                  <p:nvPr/>
                </p:nvSpPr>
                <p:spPr bwMode="hidden">
                  <a:xfrm rot="-1921064">
                    <a:off x="2682" y="946"/>
                    <a:ext cx="1227" cy="216"/>
                  </a:xfrm>
                  <a:custGeom>
                    <a:avLst/>
                    <a:gdLst>
                      <a:gd name="T0" fmla="*/ 0 w 2736"/>
                      <a:gd name="T1" fmla="*/ 93 h 504"/>
                      <a:gd name="T2" fmla="*/ 174 w 2736"/>
                      <a:gd name="T3" fmla="*/ 31 h 504"/>
                      <a:gd name="T4" fmla="*/ 357 w 2736"/>
                      <a:gd name="T5" fmla="*/ 4 h 504"/>
                      <a:gd name="T6" fmla="*/ 550 w 2736"/>
                      <a:gd name="T7" fmla="*/ 4 h 504"/>
                      <a:gd name="T8" fmla="*/ 547 w 2736"/>
                      <a:gd name="T9" fmla="*/ 19 h 504"/>
                      <a:gd name="T10" fmla="*/ 355 w 2736"/>
                      <a:gd name="T11" fmla="*/ 19 h 504"/>
                      <a:gd name="T12" fmla="*/ 131 w 2736"/>
                      <a:gd name="T13" fmla="*/ 54 h 504"/>
                      <a:gd name="T14" fmla="*/ 0 w 2736"/>
                      <a:gd name="T15" fmla="*/ 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3405" name="Freeform 79">
                    <a:extLst>
                      <a:ext uri="{FF2B5EF4-FFF2-40B4-BE49-F238E27FC236}">
                        <a16:creationId xmlns:a16="http://schemas.microsoft.com/office/drawing/2014/main" id="{ED2A2CEA-7A65-7646-9F4E-596FD2330F0D}"/>
                      </a:ext>
                    </a:extLst>
                  </p:cNvPr>
                  <p:cNvSpPr>
                    <a:spLocks/>
                  </p:cNvSpPr>
                  <p:nvPr/>
                </p:nvSpPr>
                <p:spPr bwMode="hidden">
                  <a:xfrm rot="-1921064">
                    <a:off x="3801" y="444"/>
                    <a:ext cx="646" cy="339"/>
                  </a:xfrm>
                  <a:custGeom>
                    <a:avLst/>
                    <a:gdLst>
                      <a:gd name="T0" fmla="*/ 1 w 1769"/>
                      <a:gd name="T1" fmla="*/ 1 h 791"/>
                      <a:gd name="T2" fmla="*/ 65 w 1769"/>
                      <a:gd name="T3" fmla="*/ 10 h 791"/>
                      <a:gd name="T4" fmla="*/ 154 w 1769"/>
                      <a:gd name="T5" fmla="*/ 37 h 791"/>
                      <a:gd name="T6" fmla="*/ 215 w 1769"/>
                      <a:gd name="T7" fmla="*/ 79 h 791"/>
                      <a:gd name="T8" fmla="*/ 234 w 1769"/>
                      <a:gd name="T9" fmla="*/ 112 h 791"/>
                      <a:gd name="T10" fmla="*/ 225 w 1769"/>
                      <a:gd name="T11" fmla="*/ 144 h 791"/>
                      <a:gd name="T12" fmla="*/ 212 w 1769"/>
                      <a:gd name="T13" fmla="*/ 116 h 791"/>
                      <a:gd name="T14" fmla="*/ 185 w 1769"/>
                      <a:gd name="T15" fmla="*/ 84 h 791"/>
                      <a:gd name="T16" fmla="*/ 148 w 1769"/>
                      <a:gd name="T17" fmla="*/ 54 h 791"/>
                      <a:gd name="T18" fmla="*/ 77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3369" name="Freeform 80">
                  <a:extLst>
                    <a:ext uri="{FF2B5EF4-FFF2-40B4-BE49-F238E27FC236}">
                      <a16:creationId xmlns:a16="http://schemas.microsoft.com/office/drawing/2014/main" id="{5F29EA91-5944-3B4C-B461-216B88CBB3C9}"/>
                    </a:ext>
                  </a:extLst>
                </p:cNvPr>
                <p:cNvSpPr>
                  <a:spLocks/>
                </p:cNvSpPr>
                <p:nvPr/>
              </p:nvSpPr>
              <p:spPr bwMode="hidden">
                <a:xfrm rot="4578755" flipH="1">
                  <a:off x="3968" y="372"/>
                  <a:ext cx="403" cy="57"/>
                </a:xfrm>
                <a:custGeom>
                  <a:avLst/>
                  <a:gdLst>
                    <a:gd name="T0" fmla="*/ 0 w 2736"/>
                    <a:gd name="T1" fmla="*/ 6 h 504"/>
                    <a:gd name="T2" fmla="*/ 19 w 2736"/>
                    <a:gd name="T3" fmla="*/ 2 h 504"/>
                    <a:gd name="T4" fmla="*/ 39 w 2736"/>
                    <a:gd name="T5" fmla="*/ 0 h 504"/>
                    <a:gd name="T6" fmla="*/ 59 w 2736"/>
                    <a:gd name="T7" fmla="*/ 0 h 504"/>
                    <a:gd name="T8" fmla="*/ 59 w 2736"/>
                    <a:gd name="T9" fmla="*/ 1 h 504"/>
                    <a:gd name="T10" fmla="*/ 38 w 2736"/>
                    <a:gd name="T11" fmla="*/ 1 h 504"/>
                    <a:gd name="T12" fmla="*/ 14 w 2736"/>
                    <a:gd name="T13" fmla="*/ 4 h 504"/>
                    <a:gd name="T14" fmla="*/ 0 w 2736"/>
                    <a:gd name="T15" fmla="*/ 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70" name="Freeform 81">
                  <a:extLst>
                    <a:ext uri="{FF2B5EF4-FFF2-40B4-BE49-F238E27FC236}">
                      <a16:creationId xmlns:a16="http://schemas.microsoft.com/office/drawing/2014/main" id="{23829CAE-F6BB-874B-ADD7-D2C7A327557D}"/>
                    </a:ext>
                  </a:extLst>
                </p:cNvPr>
                <p:cNvSpPr>
                  <a:spLocks/>
                </p:cNvSpPr>
                <p:nvPr/>
              </p:nvSpPr>
              <p:spPr bwMode="hidden">
                <a:xfrm rot="4578755" flipH="1">
                  <a:off x="3977" y="77"/>
                  <a:ext cx="216" cy="91"/>
                </a:xfrm>
                <a:custGeom>
                  <a:avLst/>
                  <a:gdLst>
                    <a:gd name="T0" fmla="*/ 0 w 1769"/>
                    <a:gd name="T1" fmla="*/ 0 h 791"/>
                    <a:gd name="T2" fmla="*/ 7 w 1769"/>
                    <a:gd name="T3" fmla="*/ 1 h 791"/>
                    <a:gd name="T4" fmla="*/ 17 w 1769"/>
                    <a:gd name="T5" fmla="*/ 3 h 791"/>
                    <a:gd name="T6" fmla="*/ 24 w 1769"/>
                    <a:gd name="T7" fmla="*/ 6 h 791"/>
                    <a:gd name="T8" fmla="*/ 26 w 1769"/>
                    <a:gd name="T9" fmla="*/ 8 h 791"/>
                    <a:gd name="T10" fmla="*/ 25 w 1769"/>
                    <a:gd name="T11" fmla="*/ 10 h 791"/>
                    <a:gd name="T12" fmla="*/ 24 w 1769"/>
                    <a:gd name="T13" fmla="*/ 8 h 791"/>
                    <a:gd name="T14" fmla="*/ 21 w 1769"/>
                    <a:gd name="T15" fmla="*/ 6 h 791"/>
                    <a:gd name="T16" fmla="*/ 16 w 1769"/>
                    <a:gd name="T17" fmla="*/ 4 h 791"/>
                    <a:gd name="T18" fmla="*/ 9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13371" name="Group 82">
                  <a:extLst>
                    <a:ext uri="{FF2B5EF4-FFF2-40B4-BE49-F238E27FC236}">
                      <a16:creationId xmlns:a16="http://schemas.microsoft.com/office/drawing/2014/main" id="{7BCF7CF4-B50C-574E-8E86-03B78484C461}"/>
                    </a:ext>
                  </a:extLst>
                </p:cNvPr>
                <p:cNvGrpSpPr>
                  <a:grpSpLocks/>
                </p:cNvGrpSpPr>
                <p:nvPr/>
              </p:nvGrpSpPr>
              <p:grpSpPr bwMode="auto">
                <a:xfrm>
                  <a:off x="4242" y="5"/>
                  <a:ext cx="251" cy="596"/>
                  <a:chOff x="2800" y="41"/>
                  <a:chExt cx="640" cy="1520"/>
                </a:xfrm>
              </p:grpSpPr>
              <p:sp>
                <p:nvSpPr>
                  <p:cNvPr id="13402" name="Freeform 83">
                    <a:extLst>
                      <a:ext uri="{FF2B5EF4-FFF2-40B4-BE49-F238E27FC236}">
                        <a16:creationId xmlns:a16="http://schemas.microsoft.com/office/drawing/2014/main" id="{C935F1B7-4BCB-5147-A50C-58B37454ED16}"/>
                      </a:ext>
                    </a:extLst>
                  </p:cNvPr>
                  <p:cNvSpPr>
                    <a:spLocks/>
                  </p:cNvSpPr>
                  <p:nvPr/>
                </p:nvSpPr>
                <p:spPr bwMode="hidden">
                  <a:xfrm rot="-3857755">
                    <a:off x="2371" y="927"/>
                    <a:ext cx="1042" cy="186"/>
                  </a:xfrm>
                  <a:custGeom>
                    <a:avLst/>
                    <a:gdLst>
                      <a:gd name="T0" fmla="*/ 0 w 2736"/>
                      <a:gd name="T1" fmla="*/ 69 h 504"/>
                      <a:gd name="T2" fmla="*/ 125 w 2736"/>
                      <a:gd name="T3" fmla="*/ 23 h 504"/>
                      <a:gd name="T4" fmla="*/ 257 w 2736"/>
                      <a:gd name="T5" fmla="*/ 3 h 504"/>
                      <a:gd name="T6" fmla="*/ 397 w 2736"/>
                      <a:gd name="T7" fmla="*/ 3 h 504"/>
                      <a:gd name="T8" fmla="*/ 395 w 2736"/>
                      <a:gd name="T9" fmla="*/ 14 h 504"/>
                      <a:gd name="T10" fmla="*/ 256 w 2736"/>
                      <a:gd name="T11" fmla="*/ 14 h 504"/>
                      <a:gd name="T12" fmla="*/ 95 w 2736"/>
                      <a:gd name="T13" fmla="*/ 40 h 504"/>
                      <a:gd name="T14" fmla="*/ 0 w 2736"/>
                      <a:gd name="T15" fmla="*/ 6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3403" name="Freeform 84">
                    <a:extLst>
                      <a:ext uri="{FF2B5EF4-FFF2-40B4-BE49-F238E27FC236}">
                        <a16:creationId xmlns:a16="http://schemas.microsoft.com/office/drawing/2014/main" id="{01D751FE-47CA-1643-B221-F11307A28F3B}"/>
                      </a:ext>
                    </a:extLst>
                  </p:cNvPr>
                  <p:cNvSpPr>
                    <a:spLocks/>
                  </p:cNvSpPr>
                  <p:nvPr/>
                </p:nvSpPr>
                <p:spPr bwMode="hidden">
                  <a:xfrm rot="-3857755">
                    <a:off x="3013" y="180"/>
                    <a:ext cx="566" cy="288"/>
                  </a:xfrm>
                  <a:custGeom>
                    <a:avLst/>
                    <a:gdLst>
                      <a:gd name="T0" fmla="*/ 1 w 1769"/>
                      <a:gd name="T1" fmla="*/ 1 h 791"/>
                      <a:gd name="T2" fmla="*/ 50 w 1769"/>
                      <a:gd name="T3" fmla="*/ 7 h 791"/>
                      <a:gd name="T4" fmla="*/ 118 w 1769"/>
                      <a:gd name="T5" fmla="*/ 27 h 791"/>
                      <a:gd name="T6" fmla="*/ 165 w 1769"/>
                      <a:gd name="T7" fmla="*/ 57 h 791"/>
                      <a:gd name="T8" fmla="*/ 180 w 1769"/>
                      <a:gd name="T9" fmla="*/ 81 h 791"/>
                      <a:gd name="T10" fmla="*/ 173 w 1769"/>
                      <a:gd name="T11" fmla="*/ 104 h 791"/>
                      <a:gd name="T12" fmla="*/ 163 w 1769"/>
                      <a:gd name="T13" fmla="*/ 84 h 791"/>
                      <a:gd name="T14" fmla="*/ 142 w 1769"/>
                      <a:gd name="T15" fmla="*/ 60 h 791"/>
                      <a:gd name="T16" fmla="*/ 114 w 1769"/>
                      <a:gd name="T17" fmla="*/ 39 h 791"/>
                      <a:gd name="T18" fmla="*/ 60 w 1769"/>
                      <a:gd name="T19" fmla="*/ 20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3372" name="Group 85">
                  <a:extLst>
                    <a:ext uri="{FF2B5EF4-FFF2-40B4-BE49-F238E27FC236}">
                      <a16:creationId xmlns:a16="http://schemas.microsoft.com/office/drawing/2014/main" id="{B0F1AAA5-7ADF-CB47-9650-886AE03B122F}"/>
                    </a:ext>
                  </a:extLst>
                </p:cNvPr>
                <p:cNvGrpSpPr>
                  <a:grpSpLocks/>
                </p:cNvGrpSpPr>
                <p:nvPr/>
              </p:nvGrpSpPr>
              <p:grpSpPr bwMode="auto">
                <a:xfrm>
                  <a:off x="4295" y="53"/>
                  <a:ext cx="398" cy="574"/>
                  <a:chOff x="2934" y="163"/>
                  <a:chExt cx="1017" cy="1464"/>
                </a:xfrm>
              </p:grpSpPr>
              <p:sp>
                <p:nvSpPr>
                  <p:cNvPr id="13400" name="Freeform 86">
                    <a:extLst>
                      <a:ext uri="{FF2B5EF4-FFF2-40B4-BE49-F238E27FC236}">
                        <a16:creationId xmlns:a16="http://schemas.microsoft.com/office/drawing/2014/main" id="{08C48C3D-F91A-E646-9FD6-21DD5FA894F1}"/>
                      </a:ext>
                    </a:extLst>
                  </p:cNvPr>
                  <p:cNvSpPr>
                    <a:spLocks/>
                  </p:cNvSpPr>
                  <p:nvPr/>
                </p:nvSpPr>
                <p:spPr bwMode="hidden">
                  <a:xfrm rot="-2777260">
                    <a:off x="2493" y="915"/>
                    <a:ext cx="1154" cy="270"/>
                  </a:xfrm>
                  <a:custGeom>
                    <a:avLst/>
                    <a:gdLst>
                      <a:gd name="T0" fmla="*/ 0 w 2736"/>
                      <a:gd name="T1" fmla="*/ 145 h 504"/>
                      <a:gd name="T2" fmla="*/ 154 w 2736"/>
                      <a:gd name="T3" fmla="*/ 48 h 504"/>
                      <a:gd name="T4" fmla="*/ 316 w 2736"/>
                      <a:gd name="T5" fmla="*/ 7 h 504"/>
                      <a:gd name="T6" fmla="*/ 487 w 2736"/>
                      <a:gd name="T7" fmla="*/ 7 h 504"/>
                      <a:gd name="T8" fmla="*/ 484 w 2736"/>
                      <a:gd name="T9" fmla="*/ 29 h 504"/>
                      <a:gd name="T10" fmla="*/ 314 w 2736"/>
                      <a:gd name="T11" fmla="*/ 29 h 504"/>
                      <a:gd name="T12" fmla="*/ 116 w 2736"/>
                      <a:gd name="T13" fmla="*/ 84 h 504"/>
                      <a:gd name="T14" fmla="*/ 0 w 2736"/>
                      <a:gd name="T15" fmla="*/ 14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3401" name="Freeform 87">
                    <a:extLst>
                      <a:ext uri="{FF2B5EF4-FFF2-40B4-BE49-F238E27FC236}">
                        <a16:creationId xmlns:a16="http://schemas.microsoft.com/office/drawing/2014/main" id="{1284FEFD-8B0F-5249-83F1-43DEDD26880C}"/>
                      </a:ext>
                    </a:extLst>
                  </p:cNvPr>
                  <p:cNvSpPr>
                    <a:spLocks/>
                  </p:cNvSpPr>
                  <p:nvPr/>
                </p:nvSpPr>
                <p:spPr bwMode="hidden">
                  <a:xfrm rot="-2777260">
                    <a:off x="3431" y="262"/>
                    <a:ext cx="619" cy="422"/>
                  </a:xfrm>
                  <a:custGeom>
                    <a:avLst/>
                    <a:gdLst>
                      <a:gd name="T0" fmla="*/ 1 w 1769"/>
                      <a:gd name="T1" fmla="*/ 2 h 791"/>
                      <a:gd name="T2" fmla="*/ 59 w 1769"/>
                      <a:gd name="T3" fmla="*/ 16 h 791"/>
                      <a:gd name="T4" fmla="*/ 142 w 1769"/>
                      <a:gd name="T5" fmla="*/ 57 h 791"/>
                      <a:gd name="T6" fmla="*/ 197 w 1769"/>
                      <a:gd name="T7" fmla="*/ 123 h 791"/>
                      <a:gd name="T8" fmla="*/ 215 w 1769"/>
                      <a:gd name="T9" fmla="*/ 173 h 791"/>
                      <a:gd name="T10" fmla="*/ 207 w 1769"/>
                      <a:gd name="T11" fmla="*/ 224 h 791"/>
                      <a:gd name="T12" fmla="*/ 195 w 1769"/>
                      <a:gd name="T13" fmla="*/ 180 h 791"/>
                      <a:gd name="T14" fmla="*/ 170 w 1769"/>
                      <a:gd name="T15" fmla="*/ 129 h 791"/>
                      <a:gd name="T16" fmla="*/ 136 w 1769"/>
                      <a:gd name="T17" fmla="*/ 84 h 791"/>
                      <a:gd name="T18" fmla="*/ 71 w 1769"/>
                      <a:gd name="T19" fmla="*/ 43 h 791"/>
                      <a:gd name="T20" fmla="*/ 0 w 1769"/>
                      <a:gd name="T21" fmla="*/ 22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3373" name="Group 88">
                  <a:extLst>
                    <a:ext uri="{FF2B5EF4-FFF2-40B4-BE49-F238E27FC236}">
                      <a16:creationId xmlns:a16="http://schemas.microsoft.com/office/drawing/2014/main" id="{01896597-DC32-6A44-BC23-A76C35B90B68}"/>
                    </a:ext>
                  </a:extLst>
                </p:cNvPr>
                <p:cNvGrpSpPr>
                  <a:grpSpLocks/>
                </p:cNvGrpSpPr>
                <p:nvPr/>
              </p:nvGrpSpPr>
              <p:grpSpPr bwMode="auto">
                <a:xfrm>
                  <a:off x="4215" y="2"/>
                  <a:ext cx="95" cy="567"/>
                  <a:chOff x="2730" y="32"/>
                  <a:chExt cx="243" cy="1448"/>
                </a:xfrm>
              </p:grpSpPr>
              <p:sp>
                <p:nvSpPr>
                  <p:cNvPr id="13398" name="Freeform 89">
                    <a:extLst>
                      <a:ext uri="{FF2B5EF4-FFF2-40B4-BE49-F238E27FC236}">
                        <a16:creationId xmlns:a16="http://schemas.microsoft.com/office/drawing/2014/main" id="{9C4FFB00-6F4E-F348-AA22-18F048488A3D}"/>
                      </a:ext>
                    </a:extLst>
                  </p:cNvPr>
                  <p:cNvSpPr>
                    <a:spLocks/>
                  </p:cNvSpPr>
                  <p:nvPr/>
                </p:nvSpPr>
                <p:spPr bwMode="hidden">
                  <a:xfrm rot="-4903748">
                    <a:off x="2297" y="959"/>
                    <a:ext cx="954" cy="87"/>
                  </a:xfrm>
                  <a:custGeom>
                    <a:avLst/>
                    <a:gdLst>
                      <a:gd name="T0" fmla="*/ 0 w 2736"/>
                      <a:gd name="T1" fmla="*/ 15 h 504"/>
                      <a:gd name="T2" fmla="*/ 105 w 2736"/>
                      <a:gd name="T3" fmla="*/ 5 h 504"/>
                      <a:gd name="T4" fmla="*/ 216 w 2736"/>
                      <a:gd name="T5" fmla="*/ 1 h 504"/>
                      <a:gd name="T6" fmla="*/ 333 w 2736"/>
                      <a:gd name="T7" fmla="*/ 1 h 504"/>
                      <a:gd name="T8" fmla="*/ 331 w 2736"/>
                      <a:gd name="T9" fmla="*/ 3 h 504"/>
                      <a:gd name="T10" fmla="*/ 214 w 2736"/>
                      <a:gd name="T11" fmla="*/ 3 h 504"/>
                      <a:gd name="T12" fmla="*/ 80 w 2736"/>
                      <a:gd name="T13" fmla="*/ 9 h 504"/>
                      <a:gd name="T14" fmla="*/ 0 w 2736"/>
                      <a:gd name="T15" fmla="*/ 1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3399" name="Freeform 90">
                    <a:extLst>
                      <a:ext uri="{FF2B5EF4-FFF2-40B4-BE49-F238E27FC236}">
                        <a16:creationId xmlns:a16="http://schemas.microsoft.com/office/drawing/2014/main" id="{FCECEF78-CDE4-6842-8807-F4BF613015F4}"/>
                      </a:ext>
                    </a:extLst>
                  </p:cNvPr>
                  <p:cNvSpPr>
                    <a:spLocks/>
                  </p:cNvSpPr>
                  <p:nvPr/>
                </p:nvSpPr>
                <p:spPr bwMode="hidden">
                  <a:xfrm rot="-4903748">
                    <a:off x="2650" y="222"/>
                    <a:ext cx="511" cy="133"/>
                  </a:xfrm>
                  <a:custGeom>
                    <a:avLst/>
                    <a:gdLst>
                      <a:gd name="T0" fmla="*/ 0 w 1769"/>
                      <a:gd name="T1" fmla="*/ 0 h 791"/>
                      <a:gd name="T2" fmla="*/ 40 w 1769"/>
                      <a:gd name="T3" fmla="*/ 2 h 791"/>
                      <a:gd name="T4" fmla="*/ 96 w 1769"/>
                      <a:gd name="T5" fmla="*/ 6 h 791"/>
                      <a:gd name="T6" fmla="*/ 134 w 1769"/>
                      <a:gd name="T7" fmla="*/ 12 h 791"/>
                      <a:gd name="T8" fmla="*/ 146 w 1769"/>
                      <a:gd name="T9" fmla="*/ 17 h 791"/>
                      <a:gd name="T10" fmla="*/ 141 w 1769"/>
                      <a:gd name="T11" fmla="*/ 22 h 791"/>
                      <a:gd name="T12" fmla="*/ 133 w 1769"/>
                      <a:gd name="T13" fmla="*/ 18 h 791"/>
                      <a:gd name="T14" fmla="*/ 116 w 1769"/>
                      <a:gd name="T15" fmla="*/ 13 h 791"/>
                      <a:gd name="T16" fmla="*/ 92 w 1769"/>
                      <a:gd name="T17" fmla="*/ 8 h 791"/>
                      <a:gd name="T18" fmla="*/ 49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3374" name="Group 91">
                  <a:extLst>
                    <a:ext uri="{FF2B5EF4-FFF2-40B4-BE49-F238E27FC236}">
                      <a16:creationId xmlns:a16="http://schemas.microsoft.com/office/drawing/2014/main" id="{B0A174A6-6A7D-6746-B69A-D1F9327D7E1A}"/>
                    </a:ext>
                  </a:extLst>
                </p:cNvPr>
                <p:cNvGrpSpPr>
                  <a:grpSpLocks/>
                </p:cNvGrpSpPr>
                <p:nvPr/>
              </p:nvGrpSpPr>
              <p:grpSpPr bwMode="auto">
                <a:xfrm>
                  <a:off x="3514" y="683"/>
                  <a:ext cx="425" cy="960"/>
                  <a:chOff x="943" y="1769"/>
                  <a:chExt cx="1085" cy="2450"/>
                </a:xfrm>
              </p:grpSpPr>
              <p:sp>
                <p:nvSpPr>
                  <p:cNvPr id="13396" name="Freeform 92">
                    <a:extLst>
                      <a:ext uri="{FF2B5EF4-FFF2-40B4-BE49-F238E27FC236}">
                        <a16:creationId xmlns:a16="http://schemas.microsoft.com/office/drawing/2014/main" id="{B2508358-D193-BD4E-86C7-6ADFB0CF9D1A}"/>
                      </a:ext>
                    </a:extLst>
                  </p:cNvPr>
                  <p:cNvSpPr>
                    <a:spLocks/>
                  </p:cNvSpPr>
                  <p:nvPr/>
                </p:nvSpPr>
                <p:spPr bwMode="hidden">
                  <a:xfrm rot="18335692" flipH="1">
                    <a:off x="1009" y="2474"/>
                    <a:ext cx="1724" cy="313"/>
                  </a:xfrm>
                  <a:custGeom>
                    <a:avLst/>
                    <a:gdLst>
                      <a:gd name="T0" fmla="*/ 0 w 2736"/>
                      <a:gd name="T1" fmla="*/ 194 h 504"/>
                      <a:gd name="T2" fmla="*/ 343 w 2736"/>
                      <a:gd name="T3" fmla="*/ 65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3397" name="Freeform 93">
                    <a:extLst>
                      <a:ext uri="{FF2B5EF4-FFF2-40B4-BE49-F238E27FC236}">
                        <a16:creationId xmlns:a16="http://schemas.microsoft.com/office/drawing/2014/main" id="{33A41572-1F9F-194F-9558-BE1BB72FB9A8}"/>
                      </a:ext>
                    </a:extLst>
                  </p:cNvPr>
                  <p:cNvSpPr>
                    <a:spLocks/>
                  </p:cNvSpPr>
                  <p:nvPr/>
                </p:nvSpPr>
                <p:spPr bwMode="hidden">
                  <a:xfrm rot="18335692" flipH="1">
                    <a:off x="731" y="3475"/>
                    <a:ext cx="913" cy="489"/>
                  </a:xfrm>
                  <a:custGeom>
                    <a:avLst/>
                    <a:gdLst>
                      <a:gd name="T0" fmla="*/ 2 w 1769"/>
                      <a:gd name="T1" fmla="*/ 3 h 791"/>
                      <a:gd name="T2" fmla="*/ 129 w 1769"/>
                      <a:gd name="T3" fmla="*/ 22 h 791"/>
                      <a:gd name="T4" fmla="*/ 308 w 1769"/>
                      <a:gd name="T5" fmla="*/ 77 h 791"/>
                      <a:gd name="T6" fmla="*/ 429 w 1769"/>
                      <a:gd name="T7" fmla="*/ 165 h 791"/>
                      <a:gd name="T8" fmla="*/ 468 w 1769"/>
                      <a:gd name="T9" fmla="*/ 232 h 791"/>
                      <a:gd name="T10" fmla="*/ 450 w 1769"/>
                      <a:gd name="T11" fmla="*/ 301 h 791"/>
                      <a:gd name="T12" fmla="*/ 423 w 1769"/>
                      <a:gd name="T13" fmla="*/ 242 h 791"/>
                      <a:gd name="T14" fmla="*/ 370 w 1769"/>
                      <a:gd name="T15" fmla="*/ 174 h 791"/>
                      <a:gd name="T16" fmla="*/ 295 w 1769"/>
                      <a:gd name="T17" fmla="*/ 113 h 791"/>
                      <a:gd name="T18" fmla="*/ 155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3375" name="Group 94">
                  <a:extLst>
                    <a:ext uri="{FF2B5EF4-FFF2-40B4-BE49-F238E27FC236}">
                      <a16:creationId xmlns:a16="http://schemas.microsoft.com/office/drawing/2014/main" id="{1B855960-969F-A14E-89A0-3F5B02E63976}"/>
                    </a:ext>
                  </a:extLst>
                </p:cNvPr>
                <p:cNvGrpSpPr>
                  <a:grpSpLocks/>
                </p:cNvGrpSpPr>
                <p:nvPr/>
              </p:nvGrpSpPr>
              <p:grpSpPr bwMode="auto">
                <a:xfrm>
                  <a:off x="3715" y="748"/>
                  <a:ext cx="300" cy="930"/>
                  <a:chOff x="1455" y="1936"/>
                  <a:chExt cx="766" cy="2373"/>
                </a:xfrm>
              </p:grpSpPr>
              <p:sp>
                <p:nvSpPr>
                  <p:cNvPr id="13394" name="Freeform 95">
                    <a:extLst>
                      <a:ext uri="{FF2B5EF4-FFF2-40B4-BE49-F238E27FC236}">
                        <a16:creationId xmlns:a16="http://schemas.microsoft.com/office/drawing/2014/main" id="{A10DEDDF-323C-964C-87C1-75679161D387}"/>
                      </a:ext>
                    </a:extLst>
                  </p:cNvPr>
                  <p:cNvSpPr>
                    <a:spLocks/>
                  </p:cNvSpPr>
                  <p:nvPr/>
                </p:nvSpPr>
                <p:spPr bwMode="hidden">
                  <a:xfrm rot="17542885" flipH="1">
                    <a:off x="1268" y="2577"/>
                    <a:ext cx="1594" cy="313"/>
                  </a:xfrm>
                  <a:custGeom>
                    <a:avLst/>
                    <a:gdLst>
                      <a:gd name="T0" fmla="*/ 0 w 2736"/>
                      <a:gd name="T1" fmla="*/ 194 h 504"/>
                      <a:gd name="T2" fmla="*/ 293 w 2736"/>
                      <a:gd name="T3" fmla="*/ 65 h 504"/>
                      <a:gd name="T4" fmla="*/ 603 w 2736"/>
                      <a:gd name="T5" fmla="*/ 9 h 504"/>
                      <a:gd name="T6" fmla="*/ 929 w 2736"/>
                      <a:gd name="T7" fmla="*/ 9 h 504"/>
                      <a:gd name="T8" fmla="*/ 923 w 2736"/>
                      <a:gd name="T9" fmla="*/ 40 h 504"/>
                      <a:gd name="T10" fmla="*/ 599 w 2736"/>
                      <a:gd name="T11" fmla="*/ 40 h 504"/>
                      <a:gd name="T12" fmla="*/ 222 w 2736"/>
                      <a:gd name="T13" fmla="*/ 112 h 504"/>
                      <a:gd name="T14" fmla="*/ 0 w 2736"/>
                      <a:gd name="T15" fmla="*/ 19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3395" name="Freeform 96">
                    <a:extLst>
                      <a:ext uri="{FF2B5EF4-FFF2-40B4-BE49-F238E27FC236}">
                        <a16:creationId xmlns:a16="http://schemas.microsoft.com/office/drawing/2014/main" id="{D5911F81-E989-A842-AEFE-62039F2D82B9}"/>
                      </a:ext>
                    </a:extLst>
                  </p:cNvPr>
                  <p:cNvSpPr>
                    <a:spLocks/>
                  </p:cNvSpPr>
                  <p:nvPr/>
                </p:nvSpPr>
                <p:spPr bwMode="hidden">
                  <a:xfrm rot="17542885" flipH="1">
                    <a:off x="1286" y="3607"/>
                    <a:ext cx="829" cy="489"/>
                  </a:xfrm>
                  <a:custGeom>
                    <a:avLst/>
                    <a:gdLst>
                      <a:gd name="T0" fmla="*/ 1 w 1769"/>
                      <a:gd name="T1" fmla="*/ 3 h 791"/>
                      <a:gd name="T2" fmla="*/ 106 w 1769"/>
                      <a:gd name="T3" fmla="*/ 22 h 791"/>
                      <a:gd name="T4" fmla="*/ 254 w 1769"/>
                      <a:gd name="T5" fmla="*/ 77 h 791"/>
                      <a:gd name="T6" fmla="*/ 354 w 1769"/>
                      <a:gd name="T7" fmla="*/ 165 h 791"/>
                      <a:gd name="T8" fmla="*/ 386 w 1769"/>
                      <a:gd name="T9" fmla="*/ 232 h 791"/>
                      <a:gd name="T10" fmla="*/ 371 w 1769"/>
                      <a:gd name="T11" fmla="*/ 301 h 791"/>
                      <a:gd name="T12" fmla="*/ 349 w 1769"/>
                      <a:gd name="T13" fmla="*/ 242 h 791"/>
                      <a:gd name="T14" fmla="*/ 305 w 1769"/>
                      <a:gd name="T15" fmla="*/ 174 h 791"/>
                      <a:gd name="T16" fmla="*/ 244 w 1769"/>
                      <a:gd name="T17" fmla="*/ 113 h 791"/>
                      <a:gd name="T18" fmla="*/ 127 w 1769"/>
                      <a:gd name="T19" fmla="*/ 58 h 791"/>
                      <a:gd name="T20" fmla="*/ 0 w 1769"/>
                      <a:gd name="T21" fmla="*/ 29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3376" name="Group 97">
                  <a:extLst>
                    <a:ext uri="{FF2B5EF4-FFF2-40B4-BE49-F238E27FC236}">
                      <a16:creationId xmlns:a16="http://schemas.microsoft.com/office/drawing/2014/main" id="{36B97AEA-CCF7-D149-B496-E82198F24D19}"/>
                    </a:ext>
                  </a:extLst>
                </p:cNvPr>
                <p:cNvGrpSpPr>
                  <a:grpSpLocks/>
                </p:cNvGrpSpPr>
                <p:nvPr/>
              </p:nvGrpSpPr>
              <p:grpSpPr bwMode="auto">
                <a:xfrm rot="88588">
                  <a:off x="3923" y="769"/>
                  <a:ext cx="180" cy="913"/>
                  <a:chOff x="1956" y="1990"/>
                  <a:chExt cx="492" cy="2604"/>
                </a:xfrm>
              </p:grpSpPr>
              <p:sp>
                <p:nvSpPr>
                  <p:cNvPr id="13392" name="Freeform 98">
                    <a:extLst>
                      <a:ext uri="{FF2B5EF4-FFF2-40B4-BE49-F238E27FC236}">
                        <a16:creationId xmlns:a16="http://schemas.microsoft.com/office/drawing/2014/main" id="{DC71CFEC-F04F-0540-8186-3198931177C7}"/>
                      </a:ext>
                    </a:extLst>
                  </p:cNvPr>
                  <p:cNvSpPr>
                    <a:spLocks/>
                  </p:cNvSpPr>
                  <p:nvPr/>
                </p:nvSpPr>
                <p:spPr bwMode="hidden">
                  <a:xfrm rot="16782062" flipH="1">
                    <a:off x="1389" y="2657"/>
                    <a:ext cx="1722" cy="302"/>
                  </a:xfrm>
                  <a:custGeom>
                    <a:avLst/>
                    <a:gdLst>
                      <a:gd name="T0" fmla="*/ 0 w 2736"/>
                      <a:gd name="T1" fmla="*/ 181 h 504"/>
                      <a:gd name="T2" fmla="*/ 342 w 2736"/>
                      <a:gd name="T3" fmla="*/ 61 h 504"/>
                      <a:gd name="T4" fmla="*/ 704 w 2736"/>
                      <a:gd name="T5" fmla="*/ 8 h 504"/>
                      <a:gd name="T6" fmla="*/ 1084 w 2736"/>
                      <a:gd name="T7" fmla="*/ 8 h 504"/>
                      <a:gd name="T8" fmla="*/ 1078 w 2736"/>
                      <a:gd name="T9" fmla="*/ 37 h 504"/>
                      <a:gd name="T10" fmla="*/ 699 w 2736"/>
                      <a:gd name="T11" fmla="*/ 37 h 504"/>
                      <a:gd name="T12" fmla="*/ 259 w 2736"/>
                      <a:gd name="T13" fmla="*/ 105 h 504"/>
                      <a:gd name="T14" fmla="*/ 0 w 2736"/>
                      <a:gd name="T15" fmla="*/ 18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3393" name="Freeform 99">
                    <a:extLst>
                      <a:ext uri="{FF2B5EF4-FFF2-40B4-BE49-F238E27FC236}">
                        <a16:creationId xmlns:a16="http://schemas.microsoft.com/office/drawing/2014/main" id="{343B00A3-430A-7B42-B520-5783FD99CD8A}"/>
                      </a:ext>
                    </a:extLst>
                  </p:cNvPr>
                  <p:cNvSpPr>
                    <a:spLocks/>
                  </p:cNvSpPr>
                  <p:nvPr/>
                </p:nvSpPr>
                <p:spPr bwMode="hidden">
                  <a:xfrm rot="16782062" flipH="1">
                    <a:off x="1686" y="3860"/>
                    <a:ext cx="923" cy="464"/>
                  </a:xfrm>
                  <a:custGeom>
                    <a:avLst/>
                    <a:gdLst>
                      <a:gd name="T0" fmla="*/ 2 w 1769"/>
                      <a:gd name="T1" fmla="*/ 3 h 791"/>
                      <a:gd name="T2" fmla="*/ 132 w 1769"/>
                      <a:gd name="T3" fmla="*/ 19 h 791"/>
                      <a:gd name="T4" fmla="*/ 315 w 1769"/>
                      <a:gd name="T5" fmla="*/ 69 h 791"/>
                      <a:gd name="T6" fmla="*/ 439 w 1769"/>
                      <a:gd name="T7" fmla="*/ 148 h 791"/>
                      <a:gd name="T8" fmla="*/ 478 w 1769"/>
                      <a:gd name="T9" fmla="*/ 209 h 791"/>
                      <a:gd name="T10" fmla="*/ 460 w 1769"/>
                      <a:gd name="T11" fmla="*/ 271 h 791"/>
                      <a:gd name="T12" fmla="*/ 433 w 1769"/>
                      <a:gd name="T13" fmla="*/ 218 h 791"/>
                      <a:gd name="T14" fmla="*/ 378 w 1769"/>
                      <a:gd name="T15" fmla="*/ 156 h 791"/>
                      <a:gd name="T16" fmla="*/ 302 w 1769"/>
                      <a:gd name="T17" fmla="*/ 102 h 791"/>
                      <a:gd name="T18" fmla="*/ 158 w 1769"/>
                      <a:gd name="T19" fmla="*/ 52 h 791"/>
                      <a:gd name="T20" fmla="*/ 0 w 1769"/>
                      <a:gd name="T21" fmla="*/ 26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3377" name="Group 100">
                  <a:extLst>
                    <a:ext uri="{FF2B5EF4-FFF2-40B4-BE49-F238E27FC236}">
                      <a16:creationId xmlns:a16="http://schemas.microsoft.com/office/drawing/2014/main" id="{05B5AC7A-5351-CF42-A850-98BFDEB197AF}"/>
                    </a:ext>
                  </a:extLst>
                </p:cNvPr>
                <p:cNvGrpSpPr>
                  <a:grpSpLocks/>
                </p:cNvGrpSpPr>
                <p:nvPr/>
              </p:nvGrpSpPr>
              <p:grpSpPr bwMode="auto">
                <a:xfrm>
                  <a:off x="4451" y="662"/>
                  <a:ext cx="442" cy="951"/>
                  <a:chOff x="3334" y="1717"/>
                  <a:chExt cx="1125" cy="2426"/>
                </a:xfrm>
              </p:grpSpPr>
              <p:sp>
                <p:nvSpPr>
                  <p:cNvPr id="13390" name="Freeform 101">
                    <a:extLst>
                      <a:ext uri="{FF2B5EF4-FFF2-40B4-BE49-F238E27FC236}">
                        <a16:creationId xmlns:a16="http://schemas.microsoft.com/office/drawing/2014/main" id="{4DA62152-3C66-594D-8F2F-F82A5EF58099}"/>
                      </a:ext>
                    </a:extLst>
                  </p:cNvPr>
                  <p:cNvSpPr>
                    <a:spLocks/>
                  </p:cNvSpPr>
                  <p:nvPr/>
                </p:nvSpPr>
                <p:spPr bwMode="hidden">
                  <a:xfrm rot="3144576">
                    <a:off x="2627" y="2423"/>
                    <a:ext cx="1723" cy="312"/>
                  </a:xfrm>
                  <a:custGeom>
                    <a:avLst/>
                    <a:gdLst>
                      <a:gd name="T0" fmla="*/ 0 w 2736"/>
                      <a:gd name="T1" fmla="*/ 193 h 504"/>
                      <a:gd name="T2" fmla="*/ 343 w 2736"/>
                      <a:gd name="T3" fmla="*/ 64 h 504"/>
                      <a:gd name="T4" fmla="*/ 704 w 2736"/>
                      <a:gd name="T5" fmla="*/ 9 h 504"/>
                      <a:gd name="T6" fmla="*/ 1085 w 2736"/>
                      <a:gd name="T7" fmla="*/ 9 h 504"/>
                      <a:gd name="T8" fmla="*/ 1079 w 2736"/>
                      <a:gd name="T9" fmla="*/ 40 h 504"/>
                      <a:gd name="T10" fmla="*/ 700 w 2736"/>
                      <a:gd name="T11" fmla="*/ 40 h 504"/>
                      <a:gd name="T12" fmla="*/ 259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91" name="Freeform 102">
                    <a:extLst>
                      <a:ext uri="{FF2B5EF4-FFF2-40B4-BE49-F238E27FC236}">
                        <a16:creationId xmlns:a16="http://schemas.microsoft.com/office/drawing/2014/main" id="{0B66A890-14E3-5749-9462-496DB99989C7}"/>
                      </a:ext>
                    </a:extLst>
                  </p:cNvPr>
                  <p:cNvSpPr>
                    <a:spLocks/>
                  </p:cNvSpPr>
                  <p:nvPr/>
                </p:nvSpPr>
                <p:spPr bwMode="hidden">
                  <a:xfrm rot="3144576">
                    <a:off x="3752" y="3435"/>
                    <a:ext cx="925" cy="491"/>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5 h 791"/>
                      <a:gd name="T10" fmla="*/ 462 w 1769"/>
                      <a:gd name="T11" fmla="*/ 304 h 791"/>
                      <a:gd name="T12" fmla="*/ 435 w 1769"/>
                      <a:gd name="T13" fmla="*/ 243 h 791"/>
                      <a:gd name="T14" fmla="*/ 380 w 1769"/>
                      <a:gd name="T15" fmla="*/ 175 h 791"/>
                      <a:gd name="T16" fmla="*/ 303 w 1769"/>
                      <a:gd name="T17" fmla="*/ 114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3378" name="Group 103">
                  <a:extLst>
                    <a:ext uri="{FF2B5EF4-FFF2-40B4-BE49-F238E27FC236}">
                      <a16:creationId xmlns:a16="http://schemas.microsoft.com/office/drawing/2014/main" id="{9C84B811-8435-B54D-95DC-DD8267304318}"/>
                    </a:ext>
                  </a:extLst>
                </p:cNvPr>
                <p:cNvGrpSpPr>
                  <a:grpSpLocks/>
                </p:cNvGrpSpPr>
                <p:nvPr/>
              </p:nvGrpSpPr>
              <p:grpSpPr bwMode="auto">
                <a:xfrm>
                  <a:off x="4391" y="721"/>
                  <a:ext cx="347" cy="951"/>
                  <a:chOff x="3181" y="1866"/>
                  <a:chExt cx="883" cy="2426"/>
                </a:xfrm>
              </p:grpSpPr>
              <p:sp>
                <p:nvSpPr>
                  <p:cNvPr id="13388" name="Freeform 104">
                    <a:extLst>
                      <a:ext uri="{FF2B5EF4-FFF2-40B4-BE49-F238E27FC236}">
                        <a16:creationId xmlns:a16="http://schemas.microsoft.com/office/drawing/2014/main" id="{D6C9E5F8-6427-0E4C-8901-4C8D19655B77}"/>
                      </a:ext>
                    </a:extLst>
                  </p:cNvPr>
                  <p:cNvSpPr>
                    <a:spLocks/>
                  </p:cNvSpPr>
                  <p:nvPr/>
                </p:nvSpPr>
                <p:spPr bwMode="hidden">
                  <a:xfrm rot="3745735">
                    <a:off x="2509" y="2502"/>
                    <a:ext cx="1643" cy="299"/>
                  </a:xfrm>
                  <a:custGeom>
                    <a:avLst/>
                    <a:gdLst>
                      <a:gd name="T0" fmla="*/ 0 w 2736"/>
                      <a:gd name="T1" fmla="*/ 177 h 504"/>
                      <a:gd name="T2" fmla="*/ 312 w 2736"/>
                      <a:gd name="T3" fmla="*/ 59 h 504"/>
                      <a:gd name="T4" fmla="*/ 641 w 2736"/>
                      <a:gd name="T5" fmla="*/ 8 h 504"/>
                      <a:gd name="T6" fmla="*/ 987 w 2736"/>
                      <a:gd name="T7" fmla="*/ 8 h 504"/>
                      <a:gd name="T8" fmla="*/ 981 w 2736"/>
                      <a:gd name="T9" fmla="*/ 36 h 504"/>
                      <a:gd name="T10" fmla="*/ 636 w 2736"/>
                      <a:gd name="T11" fmla="*/ 36 h 504"/>
                      <a:gd name="T12" fmla="*/ 236 w 2736"/>
                      <a:gd name="T13" fmla="*/ 103 h 504"/>
                      <a:gd name="T14" fmla="*/ 0 w 2736"/>
                      <a:gd name="T15" fmla="*/ 17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89" name="Freeform 105">
                    <a:extLst>
                      <a:ext uri="{FF2B5EF4-FFF2-40B4-BE49-F238E27FC236}">
                        <a16:creationId xmlns:a16="http://schemas.microsoft.com/office/drawing/2014/main" id="{30DEAD11-E24A-C343-AC51-3A57526F2EEB}"/>
                      </a:ext>
                    </a:extLst>
                  </p:cNvPr>
                  <p:cNvSpPr>
                    <a:spLocks/>
                  </p:cNvSpPr>
                  <p:nvPr/>
                </p:nvSpPr>
                <p:spPr bwMode="hidden">
                  <a:xfrm rot="3745735">
                    <a:off x="3387" y="3572"/>
                    <a:ext cx="885" cy="469"/>
                  </a:xfrm>
                  <a:custGeom>
                    <a:avLst/>
                    <a:gdLst>
                      <a:gd name="T0" fmla="*/ 2 w 1769"/>
                      <a:gd name="T1" fmla="*/ 3 h 791"/>
                      <a:gd name="T2" fmla="*/ 122 w 1769"/>
                      <a:gd name="T3" fmla="*/ 20 h 791"/>
                      <a:gd name="T4" fmla="*/ 290 w 1769"/>
                      <a:gd name="T5" fmla="*/ 71 h 791"/>
                      <a:gd name="T6" fmla="*/ 403 w 1769"/>
                      <a:gd name="T7" fmla="*/ 152 h 791"/>
                      <a:gd name="T8" fmla="*/ 439 w 1769"/>
                      <a:gd name="T9" fmla="*/ 214 h 791"/>
                      <a:gd name="T10" fmla="*/ 423 w 1769"/>
                      <a:gd name="T11" fmla="*/ 277 h 791"/>
                      <a:gd name="T12" fmla="*/ 398 w 1769"/>
                      <a:gd name="T13" fmla="*/ 222 h 791"/>
                      <a:gd name="T14" fmla="*/ 348 w 1769"/>
                      <a:gd name="T15" fmla="*/ 159 h 791"/>
                      <a:gd name="T16" fmla="*/ 278 w 1769"/>
                      <a:gd name="T17" fmla="*/ 104 h 791"/>
                      <a:gd name="T18" fmla="*/ 146 w 1769"/>
                      <a:gd name="T19" fmla="*/ 53 h 791"/>
                      <a:gd name="T20" fmla="*/ 0 w 1769"/>
                      <a:gd name="T21" fmla="*/ 27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3379" name="Group 106">
                  <a:extLst>
                    <a:ext uri="{FF2B5EF4-FFF2-40B4-BE49-F238E27FC236}">
                      <a16:creationId xmlns:a16="http://schemas.microsoft.com/office/drawing/2014/main" id="{1E539044-DAF1-EB43-A2A8-BD5A7924EF7E}"/>
                    </a:ext>
                  </a:extLst>
                </p:cNvPr>
                <p:cNvGrpSpPr>
                  <a:grpSpLocks/>
                </p:cNvGrpSpPr>
                <p:nvPr/>
              </p:nvGrpSpPr>
              <p:grpSpPr bwMode="auto">
                <a:xfrm>
                  <a:off x="4323" y="767"/>
                  <a:ext cx="243" cy="935"/>
                  <a:chOff x="3006" y="1983"/>
                  <a:chExt cx="619" cy="2386"/>
                </a:xfrm>
              </p:grpSpPr>
              <p:sp>
                <p:nvSpPr>
                  <p:cNvPr id="13386" name="Freeform 107">
                    <a:extLst>
                      <a:ext uri="{FF2B5EF4-FFF2-40B4-BE49-F238E27FC236}">
                        <a16:creationId xmlns:a16="http://schemas.microsoft.com/office/drawing/2014/main" id="{2EB0EA8D-11A0-0B46-BE8A-CA921032D04B}"/>
                      </a:ext>
                    </a:extLst>
                  </p:cNvPr>
                  <p:cNvSpPr>
                    <a:spLocks/>
                  </p:cNvSpPr>
                  <p:nvPr/>
                </p:nvSpPr>
                <p:spPr bwMode="hidden">
                  <a:xfrm rot="4286818">
                    <a:off x="2328" y="2644"/>
                    <a:ext cx="1600" cy="244"/>
                  </a:xfrm>
                  <a:custGeom>
                    <a:avLst/>
                    <a:gdLst>
                      <a:gd name="T0" fmla="*/ 0 w 2736"/>
                      <a:gd name="T1" fmla="*/ 118 h 504"/>
                      <a:gd name="T2" fmla="*/ 295 w 2736"/>
                      <a:gd name="T3" fmla="*/ 39 h 504"/>
                      <a:gd name="T4" fmla="*/ 608 w 2736"/>
                      <a:gd name="T5" fmla="*/ 6 h 504"/>
                      <a:gd name="T6" fmla="*/ 936 w 2736"/>
                      <a:gd name="T7" fmla="*/ 6 h 504"/>
                      <a:gd name="T8" fmla="*/ 930 w 2736"/>
                      <a:gd name="T9" fmla="*/ 24 h 504"/>
                      <a:gd name="T10" fmla="*/ 604 w 2736"/>
                      <a:gd name="T11" fmla="*/ 24 h 504"/>
                      <a:gd name="T12" fmla="*/ 223 w 2736"/>
                      <a:gd name="T13" fmla="*/ 68 h 504"/>
                      <a:gd name="T14" fmla="*/ 0 w 2736"/>
                      <a:gd name="T15" fmla="*/ 11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87" name="Freeform 108">
                    <a:extLst>
                      <a:ext uri="{FF2B5EF4-FFF2-40B4-BE49-F238E27FC236}">
                        <a16:creationId xmlns:a16="http://schemas.microsoft.com/office/drawing/2014/main" id="{AC931731-4E9B-7143-9166-359150F610A8}"/>
                      </a:ext>
                    </a:extLst>
                  </p:cNvPr>
                  <p:cNvSpPr>
                    <a:spLocks/>
                  </p:cNvSpPr>
                  <p:nvPr/>
                </p:nvSpPr>
                <p:spPr bwMode="hidden">
                  <a:xfrm rot="4286818">
                    <a:off x="3003" y="3706"/>
                    <a:ext cx="857" cy="386"/>
                  </a:xfrm>
                  <a:custGeom>
                    <a:avLst/>
                    <a:gdLst>
                      <a:gd name="T0" fmla="*/ 1 w 1769"/>
                      <a:gd name="T1" fmla="*/ 2 h 791"/>
                      <a:gd name="T2" fmla="*/ 114 w 1769"/>
                      <a:gd name="T3" fmla="*/ 13 h 791"/>
                      <a:gd name="T4" fmla="*/ 272 w 1769"/>
                      <a:gd name="T5" fmla="*/ 48 h 791"/>
                      <a:gd name="T6" fmla="*/ 378 w 1769"/>
                      <a:gd name="T7" fmla="*/ 103 h 791"/>
                      <a:gd name="T8" fmla="*/ 412 w 1769"/>
                      <a:gd name="T9" fmla="*/ 145 h 791"/>
                      <a:gd name="T10" fmla="*/ 396 w 1769"/>
                      <a:gd name="T11" fmla="*/ 187 h 791"/>
                      <a:gd name="T12" fmla="*/ 373 w 1769"/>
                      <a:gd name="T13" fmla="*/ 150 h 791"/>
                      <a:gd name="T14" fmla="*/ 326 w 1769"/>
                      <a:gd name="T15" fmla="*/ 108 h 791"/>
                      <a:gd name="T16" fmla="*/ 260 w 1769"/>
                      <a:gd name="T17" fmla="*/ 70 h 791"/>
                      <a:gd name="T18" fmla="*/ 136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3380" name="Group 109">
                  <a:extLst>
                    <a:ext uri="{FF2B5EF4-FFF2-40B4-BE49-F238E27FC236}">
                      <a16:creationId xmlns:a16="http://schemas.microsoft.com/office/drawing/2014/main" id="{A13CDC48-7D83-5847-B718-ACAB40D64FEC}"/>
                    </a:ext>
                  </a:extLst>
                </p:cNvPr>
                <p:cNvGrpSpPr>
                  <a:grpSpLocks/>
                </p:cNvGrpSpPr>
                <p:nvPr/>
              </p:nvGrpSpPr>
              <p:grpSpPr bwMode="auto">
                <a:xfrm>
                  <a:off x="4249" y="813"/>
                  <a:ext cx="159" cy="870"/>
                  <a:chOff x="2819" y="2101"/>
                  <a:chExt cx="405" cy="2219"/>
                </a:xfrm>
              </p:grpSpPr>
              <p:sp>
                <p:nvSpPr>
                  <p:cNvPr id="13384" name="Freeform 110">
                    <a:extLst>
                      <a:ext uri="{FF2B5EF4-FFF2-40B4-BE49-F238E27FC236}">
                        <a16:creationId xmlns:a16="http://schemas.microsoft.com/office/drawing/2014/main" id="{16FE77E0-C1C0-F847-8E46-0437D60FCCA6}"/>
                      </a:ext>
                    </a:extLst>
                  </p:cNvPr>
                  <p:cNvSpPr>
                    <a:spLocks/>
                  </p:cNvSpPr>
                  <p:nvPr/>
                </p:nvSpPr>
                <p:spPr bwMode="hidden">
                  <a:xfrm rot="4898956">
                    <a:off x="2221" y="2683"/>
                    <a:ext cx="1444" cy="247"/>
                  </a:xfrm>
                  <a:custGeom>
                    <a:avLst/>
                    <a:gdLst>
                      <a:gd name="T0" fmla="*/ 0 w 2736"/>
                      <a:gd name="T1" fmla="*/ 121 h 504"/>
                      <a:gd name="T2" fmla="*/ 241 w 2736"/>
                      <a:gd name="T3" fmla="*/ 40 h 504"/>
                      <a:gd name="T4" fmla="*/ 495 w 2736"/>
                      <a:gd name="T5" fmla="*/ 6 h 504"/>
                      <a:gd name="T6" fmla="*/ 762 w 2736"/>
                      <a:gd name="T7" fmla="*/ 6 h 504"/>
                      <a:gd name="T8" fmla="*/ 758 w 2736"/>
                      <a:gd name="T9" fmla="*/ 25 h 504"/>
                      <a:gd name="T10" fmla="*/ 491 w 2736"/>
                      <a:gd name="T11" fmla="*/ 25 h 504"/>
                      <a:gd name="T12" fmla="*/ 182 w 2736"/>
                      <a:gd name="T13" fmla="*/ 70 h 504"/>
                      <a:gd name="T14" fmla="*/ 0 w 2736"/>
                      <a:gd name="T15" fmla="*/ 12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85" name="Freeform 111">
                    <a:extLst>
                      <a:ext uri="{FF2B5EF4-FFF2-40B4-BE49-F238E27FC236}">
                        <a16:creationId xmlns:a16="http://schemas.microsoft.com/office/drawing/2014/main" id="{4FC637D2-CD72-084C-9CD8-A4B985CEC2B8}"/>
                      </a:ext>
                    </a:extLst>
                  </p:cNvPr>
                  <p:cNvSpPr>
                    <a:spLocks/>
                  </p:cNvSpPr>
                  <p:nvPr/>
                </p:nvSpPr>
                <p:spPr bwMode="hidden">
                  <a:xfrm rot="4898956">
                    <a:off x="2637" y="3690"/>
                    <a:ext cx="789" cy="386"/>
                  </a:xfrm>
                  <a:custGeom>
                    <a:avLst/>
                    <a:gdLst>
                      <a:gd name="T0" fmla="*/ 1 w 1769"/>
                      <a:gd name="T1" fmla="*/ 2 h 791"/>
                      <a:gd name="T2" fmla="*/ 96 w 1769"/>
                      <a:gd name="T3" fmla="*/ 13 h 791"/>
                      <a:gd name="T4" fmla="*/ 230 w 1769"/>
                      <a:gd name="T5" fmla="*/ 48 h 791"/>
                      <a:gd name="T6" fmla="*/ 321 w 1769"/>
                      <a:gd name="T7" fmla="*/ 103 h 791"/>
                      <a:gd name="T8" fmla="*/ 349 w 1769"/>
                      <a:gd name="T9" fmla="*/ 145 h 791"/>
                      <a:gd name="T10" fmla="*/ 336 w 1769"/>
                      <a:gd name="T11" fmla="*/ 187 h 791"/>
                      <a:gd name="T12" fmla="*/ 316 w 1769"/>
                      <a:gd name="T13" fmla="*/ 150 h 791"/>
                      <a:gd name="T14" fmla="*/ 277 w 1769"/>
                      <a:gd name="T15" fmla="*/ 108 h 791"/>
                      <a:gd name="T16" fmla="*/ 221 w 1769"/>
                      <a:gd name="T17" fmla="*/ 70 h 791"/>
                      <a:gd name="T18" fmla="*/ 116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3381" name="Group 112">
                  <a:extLst>
                    <a:ext uri="{FF2B5EF4-FFF2-40B4-BE49-F238E27FC236}">
                      <a16:creationId xmlns:a16="http://schemas.microsoft.com/office/drawing/2014/main" id="{850917E9-D1EB-0445-82DD-9212AC4A2453}"/>
                    </a:ext>
                  </a:extLst>
                </p:cNvPr>
                <p:cNvGrpSpPr>
                  <a:grpSpLocks/>
                </p:cNvGrpSpPr>
                <p:nvPr/>
              </p:nvGrpSpPr>
              <p:grpSpPr bwMode="auto">
                <a:xfrm>
                  <a:off x="4045" y="826"/>
                  <a:ext cx="167" cy="857"/>
                  <a:chOff x="2287" y="2135"/>
                  <a:chExt cx="426" cy="2185"/>
                </a:xfrm>
              </p:grpSpPr>
              <p:sp>
                <p:nvSpPr>
                  <p:cNvPr id="13382" name="Freeform 113">
                    <a:extLst>
                      <a:ext uri="{FF2B5EF4-FFF2-40B4-BE49-F238E27FC236}">
                        <a16:creationId xmlns:a16="http://schemas.microsoft.com/office/drawing/2014/main" id="{5E3E5141-DBB4-1F44-A532-BCA39E9B03CC}"/>
                      </a:ext>
                    </a:extLst>
                  </p:cNvPr>
                  <p:cNvSpPr>
                    <a:spLocks/>
                  </p:cNvSpPr>
                  <p:nvPr/>
                </p:nvSpPr>
                <p:spPr bwMode="hidden">
                  <a:xfrm rot="5755659">
                    <a:off x="1903" y="2758"/>
                    <a:ext cx="1432" cy="186"/>
                  </a:xfrm>
                  <a:custGeom>
                    <a:avLst/>
                    <a:gdLst>
                      <a:gd name="T0" fmla="*/ 0 w 2736"/>
                      <a:gd name="T1" fmla="*/ 69 h 504"/>
                      <a:gd name="T2" fmla="*/ 237 w 2736"/>
                      <a:gd name="T3" fmla="*/ 23 h 504"/>
                      <a:gd name="T4" fmla="*/ 487 w 2736"/>
                      <a:gd name="T5" fmla="*/ 3 h 504"/>
                      <a:gd name="T6" fmla="*/ 749 w 2736"/>
                      <a:gd name="T7" fmla="*/ 3 h 504"/>
                      <a:gd name="T8" fmla="*/ 745 w 2736"/>
                      <a:gd name="T9" fmla="*/ 14 h 504"/>
                      <a:gd name="T10" fmla="*/ 483 w 2736"/>
                      <a:gd name="T11" fmla="*/ 14 h 504"/>
                      <a:gd name="T12" fmla="*/ 179 w 2736"/>
                      <a:gd name="T13" fmla="*/ 40 h 504"/>
                      <a:gd name="T14" fmla="*/ 0 w 2736"/>
                      <a:gd name="T15" fmla="*/ 6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83" name="Freeform 114">
                    <a:extLst>
                      <a:ext uri="{FF2B5EF4-FFF2-40B4-BE49-F238E27FC236}">
                        <a16:creationId xmlns:a16="http://schemas.microsoft.com/office/drawing/2014/main" id="{DB801C91-F507-F94A-895A-422E9FD485C0}"/>
                      </a:ext>
                    </a:extLst>
                  </p:cNvPr>
                  <p:cNvSpPr>
                    <a:spLocks/>
                  </p:cNvSpPr>
                  <p:nvPr/>
                </p:nvSpPr>
                <p:spPr bwMode="hidden">
                  <a:xfrm rot="5755659">
                    <a:off x="2051" y="3747"/>
                    <a:ext cx="767" cy="294"/>
                  </a:xfrm>
                  <a:custGeom>
                    <a:avLst/>
                    <a:gdLst>
                      <a:gd name="T0" fmla="*/ 1 w 1769"/>
                      <a:gd name="T1" fmla="*/ 1 h 791"/>
                      <a:gd name="T2" fmla="*/ 91 w 1769"/>
                      <a:gd name="T3" fmla="*/ 8 h 791"/>
                      <a:gd name="T4" fmla="*/ 218 w 1769"/>
                      <a:gd name="T5" fmla="*/ 28 h 791"/>
                      <a:gd name="T6" fmla="*/ 303 w 1769"/>
                      <a:gd name="T7" fmla="*/ 60 h 791"/>
                      <a:gd name="T8" fmla="*/ 330 w 1769"/>
                      <a:gd name="T9" fmla="*/ 84 h 791"/>
                      <a:gd name="T10" fmla="*/ 317 w 1769"/>
                      <a:gd name="T11" fmla="*/ 109 h 791"/>
                      <a:gd name="T12" fmla="*/ 299 w 1769"/>
                      <a:gd name="T13" fmla="*/ 87 h 791"/>
                      <a:gd name="T14" fmla="*/ 261 w 1769"/>
                      <a:gd name="T15" fmla="*/ 63 h 791"/>
                      <a:gd name="T16" fmla="*/ 209 w 1769"/>
                      <a:gd name="T17" fmla="*/ 41 h 791"/>
                      <a:gd name="T18" fmla="*/ 109 w 1769"/>
                      <a:gd name="T19" fmla="*/ 21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sp>
            <p:nvSpPr>
              <p:cNvPr id="13326" name="Freeform 115">
                <a:extLst>
                  <a:ext uri="{FF2B5EF4-FFF2-40B4-BE49-F238E27FC236}">
                    <a16:creationId xmlns:a16="http://schemas.microsoft.com/office/drawing/2014/main" id="{193E04B8-9B96-CD42-95BA-93D4B8A02498}"/>
                  </a:ext>
                </a:extLst>
              </p:cNvPr>
              <p:cNvSpPr>
                <a:spLocks/>
              </p:cNvSpPr>
              <p:nvPr/>
            </p:nvSpPr>
            <p:spPr bwMode="hidden">
              <a:xfrm flipH="1">
                <a:off x="3873" y="934"/>
                <a:ext cx="190" cy="580"/>
              </a:xfrm>
              <a:custGeom>
                <a:avLst/>
                <a:gdLst>
                  <a:gd name="T0" fmla="*/ 0 w 776"/>
                  <a:gd name="T1" fmla="*/ 4 h 2368"/>
                  <a:gd name="T2" fmla="*/ 14 w 776"/>
                  <a:gd name="T3" fmla="*/ 1 h 2368"/>
                  <a:gd name="T4" fmla="*/ 6 w 776"/>
                  <a:gd name="T5" fmla="*/ 10 h 2368"/>
                  <a:gd name="T6" fmla="*/ 20 w 776"/>
                  <a:gd name="T7" fmla="*/ 10 h 2368"/>
                  <a:gd name="T8" fmla="*/ 12 w 776"/>
                  <a:gd name="T9" fmla="*/ 18 h 2368"/>
                  <a:gd name="T10" fmla="*/ 23 w 776"/>
                  <a:gd name="T11" fmla="*/ 21 h 2368"/>
                  <a:gd name="T12" fmla="*/ 17 w 776"/>
                  <a:gd name="T13" fmla="*/ 27 h 2368"/>
                  <a:gd name="T14" fmla="*/ 29 w 776"/>
                  <a:gd name="T15" fmla="*/ 30 h 2368"/>
                  <a:gd name="T16" fmla="*/ 23 w 776"/>
                  <a:gd name="T17" fmla="*/ 36 h 2368"/>
                  <a:gd name="T18" fmla="*/ 32 w 776"/>
                  <a:gd name="T19" fmla="*/ 38 h 2368"/>
                  <a:gd name="T20" fmla="*/ 29 w 776"/>
                  <a:gd name="T21" fmla="*/ 44 h 2368"/>
                  <a:gd name="T22" fmla="*/ 35 w 776"/>
                  <a:gd name="T23" fmla="*/ 50 h 2368"/>
                  <a:gd name="T24" fmla="*/ 35 w 776"/>
                  <a:gd name="T25" fmla="*/ 56 h 2368"/>
                  <a:gd name="T26" fmla="*/ 40 w 776"/>
                  <a:gd name="T27" fmla="*/ 64 h 2368"/>
                  <a:gd name="T28" fmla="*/ 37 w 776"/>
                  <a:gd name="T29" fmla="*/ 73 h 2368"/>
                  <a:gd name="T30" fmla="*/ 43 w 776"/>
                  <a:gd name="T31" fmla="*/ 79 h 2368"/>
                  <a:gd name="T32" fmla="*/ 40 w 776"/>
                  <a:gd name="T33" fmla="*/ 87 h 2368"/>
                  <a:gd name="T34" fmla="*/ 43 w 776"/>
                  <a:gd name="T35" fmla="*/ 96 h 2368"/>
                  <a:gd name="T36" fmla="*/ 40 w 776"/>
                  <a:gd name="T37" fmla="*/ 102 h 2368"/>
                  <a:gd name="T38" fmla="*/ 46 w 776"/>
                  <a:gd name="T39" fmla="*/ 110 h 2368"/>
                  <a:gd name="T40" fmla="*/ 43 w 776"/>
                  <a:gd name="T41" fmla="*/ 119 h 2368"/>
                  <a:gd name="T42" fmla="*/ 46 w 776"/>
                  <a:gd name="T43" fmla="*/ 131 h 2368"/>
                  <a:gd name="T44" fmla="*/ 43 w 776"/>
                  <a:gd name="T45" fmla="*/ 133 h 2368"/>
                  <a:gd name="T46" fmla="*/ 46 w 776"/>
                  <a:gd name="T47" fmla="*/ 14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27" name="Arc 116">
                <a:extLst>
                  <a:ext uri="{FF2B5EF4-FFF2-40B4-BE49-F238E27FC236}">
                    <a16:creationId xmlns:a16="http://schemas.microsoft.com/office/drawing/2014/main" id="{8EA14553-6E74-7B43-9E47-5042C83BC14E}"/>
                  </a:ext>
                </a:extLst>
              </p:cNvPr>
              <p:cNvSpPr>
                <a:spLocks/>
              </p:cNvSpPr>
              <p:nvPr/>
            </p:nvSpPr>
            <p:spPr bwMode="hidden">
              <a:xfrm flipH="1">
                <a:off x="3527" y="725"/>
                <a:ext cx="832" cy="900"/>
              </a:xfrm>
              <a:custGeom>
                <a:avLst/>
                <a:gdLst>
                  <a:gd name="T0" fmla="*/ 0 w 21600"/>
                  <a:gd name="T1" fmla="*/ 0 h 21602"/>
                  <a:gd name="T2" fmla="*/ 1 w 21600"/>
                  <a:gd name="T3" fmla="*/ 2 h 21602"/>
                  <a:gd name="T4" fmla="*/ 0 w 21600"/>
                  <a:gd name="T5" fmla="*/ 1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28" name="Arc 117">
                <a:extLst>
                  <a:ext uri="{FF2B5EF4-FFF2-40B4-BE49-F238E27FC236}">
                    <a16:creationId xmlns:a16="http://schemas.microsoft.com/office/drawing/2014/main" id="{0278745C-D141-5447-9903-0C8FC4F2F118}"/>
                  </a:ext>
                </a:extLst>
              </p:cNvPr>
              <p:cNvSpPr>
                <a:spLocks/>
              </p:cNvSpPr>
              <p:nvPr/>
            </p:nvSpPr>
            <p:spPr bwMode="hidden">
              <a:xfrm flipV="1">
                <a:off x="4278" y="179"/>
                <a:ext cx="1007" cy="802"/>
              </a:xfrm>
              <a:custGeom>
                <a:avLst/>
                <a:gdLst>
                  <a:gd name="T0" fmla="*/ 1 w 36729"/>
                  <a:gd name="T1" fmla="*/ 1 h 21600"/>
                  <a:gd name="T2" fmla="*/ 0 w 36729"/>
                  <a:gd name="T3" fmla="*/ 1 h 21600"/>
                  <a:gd name="T4" fmla="*/ 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599"/>
                    </a:cubicBezTo>
                    <a:cubicBezTo>
                      <a:pt x="10696" y="21599"/>
                      <a:pt x="4025" y="18081"/>
                      <a:pt x="-1" y="12197"/>
                    </a:cubicBezTo>
                  </a:path>
                  <a:path w="36729" h="21600" stroke="0" extrusionOk="0">
                    <a:moveTo>
                      <a:pt x="36729" y="10451"/>
                    </a:moveTo>
                    <a:cubicBezTo>
                      <a:pt x="32926" y="17330"/>
                      <a:pt x="25686" y="21599"/>
                      <a:pt x="17826" y="21599"/>
                    </a:cubicBezTo>
                    <a:cubicBezTo>
                      <a:pt x="10696" y="21599"/>
                      <a:pt x="4025" y="18081"/>
                      <a:pt x="-1" y="12197"/>
                    </a:cubicBezTo>
                    <a:lnTo>
                      <a:pt x="17826" y="0"/>
                    </a:lnTo>
                    <a:lnTo>
                      <a:pt x="36729" y="1045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29" name="Arc 118">
                <a:extLst>
                  <a:ext uri="{FF2B5EF4-FFF2-40B4-BE49-F238E27FC236}">
                    <a16:creationId xmlns:a16="http://schemas.microsoft.com/office/drawing/2014/main" id="{9333B01B-3A2C-4547-BB56-9C6FD68BB923}"/>
                  </a:ext>
                </a:extLst>
              </p:cNvPr>
              <p:cNvSpPr>
                <a:spLocks/>
              </p:cNvSpPr>
              <p:nvPr/>
            </p:nvSpPr>
            <p:spPr bwMode="hidden">
              <a:xfrm flipH="1">
                <a:off x="3612" y="580"/>
                <a:ext cx="485" cy="933"/>
              </a:xfrm>
              <a:custGeom>
                <a:avLst/>
                <a:gdLst>
                  <a:gd name="T0" fmla="*/ 0 w 28940"/>
                  <a:gd name="T1" fmla="*/ 0 h 22305"/>
                  <a:gd name="T2" fmla="*/ 0 w 28940"/>
                  <a:gd name="T3" fmla="*/ 2 h 22305"/>
                  <a:gd name="T4" fmla="*/ 0 w 28940"/>
                  <a:gd name="T5" fmla="*/ 2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1"/>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1"/>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30" name="Arc 119">
                <a:extLst>
                  <a:ext uri="{FF2B5EF4-FFF2-40B4-BE49-F238E27FC236}">
                    <a16:creationId xmlns:a16="http://schemas.microsoft.com/office/drawing/2014/main" id="{7E5610CD-A432-E748-A5BB-5405644DAA2D}"/>
                  </a:ext>
                </a:extLst>
              </p:cNvPr>
              <p:cNvSpPr>
                <a:spLocks/>
              </p:cNvSpPr>
              <p:nvPr/>
            </p:nvSpPr>
            <p:spPr bwMode="hidden">
              <a:xfrm flipH="1">
                <a:off x="3267" y="628"/>
                <a:ext cx="791" cy="928"/>
              </a:xfrm>
              <a:custGeom>
                <a:avLst/>
                <a:gdLst>
                  <a:gd name="T0" fmla="*/ 0 w 30473"/>
                  <a:gd name="T1" fmla="*/ 0 h 22305"/>
                  <a:gd name="T2" fmla="*/ 1 w 30473"/>
                  <a:gd name="T3" fmla="*/ 2 h 22305"/>
                  <a:gd name="T4" fmla="*/ 0 w 30473"/>
                  <a:gd name="T5" fmla="*/ 2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1"/>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1"/>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31" name="Arc 120">
                <a:extLst>
                  <a:ext uri="{FF2B5EF4-FFF2-40B4-BE49-F238E27FC236}">
                    <a16:creationId xmlns:a16="http://schemas.microsoft.com/office/drawing/2014/main" id="{2D67EBAF-5732-C74B-8898-9479049544AA}"/>
                  </a:ext>
                </a:extLst>
              </p:cNvPr>
              <p:cNvSpPr>
                <a:spLocks/>
              </p:cNvSpPr>
              <p:nvPr/>
            </p:nvSpPr>
            <p:spPr bwMode="hidden">
              <a:xfrm flipH="1">
                <a:off x="3197" y="458"/>
                <a:ext cx="932" cy="933"/>
              </a:xfrm>
              <a:custGeom>
                <a:avLst/>
                <a:gdLst>
                  <a:gd name="T0" fmla="*/ 0 w 34455"/>
                  <a:gd name="T1" fmla="*/ 0 h 22305"/>
                  <a:gd name="T2" fmla="*/ 1 w 34455"/>
                  <a:gd name="T3" fmla="*/ 2 h 22305"/>
                  <a:gd name="T4" fmla="*/ 0 w 34455"/>
                  <a:gd name="T5" fmla="*/ 2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1"/>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1"/>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32" name="Arc 121">
                <a:extLst>
                  <a:ext uri="{FF2B5EF4-FFF2-40B4-BE49-F238E27FC236}">
                    <a16:creationId xmlns:a16="http://schemas.microsoft.com/office/drawing/2014/main" id="{FA032164-9AC9-FC4E-B5E5-3C81571B25A5}"/>
                  </a:ext>
                </a:extLst>
              </p:cNvPr>
              <p:cNvSpPr>
                <a:spLocks/>
              </p:cNvSpPr>
              <p:nvPr/>
            </p:nvSpPr>
            <p:spPr bwMode="hidden">
              <a:xfrm>
                <a:off x="4229" y="589"/>
                <a:ext cx="149" cy="933"/>
              </a:xfrm>
              <a:custGeom>
                <a:avLst/>
                <a:gdLst>
                  <a:gd name="T0" fmla="*/ 0 w 34812"/>
                  <a:gd name="T1" fmla="*/ 0 h 22305"/>
                  <a:gd name="T2" fmla="*/ 0 w 34812"/>
                  <a:gd name="T3" fmla="*/ 2 h 22305"/>
                  <a:gd name="T4" fmla="*/ 0 w 34812"/>
                  <a:gd name="T5" fmla="*/ 2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33" name="Arc 122">
                <a:extLst>
                  <a:ext uri="{FF2B5EF4-FFF2-40B4-BE49-F238E27FC236}">
                    <a16:creationId xmlns:a16="http://schemas.microsoft.com/office/drawing/2014/main" id="{40ACC7F3-FD7A-0148-BDDD-E89DDB1F672B}"/>
                  </a:ext>
                </a:extLst>
              </p:cNvPr>
              <p:cNvSpPr>
                <a:spLocks/>
              </p:cNvSpPr>
              <p:nvPr/>
            </p:nvSpPr>
            <p:spPr bwMode="hidden">
              <a:xfrm>
                <a:off x="4269" y="585"/>
                <a:ext cx="393" cy="933"/>
              </a:xfrm>
              <a:custGeom>
                <a:avLst/>
                <a:gdLst>
                  <a:gd name="T0" fmla="*/ 0 w 34812"/>
                  <a:gd name="T1" fmla="*/ 0 h 22305"/>
                  <a:gd name="T2" fmla="*/ 0 w 34812"/>
                  <a:gd name="T3" fmla="*/ 2 h 22305"/>
                  <a:gd name="T4" fmla="*/ 0 w 34812"/>
                  <a:gd name="T5" fmla="*/ 2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34" name="Arc 123">
                <a:extLst>
                  <a:ext uri="{FF2B5EF4-FFF2-40B4-BE49-F238E27FC236}">
                    <a16:creationId xmlns:a16="http://schemas.microsoft.com/office/drawing/2014/main" id="{C7FC100E-7FB4-AC4B-B242-6C19029393C7}"/>
                  </a:ext>
                </a:extLst>
              </p:cNvPr>
              <p:cNvSpPr>
                <a:spLocks/>
              </p:cNvSpPr>
              <p:nvPr/>
            </p:nvSpPr>
            <p:spPr bwMode="hidden">
              <a:xfrm>
                <a:off x="4302" y="463"/>
                <a:ext cx="558" cy="933"/>
              </a:xfrm>
              <a:custGeom>
                <a:avLst/>
                <a:gdLst>
                  <a:gd name="T0" fmla="*/ 0 w 34812"/>
                  <a:gd name="T1" fmla="*/ 0 h 22305"/>
                  <a:gd name="T2" fmla="*/ 0 w 34812"/>
                  <a:gd name="T3" fmla="*/ 2 h 22305"/>
                  <a:gd name="T4" fmla="*/ 0 w 34812"/>
                  <a:gd name="T5" fmla="*/ 2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35" name="Freeform 124">
                <a:extLst>
                  <a:ext uri="{FF2B5EF4-FFF2-40B4-BE49-F238E27FC236}">
                    <a16:creationId xmlns:a16="http://schemas.microsoft.com/office/drawing/2014/main" id="{C763006B-2752-6A4C-8990-C9B09A2868FC}"/>
                  </a:ext>
                </a:extLst>
              </p:cNvPr>
              <p:cNvSpPr>
                <a:spLocks/>
              </p:cNvSpPr>
              <p:nvPr/>
            </p:nvSpPr>
            <p:spPr bwMode="hidden">
              <a:xfrm>
                <a:off x="4410" y="1033"/>
                <a:ext cx="188" cy="580"/>
              </a:xfrm>
              <a:custGeom>
                <a:avLst/>
                <a:gdLst>
                  <a:gd name="T0" fmla="*/ 0 w 776"/>
                  <a:gd name="T1" fmla="*/ 4 h 2368"/>
                  <a:gd name="T2" fmla="*/ 14 w 776"/>
                  <a:gd name="T3" fmla="*/ 1 h 2368"/>
                  <a:gd name="T4" fmla="*/ 6 w 776"/>
                  <a:gd name="T5" fmla="*/ 10 h 2368"/>
                  <a:gd name="T6" fmla="*/ 20 w 776"/>
                  <a:gd name="T7" fmla="*/ 10 h 2368"/>
                  <a:gd name="T8" fmla="*/ 11 w 776"/>
                  <a:gd name="T9" fmla="*/ 18 h 2368"/>
                  <a:gd name="T10" fmla="*/ 23 w 776"/>
                  <a:gd name="T11" fmla="*/ 21 h 2368"/>
                  <a:gd name="T12" fmla="*/ 17 w 776"/>
                  <a:gd name="T13" fmla="*/ 27 h 2368"/>
                  <a:gd name="T14" fmla="*/ 28 w 776"/>
                  <a:gd name="T15" fmla="*/ 30 h 2368"/>
                  <a:gd name="T16" fmla="*/ 23 w 776"/>
                  <a:gd name="T17" fmla="*/ 36 h 2368"/>
                  <a:gd name="T18" fmla="*/ 31 w 776"/>
                  <a:gd name="T19" fmla="*/ 38 h 2368"/>
                  <a:gd name="T20" fmla="*/ 28 w 776"/>
                  <a:gd name="T21" fmla="*/ 44 h 2368"/>
                  <a:gd name="T22" fmla="*/ 34 w 776"/>
                  <a:gd name="T23" fmla="*/ 50 h 2368"/>
                  <a:gd name="T24" fmla="*/ 34 w 776"/>
                  <a:gd name="T25" fmla="*/ 56 h 2368"/>
                  <a:gd name="T26" fmla="*/ 39 w 776"/>
                  <a:gd name="T27" fmla="*/ 64 h 2368"/>
                  <a:gd name="T28" fmla="*/ 37 w 776"/>
                  <a:gd name="T29" fmla="*/ 73 h 2368"/>
                  <a:gd name="T30" fmla="*/ 42 w 776"/>
                  <a:gd name="T31" fmla="*/ 79 h 2368"/>
                  <a:gd name="T32" fmla="*/ 39 w 776"/>
                  <a:gd name="T33" fmla="*/ 87 h 2368"/>
                  <a:gd name="T34" fmla="*/ 42 w 776"/>
                  <a:gd name="T35" fmla="*/ 96 h 2368"/>
                  <a:gd name="T36" fmla="*/ 39 w 776"/>
                  <a:gd name="T37" fmla="*/ 102 h 2368"/>
                  <a:gd name="T38" fmla="*/ 45 w 776"/>
                  <a:gd name="T39" fmla="*/ 110 h 2368"/>
                  <a:gd name="T40" fmla="*/ 42 w 776"/>
                  <a:gd name="T41" fmla="*/ 119 h 2368"/>
                  <a:gd name="T42" fmla="*/ 45 w 776"/>
                  <a:gd name="T43" fmla="*/ 131 h 2368"/>
                  <a:gd name="T44" fmla="*/ 42 w 776"/>
                  <a:gd name="T45" fmla="*/ 133 h 2368"/>
                  <a:gd name="T46" fmla="*/ 45 w 776"/>
                  <a:gd name="T47" fmla="*/ 14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36" name="Freeform 125">
                <a:extLst>
                  <a:ext uri="{FF2B5EF4-FFF2-40B4-BE49-F238E27FC236}">
                    <a16:creationId xmlns:a16="http://schemas.microsoft.com/office/drawing/2014/main" id="{336B721E-C477-0343-B939-9C3346E6D447}"/>
                  </a:ext>
                </a:extLst>
              </p:cNvPr>
              <p:cNvSpPr>
                <a:spLocks/>
              </p:cNvSpPr>
              <p:nvPr/>
            </p:nvSpPr>
            <p:spPr bwMode="hidden">
              <a:xfrm rot="19660755" flipV="1">
                <a:off x="4114" y="843"/>
                <a:ext cx="171" cy="326"/>
              </a:xfrm>
              <a:custGeom>
                <a:avLst/>
                <a:gdLst>
                  <a:gd name="T0" fmla="*/ 0 w 776"/>
                  <a:gd name="T1" fmla="*/ 1 h 2368"/>
                  <a:gd name="T2" fmla="*/ 12 w 776"/>
                  <a:gd name="T3" fmla="*/ 0 h 2368"/>
                  <a:gd name="T4" fmla="*/ 5 w 776"/>
                  <a:gd name="T5" fmla="*/ 3 h 2368"/>
                  <a:gd name="T6" fmla="*/ 16 w 776"/>
                  <a:gd name="T7" fmla="*/ 3 h 2368"/>
                  <a:gd name="T8" fmla="*/ 9 w 776"/>
                  <a:gd name="T9" fmla="*/ 6 h 2368"/>
                  <a:gd name="T10" fmla="*/ 19 w 776"/>
                  <a:gd name="T11" fmla="*/ 7 h 2368"/>
                  <a:gd name="T12" fmla="*/ 14 w 776"/>
                  <a:gd name="T13" fmla="*/ 9 h 2368"/>
                  <a:gd name="T14" fmla="*/ 23 w 776"/>
                  <a:gd name="T15" fmla="*/ 9 h 2368"/>
                  <a:gd name="T16" fmla="*/ 19 w 776"/>
                  <a:gd name="T17" fmla="*/ 11 h 2368"/>
                  <a:gd name="T18" fmla="*/ 26 w 776"/>
                  <a:gd name="T19" fmla="*/ 12 h 2368"/>
                  <a:gd name="T20" fmla="*/ 23 w 776"/>
                  <a:gd name="T21" fmla="*/ 14 h 2368"/>
                  <a:gd name="T22" fmla="*/ 28 w 776"/>
                  <a:gd name="T23" fmla="*/ 16 h 2368"/>
                  <a:gd name="T24" fmla="*/ 28 w 776"/>
                  <a:gd name="T25" fmla="*/ 18 h 2368"/>
                  <a:gd name="T26" fmla="*/ 33 w 776"/>
                  <a:gd name="T27" fmla="*/ 20 h 2368"/>
                  <a:gd name="T28" fmla="*/ 30 w 776"/>
                  <a:gd name="T29" fmla="*/ 23 h 2368"/>
                  <a:gd name="T30" fmla="*/ 35 w 776"/>
                  <a:gd name="T31" fmla="*/ 25 h 2368"/>
                  <a:gd name="T32" fmla="*/ 33 w 776"/>
                  <a:gd name="T33" fmla="*/ 28 h 2368"/>
                  <a:gd name="T34" fmla="*/ 35 w 776"/>
                  <a:gd name="T35" fmla="*/ 30 h 2368"/>
                  <a:gd name="T36" fmla="*/ 33 w 776"/>
                  <a:gd name="T37" fmla="*/ 32 h 2368"/>
                  <a:gd name="T38" fmla="*/ 37 w 776"/>
                  <a:gd name="T39" fmla="*/ 35 h 2368"/>
                  <a:gd name="T40" fmla="*/ 35 w 776"/>
                  <a:gd name="T41" fmla="*/ 38 h 2368"/>
                  <a:gd name="T42" fmla="*/ 37 w 776"/>
                  <a:gd name="T43" fmla="*/ 41 h 2368"/>
                  <a:gd name="T44" fmla="*/ 35 w 776"/>
                  <a:gd name="T45" fmla="*/ 42 h 2368"/>
                  <a:gd name="T46" fmla="*/ 37 w 776"/>
                  <a:gd name="T47" fmla="*/ 4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37" name="Arc 126">
                <a:extLst>
                  <a:ext uri="{FF2B5EF4-FFF2-40B4-BE49-F238E27FC236}">
                    <a16:creationId xmlns:a16="http://schemas.microsoft.com/office/drawing/2014/main" id="{48729D4C-DEB3-CF42-A3B3-75B613511337}"/>
                  </a:ext>
                </a:extLst>
              </p:cNvPr>
              <p:cNvSpPr>
                <a:spLocks/>
              </p:cNvSpPr>
              <p:nvPr/>
            </p:nvSpPr>
            <p:spPr bwMode="hidden">
              <a:xfrm flipH="1">
                <a:off x="3144" y="319"/>
                <a:ext cx="996" cy="933"/>
              </a:xfrm>
              <a:custGeom>
                <a:avLst/>
                <a:gdLst>
                  <a:gd name="T0" fmla="*/ 0 w 36830"/>
                  <a:gd name="T1" fmla="*/ 0 h 22305"/>
                  <a:gd name="T2" fmla="*/ 1 w 36830"/>
                  <a:gd name="T3" fmla="*/ 2 h 22305"/>
                  <a:gd name="T4" fmla="*/ 0 w 36830"/>
                  <a:gd name="T5" fmla="*/ 2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1"/>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1"/>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38" name="Arc 127">
                <a:extLst>
                  <a:ext uri="{FF2B5EF4-FFF2-40B4-BE49-F238E27FC236}">
                    <a16:creationId xmlns:a16="http://schemas.microsoft.com/office/drawing/2014/main" id="{B1A7AB14-3A96-414D-A4AF-085141258B90}"/>
                  </a:ext>
                </a:extLst>
              </p:cNvPr>
              <p:cNvSpPr>
                <a:spLocks/>
              </p:cNvSpPr>
              <p:nvPr/>
            </p:nvSpPr>
            <p:spPr bwMode="hidden">
              <a:xfrm flipH="1">
                <a:off x="3426" y="122"/>
                <a:ext cx="724" cy="899"/>
              </a:xfrm>
              <a:custGeom>
                <a:avLst/>
                <a:gdLst>
                  <a:gd name="T0" fmla="*/ 0 w 31881"/>
                  <a:gd name="T1" fmla="*/ 1 h 21600"/>
                  <a:gd name="T2" fmla="*/ 0 w 31881"/>
                  <a:gd name="T3" fmla="*/ 0 h 21600"/>
                  <a:gd name="T4" fmla="*/ 0 w 31881"/>
                  <a:gd name="T5" fmla="*/ 2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1"/>
                    </a:cubicBezTo>
                    <a:cubicBezTo>
                      <a:pt x="23204" y="-1"/>
                      <a:pt x="28026" y="1716"/>
                      <a:pt x="31881" y="4859"/>
                    </a:cubicBezTo>
                  </a:path>
                  <a:path w="31881" h="21600" stroke="0" extrusionOk="0">
                    <a:moveTo>
                      <a:pt x="-1" y="10015"/>
                    </a:moveTo>
                    <a:cubicBezTo>
                      <a:pt x="3963" y="3778"/>
                      <a:pt x="10840" y="-1"/>
                      <a:pt x="18231" y="-1"/>
                    </a:cubicBezTo>
                    <a:cubicBezTo>
                      <a:pt x="23204" y="-1"/>
                      <a:pt x="28026" y="1716"/>
                      <a:pt x="31881" y="4859"/>
                    </a:cubicBezTo>
                    <a:lnTo>
                      <a:pt x="18231" y="21600"/>
                    </a:lnTo>
                    <a:lnTo>
                      <a:pt x="-1" y="1001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39" name="Arc 128">
                <a:extLst>
                  <a:ext uri="{FF2B5EF4-FFF2-40B4-BE49-F238E27FC236}">
                    <a16:creationId xmlns:a16="http://schemas.microsoft.com/office/drawing/2014/main" id="{F6373620-4CE7-564E-A4A6-47B3F0FF477E}"/>
                  </a:ext>
                </a:extLst>
              </p:cNvPr>
              <p:cNvSpPr>
                <a:spLocks/>
              </p:cNvSpPr>
              <p:nvPr/>
            </p:nvSpPr>
            <p:spPr bwMode="hidden">
              <a:xfrm>
                <a:off x="4199" y="502"/>
                <a:ext cx="297" cy="901"/>
              </a:xfrm>
              <a:custGeom>
                <a:avLst/>
                <a:gdLst>
                  <a:gd name="T0" fmla="*/ 0 w 31146"/>
                  <a:gd name="T1" fmla="*/ 0 h 21600"/>
                  <a:gd name="T2" fmla="*/ 0 w 31146"/>
                  <a:gd name="T3" fmla="*/ 1 h 21600"/>
                  <a:gd name="T4" fmla="*/ 0 w 31146"/>
                  <a:gd name="T5" fmla="*/ 2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1"/>
                    </a:cubicBezTo>
                    <a:cubicBezTo>
                      <a:pt x="20409" y="-1"/>
                      <a:pt x="27134" y="3585"/>
                      <a:pt x="31145" y="9561"/>
                    </a:cubicBezTo>
                  </a:path>
                  <a:path w="31146" h="21600" stroke="0" extrusionOk="0">
                    <a:moveTo>
                      <a:pt x="-1" y="4511"/>
                    </a:moveTo>
                    <a:cubicBezTo>
                      <a:pt x="3783" y="1586"/>
                      <a:pt x="8429" y="-1"/>
                      <a:pt x="13212" y="-1"/>
                    </a:cubicBezTo>
                    <a:cubicBezTo>
                      <a:pt x="20409" y="-1"/>
                      <a:pt x="27134" y="3585"/>
                      <a:pt x="31145" y="9561"/>
                    </a:cubicBezTo>
                    <a:lnTo>
                      <a:pt x="13212" y="21600"/>
                    </a:lnTo>
                    <a:lnTo>
                      <a:pt x="-1" y="4511"/>
                    </a:lnTo>
                    <a:close/>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40" name="Freeform 129">
                <a:extLst>
                  <a:ext uri="{FF2B5EF4-FFF2-40B4-BE49-F238E27FC236}">
                    <a16:creationId xmlns:a16="http://schemas.microsoft.com/office/drawing/2014/main" id="{D669C3ED-3908-5943-A03C-9549B52E091D}"/>
                  </a:ext>
                </a:extLst>
              </p:cNvPr>
              <p:cNvSpPr>
                <a:spLocks/>
              </p:cNvSpPr>
              <p:nvPr/>
            </p:nvSpPr>
            <p:spPr bwMode="hidden">
              <a:xfrm flipH="1">
                <a:off x="3307" y="981"/>
                <a:ext cx="426" cy="598"/>
              </a:xfrm>
              <a:custGeom>
                <a:avLst/>
                <a:gdLst>
                  <a:gd name="T0" fmla="*/ 0 w 776"/>
                  <a:gd name="T1" fmla="*/ 4 h 2368"/>
                  <a:gd name="T2" fmla="*/ 72 w 776"/>
                  <a:gd name="T3" fmla="*/ 1 h 2368"/>
                  <a:gd name="T4" fmla="*/ 29 w 776"/>
                  <a:gd name="T5" fmla="*/ 10 h 2368"/>
                  <a:gd name="T6" fmla="*/ 101 w 776"/>
                  <a:gd name="T7" fmla="*/ 10 h 2368"/>
                  <a:gd name="T8" fmla="*/ 58 w 776"/>
                  <a:gd name="T9" fmla="*/ 19 h 2368"/>
                  <a:gd name="T10" fmla="*/ 116 w 776"/>
                  <a:gd name="T11" fmla="*/ 22 h 2368"/>
                  <a:gd name="T12" fmla="*/ 87 w 776"/>
                  <a:gd name="T13" fmla="*/ 29 h 2368"/>
                  <a:gd name="T14" fmla="*/ 145 w 776"/>
                  <a:gd name="T15" fmla="*/ 32 h 2368"/>
                  <a:gd name="T16" fmla="*/ 116 w 776"/>
                  <a:gd name="T17" fmla="*/ 38 h 2368"/>
                  <a:gd name="T18" fmla="*/ 159 w 776"/>
                  <a:gd name="T19" fmla="*/ 41 h 2368"/>
                  <a:gd name="T20" fmla="*/ 145 w 776"/>
                  <a:gd name="T21" fmla="*/ 47 h 2368"/>
                  <a:gd name="T22" fmla="*/ 173 w 776"/>
                  <a:gd name="T23" fmla="*/ 53 h 2368"/>
                  <a:gd name="T24" fmla="*/ 173 w 776"/>
                  <a:gd name="T25" fmla="*/ 59 h 2368"/>
                  <a:gd name="T26" fmla="*/ 203 w 776"/>
                  <a:gd name="T27" fmla="*/ 68 h 2368"/>
                  <a:gd name="T28" fmla="*/ 188 w 776"/>
                  <a:gd name="T29" fmla="*/ 78 h 2368"/>
                  <a:gd name="T30" fmla="*/ 217 w 776"/>
                  <a:gd name="T31" fmla="*/ 84 h 2368"/>
                  <a:gd name="T32" fmla="*/ 203 w 776"/>
                  <a:gd name="T33" fmla="*/ 93 h 2368"/>
                  <a:gd name="T34" fmla="*/ 217 w 776"/>
                  <a:gd name="T35" fmla="*/ 102 h 2368"/>
                  <a:gd name="T36" fmla="*/ 203 w 776"/>
                  <a:gd name="T37" fmla="*/ 108 h 2368"/>
                  <a:gd name="T38" fmla="*/ 232 w 776"/>
                  <a:gd name="T39" fmla="*/ 117 h 2368"/>
                  <a:gd name="T40" fmla="*/ 217 w 776"/>
                  <a:gd name="T41" fmla="*/ 127 h 2368"/>
                  <a:gd name="T42" fmla="*/ 232 w 776"/>
                  <a:gd name="T43" fmla="*/ 139 h 2368"/>
                  <a:gd name="T44" fmla="*/ 217 w 776"/>
                  <a:gd name="T45" fmla="*/ 142 h 2368"/>
                  <a:gd name="T46" fmla="*/ 232 w 776"/>
                  <a:gd name="T47" fmla="*/ 15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41" name="Freeform 130">
                <a:extLst>
                  <a:ext uri="{FF2B5EF4-FFF2-40B4-BE49-F238E27FC236}">
                    <a16:creationId xmlns:a16="http://schemas.microsoft.com/office/drawing/2014/main" id="{31E67825-8AE3-2646-9265-21FD0F8C6202}"/>
                  </a:ext>
                </a:extLst>
              </p:cNvPr>
              <p:cNvSpPr>
                <a:spLocks/>
              </p:cNvSpPr>
              <p:nvPr/>
            </p:nvSpPr>
            <p:spPr bwMode="hidden">
              <a:xfrm flipH="1">
                <a:off x="3507" y="350"/>
                <a:ext cx="273" cy="597"/>
              </a:xfrm>
              <a:custGeom>
                <a:avLst/>
                <a:gdLst>
                  <a:gd name="T0" fmla="*/ 0 w 776"/>
                  <a:gd name="T1" fmla="*/ 4 h 2368"/>
                  <a:gd name="T2" fmla="*/ 30 w 776"/>
                  <a:gd name="T3" fmla="*/ 1 h 2368"/>
                  <a:gd name="T4" fmla="*/ 12 w 776"/>
                  <a:gd name="T5" fmla="*/ 10 h 2368"/>
                  <a:gd name="T6" fmla="*/ 42 w 776"/>
                  <a:gd name="T7" fmla="*/ 10 h 2368"/>
                  <a:gd name="T8" fmla="*/ 24 w 776"/>
                  <a:gd name="T9" fmla="*/ 19 h 2368"/>
                  <a:gd name="T10" fmla="*/ 47 w 776"/>
                  <a:gd name="T11" fmla="*/ 22 h 2368"/>
                  <a:gd name="T12" fmla="*/ 36 w 776"/>
                  <a:gd name="T13" fmla="*/ 28 h 2368"/>
                  <a:gd name="T14" fmla="*/ 59 w 776"/>
                  <a:gd name="T15" fmla="*/ 32 h 2368"/>
                  <a:gd name="T16" fmla="*/ 47 w 776"/>
                  <a:gd name="T17" fmla="*/ 38 h 2368"/>
                  <a:gd name="T18" fmla="*/ 65 w 776"/>
                  <a:gd name="T19" fmla="*/ 41 h 2368"/>
                  <a:gd name="T20" fmla="*/ 59 w 776"/>
                  <a:gd name="T21" fmla="*/ 47 h 2368"/>
                  <a:gd name="T22" fmla="*/ 71 w 776"/>
                  <a:gd name="T23" fmla="*/ 53 h 2368"/>
                  <a:gd name="T24" fmla="*/ 71 w 776"/>
                  <a:gd name="T25" fmla="*/ 59 h 2368"/>
                  <a:gd name="T26" fmla="*/ 83 w 776"/>
                  <a:gd name="T27" fmla="*/ 68 h 2368"/>
                  <a:gd name="T28" fmla="*/ 77 w 776"/>
                  <a:gd name="T29" fmla="*/ 77 h 2368"/>
                  <a:gd name="T30" fmla="*/ 89 w 776"/>
                  <a:gd name="T31" fmla="*/ 83 h 2368"/>
                  <a:gd name="T32" fmla="*/ 83 w 776"/>
                  <a:gd name="T33" fmla="*/ 93 h 2368"/>
                  <a:gd name="T34" fmla="*/ 89 w 776"/>
                  <a:gd name="T35" fmla="*/ 102 h 2368"/>
                  <a:gd name="T36" fmla="*/ 83 w 776"/>
                  <a:gd name="T37" fmla="*/ 108 h 2368"/>
                  <a:gd name="T38" fmla="*/ 95 w 776"/>
                  <a:gd name="T39" fmla="*/ 117 h 2368"/>
                  <a:gd name="T40" fmla="*/ 89 w 776"/>
                  <a:gd name="T41" fmla="*/ 126 h 2368"/>
                  <a:gd name="T42" fmla="*/ 95 w 776"/>
                  <a:gd name="T43" fmla="*/ 138 h 2368"/>
                  <a:gd name="T44" fmla="*/ 89 w 776"/>
                  <a:gd name="T45" fmla="*/ 141 h 2368"/>
                  <a:gd name="T46" fmla="*/ 95 w 776"/>
                  <a:gd name="T47" fmla="*/ 15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42" name="Freeform 131">
                <a:extLst>
                  <a:ext uri="{FF2B5EF4-FFF2-40B4-BE49-F238E27FC236}">
                    <a16:creationId xmlns:a16="http://schemas.microsoft.com/office/drawing/2014/main" id="{E2199A72-EB45-5044-9864-F764B4D459A1}"/>
                  </a:ext>
                </a:extLst>
              </p:cNvPr>
              <p:cNvSpPr>
                <a:spLocks/>
              </p:cNvSpPr>
              <p:nvPr/>
            </p:nvSpPr>
            <p:spPr bwMode="hidden">
              <a:xfrm flipH="1">
                <a:off x="3821" y="172"/>
                <a:ext cx="164" cy="597"/>
              </a:xfrm>
              <a:custGeom>
                <a:avLst/>
                <a:gdLst>
                  <a:gd name="T0" fmla="*/ 0 w 776"/>
                  <a:gd name="T1" fmla="*/ 4 h 2368"/>
                  <a:gd name="T2" fmla="*/ 11 w 776"/>
                  <a:gd name="T3" fmla="*/ 1 h 2368"/>
                  <a:gd name="T4" fmla="*/ 4 w 776"/>
                  <a:gd name="T5" fmla="*/ 10 h 2368"/>
                  <a:gd name="T6" fmla="*/ 15 w 776"/>
                  <a:gd name="T7" fmla="*/ 10 h 2368"/>
                  <a:gd name="T8" fmla="*/ 9 w 776"/>
                  <a:gd name="T9" fmla="*/ 19 h 2368"/>
                  <a:gd name="T10" fmla="*/ 17 w 776"/>
                  <a:gd name="T11" fmla="*/ 22 h 2368"/>
                  <a:gd name="T12" fmla="*/ 13 w 776"/>
                  <a:gd name="T13" fmla="*/ 28 h 2368"/>
                  <a:gd name="T14" fmla="*/ 21 w 776"/>
                  <a:gd name="T15" fmla="*/ 32 h 2368"/>
                  <a:gd name="T16" fmla="*/ 17 w 776"/>
                  <a:gd name="T17" fmla="*/ 38 h 2368"/>
                  <a:gd name="T18" fmla="*/ 24 w 776"/>
                  <a:gd name="T19" fmla="*/ 41 h 2368"/>
                  <a:gd name="T20" fmla="*/ 21 w 776"/>
                  <a:gd name="T21" fmla="*/ 47 h 2368"/>
                  <a:gd name="T22" fmla="*/ 26 w 776"/>
                  <a:gd name="T23" fmla="*/ 53 h 2368"/>
                  <a:gd name="T24" fmla="*/ 26 w 776"/>
                  <a:gd name="T25" fmla="*/ 59 h 2368"/>
                  <a:gd name="T26" fmla="*/ 30 w 776"/>
                  <a:gd name="T27" fmla="*/ 68 h 2368"/>
                  <a:gd name="T28" fmla="*/ 28 w 776"/>
                  <a:gd name="T29" fmla="*/ 77 h 2368"/>
                  <a:gd name="T30" fmla="*/ 32 w 776"/>
                  <a:gd name="T31" fmla="*/ 83 h 2368"/>
                  <a:gd name="T32" fmla="*/ 30 w 776"/>
                  <a:gd name="T33" fmla="*/ 93 h 2368"/>
                  <a:gd name="T34" fmla="*/ 32 w 776"/>
                  <a:gd name="T35" fmla="*/ 102 h 2368"/>
                  <a:gd name="T36" fmla="*/ 30 w 776"/>
                  <a:gd name="T37" fmla="*/ 108 h 2368"/>
                  <a:gd name="T38" fmla="*/ 34 w 776"/>
                  <a:gd name="T39" fmla="*/ 117 h 2368"/>
                  <a:gd name="T40" fmla="*/ 32 w 776"/>
                  <a:gd name="T41" fmla="*/ 126 h 2368"/>
                  <a:gd name="T42" fmla="*/ 34 w 776"/>
                  <a:gd name="T43" fmla="*/ 138 h 2368"/>
                  <a:gd name="T44" fmla="*/ 32 w 776"/>
                  <a:gd name="T45" fmla="*/ 141 h 2368"/>
                  <a:gd name="T46" fmla="*/ 34 w 776"/>
                  <a:gd name="T47" fmla="*/ 15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43" name="Freeform 132">
                <a:extLst>
                  <a:ext uri="{FF2B5EF4-FFF2-40B4-BE49-F238E27FC236}">
                    <a16:creationId xmlns:a16="http://schemas.microsoft.com/office/drawing/2014/main" id="{8637FBC5-A7AF-274C-AAD3-6D06BDD8E35E}"/>
                  </a:ext>
                </a:extLst>
              </p:cNvPr>
              <p:cNvSpPr>
                <a:spLocks/>
              </p:cNvSpPr>
              <p:nvPr/>
            </p:nvSpPr>
            <p:spPr bwMode="hidden">
              <a:xfrm>
                <a:off x="4841" y="894"/>
                <a:ext cx="395" cy="628"/>
              </a:xfrm>
              <a:custGeom>
                <a:avLst/>
                <a:gdLst>
                  <a:gd name="T0" fmla="*/ 0 w 776"/>
                  <a:gd name="T1" fmla="*/ 5 h 2368"/>
                  <a:gd name="T2" fmla="*/ 62 w 776"/>
                  <a:gd name="T3" fmla="*/ 1 h 2368"/>
                  <a:gd name="T4" fmla="*/ 25 w 776"/>
                  <a:gd name="T5" fmla="*/ 11 h 2368"/>
                  <a:gd name="T6" fmla="*/ 87 w 776"/>
                  <a:gd name="T7" fmla="*/ 11 h 2368"/>
                  <a:gd name="T8" fmla="*/ 50 w 776"/>
                  <a:gd name="T9" fmla="*/ 21 h 2368"/>
                  <a:gd name="T10" fmla="*/ 99 w 776"/>
                  <a:gd name="T11" fmla="*/ 25 h 2368"/>
                  <a:gd name="T12" fmla="*/ 75 w 776"/>
                  <a:gd name="T13" fmla="*/ 32 h 2368"/>
                  <a:gd name="T14" fmla="*/ 124 w 776"/>
                  <a:gd name="T15" fmla="*/ 35 h 2368"/>
                  <a:gd name="T16" fmla="*/ 99 w 776"/>
                  <a:gd name="T17" fmla="*/ 42 h 2368"/>
                  <a:gd name="T18" fmla="*/ 137 w 776"/>
                  <a:gd name="T19" fmla="*/ 45 h 2368"/>
                  <a:gd name="T20" fmla="*/ 124 w 776"/>
                  <a:gd name="T21" fmla="*/ 52 h 2368"/>
                  <a:gd name="T22" fmla="*/ 149 w 776"/>
                  <a:gd name="T23" fmla="*/ 59 h 2368"/>
                  <a:gd name="T24" fmla="*/ 149 w 776"/>
                  <a:gd name="T25" fmla="*/ 65 h 2368"/>
                  <a:gd name="T26" fmla="*/ 174 w 776"/>
                  <a:gd name="T27" fmla="*/ 75 h 2368"/>
                  <a:gd name="T28" fmla="*/ 162 w 776"/>
                  <a:gd name="T29" fmla="*/ 85 h 2368"/>
                  <a:gd name="T30" fmla="*/ 186 w 776"/>
                  <a:gd name="T31" fmla="*/ 92 h 2368"/>
                  <a:gd name="T32" fmla="*/ 174 w 776"/>
                  <a:gd name="T33" fmla="*/ 102 h 2368"/>
                  <a:gd name="T34" fmla="*/ 186 w 776"/>
                  <a:gd name="T35" fmla="*/ 112 h 2368"/>
                  <a:gd name="T36" fmla="*/ 174 w 776"/>
                  <a:gd name="T37" fmla="*/ 119 h 2368"/>
                  <a:gd name="T38" fmla="*/ 199 w 776"/>
                  <a:gd name="T39" fmla="*/ 129 h 2368"/>
                  <a:gd name="T40" fmla="*/ 186 w 776"/>
                  <a:gd name="T41" fmla="*/ 139 h 2368"/>
                  <a:gd name="T42" fmla="*/ 199 w 776"/>
                  <a:gd name="T43" fmla="*/ 153 h 2368"/>
                  <a:gd name="T44" fmla="*/ 186 w 776"/>
                  <a:gd name="T45" fmla="*/ 156 h 2368"/>
                  <a:gd name="T46" fmla="*/ 199 w 776"/>
                  <a:gd name="T47" fmla="*/ 167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44" name="Freeform 133">
                <a:extLst>
                  <a:ext uri="{FF2B5EF4-FFF2-40B4-BE49-F238E27FC236}">
                    <a16:creationId xmlns:a16="http://schemas.microsoft.com/office/drawing/2014/main" id="{EE57C07A-32BE-BD47-ABDD-F810C2414AA2}"/>
                  </a:ext>
                </a:extLst>
              </p:cNvPr>
              <p:cNvSpPr>
                <a:spLocks/>
              </p:cNvSpPr>
              <p:nvPr/>
            </p:nvSpPr>
            <p:spPr bwMode="hidden">
              <a:xfrm>
                <a:off x="4636" y="576"/>
                <a:ext cx="594" cy="417"/>
              </a:xfrm>
              <a:custGeom>
                <a:avLst/>
                <a:gdLst>
                  <a:gd name="T0" fmla="*/ 0 w 776"/>
                  <a:gd name="T1" fmla="*/ 2 h 2368"/>
                  <a:gd name="T2" fmla="*/ 141 w 776"/>
                  <a:gd name="T3" fmla="*/ 1 h 2368"/>
                  <a:gd name="T4" fmla="*/ 56 w 776"/>
                  <a:gd name="T5" fmla="*/ 5 h 2368"/>
                  <a:gd name="T6" fmla="*/ 197 w 776"/>
                  <a:gd name="T7" fmla="*/ 5 h 2368"/>
                  <a:gd name="T8" fmla="*/ 113 w 776"/>
                  <a:gd name="T9" fmla="*/ 10 h 2368"/>
                  <a:gd name="T10" fmla="*/ 225 w 776"/>
                  <a:gd name="T11" fmla="*/ 11 h 2368"/>
                  <a:gd name="T12" fmla="*/ 168 w 776"/>
                  <a:gd name="T13" fmla="*/ 14 h 2368"/>
                  <a:gd name="T14" fmla="*/ 281 w 776"/>
                  <a:gd name="T15" fmla="*/ 15 h 2368"/>
                  <a:gd name="T16" fmla="*/ 225 w 776"/>
                  <a:gd name="T17" fmla="*/ 18 h 2368"/>
                  <a:gd name="T18" fmla="*/ 309 w 776"/>
                  <a:gd name="T19" fmla="*/ 20 h 2368"/>
                  <a:gd name="T20" fmla="*/ 281 w 776"/>
                  <a:gd name="T21" fmla="*/ 23 h 2368"/>
                  <a:gd name="T22" fmla="*/ 338 w 776"/>
                  <a:gd name="T23" fmla="*/ 26 h 2368"/>
                  <a:gd name="T24" fmla="*/ 338 w 776"/>
                  <a:gd name="T25" fmla="*/ 29 h 2368"/>
                  <a:gd name="T26" fmla="*/ 393 w 776"/>
                  <a:gd name="T27" fmla="*/ 33 h 2368"/>
                  <a:gd name="T28" fmla="*/ 366 w 776"/>
                  <a:gd name="T29" fmla="*/ 38 h 2368"/>
                  <a:gd name="T30" fmla="*/ 422 w 776"/>
                  <a:gd name="T31" fmla="*/ 41 h 2368"/>
                  <a:gd name="T32" fmla="*/ 393 w 776"/>
                  <a:gd name="T33" fmla="*/ 45 h 2368"/>
                  <a:gd name="T34" fmla="*/ 422 w 776"/>
                  <a:gd name="T35" fmla="*/ 50 h 2368"/>
                  <a:gd name="T36" fmla="*/ 393 w 776"/>
                  <a:gd name="T37" fmla="*/ 53 h 2368"/>
                  <a:gd name="T38" fmla="*/ 450 w 776"/>
                  <a:gd name="T39" fmla="*/ 57 h 2368"/>
                  <a:gd name="T40" fmla="*/ 422 w 776"/>
                  <a:gd name="T41" fmla="*/ 61 h 2368"/>
                  <a:gd name="T42" fmla="*/ 450 w 776"/>
                  <a:gd name="T43" fmla="*/ 67 h 2368"/>
                  <a:gd name="T44" fmla="*/ 422 w 776"/>
                  <a:gd name="T45" fmla="*/ 69 h 2368"/>
                  <a:gd name="T46" fmla="*/ 450 w 776"/>
                  <a:gd name="T47" fmla="*/ 7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45" name="Freeform 134">
                <a:extLst>
                  <a:ext uri="{FF2B5EF4-FFF2-40B4-BE49-F238E27FC236}">
                    <a16:creationId xmlns:a16="http://schemas.microsoft.com/office/drawing/2014/main" id="{87744E77-8323-5648-9F76-03AF4D83E64B}"/>
                  </a:ext>
                </a:extLst>
              </p:cNvPr>
              <p:cNvSpPr>
                <a:spLocks/>
              </p:cNvSpPr>
              <p:nvPr/>
            </p:nvSpPr>
            <p:spPr bwMode="hidden">
              <a:xfrm>
                <a:off x="4658" y="132"/>
                <a:ext cx="260" cy="559"/>
              </a:xfrm>
              <a:custGeom>
                <a:avLst/>
                <a:gdLst>
                  <a:gd name="T0" fmla="*/ 0 w 776"/>
                  <a:gd name="T1" fmla="*/ 4 h 2368"/>
                  <a:gd name="T2" fmla="*/ 27 w 776"/>
                  <a:gd name="T3" fmla="*/ 1 h 2368"/>
                  <a:gd name="T4" fmla="*/ 11 w 776"/>
                  <a:gd name="T5" fmla="*/ 9 h 2368"/>
                  <a:gd name="T6" fmla="*/ 38 w 776"/>
                  <a:gd name="T7" fmla="*/ 9 h 2368"/>
                  <a:gd name="T8" fmla="*/ 21 w 776"/>
                  <a:gd name="T9" fmla="*/ 17 h 2368"/>
                  <a:gd name="T10" fmla="*/ 43 w 776"/>
                  <a:gd name="T11" fmla="*/ 20 h 2368"/>
                  <a:gd name="T12" fmla="*/ 32 w 776"/>
                  <a:gd name="T13" fmla="*/ 25 h 2368"/>
                  <a:gd name="T14" fmla="*/ 54 w 776"/>
                  <a:gd name="T15" fmla="*/ 28 h 2368"/>
                  <a:gd name="T16" fmla="*/ 43 w 776"/>
                  <a:gd name="T17" fmla="*/ 33 h 2368"/>
                  <a:gd name="T18" fmla="*/ 59 w 776"/>
                  <a:gd name="T19" fmla="*/ 36 h 2368"/>
                  <a:gd name="T20" fmla="*/ 54 w 776"/>
                  <a:gd name="T21" fmla="*/ 41 h 2368"/>
                  <a:gd name="T22" fmla="*/ 65 w 776"/>
                  <a:gd name="T23" fmla="*/ 46 h 2368"/>
                  <a:gd name="T24" fmla="*/ 65 w 776"/>
                  <a:gd name="T25" fmla="*/ 52 h 2368"/>
                  <a:gd name="T26" fmla="*/ 75 w 776"/>
                  <a:gd name="T27" fmla="*/ 60 h 2368"/>
                  <a:gd name="T28" fmla="*/ 70 w 776"/>
                  <a:gd name="T29" fmla="*/ 68 h 2368"/>
                  <a:gd name="T30" fmla="*/ 81 w 776"/>
                  <a:gd name="T31" fmla="*/ 73 h 2368"/>
                  <a:gd name="T32" fmla="*/ 75 w 776"/>
                  <a:gd name="T33" fmla="*/ 81 h 2368"/>
                  <a:gd name="T34" fmla="*/ 81 w 776"/>
                  <a:gd name="T35" fmla="*/ 89 h 2368"/>
                  <a:gd name="T36" fmla="*/ 75 w 776"/>
                  <a:gd name="T37" fmla="*/ 94 h 2368"/>
                  <a:gd name="T38" fmla="*/ 86 w 776"/>
                  <a:gd name="T39" fmla="*/ 102 h 2368"/>
                  <a:gd name="T40" fmla="*/ 81 w 776"/>
                  <a:gd name="T41" fmla="*/ 110 h 2368"/>
                  <a:gd name="T42" fmla="*/ 86 w 776"/>
                  <a:gd name="T43" fmla="*/ 121 h 2368"/>
                  <a:gd name="T44" fmla="*/ 81 w 776"/>
                  <a:gd name="T45" fmla="*/ 124 h 2368"/>
                  <a:gd name="T46" fmla="*/ 86 w 776"/>
                  <a:gd name="T47" fmla="*/ 13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46" name="Freeform 135">
                <a:extLst>
                  <a:ext uri="{FF2B5EF4-FFF2-40B4-BE49-F238E27FC236}">
                    <a16:creationId xmlns:a16="http://schemas.microsoft.com/office/drawing/2014/main" id="{52170553-D0C1-704F-81AE-44DA38879382}"/>
                  </a:ext>
                </a:extLst>
              </p:cNvPr>
              <p:cNvSpPr>
                <a:spLocks/>
              </p:cNvSpPr>
              <p:nvPr/>
            </p:nvSpPr>
            <p:spPr bwMode="hidden">
              <a:xfrm rot="-1346631">
                <a:off x="4401" y="599"/>
                <a:ext cx="175" cy="329"/>
              </a:xfrm>
              <a:custGeom>
                <a:avLst/>
                <a:gdLst>
                  <a:gd name="T0" fmla="*/ 0 w 776"/>
                  <a:gd name="T1" fmla="*/ 1 h 2368"/>
                  <a:gd name="T2" fmla="*/ 12 w 776"/>
                  <a:gd name="T3" fmla="*/ 0 h 2368"/>
                  <a:gd name="T4" fmla="*/ 5 w 776"/>
                  <a:gd name="T5" fmla="*/ 3 h 2368"/>
                  <a:gd name="T6" fmla="*/ 17 w 776"/>
                  <a:gd name="T7" fmla="*/ 3 h 2368"/>
                  <a:gd name="T8" fmla="*/ 10 w 776"/>
                  <a:gd name="T9" fmla="*/ 6 h 2368"/>
                  <a:gd name="T10" fmla="*/ 20 w 776"/>
                  <a:gd name="T11" fmla="*/ 7 h 2368"/>
                  <a:gd name="T12" fmla="*/ 15 w 776"/>
                  <a:gd name="T13" fmla="*/ 9 h 2368"/>
                  <a:gd name="T14" fmla="*/ 24 w 776"/>
                  <a:gd name="T15" fmla="*/ 10 h 2368"/>
                  <a:gd name="T16" fmla="*/ 20 w 776"/>
                  <a:gd name="T17" fmla="*/ 11 h 2368"/>
                  <a:gd name="T18" fmla="*/ 27 w 776"/>
                  <a:gd name="T19" fmla="*/ 12 h 2368"/>
                  <a:gd name="T20" fmla="*/ 24 w 776"/>
                  <a:gd name="T21" fmla="*/ 14 h 2368"/>
                  <a:gd name="T22" fmla="*/ 29 w 776"/>
                  <a:gd name="T23" fmla="*/ 16 h 2368"/>
                  <a:gd name="T24" fmla="*/ 29 w 776"/>
                  <a:gd name="T25" fmla="*/ 18 h 2368"/>
                  <a:gd name="T26" fmla="*/ 34 w 776"/>
                  <a:gd name="T27" fmla="*/ 21 h 2368"/>
                  <a:gd name="T28" fmla="*/ 32 w 776"/>
                  <a:gd name="T29" fmla="*/ 23 h 2368"/>
                  <a:gd name="T30" fmla="*/ 37 w 776"/>
                  <a:gd name="T31" fmla="*/ 25 h 2368"/>
                  <a:gd name="T32" fmla="*/ 34 w 776"/>
                  <a:gd name="T33" fmla="*/ 28 h 2368"/>
                  <a:gd name="T34" fmla="*/ 37 w 776"/>
                  <a:gd name="T35" fmla="*/ 31 h 2368"/>
                  <a:gd name="T36" fmla="*/ 34 w 776"/>
                  <a:gd name="T37" fmla="*/ 33 h 2368"/>
                  <a:gd name="T38" fmla="*/ 39 w 776"/>
                  <a:gd name="T39" fmla="*/ 36 h 2368"/>
                  <a:gd name="T40" fmla="*/ 37 w 776"/>
                  <a:gd name="T41" fmla="*/ 38 h 2368"/>
                  <a:gd name="T42" fmla="*/ 39 w 776"/>
                  <a:gd name="T43" fmla="*/ 42 h 2368"/>
                  <a:gd name="T44" fmla="*/ 37 w 776"/>
                  <a:gd name="T45" fmla="*/ 43 h 2368"/>
                  <a:gd name="T46" fmla="*/ 39 w 776"/>
                  <a:gd name="T47" fmla="*/ 4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47" name="Freeform 136">
                <a:extLst>
                  <a:ext uri="{FF2B5EF4-FFF2-40B4-BE49-F238E27FC236}">
                    <a16:creationId xmlns:a16="http://schemas.microsoft.com/office/drawing/2014/main" id="{E31DCCB0-F46E-0B49-9505-6A7490690CC7}"/>
                  </a:ext>
                </a:extLst>
              </p:cNvPr>
              <p:cNvSpPr>
                <a:spLocks/>
              </p:cNvSpPr>
              <p:nvPr/>
            </p:nvSpPr>
            <p:spPr bwMode="hidden">
              <a:xfrm rot="1346631" flipH="1">
                <a:off x="3783" y="589"/>
                <a:ext cx="172" cy="330"/>
              </a:xfrm>
              <a:custGeom>
                <a:avLst/>
                <a:gdLst>
                  <a:gd name="T0" fmla="*/ 0 w 776"/>
                  <a:gd name="T1" fmla="*/ 1 h 2368"/>
                  <a:gd name="T2" fmla="*/ 12 w 776"/>
                  <a:gd name="T3" fmla="*/ 0 h 2368"/>
                  <a:gd name="T4" fmla="*/ 5 w 776"/>
                  <a:gd name="T5" fmla="*/ 3 h 2368"/>
                  <a:gd name="T6" fmla="*/ 16 w 776"/>
                  <a:gd name="T7" fmla="*/ 3 h 2368"/>
                  <a:gd name="T8" fmla="*/ 10 w 776"/>
                  <a:gd name="T9" fmla="*/ 6 h 2368"/>
                  <a:gd name="T10" fmla="*/ 19 w 776"/>
                  <a:gd name="T11" fmla="*/ 7 h 2368"/>
                  <a:gd name="T12" fmla="*/ 14 w 776"/>
                  <a:gd name="T13" fmla="*/ 9 h 2368"/>
                  <a:gd name="T14" fmla="*/ 23 w 776"/>
                  <a:gd name="T15" fmla="*/ 10 h 2368"/>
                  <a:gd name="T16" fmla="*/ 19 w 776"/>
                  <a:gd name="T17" fmla="*/ 12 h 2368"/>
                  <a:gd name="T18" fmla="*/ 26 w 776"/>
                  <a:gd name="T19" fmla="*/ 12 h 2368"/>
                  <a:gd name="T20" fmla="*/ 23 w 776"/>
                  <a:gd name="T21" fmla="*/ 14 h 2368"/>
                  <a:gd name="T22" fmla="*/ 28 w 776"/>
                  <a:gd name="T23" fmla="*/ 16 h 2368"/>
                  <a:gd name="T24" fmla="*/ 28 w 776"/>
                  <a:gd name="T25" fmla="*/ 18 h 2368"/>
                  <a:gd name="T26" fmla="*/ 33 w 776"/>
                  <a:gd name="T27" fmla="*/ 21 h 2368"/>
                  <a:gd name="T28" fmla="*/ 31 w 776"/>
                  <a:gd name="T29" fmla="*/ 24 h 2368"/>
                  <a:gd name="T30" fmla="*/ 35 w 776"/>
                  <a:gd name="T31" fmla="*/ 26 h 2368"/>
                  <a:gd name="T32" fmla="*/ 33 w 776"/>
                  <a:gd name="T33" fmla="*/ 28 h 2368"/>
                  <a:gd name="T34" fmla="*/ 35 w 776"/>
                  <a:gd name="T35" fmla="*/ 31 h 2368"/>
                  <a:gd name="T36" fmla="*/ 33 w 776"/>
                  <a:gd name="T37" fmla="*/ 33 h 2368"/>
                  <a:gd name="T38" fmla="*/ 38 w 776"/>
                  <a:gd name="T39" fmla="*/ 36 h 2368"/>
                  <a:gd name="T40" fmla="*/ 35 w 776"/>
                  <a:gd name="T41" fmla="*/ 38 h 2368"/>
                  <a:gd name="T42" fmla="*/ 38 w 776"/>
                  <a:gd name="T43" fmla="*/ 42 h 2368"/>
                  <a:gd name="T44" fmla="*/ 35 w 776"/>
                  <a:gd name="T45" fmla="*/ 43 h 2368"/>
                  <a:gd name="T46" fmla="*/ 38 w 776"/>
                  <a:gd name="T47" fmla="*/ 4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13315" name="Rectangle 137">
            <a:extLst>
              <a:ext uri="{FF2B5EF4-FFF2-40B4-BE49-F238E27FC236}">
                <a16:creationId xmlns:a16="http://schemas.microsoft.com/office/drawing/2014/main" id="{E069AD80-5AC3-2348-9651-F2F10231D23A}"/>
              </a:ext>
            </a:extLst>
          </p:cNvPr>
          <p:cNvSpPr>
            <a:spLocks noGrp="1" noChangeArrowheads="1"/>
          </p:cNvSpPr>
          <p:nvPr>
            <p:ph type="title"/>
          </p:nvPr>
        </p:nvSpPr>
        <p:spPr bwMode="auto">
          <a:xfrm>
            <a:off x="685800" y="301625"/>
            <a:ext cx="777240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6" name="Rectangle 138">
            <a:extLst>
              <a:ext uri="{FF2B5EF4-FFF2-40B4-BE49-F238E27FC236}">
                <a16:creationId xmlns:a16="http://schemas.microsoft.com/office/drawing/2014/main" id="{77D61304-44A7-1B4D-8FA3-D56BFC1B9C7B}"/>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67403" name="Rectangle 139">
            <a:extLst>
              <a:ext uri="{FF2B5EF4-FFF2-40B4-BE49-F238E27FC236}">
                <a16:creationId xmlns:a16="http://schemas.microsoft.com/office/drawing/2014/main" id="{F4BEA18E-A78B-0046-A681-CE0B02035BBD}"/>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FFCC00"/>
                </a:solidFill>
                <a:latin typeface="Arial Black" charset="0"/>
                <a:ea typeface="ＭＳ Ｐゴシック" charset="-128"/>
                <a:cs typeface="ＭＳ Ｐゴシック" charset="-128"/>
              </a:defRPr>
            </a:lvl1pPr>
          </a:lstStyle>
          <a:p>
            <a:pPr>
              <a:defRPr/>
            </a:pPr>
            <a:endParaRPr lang="en-US"/>
          </a:p>
        </p:txBody>
      </p:sp>
      <p:sp>
        <p:nvSpPr>
          <p:cNvPr id="267404" name="Rectangle 140">
            <a:extLst>
              <a:ext uri="{FF2B5EF4-FFF2-40B4-BE49-F238E27FC236}">
                <a16:creationId xmlns:a16="http://schemas.microsoft.com/office/drawing/2014/main" id="{6217C927-E2DF-B042-AE2A-494144AFDA1C}"/>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FFCC00"/>
                </a:solidFill>
                <a:latin typeface="Arial Black" charset="0"/>
                <a:ea typeface="ＭＳ Ｐゴシック" charset="-128"/>
                <a:cs typeface="ＭＳ Ｐゴシック" charset="-128"/>
              </a:defRPr>
            </a:lvl1pPr>
          </a:lstStyle>
          <a:p>
            <a:pPr>
              <a:defRPr/>
            </a:pPr>
            <a:endParaRPr lang="en-US"/>
          </a:p>
        </p:txBody>
      </p:sp>
      <p:sp>
        <p:nvSpPr>
          <p:cNvPr id="267405" name="Rectangle 141">
            <a:extLst>
              <a:ext uri="{FF2B5EF4-FFF2-40B4-BE49-F238E27FC236}">
                <a16:creationId xmlns:a16="http://schemas.microsoft.com/office/drawing/2014/main" id="{96A33446-F295-4A4D-95E7-36E2CEB1C990}"/>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FFCC00"/>
                </a:solidFill>
                <a:latin typeface="Arial Black" panose="020B0604020202020204" pitchFamily="34" charset="0"/>
              </a:defRPr>
            </a:lvl1pPr>
          </a:lstStyle>
          <a:p>
            <a:pPr>
              <a:defRPr/>
            </a:pPr>
            <a:fld id="{F9EFF1D7-9EB1-5B46-A367-2FAA36A6CBE0}"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937" r:id="rId1"/>
  </p:sldLayoutIdLst>
  <p:txStyles>
    <p:titleStyle>
      <a:lvl1pPr algn="l"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4400">
          <a:solidFill>
            <a:schemeClr val="tx2"/>
          </a:solidFill>
          <a:latin typeface="Arial Black" pitchFamily="-112" charset="0"/>
          <a:ea typeface="ＭＳ Ｐゴシック" pitchFamily="-112" charset="-128"/>
          <a:cs typeface="ＭＳ Ｐゴシック" pitchFamily="-112" charset="-128"/>
        </a:defRPr>
      </a:lvl2pPr>
      <a:lvl3pPr algn="l" rtl="0" eaLnBrk="0" fontAlgn="base" hangingPunct="0">
        <a:spcBef>
          <a:spcPct val="0"/>
        </a:spcBef>
        <a:spcAft>
          <a:spcPct val="0"/>
        </a:spcAft>
        <a:defRPr sz="4400">
          <a:solidFill>
            <a:schemeClr val="tx2"/>
          </a:solidFill>
          <a:latin typeface="Arial Black" pitchFamily="-112" charset="0"/>
          <a:ea typeface="ＭＳ Ｐゴシック" pitchFamily="-112" charset="-128"/>
          <a:cs typeface="ＭＳ Ｐゴシック" pitchFamily="-112" charset="-128"/>
        </a:defRPr>
      </a:lvl3pPr>
      <a:lvl4pPr algn="l" rtl="0" eaLnBrk="0" fontAlgn="base" hangingPunct="0">
        <a:spcBef>
          <a:spcPct val="0"/>
        </a:spcBef>
        <a:spcAft>
          <a:spcPct val="0"/>
        </a:spcAft>
        <a:defRPr sz="4400">
          <a:solidFill>
            <a:schemeClr val="tx2"/>
          </a:solidFill>
          <a:latin typeface="Arial Black" pitchFamily="-112" charset="0"/>
          <a:ea typeface="ＭＳ Ｐゴシック" pitchFamily="-112" charset="-128"/>
          <a:cs typeface="ＭＳ Ｐゴシック" pitchFamily="-112" charset="-128"/>
        </a:defRPr>
      </a:lvl4pPr>
      <a:lvl5pPr algn="l" rtl="0" eaLnBrk="0" fontAlgn="base" hangingPunct="0">
        <a:spcBef>
          <a:spcPct val="0"/>
        </a:spcBef>
        <a:spcAft>
          <a:spcPct val="0"/>
        </a:spcAft>
        <a:defRPr sz="4400">
          <a:solidFill>
            <a:schemeClr val="tx2"/>
          </a:solidFill>
          <a:latin typeface="Arial Black" pitchFamily="-112" charset="0"/>
          <a:ea typeface="ＭＳ Ｐゴシック" pitchFamily="-112" charset="-128"/>
          <a:cs typeface="ＭＳ Ｐゴシック" pitchFamily="-112" charset="-128"/>
        </a:defRPr>
      </a:lvl5pPr>
      <a:lvl6pPr marL="457200" algn="l" rtl="0" fontAlgn="base">
        <a:spcBef>
          <a:spcPct val="0"/>
        </a:spcBef>
        <a:spcAft>
          <a:spcPct val="0"/>
        </a:spcAft>
        <a:defRPr sz="4400">
          <a:solidFill>
            <a:schemeClr val="tx2"/>
          </a:solidFill>
          <a:latin typeface="Arial Black" pitchFamily="-112" charset="0"/>
        </a:defRPr>
      </a:lvl6pPr>
      <a:lvl7pPr marL="914400" algn="l" rtl="0" fontAlgn="base">
        <a:spcBef>
          <a:spcPct val="0"/>
        </a:spcBef>
        <a:spcAft>
          <a:spcPct val="0"/>
        </a:spcAft>
        <a:defRPr sz="4400">
          <a:solidFill>
            <a:schemeClr val="tx2"/>
          </a:solidFill>
          <a:latin typeface="Arial Black" pitchFamily="-112" charset="0"/>
        </a:defRPr>
      </a:lvl7pPr>
      <a:lvl8pPr marL="1371600" algn="l" rtl="0" fontAlgn="base">
        <a:spcBef>
          <a:spcPct val="0"/>
        </a:spcBef>
        <a:spcAft>
          <a:spcPct val="0"/>
        </a:spcAft>
        <a:defRPr sz="4400">
          <a:solidFill>
            <a:schemeClr val="tx2"/>
          </a:solidFill>
          <a:latin typeface="Arial Black" pitchFamily="-112" charset="0"/>
        </a:defRPr>
      </a:lvl8pPr>
      <a:lvl9pPr marL="1828800" algn="l" rtl="0" fontAlgn="base">
        <a:spcBef>
          <a:spcPct val="0"/>
        </a:spcBef>
        <a:spcAft>
          <a:spcPct val="0"/>
        </a:spcAft>
        <a:defRPr sz="4400">
          <a:solidFill>
            <a:schemeClr val="tx2"/>
          </a:solidFill>
          <a:latin typeface="Arial Black" pitchFamily="-112"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folHlink"/>
        </a:buClr>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Font typeface="Times New Roman" panose="02020603050405020304" pitchFamily="18" charset="0"/>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Font typeface="Times New Roman" panose="02020603050405020304" pitchFamily="18" charset="0"/>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Font typeface="Times New Roman" pitchFamily="-112" charset="0"/>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Font typeface="Times New Roman" pitchFamily="-112" charset="0"/>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Font typeface="Times New Roman" pitchFamily="-112" charset="0"/>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Font typeface="Times New Roman" pitchFamily="-112" charset="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95C88E87-EBC1-D143-A582-7CA2B3C0A7C5}"/>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0179" name="Rectangle 3">
            <a:extLst>
              <a:ext uri="{FF2B5EF4-FFF2-40B4-BE49-F238E27FC236}">
                <a16:creationId xmlns:a16="http://schemas.microsoft.com/office/drawing/2014/main" id="{B56FDA28-E8B1-4C49-BE43-2BA944792A3A}"/>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a:extLst>
              <a:ext uri="{FF2B5EF4-FFF2-40B4-BE49-F238E27FC236}">
                <a16:creationId xmlns:a16="http://schemas.microsoft.com/office/drawing/2014/main" id="{E230C760-EF7B-A745-9EFA-1306EFA0E231}"/>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defTabSz="914400" eaLnBrk="1" hangingPunct="1">
              <a:defRPr sz="1400">
                <a:solidFill>
                  <a:srgbClr val="000000"/>
                </a:solidFill>
                <a:latin typeface="Arial" charset="0"/>
                <a:ea typeface="ＭＳ Ｐゴシック" charset="0"/>
                <a:cs typeface="ＭＳ Ｐゴシック" charset="0"/>
              </a:defRPr>
            </a:lvl1pPr>
          </a:lstStyle>
          <a:p>
            <a:pPr>
              <a:defRPr/>
            </a:pPr>
            <a:endParaRPr lang="en-US"/>
          </a:p>
        </p:txBody>
      </p:sp>
      <p:sp>
        <p:nvSpPr>
          <p:cNvPr id="3077" name="Rectangle 5">
            <a:extLst>
              <a:ext uri="{FF2B5EF4-FFF2-40B4-BE49-F238E27FC236}">
                <a16:creationId xmlns:a16="http://schemas.microsoft.com/office/drawing/2014/main" id="{2AEC19DF-83FB-D543-84FA-ADB2086A7AF9}"/>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defTabSz="914400" eaLnBrk="1" hangingPunct="1">
              <a:defRPr sz="1400">
                <a:solidFill>
                  <a:srgbClr val="000000"/>
                </a:solidFill>
                <a:latin typeface="Arial" charset="0"/>
                <a:ea typeface="ＭＳ Ｐゴシック" charset="0"/>
                <a:cs typeface="ＭＳ Ｐゴシック" charset="0"/>
              </a:defRPr>
            </a:lvl1pPr>
          </a:lstStyle>
          <a:p>
            <a:pPr>
              <a:defRPr/>
            </a:pPr>
            <a:endParaRPr lang="en-US"/>
          </a:p>
        </p:txBody>
      </p:sp>
      <p:sp>
        <p:nvSpPr>
          <p:cNvPr id="3078" name="Rectangle 6">
            <a:extLst>
              <a:ext uri="{FF2B5EF4-FFF2-40B4-BE49-F238E27FC236}">
                <a16:creationId xmlns:a16="http://schemas.microsoft.com/office/drawing/2014/main" id="{7C928BEB-77B5-ED41-9EB9-D8553746608E}"/>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defTabSz="914400" eaLnBrk="1" hangingPunct="1">
              <a:defRPr sz="1400" smtClean="0">
                <a:solidFill>
                  <a:srgbClr val="000000"/>
                </a:solidFill>
              </a:defRPr>
            </a:lvl1pPr>
          </a:lstStyle>
          <a:p>
            <a:pPr>
              <a:defRPr/>
            </a:pPr>
            <a:fld id="{33473367-12EC-F94A-A451-268F0BE5FB6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Lst>
  <p:txStyles>
    <p:titleStyle>
      <a:lvl1pPr algn="ctr" rtl="0" eaLnBrk="0" fontAlgn="base" hangingPunct="0">
        <a:spcBef>
          <a:spcPct val="0"/>
        </a:spcBef>
        <a:spcAft>
          <a:spcPct val="0"/>
        </a:spcAft>
        <a:defRPr sz="4400">
          <a:solidFill>
            <a:srgbClr val="FFFFFF"/>
          </a:solidFill>
          <a:latin typeface="Arial"/>
          <a:ea typeface="ＭＳ Ｐゴシック" pitchFamily="-111" charset="-128"/>
          <a:cs typeface="Arial"/>
        </a:defRPr>
      </a:lvl1pPr>
      <a:lvl2pPr algn="ctr" rtl="0" eaLnBrk="0" fontAlgn="base" hangingPunct="0">
        <a:spcBef>
          <a:spcPct val="0"/>
        </a:spcBef>
        <a:spcAft>
          <a:spcPct val="0"/>
        </a:spcAft>
        <a:defRPr sz="4400">
          <a:solidFill>
            <a:srgbClr val="FFFFFF"/>
          </a:solidFill>
          <a:latin typeface="Arial" pitchFamily="-111" charset="0"/>
          <a:ea typeface="ＭＳ Ｐゴシック" pitchFamily="-111" charset="-128"/>
          <a:cs typeface="Arial" panose="020B0604020202020204" pitchFamily="34" charset="0"/>
        </a:defRPr>
      </a:lvl2pPr>
      <a:lvl3pPr algn="ctr" rtl="0" eaLnBrk="0" fontAlgn="base" hangingPunct="0">
        <a:spcBef>
          <a:spcPct val="0"/>
        </a:spcBef>
        <a:spcAft>
          <a:spcPct val="0"/>
        </a:spcAft>
        <a:defRPr sz="4400">
          <a:solidFill>
            <a:srgbClr val="FFFFFF"/>
          </a:solidFill>
          <a:latin typeface="Arial" pitchFamily="-111" charset="0"/>
          <a:ea typeface="ＭＳ Ｐゴシック" pitchFamily="-111" charset="-128"/>
          <a:cs typeface="Arial" panose="020B0604020202020204" pitchFamily="34" charset="0"/>
        </a:defRPr>
      </a:lvl3pPr>
      <a:lvl4pPr algn="ctr" rtl="0" eaLnBrk="0" fontAlgn="base" hangingPunct="0">
        <a:spcBef>
          <a:spcPct val="0"/>
        </a:spcBef>
        <a:spcAft>
          <a:spcPct val="0"/>
        </a:spcAft>
        <a:defRPr sz="4400">
          <a:solidFill>
            <a:srgbClr val="FFFFFF"/>
          </a:solidFill>
          <a:latin typeface="Arial" pitchFamily="-111" charset="0"/>
          <a:ea typeface="ＭＳ Ｐゴシック" pitchFamily="-111" charset="-128"/>
          <a:cs typeface="Arial" panose="020B0604020202020204" pitchFamily="34" charset="0"/>
        </a:defRPr>
      </a:lvl4pPr>
      <a:lvl5pPr algn="ctr" rtl="0" eaLnBrk="0" fontAlgn="base" hangingPunct="0">
        <a:spcBef>
          <a:spcPct val="0"/>
        </a:spcBef>
        <a:spcAft>
          <a:spcPct val="0"/>
        </a:spcAft>
        <a:defRPr sz="4400">
          <a:solidFill>
            <a:srgbClr val="FFFFFF"/>
          </a:solidFill>
          <a:latin typeface="Arial" pitchFamily="-111" charset="0"/>
          <a:ea typeface="ＭＳ Ｐゴシック" pitchFamily="-111" charset="-128"/>
          <a:cs typeface="Arial" panose="020B0604020202020204" pitchFamily="34" charset="0"/>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rgbClr val="FFFFFF"/>
          </a:solidFill>
          <a:latin typeface="Arial"/>
          <a:ea typeface="ＭＳ Ｐゴシック" pitchFamily="-111" charset="-128"/>
          <a:cs typeface="Arial"/>
        </a:defRPr>
      </a:lvl1pPr>
      <a:lvl2pPr marL="742950" indent="-285750" algn="l" rtl="0" eaLnBrk="0" fontAlgn="base" hangingPunct="0">
        <a:spcBef>
          <a:spcPct val="20000"/>
        </a:spcBef>
        <a:spcAft>
          <a:spcPct val="0"/>
        </a:spcAft>
        <a:buChar char="–"/>
        <a:defRPr sz="2800">
          <a:solidFill>
            <a:srgbClr val="FFFFFF"/>
          </a:solidFill>
          <a:latin typeface="Arial"/>
          <a:ea typeface="ＭＳ Ｐゴシック" pitchFamily="-111" charset="-128"/>
          <a:cs typeface="Arial"/>
        </a:defRPr>
      </a:lvl2pPr>
      <a:lvl3pPr marL="1143000" indent="-228600" algn="l" rtl="0" eaLnBrk="0" fontAlgn="base" hangingPunct="0">
        <a:spcBef>
          <a:spcPct val="20000"/>
        </a:spcBef>
        <a:spcAft>
          <a:spcPct val="0"/>
        </a:spcAft>
        <a:buChar char="•"/>
        <a:defRPr sz="2400">
          <a:solidFill>
            <a:srgbClr val="FFFFFF"/>
          </a:solidFill>
          <a:latin typeface="Arial"/>
          <a:ea typeface="ＭＳ Ｐゴシック" pitchFamily="-111" charset="-128"/>
          <a:cs typeface="Arial"/>
        </a:defRPr>
      </a:lvl3pPr>
      <a:lvl4pPr marL="1600200" indent="-228600"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4pPr>
      <a:lvl5pPr marL="2057400" indent="-228600"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3"/>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358" tIns="45679" rIns="91358" bIns="45679"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28"/>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358" tIns="45679" rIns="91358" bIns="45679"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tIns="45679"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lIns="91358" tIns="45679" rIns="91358" bIns="45679">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65"/>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CN" altLang="en-US"/>
          </a:p>
        </p:txBody>
      </p:sp>
      <p:sp>
        <p:nvSpPr>
          <p:cNvPr id="22" name="Footer Placeholder 21"/>
          <p:cNvSpPr>
            <a:spLocks noGrp="1"/>
          </p:cNvSpPr>
          <p:nvPr>
            <p:ph type="ftr" sz="quarter" idx="3"/>
          </p:nvPr>
        </p:nvSpPr>
        <p:spPr>
          <a:xfrm>
            <a:off x="2667001" y="6356365"/>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CN" altLang="en-US"/>
          </a:p>
        </p:txBody>
      </p:sp>
      <p:sp>
        <p:nvSpPr>
          <p:cNvPr id="18" name="Slide Number Placeholder 17"/>
          <p:cNvSpPr>
            <a:spLocks noGrp="1"/>
          </p:cNvSpPr>
          <p:nvPr>
            <p:ph type="sldNum" sz="quarter" idx="4"/>
          </p:nvPr>
        </p:nvSpPr>
        <p:spPr>
          <a:xfrm>
            <a:off x="7924800" y="6356365"/>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7DA1CAF-EFFD-40F5-A7E9-D811A0C47F23}" type="slidenum">
              <a:rPr lang="zh-CN" altLang="en-US" smtClean="0"/>
              <a:pPr/>
              <a:t>‹#›</a:t>
            </a:fld>
            <a:endParaRPr lang="en-US" altLang="zh-CN"/>
          </a:p>
        </p:txBody>
      </p:sp>
      <p:grpSp>
        <p:nvGrpSpPr>
          <p:cNvPr id="2" name="Group 1"/>
          <p:cNvGrpSpPr/>
          <p:nvPr/>
        </p:nvGrpSpPr>
        <p:grpSpPr>
          <a:xfrm>
            <a:off x="-19017" y="202409"/>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extLst>
      <p:ext uri="{BB962C8B-B14F-4D97-AF65-F5344CB8AC3E}">
        <p14:creationId xmlns:p14="http://schemas.microsoft.com/office/powerpoint/2010/main" val="2651942334"/>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078" indent="-274078"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39511" indent="-24666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3589" indent="-24666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7667" indent="-210124"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1745" indent="-210124"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5822" indent="-210124"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18542" indent="-182718"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2617" indent="-182718"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6699" indent="-182718"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6793" algn="l" rtl="0" eaLnBrk="1" latinLnBrk="0" hangingPunct="1">
        <a:defRPr kumimoji="0" kern="1200">
          <a:solidFill>
            <a:schemeClr val="tx1"/>
          </a:solidFill>
          <a:latin typeface="+mn-lt"/>
          <a:ea typeface="+mn-ea"/>
          <a:cs typeface="+mn-cs"/>
        </a:defRPr>
      </a:lvl2pPr>
      <a:lvl3pPr marL="913589" algn="l" rtl="0" eaLnBrk="1" latinLnBrk="0" hangingPunct="1">
        <a:defRPr kumimoji="0" kern="1200">
          <a:solidFill>
            <a:schemeClr val="tx1"/>
          </a:solidFill>
          <a:latin typeface="+mn-lt"/>
          <a:ea typeface="+mn-ea"/>
          <a:cs typeface="+mn-cs"/>
        </a:defRPr>
      </a:lvl3pPr>
      <a:lvl4pPr marL="1370390" algn="l" rtl="0" eaLnBrk="1" latinLnBrk="0" hangingPunct="1">
        <a:defRPr kumimoji="0" kern="1200">
          <a:solidFill>
            <a:schemeClr val="tx1"/>
          </a:solidFill>
          <a:latin typeface="+mn-lt"/>
          <a:ea typeface="+mn-ea"/>
          <a:cs typeface="+mn-cs"/>
        </a:defRPr>
      </a:lvl4pPr>
      <a:lvl5pPr marL="1827184" algn="l" rtl="0" eaLnBrk="1" latinLnBrk="0" hangingPunct="1">
        <a:defRPr kumimoji="0" kern="1200">
          <a:solidFill>
            <a:schemeClr val="tx1"/>
          </a:solidFill>
          <a:latin typeface="+mn-lt"/>
          <a:ea typeface="+mn-ea"/>
          <a:cs typeface="+mn-cs"/>
        </a:defRPr>
      </a:lvl5pPr>
      <a:lvl6pPr marL="2283978" algn="l" rtl="0" eaLnBrk="1" latinLnBrk="0" hangingPunct="1">
        <a:defRPr kumimoji="0" kern="1200">
          <a:solidFill>
            <a:schemeClr val="tx1"/>
          </a:solidFill>
          <a:latin typeface="+mn-lt"/>
          <a:ea typeface="+mn-ea"/>
          <a:cs typeface="+mn-cs"/>
        </a:defRPr>
      </a:lvl6pPr>
      <a:lvl7pPr marL="2740777" algn="l" rtl="0" eaLnBrk="1" latinLnBrk="0" hangingPunct="1">
        <a:defRPr kumimoji="0" kern="1200">
          <a:solidFill>
            <a:schemeClr val="tx1"/>
          </a:solidFill>
          <a:latin typeface="+mn-lt"/>
          <a:ea typeface="+mn-ea"/>
          <a:cs typeface="+mn-cs"/>
        </a:defRPr>
      </a:lvl7pPr>
      <a:lvl8pPr marL="3197567" algn="l" rtl="0" eaLnBrk="1" latinLnBrk="0" hangingPunct="1">
        <a:defRPr kumimoji="0" kern="1200">
          <a:solidFill>
            <a:schemeClr val="tx1"/>
          </a:solidFill>
          <a:latin typeface="+mn-lt"/>
          <a:ea typeface="+mn-ea"/>
          <a:cs typeface="+mn-cs"/>
        </a:defRPr>
      </a:lvl8pPr>
      <a:lvl9pPr marL="3654368"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3906" name="Group 2"/>
          <p:cNvGrpSpPr>
            <a:grpSpLocks/>
          </p:cNvGrpSpPr>
          <p:nvPr/>
        </p:nvGrpSpPr>
        <p:grpSpPr bwMode="auto">
          <a:xfrm>
            <a:off x="6303965" y="2"/>
            <a:ext cx="2840037" cy="3254375"/>
            <a:chOff x="3115" y="0"/>
            <a:chExt cx="2170" cy="2486"/>
          </a:xfrm>
        </p:grpSpPr>
        <p:grpSp>
          <p:nvGrpSpPr>
            <p:cNvPr id="123912" name="Group 3"/>
            <p:cNvGrpSpPr>
              <a:grpSpLocks/>
            </p:cNvGrpSpPr>
            <p:nvPr/>
          </p:nvGrpSpPr>
          <p:grpSpPr bwMode="auto">
            <a:xfrm>
              <a:off x="4080" y="1910"/>
              <a:ext cx="768" cy="576"/>
              <a:chOff x="0" y="0"/>
              <a:chExt cx="768" cy="576"/>
            </a:xfrm>
          </p:grpSpPr>
          <p:sp>
            <p:nvSpPr>
              <p:cNvPr id="124044" name="Oval 4"/>
              <p:cNvSpPr>
                <a:spLocks noChangeArrowheads="1"/>
              </p:cNvSpPr>
              <p:nvPr/>
            </p:nvSpPr>
            <p:spPr bwMode="hidden">
              <a:xfrm>
                <a:off x="3"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spcBef>
                    <a:spcPct val="20000"/>
                  </a:spcBef>
                  <a:buClr>
                    <a:srgbClr val="FF3399"/>
                  </a:buClr>
                  <a:buFontTx/>
                  <a:buChar char="•"/>
                </a:pPr>
                <a:endParaRPr lang="en-US" sz="3200">
                  <a:solidFill>
                    <a:srgbClr val="FFCC00"/>
                  </a:solidFill>
                  <a:latin typeface="Arial Black" charset="0"/>
                </a:endParaRPr>
              </a:p>
            </p:txBody>
          </p:sp>
          <p:sp>
            <p:nvSpPr>
              <p:cNvPr id="124045" name="Oval 5"/>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spcBef>
                    <a:spcPct val="20000"/>
                  </a:spcBef>
                  <a:buClr>
                    <a:srgbClr val="FF3399"/>
                  </a:buClr>
                  <a:buFontTx/>
                  <a:buChar char="•"/>
                </a:pPr>
                <a:endParaRPr lang="en-US" sz="3200">
                  <a:solidFill>
                    <a:srgbClr val="FFCC00"/>
                  </a:solidFill>
                  <a:latin typeface="Arial Black" charset="0"/>
                </a:endParaRPr>
              </a:p>
            </p:txBody>
          </p:sp>
        </p:grpSp>
        <p:grpSp>
          <p:nvGrpSpPr>
            <p:cNvPr id="123913" name="Group 6"/>
            <p:cNvGrpSpPr>
              <a:grpSpLocks/>
            </p:cNvGrpSpPr>
            <p:nvPr/>
          </p:nvGrpSpPr>
          <p:grpSpPr bwMode="auto">
            <a:xfrm>
              <a:off x="4257" y="1103"/>
              <a:ext cx="768" cy="576"/>
              <a:chOff x="0" y="0"/>
              <a:chExt cx="768" cy="576"/>
            </a:xfrm>
          </p:grpSpPr>
          <p:sp>
            <p:nvSpPr>
              <p:cNvPr id="124042" name="Oval 7"/>
              <p:cNvSpPr>
                <a:spLocks noChangeArrowheads="1"/>
              </p:cNvSpPr>
              <p:nvPr/>
            </p:nvSpPr>
            <p:spPr bwMode="hidden">
              <a:xfrm>
                <a:off x="-3" y="3"/>
                <a:ext cx="771"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spcBef>
                    <a:spcPct val="20000"/>
                  </a:spcBef>
                  <a:buClr>
                    <a:srgbClr val="FF3399"/>
                  </a:buClr>
                  <a:buFontTx/>
                  <a:buChar char="•"/>
                </a:pPr>
                <a:endParaRPr lang="en-US" sz="3200">
                  <a:solidFill>
                    <a:srgbClr val="FFCC00"/>
                  </a:solidFill>
                  <a:latin typeface="Arial Black" charset="0"/>
                </a:endParaRPr>
              </a:p>
            </p:txBody>
          </p:sp>
          <p:sp>
            <p:nvSpPr>
              <p:cNvPr id="124043" name="Oval 8"/>
              <p:cNvSpPr>
                <a:spLocks noChangeArrowheads="1"/>
              </p:cNvSpPr>
              <p:nvPr/>
            </p:nvSpPr>
            <p:spPr bwMode="hidden">
              <a:xfrm>
                <a:off x="276" y="254"/>
                <a:ext cx="186" cy="109"/>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spcBef>
                    <a:spcPct val="20000"/>
                  </a:spcBef>
                  <a:buClr>
                    <a:srgbClr val="FF3399"/>
                  </a:buClr>
                  <a:buFontTx/>
                  <a:buChar char="•"/>
                </a:pPr>
                <a:endParaRPr lang="en-US" sz="3200">
                  <a:solidFill>
                    <a:srgbClr val="FFCC00"/>
                  </a:solidFill>
                  <a:latin typeface="Arial Black" charset="0"/>
                </a:endParaRPr>
              </a:p>
            </p:txBody>
          </p:sp>
        </p:grpSp>
        <p:grpSp>
          <p:nvGrpSpPr>
            <p:cNvPr id="123914" name="Group 9"/>
            <p:cNvGrpSpPr>
              <a:grpSpLocks/>
            </p:cNvGrpSpPr>
            <p:nvPr/>
          </p:nvGrpSpPr>
          <p:grpSpPr bwMode="auto">
            <a:xfrm>
              <a:off x="3134" y="0"/>
              <a:ext cx="768" cy="576"/>
              <a:chOff x="0" y="0"/>
              <a:chExt cx="768" cy="576"/>
            </a:xfrm>
          </p:grpSpPr>
          <p:sp>
            <p:nvSpPr>
              <p:cNvPr id="124040"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spcBef>
                    <a:spcPct val="20000"/>
                  </a:spcBef>
                  <a:buClr>
                    <a:srgbClr val="FF3399"/>
                  </a:buClr>
                  <a:buFontTx/>
                  <a:buChar char="•"/>
                </a:pPr>
                <a:endParaRPr lang="en-US" sz="3200">
                  <a:solidFill>
                    <a:srgbClr val="FFCC00"/>
                  </a:solidFill>
                  <a:latin typeface="Arial Black" charset="0"/>
                </a:endParaRPr>
              </a:p>
            </p:txBody>
          </p:sp>
          <p:sp>
            <p:nvSpPr>
              <p:cNvPr id="124041" name="Oval 11"/>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spcBef>
                    <a:spcPct val="20000"/>
                  </a:spcBef>
                  <a:buClr>
                    <a:srgbClr val="FF3399"/>
                  </a:buClr>
                  <a:buFontTx/>
                  <a:buChar char="•"/>
                </a:pPr>
                <a:endParaRPr lang="en-US" sz="3200">
                  <a:solidFill>
                    <a:srgbClr val="FFCC00"/>
                  </a:solidFill>
                  <a:latin typeface="Arial Black" charset="0"/>
                </a:endParaRPr>
              </a:p>
            </p:txBody>
          </p:sp>
        </p:grpSp>
        <p:grpSp>
          <p:nvGrpSpPr>
            <p:cNvPr id="123915" name="Group 12"/>
            <p:cNvGrpSpPr>
              <a:grpSpLocks/>
            </p:cNvGrpSpPr>
            <p:nvPr/>
          </p:nvGrpSpPr>
          <p:grpSpPr bwMode="auto">
            <a:xfrm>
              <a:off x="3115" y="0"/>
              <a:ext cx="2170" cy="1702"/>
              <a:chOff x="3115" y="0"/>
              <a:chExt cx="2170" cy="1702"/>
            </a:xfrm>
          </p:grpSpPr>
          <p:grpSp>
            <p:nvGrpSpPr>
              <p:cNvPr id="123916" name="Group 13"/>
              <p:cNvGrpSpPr>
                <a:grpSpLocks/>
              </p:cNvGrpSpPr>
              <p:nvPr/>
            </p:nvGrpSpPr>
            <p:grpSpPr bwMode="auto">
              <a:xfrm>
                <a:off x="3640" y="308"/>
                <a:ext cx="1145" cy="844"/>
                <a:chOff x="1265" y="814"/>
                <a:chExt cx="2919" cy="2151"/>
              </a:xfrm>
            </p:grpSpPr>
            <p:sp>
              <p:nvSpPr>
                <p:cNvPr id="124038" name="Oval 14"/>
                <p:cNvSpPr>
                  <a:spLocks noChangeArrowheads="1"/>
                </p:cNvSpPr>
                <p:nvPr/>
              </p:nvSpPr>
              <p:spPr bwMode="hidden">
                <a:xfrm>
                  <a:off x="1266" y="814"/>
                  <a:ext cx="2919" cy="2151"/>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spcBef>
                      <a:spcPct val="20000"/>
                    </a:spcBef>
                    <a:buClr>
                      <a:srgbClr val="FF3399"/>
                    </a:buClr>
                    <a:buFontTx/>
                    <a:buChar char="•"/>
                  </a:pPr>
                  <a:endParaRPr lang="en-US" sz="3200">
                    <a:solidFill>
                      <a:srgbClr val="FFCC00"/>
                    </a:solidFill>
                    <a:latin typeface="Arial Black" charset="0"/>
                  </a:endParaRPr>
                </a:p>
              </p:txBody>
            </p:sp>
            <p:sp>
              <p:nvSpPr>
                <p:cNvPr id="124039" name="Oval 15"/>
                <p:cNvSpPr>
                  <a:spLocks noChangeArrowheads="1"/>
                </p:cNvSpPr>
                <p:nvPr/>
              </p:nvSpPr>
              <p:spPr bwMode="hidden">
                <a:xfrm>
                  <a:off x="2382" y="1602"/>
                  <a:ext cx="578" cy="405"/>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spcBef>
                      <a:spcPct val="20000"/>
                    </a:spcBef>
                    <a:buClr>
                      <a:srgbClr val="FF3399"/>
                    </a:buClr>
                    <a:buFontTx/>
                    <a:buChar char="•"/>
                  </a:pPr>
                  <a:endParaRPr lang="en-US" sz="3200">
                    <a:solidFill>
                      <a:srgbClr val="FFCC00"/>
                    </a:solidFill>
                    <a:latin typeface="Arial Black" charset="0"/>
                  </a:endParaRPr>
                </a:p>
              </p:txBody>
            </p:sp>
          </p:grpSp>
          <p:grpSp>
            <p:nvGrpSpPr>
              <p:cNvPr id="123917" name="Group 16"/>
              <p:cNvGrpSpPr>
                <a:grpSpLocks/>
              </p:cNvGrpSpPr>
              <p:nvPr/>
            </p:nvGrpSpPr>
            <p:grpSpPr bwMode="auto">
              <a:xfrm>
                <a:off x="3115" y="0"/>
                <a:ext cx="2145" cy="1702"/>
                <a:chOff x="3115" y="0"/>
                <a:chExt cx="2145" cy="1702"/>
              </a:xfrm>
            </p:grpSpPr>
            <p:grpSp>
              <p:nvGrpSpPr>
                <p:cNvPr id="123940" name="Group 17"/>
                <p:cNvGrpSpPr>
                  <a:grpSpLocks/>
                </p:cNvGrpSpPr>
                <p:nvPr/>
              </p:nvGrpSpPr>
              <p:grpSpPr bwMode="auto">
                <a:xfrm>
                  <a:off x="4505" y="589"/>
                  <a:ext cx="493" cy="912"/>
                  <a:chOff x="3471" y="1530"/>
                  <a:chExt cx="1258" cy="2327"/>
                </a:xfrm>
              </p:grpSpPr>
              <p:sp>
                <p:nvSpPr>
                  <p:cNvPr id="124036" name="Freeform 18"/>
                  <p:cNvSpPr>
                    <a:spLocks/>
                  </p:cNvSpPr>
                  <p:nvPr/>
                </p:nvSpPr>
                <p:spPr bwMode="hidden">
                  <a:xfrm rot="2711884">
                    <a:off x="2778" y="2236"/>
                    <a:ext cx="1699" cy="313"/>
                  </a:xfrm>
                  <a:custGeom>
                    <a:avLst/>
                    <a:gdLst>
                      <a:gd name="T0" fmla="*/ 0 w 2736"/>
                      <a:gd name="T1" fmla="*/ 47 h 504"/>
                      <a:gd name="T2" fmla="*/ 80 w 2736"/>
                      <a:gd name="T3" fmla="*/ 16 h 504"/>
                      <a:gd name="T4" fmla="*/ 164 w 2736"/>
                      <a:gd name="T5" fmla="*/ 2 h 504"/>
                      <a:gd name="T6" fmla="*/ 253 w 2736"/>
                      <a:gd name="T7" fmla="*/ 2 h 504"/>
                      <a:gd name="T8" fmla="*/ 251 w 2736"/>
                      <a:gd name="T9" fmla="*/ 10 h 504"/>
                      <a:gd name="T10" fmla="*/ 163 w 2736"/>
                      <a:gd name="T11" fmla="*/ 10 h 504"/>
                      <a:gd name="T12" fmla="*/ 60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4037" name="Freeform 19"/>
                  <p:cNvSpPr>
                    <a:spLocks/>
                  </p:cNvSpPr>
                  <p:nvPr/>
                </p:nvSpPr>
                <p:spPr bwMode="hidden">
                  <a:xfrm rot="2711884">
                    <a:off x="4038" y="3131"/>
                    <a:ext cx="888" cy="486"/>
                  </a:xfrm>
                  <a:custGeom>
                    <a:avLst/>
                    <a:gdLst>
                      <a:gd name="T0" fmla="*/ 1 w 1769"/>
                      <a:gd name="T1" fmla="*/ 1 h 791"/>
                      <a:gd name="T2" fmla="*/ 16 w 1769"/>
                      <a:gd name="T3" fmla="*/ 5 h 791"/>
                      <a:gd name="T4" fmla="*/ 37 w 1769"/>
                      <a:gd name="T5" fmla="*/ 18 h 791"/>
                      <a:gd name="T6" fmla="*/ 51 w 1769"/>
                      <a:gd name="T7" fmla="*/ 37 h 791"/>
                      <a:gd name="T8" fmla="*/ 56 w 1769"/>
                      <a:gd name="T9" fmla="*/ 53 h 791"/>
                      <a:gd name="T10" fmla="*/ 54 w 1769"/>
                      <a:gd name="T11" fmla="*/ 69 h 791"/>
                      <a:gd name="T12" fmla="*/ 51 w 1769"/>
                      <a:gd name="T13" fmla="*/ 55 h 791"/>
                      <a:gd name="T14" fmla="*/ 44 w 1769"/>
                      <a:gd name="T15" fmla="*/ 40 h 791"/>
                      <a:gd name="T16" fmla="*/ 36 w 1769"/>
                      <a:gd name="T17" fmla="*/ 26 h 791"/>
                      <a:gd name="T18" fmla="*/ 19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23941" name="Group 20"/>
                <p:cNvGrpSpPr>
                  <a:grpSpLocks/>
                </p:cNvGrpSpPr>
                <p:nvPr/>
              </p:nvGrpSpPr>
              <p:grpSpPr bwMode="auto">
                <a:xfrm>
                  <a:off x="4267" y="781"/>
                  <a:ext cx="966" cy="522"/>
                  <a:chOff x="2864" y="2019"/>
                  <a:chExt cx="2463" cy="1332"/>
                </a:xfrm>
              </p:grpSpPr>
              <p:sp>
                <p:nvSpPr>
                  <p:cNvPr id="124034" name="Freeform 21"/>
                  <p:cNvSpPr>
                    <a:spLocks/>
                  </p:cNvSpPr>
                  <p:nvPr/>
                </p:nvSpPr>
                <p:spPr bwMode="hidden">
                  <a:xfrm rot="2104081">
                    <a:off x="2865" y="2019"/>
                    <a:ext cx="1812" cy="347"/>
                  </a:xfrm>
                  <a:custGeom>
                    <a:avLst/>
                    <a:gdLst>
                      <a:gd name="T0" fmla="*/ 0 w 2736"/>
                      <a:gd name="T1" fmla="*/ 78 h 504"/>
                      <a:gd name="T2" fmla="*/ 110 w 2736"/>
                      <a:gd name="T3" fmla="*/ 26 h 504"/>
                      <a:gd name="T4" fmla="*/ 226 w 2736"/>
                      <a:gd name="T5" fmla="*/ 4 h 504"/>
                      <a:gd name="T6" fmla="*/ 349 w 2736"/>
                      <a:gd name="T7" fmla="*/ 4 h 504"/>
                      <a:gd name="T8" fmla="*/ 346 w 2736"/>
                      <a:gd name="T9" fmla="*/ 16 h 504"/>
                      <a:gd name="T10" fmla="*/ 225 w 2736"/>
                      <a:gd name="T11" fmla="*/ 16 h 504"/>
                      <a:gd name="T12" fmla="*/ 83 w 2736"/>
                      <a:gd name="T13" fmla="*/ 45 h 504"/>
                      <a:gd name="T14" fmla="*/ 0 w 2736"/>
                      <a:gd name="T15" fmla="*/ 7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4035" name="Freeform 22"/>
                  <p:cNvSpPr>
                    <a:spLocks/>
                  </p:cNvSpPr>
                  <p:nvPr/>
                </p:nvSpPr>
                <p:spPr bwMode="hidden">
                  <a:xfrm rot="2104081">
                    <a:off x="4352" y="2805"/>
                    <a:ext cx="974" cy="545"/>
                  </a:xfrm>
                  <a:custGeom>
                    <a:avLst/>
                    <a:gdLst>
                      <a:gd name="T0" fmla="*/ 1 w 1769"/>
                      <a:gd name="T1" fmla="*/ 1 h 791"/>
                      <a:gd name="T2" fmla="*/ 25 w 1769"/>
                      <a:gd name="T3" fmla="*/ 9 h 791"/>
                      <a:gd name="T4" fmla="*/ 58 w 1769"/>
                      <a:gd name="T5" fmla="*/ 31 h 791"/>
                      <a:gd name="T6" fmla="*/ 81 w 1769"/>
                      <a:gd name="T7" fmla="*/ 67 h 791"/>
                      <a:gd name="T8" fmla="*/ 89 w 1769"/>
                      <a:gd name="T9" fmla="*/ 94 h 791"/>
                      <a:gd name="T10" fmla="*/ 85 w 1769"/>
                      <a:gd name="T11" fmla="*/ 122 h 791"/>
                      <a:gd name="T12" fmla="*/ 80 w 1769"/>
                      <a:gd name="T13" fmla="*/ 99 h 791"/>
                      <a:gd name="T14" fmla="*/ 70 w 1769"/>
                      <a:gd name="T15" fmla="*/ 71 h 791"/>
                      <a:gd name="T16" fmla="*/ 56 w 1769"/>
                      <a:gd name="T17" fmla="*/ 46 h 791"/>
                      <a:gd name="T18" fmla="*/ 29 w 1769"/>
                      <a:gd name="T19" fmla="*/ 23 h 791"/>
                      <a:gd name="T20" fmla="*/ 0 w 1769"/>
                      <a:gd name="T21" fmla="*/ 12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23942" name="Group 23"/>
                <p:cNvGrpSpPr>
                  <a:grpSpLocks/>
                </p:cNvGrpSpPr>
                <p:nvPr/>
              </p:nvGrpSpPr>
              <p:grpSpPr bwMode="auto">
                <a:xfrm>
                  <a:off x="4280" y="707"/>
                  <a:ext cx="971" cy="417"/>
                  <a:chOff x="2897" y="1832"/>
                  <a:chExt cx="2477" cy="1064"/>
                </a:xfrm>
              </p:grpSpPr>
              <p:sp>
                <p:nvSpPr>
                  <p:cNvPr id="124032" name="Freeform 24"/>
                  <p:cNvSpPr>
                    <a:spLocks/>
                  </p:cNvSpPr>
                  <p:nvPr/>
                </p:nvSpPr>
                <p:spPr bwMode="hidden">
                  <a:xfrm rot="1582915">
                    <a:off x="2896" y="1832"/>
                    <a:ext cx="1736" cy="303"/>
                  </a:xfrm>
                  <a:custGeom>
                    <a:avLst/>
                    <a:gdLst>
                      <a:gd name="T0" fmla="*/ 0 w 2736"/>
                      <a:gd name="T1" fmla="*/ 40 h 504"/>
                      <a:gd name="T2" fmla="*/ 89 w 2736"/>
                      <a:gd name="T3" fmla="*/ 13 h 504"/>
                      <a:gd name="T4" fmla="*/ 183 w 2736"/>
                      <a:gd name="T5" fmla="*/ 2 h 504"/>
                      <a:gd name="T6" fmla="*/ 282 w 2736"/>
                      <a:gd name="T7" fmla="*/ 2 h 504"/>
                      <a:gd name="T8" fmla="*/ 280 w 2736"/>
                      <a:gd name="T9" fmla="*/ 8 h 504"/>
                      <a:gd name="T10" fmla="*/ 181 w 2736"/>
                      <a:gd name="T11" fmla="*/ 8 h 504"/>
                      <a:gd name="T12" fmla="*/ 67 w 2736"/>
                      <a:gd name="T13" fmla="*/ 23 h 504"/>
                      <a:gd name="T14" fmla="*/ 0 w 2736"/>
                      <a:gd name="T15" fmla="*/ 4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4033" name="Freeform 25"/>
                  <p:cNvSpPr>
                    <a:spLocks/>
                  </p:cNvSpPr>
                  <p:nvPr/>
                </p:nvSpPr>
                <p:spPr bwMode="hidden">
                  <a:xfrm rot="1582915">
                    <a:off x="4443" y="2420"/>
                    <a:ext cx="931" cy="477"/>
                  </a:xfrm>
                  <a:custGeom>
                    <a:avLst/>
                    <a:gdLst>
                      <a:gd name="T0" fmla="*/ 1 w 1769"/>
                      <a:gd name="T1" fmla="*/ 1 h 791"/>
                      <a:gd name="T2" fmla="*/ 19 w 1769"/>
                      <a:gd name="T3" fmla="*/ 5 h 791"/>
                      <a:gd name="T4" fmla="*/ 47 w 1769"/>
                      <a:gd name="T5" fmla="*/ 16 h 791"/>
                      <a:gd name="T6" fmla="*/ 65 w 1769"/>
                      <a:gd name="T7" fmla="*/ 34 h 791"/>
                      <a:gd name="T8" fmla="*/ 71 w 1769"/>
                      <a:gd name="T9" fmla="*/ 48 h 791"/>
                      <a:gd name="T10" fmla="*/ 68 w 1769"/>
                      <a:gd name="T11" fmla="*/ 63 h 791"/>
                      <a:gd name="T12" fmla="*/ 64 w 1769"/>
                      <a:gd name="T13" fmla="*/ 51 h 791"/>
                      <a:gd name="T14" fmla="*/ 56 w 1769"/>
                      <a:gd name="T15" fmla="*/ 36 h 791"/>
                      <a:gd name="T16" fmla="*/ 45 w 1769"/>
                      <a:gd name="T17" fmla="*/ 24 h 791"/>
                      <a:gd name="T18" fmla="*/ 24 w 1769"/>
                      <a:gd name="T19" fmla="*/ 12 h 791"/>
                      <a:gd name="T20" fmla="*/ 0 w 1769"/>
                      <a:gd name="T21" fmla="*/ 6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23943" name="Group 26"/>
                <p:cNvGrpSpPr>
                  <a:grpSpLocks/>
                </p:cNvGrpSpPr>
                <p:nvPr/>
              </p:nvGrpSpPr>
              <p:grpSpPr bwMode="auto">
                <a:xfrm>
                  <a:off x="4291" y="630"/>
                  <a:ext cx="969" cy="364"/>
                  <a:chOff x="2924" y="1636"/>
                  <a:chExt cx="2472" cy="927"/>
                </a:xfrm>
              </p:grpSpPr>
              <p:sp>
                <p:nvSpPr>
                  <p:cNvPr id="124030" name="Freeform 27"/>
                  <p:cNvSpPr>
                    <a:spLocks/>
                  </p:cNvSpPr>
                  <p:nvPr/>
                </p:nvSpPr>
                <p:spPr bwMode="hidden">
                  <a:xfrm rot="1080363">
                    <a:off x="2907" y="1616"/>
                    <a:ext cx="1680" cy="346"/>
                  </a:xfrm>
                  <a:custGeom>
                    <a:avLst/>
                    <a:gdLst>
                      <a:gd name="T0" fmla="*/ 0 w 2736"/>
                      <a:gd name="T1" fmla="*/ 77 h 504"/>
                      <a:gd name="T2" fmla="*/ 76 w 2736"/>
                      <a:gd name="T3" fmla="*/ 25 h 504"/>
                      <a:gd name="T4" fmla="*/ 155 w 2736"/>
                      <a:gd name="T5" fmla="*/ 3 h 504"/>
                      <a:gd name="T6" fmla="*/ 239 w 2736"/>
                      <a:gd name="T7" fmla="*/ 3 h 504"/>
                      <a:gd name="T8" fmla="*/ 237 w 2736"/>
                      <a:gd name="T9" fmla="*/ 16 h 504"/>
                      <a:gd name="T10" fmla="*/ 154 w 2736"/>
                      <a:gd name="T11" fmla="*/ 16 h 504"/>
                      <a:gd name="T12" fmla="*/ 57 w 2736"/>
                      <a:gd name="T13" fmla="*/ 45 h 504"/>
                      <a:gd name="T14" fmla="*/ 0 w 2736"/>
                      <a:gd name="T15" fmla="*/ 7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4031" name="Freeform 28"/>
                  <p:cNvSpPr>
                    <a:spLocks/>
                  </p:cNvSpPr>
                  <p:nvPr/>
                </p:nvSpPr>
                <p:spPr bwMode="hidden">
                  <a:xfrm rot="1080363">
                    <a:off x="4488" y="2030"/>
                    <a:ext cx="891" cy="513"/>
                  </a:xfrm>
                  <a:custGeom>
                    <a:avLst/>
                    <a:gdLst>
                      <a:gd name="T0" fmla="*/ 1 w 1769"/>
                      <a:gd name="T1" fmla="*/ 1 h 791"/>
                      <a:gd name="T2" fmla="*/ 16 w 1769"/>
                      <a:gd name="T3" fmla="*/ 6 h 791"/>
                      <a:gd name="T4" fmla="*/ 38 w 1769"/>
                      <a:gd name="T5" fmla="*/ 23 h 791"/>
                      <a:gd name="T6" fmla="*/ 52 w 1769"/>
                      <a:gd name="T7" fmla="*/ 50 h 791"/>
                      <a:gd name="T8" fmla="*/ 57 w 1769"/>
                      <a:gd name="T9" fmla="*/ 70 h 791"/>
                      <a:gd name="T10" fmla="*/ 55 w 1769"/>
                      <a:gd name="T11" fmla="*/ 90 h 791"/>
                      <a:gd name="T12" fmla="*/ 51 w 1769"/>
                      <a:gd name="T13" fmla="*/ 73 h 791"/>
                      <a:gd name="T14" fmla="*/ 45 w 1769"/>
                      <a:gd name="T15" fmla="*/ 52 h 791"/>
                      <a:gd name="T16" fmla="*/ 36 w 1769"/>
                      <a:gd name="T17" fmla="*/ 34 h 791"/>
                      <a:gd name="T18" fmla="*/ 19 w 1769"/>
                      <a:gd name="T19" fmla="*/ 18 h 791"/>
                      <a:gd name="T20" fmla="*/ 0 w 1769"/>
                      <a:gd name="T21" fmla="*/ 9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23944" name="Group 29"/>
                <p:cNvGrpSpPr>
                  <a:grpSpLocks/>
                </p:cNvGrpSpPr>
                <p:nvPr/>
              </p:nvGrpSpPr>
              <p:grpSpPr bwMode="auto">
                <a:xfrm>
                  <a:off x="4304" y="543"/>
                  <a:ext cx="918" cy="258"/>
                  <a:chOff x="2958" y="1414"/>
                  <a:chExt cx="2342" cy="657"/>
                </a:xfrm>
              </p:grpSpPr>
              <p:sp>
                <p:nvSpPr>
                  <p:cNvPr id="124028" name="Freeform 30"/>
                  <p:cNvSpPr>
                    <a:spLocks/>
                  </p:cNvSpPr>
                  <p:nvPr/>
                </p:nvSpPr>
                <p:spPr bwMode="hidden">
                  <a:xfrm rot="463793">
                    <a:off x="2957" y="1415"/>
                    <a:ext cx="1544" cy="312"/>
                  </a:xfrm>
                  <a:custGeom>
                    <a:avLst/>
                    <a:gdLst>
                      <a:gd name="T0" fmla="*/ 0 w 2736"/>
                      <a:gd name="T1" fmla="*/ 46 h 504"/>
                      <a:gd name="T2" fmla="*/ 49 w 2736"/>
                      <a:gd name="T3" fmla="*/ 15 h 504"/>
                      <a:gd name="T4" fmla="*/ 102 w 2736"/>
                      <a:gd name="T5" fmla="*/ 2 h 504"/>
                      <a:gd name="T6" fmla="*/ 157 w 2736"/>
                      <a:gd name="T7" fmla="*/ 2 h 504"/>
                      <a:gd name="T8" fmla="*/ 156 w 2736"/>
                      <a:gd name="T9" fmla="*/ 9 h 504"/>
                      <a:gd name="T10" fmla="*/ 101 w 2736"/>
                      <a:gd name="T11" fmla="*/ 9 h 504"/>
                      <a:gd name="T12" fmla="*/ 37 w 2736"/>
                      <a:gd name="T13" fmla="*/ 27 h 504"/>
                      <a:gd name="T14" fmla="*/ 0 w 2736"/>
                      <a:gd name="T15" fmla="*/ 4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4029" name="Freeform 31"/>
                  <p:cNvSpPr>
                    <a:spLocks/>
                  </p:cNvSpPr>
                  <p:nvPr/>
                </p:nvSpPr>
                <p:spPr bwMode="hidden">
                  <a:xfrm rot="463793">
                    <a:off x="4470" y="1581"/>
                    <a:ext cx="829" cy="451"/>
                  </a:xfrm>
                  <a:custGeom>
                    <a:avLst/>
                    <a:gdLst>
                      <a:gd name="T0" fmla="*/ 0 w 1769"/>
                      <a:gd name="T1" fmla="*/ 1 h 791"/>
                      <a:gd name="T2" fmla="*/ 11 w 1769"/>
                      <a:gd name="T3" fmla="*/ 3 h 791"/>
                      <a:gd name="T4" fmla="*/ 26 w 1769"/>
                      <a:gd name="T5" fmla="*/ 12 h 791"/>
                      <a:gd name="T6" fmla="*/ 37 w 1769"/>
                      <a:gd name="T7" fmla="*/ 26 h 791"/>
                      <a:gd name="T8" fmla="*/ 40 w 1769"/>
                      <a:gd name="T9" fmla="*/ 36 h 791"/>
                      <a:gd name="T10" fmla="*/ 38 w 1769"/>
                      <a:gd name="T11" fmla="*/ 47 h 791"/>
                      <a:gd name="T12" fmla="*/ 36 w 1769"/>
                      <a:gd name="T13" fmla="*/ 38 h 791"/>
                      <a:gd name="T14" fmla="*/ 31 w 1769"/>
                      <a:gd name="T15" fmla="*/ 27 h 791"/>
                      <a:gd name="T16" fmla="*/ 25 w 1769"/>
                      <a:gd name="T17" fmla="*/ 18 h 791"/>
                      <a:gd name="T18" fmla="*/ 13 w 1769"/>
                      <a:gd name="T19" fmla="*/ 10 h 791"/>
                      <a:gd name="T20" fmla="*/ 0 w 1769"/>
                      <a:gd name="T21" fmla="*/ 5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23945" name="Group 32"/>
                <p:cNvGrpSpPr>
                  <a:grpSpLocks/>
                </p:cNvGrpSpPr>
                <p:nvPr/>
              </p:nvGrpSpPr>
              <p:grpSpPr bwMode="auto">
                <a:xfrm>
                  <a:off x="4314" y="487"/>
                  <a:ext cx="843" cy="134"/>
                  <a:chOff x="2983" y="1269"/>
                  <a:chExt cx="2150" cy="343"/>
                </a:xfrm>
              </p:grpSpPr>
              <p:sp>
                <p:nvSpPr>
                  <p:cNvPr id="124026" name="Freeform 33"/>
                  <p:cNvSpPr>
                    <a:spLocks/>
                  </p:cNvSpPr>
                  <p:nvPr/>
                </p:nvSpPr>
                <p:spPr bwMode="hidden">
                  <a:xfrm rot="-84182">
                    <a:off x="2982" y="1286"/>
                    <a:ext cx="1404" cy="220"/>
                  </a:xfrm>
                  <a:custGeom>
                    <a:avLst/>
                    <a:gdLst>
                      <a:gd name="T0" fmla="*/ 0 w 2736"/>
                      <a:gd name="T1" fmla="*/ 8 h 504"/>
                      <a:gd name="T2" fmla="*/ 31 w 2736"/>
                      <a:gd name="T3" fmla="*/ 3 h 504"/>
                      <a:gd name="T4" fmla="*/ 63 w 2736"/>
                      <a:gd name="T5" fmla="*/ 0 h 504"/>
                      <a:gd name="T6" fmla="*/ 97 w 2736"/>
                      <a:gd name="T7" fmla="*/ 0 h 504"/>
                      <a:gd name="T8" fmla="*/ 96 w 2736"/>
                      <a:gd name="T9" fmla="*/ 2 h 504"/>
                      <a:gd name="T10" fmla="*/ 63 w 2736"/>
                      <a:gd name="T11" fmla="*/ 2 h 504"/>
                      <a:gd name="T12" fmla="*/ 23 w 2736"/>
                      <a:gd name="T13" fmla="*/ 4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4027" name="Freeform 34"/>
                  <p:cNvSpPr>
                    <a:spLocks/>
                  </p:cNvSpPr>
                  <p:nvPr/>
                </p:nvSpPr>
                <p:spPr bwMode="hidden">
                  <a:xfrm rot="-84182">
                    <a:off x="4377" y="1249"/>
                    <a:ext cx="755" cy="363"/>
                  </a:xfrm>
                  <a:custGeom>
                    <a:avLst/>
                    <a:gdLst>
                      <a:gd name="T0" fmla="*/ 0 w 1769"/>
                      <a:gd name="T1" fmla="*/ 0 h 791"/>
                      <a:gd name="T2" fmla="*/ 7 w 1769"/>
                      <a:gd name="T3" fmla="*/ 1 h 791"/>
                      <a:gd name="T4" fmla="*/ 16 w 1769"/>
                      <a:gd name="T5" fmla="*/ 4 h 791"/>
                      <a:gd name="T6" fmla="*/ 23 w 1769"/>
                      <a:gd name="T7" fmla="*/ 9 h 791"/>
                      <a:gd name="T8" fmla="*/ 25 w 1769"/>
                      <a:gd name="T9" fmla="*/ 12 h 791"/>
                      <a:gd name="T10" fmla="*/ 24 w 1769"/>
                      <a:gd name="T11" fmla="*/ 16 h 791"/>
                      <a:gd name="T12" fmla="*/ 22 w 1769"/>
                      <a:gd name="T13" fmla="*/ 13 h 791"/>
                      <a:gd name="T14" fmla="*/ 20 w 1769"/>
                      <a:gd name="T15" fmla="*/ 9 h 791"/>
                      <a:gd name="T16" fmla="*/ 16 w 1769"/>
                      <a:gd name="T17" fmla="*/ 6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23946" name="Group 35"/>
                <p:cNvGrpSpPr>
                  <a:grpSpLocks/>
                </p:cNvGrpSpPr>
                <p:nvPr/>
              </p:nvGrpSpPr>
              <p:grpSpPr bwMode="auto">
                <a:xfrm>
                  <a:off x="4296" y="349"/>
                  <a:ext cx="737" cy="167"/>
                  <a:chOff x="2938" y="917"/>
                  <a:chExt cx="1879" cy="427"/>
                </a:xfrm>
              </p:grpSpPr>
              <p:sp>
                <p:nvSpPr>
                  <p:cNvPr id="124024" name="Freeform 36"/>
                  <p:cNvSpPr>
                    <a:spLocks/>
                  </p:cNvSpPr>
                  <p:nvPr/>
                </p:nvSpPr>
                <p:spPr bwMode="hidden">
                  <a:xfrm rot="-802576">
                    <a:off x="2899" y="1128"/>
                    <a:ext cx="1252" cy="202"/>
                  </a:xfrm>
                  <a:custGeom>
                    <a:avLst/>
                    <a:gdLst>
                      <a:gd name="T0" fmla="*/ 0 w 2736"/>
                      <a:gd name="T1" fmla="*/ 5 h 504"/>
                      <a:gd name="T2" fmla="*/ 17 w 2736"/>
                      <a:gd name="T3" fmla="*/ 2 h 504"/>
                      <a:gd name="T4" fmla="*/ 36 w 2736"/>
                      <a:gd name="T5" fmla="*/ 0 h 504"/>
                      <a:gd name="T6" fmla="*/ 55 w 2736"/>
                      <a:gd name="T7" fmla="*/ 0 h 504"/>
                      <a:gd name="T8" fmla="*/ 54 w 2736"/>
                      <a:gd name="T9" fmla="*/ 1 h 504"/>
                      <a:gd name="T10" fmla="*/ 35 w 2736"/>
                      <a:gd name="T11" fmla="*/ 1 h 504"/>
                      <a:gd name="T12" fmla="*/ 13 w 2736"/>
                      <a:gd name="T13" fmla="*/ 3 h 504"/>
                      <a:gd name="T14" fmla="*/ 0 w 2736"/>
                      <a:gd name="T15" fmla="*/ 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4025" name="Freeform 37"/>
                  <p:cNvSpPr>
                    <a:spLocks/>
                  </p:cNvSpPr>
                  <p:nvPr/>
                </p:nvSpPr>
                <p:spPr bwMode="hidden">
                  <a:xfrm rot="-802576">
                    <a:off x="4148" y="918"/>
                    <a:ext cx="668" cy="335"/>
                  </a:xfrm>
                  <a:custGeom>
                    <a:avLst/>
                    <a:gdLst>
                      <a:gd name="T0" fmla="*/ 0 w 1769"/>
                      <a:gd name="T1" fmla="*/ 0 h 791"/>
                      <a:gd name="T2" fmla="*/ 4 w 1769"/>
                      <a:gd name="T3" fmla="*/ 1 h 791"/>
                      <a:gd name="T4" fmla="*/ 9 w 1769"/>
                      <a:gd name="T5" fmla="*/ 3 h 791"/>
                      <a:gd name="T6" fmla="*/ 12 w 1769"/>
                      <a:gd name="T7" fmla="*/ 6 h 791"/>
                      <a:gd name="T8" fmla="*/ 13 w 1769"/>
                      <a:gd name="T9" fmla="*/ 8 h 791"/>
                      <a:gd name="T10" fmla="*/ 13 w 1769"/>
                      <a:gd name="T11" fmla="*/ 11 h 791"/>
                      <a:gd name="T12" fmla="*/ 12 w 1769"/>
                      <a:gd name="T13" fmla="*/ 8 h 791"/>
                      <a:gd name="T14" fmla="*/ 11 w 1769"/>
                      <a:gd name="T15" fmla="*/ 6 h 791"/>
                      <a:gd name="T16" fmla="*/ 9 w 1769"/>
                      <a:gd name="T17" fmla="*/ 4 h 791"/>
                      <a:gd name="T18" fmla="*/ 5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23947" name="Group 38"/>
                <p:cNvGrpSpPr>
                  <a:grpSpLocks/>
                </p:cNvGrpSpPr>
                <p:nvPr/>
              </p:nvGrpSpPr>
              <p:grpSpPr bwMode="auto">
                <a:xfrm>
                  <a:off x="3394" y="637"/>
                  <a:ext cx="493" cy="912"/>
                  <a:chOff x="637" y="1653"/>
                  <a:chExt cx="1257" cy="2326"/>
                </a:xfrm>
              </p:grpSpPr>
              <p:sp>
                <p:nvSpPr>
                  <p:cNvPr id="124022" name="Freeform 39"/>
                  <p:cNvSpPr>
                    <a:spLocks/>
                  </p:cNvSpPr>
                  <p:nvPr/>
                </p:nvSpPr>
                <p:spPr bwMode="hidden">
                  <a:xfrm rot="18888116" flipH="1">
                    <a:off x="866" y="2351"/>
                    <a:ext cx="1726" cy="297"/>
                  </a:xfrm>
                  <a:custGeom>
                    <a:avLst/>
                    <a:gdLst>
                      <a:gd name="T0" fmla="*/ 0 w 2736"/>
                      <a:gd name="T1" fmla="*/ 36 h 504"/>
                      <a:gd name="T2" fmla="*/ 86 w 2736"/>
                      <a:gd name="T3" fmla="*/ 12 h 504"/>
                      <a:gd name="T4" fmla="*/ 177 w 2736"/>
                      <a:gd name="T5" fmla="*/ 2 h 504"/>
                      <a:gd name="T6" fmla="*/ 273 w 2736"/>
                      <a:gd name="T7" fmla="*/ 2 h 504"/>
                      <a:gd name="T8" fmla="*/ 272 w 2736"/>
                      <a:gd name="T9" fmla="*/ 7 h 504"/>
                      <a:gd name="T10" fmla="*/ 176 w 2736"/>
                      <a:gd name="T11" fmla="*/ 7 h 504"/>
                      <a:gd name="T12" fmla="*/ 66 w 2736"/>
                      <a:gd name="T13" fmla="*/ 21 h 504"/>
                      <a:gd name="T14" fmla="*/ 0 w 2736"/>
                      <a:gd name="T15" fmla="*/ 3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4023" name="Freeform 40"/>
                  <p:cNvSpPr>
                    <a:spLocks/>
                  </p:cNvSpPr>
                  <p:nvPr/>
                </p:nvSpPr>
                <p:spPr bwMode="hidden">
                  <a:xfrm rot="18888116" flipH="1">
                    <a:off x="419" y="3271"/>
                    <a:ext cx="925" cy="489"/>
                  </a:xfrm>
                  <a:custGeom>
                    <a:avLst/>
                    <a:gdLst>
                      <a:gd name="T0" fmla="*/ 1 w 1769"/>
                      <a:gd name="T1" fmla="*/ 1 h 791"/>
                      <a:gd name="T2" fmla="*/ 19 w 1769"/>
                      <a:gd name="T3" fmla="*/ 6 h 791"/>
                      <a:gd name="T4" fmla="*/ 45 w 1769"/>
                      <a:gd name="T5" fmla="*/ 19 h 791"/>
                      <a:gd name="T6" fmla="*/ 63 w 1769"/>
                      <a:gd name="T7" fmla="*/ 39 h 791"/>
                      <a:gd name="T8" fmla="*/ 68 w 1769"/>
                      <a:gd name="T9" fmla="*/ 54 h 791"/>
                      <a:gd name="T10" fmla="*/ 66 w 1769"/>
                      <a:gd name="T11" fmla="*/ 71 h 791"/>
                      <a:gd name="T12" fmla="*/ 62 w 1769"/>
                      <a:gd name="T13" fmla="*/ 57 h 791"/>
                      <a:gd name="T14" fmla="*/ 54 w 1769"/>
                      <a:gd name="T15" fmla="*/ 41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23948" name="Group 41"/>
                <p:cNvGrpSpPr>
                  <a:grpSpLocks/>
                </p:cNvGrpSpPr>
                <p:nvPr/>
              </p:nvGrpSpPr>
              <p:grpSpPr bwMode="auto">
                <a:xfrm>
                  <a:off x="3142" y="850"/>
                  <a:ext cx="966" cy="522"/>
                  <a:chOff x="-5" y="2196"/>
                  <a:chExt cx="2463" cy="1332"/>
                </a:xfrm>
              </p:grpSpPr>
              <p:sp>
                <p:nvSpPr>
                  <p:cNvPr id="124020" name="Freeform 42"/>
                  <p:cNvSpPr>
                    <a:spLocks/>
                  </p:cNvSpPr>
                  <p:nvPr/>
                </p:nvSpPr>
                <p:spPr bwMode="hidden">
                  <a:xfrm rot="19495919" flipH="1">
                    <a:off x="644" y="2196"/>
                    <a:ext cx="1797" cy="347"/>
                  </a:xfrm>
                  <a:custGeom>
                    <a:avLst/>
                    <a:gdLst>
                      <a:gd name="T0" fmla="*/ 0 w 2736"/>
                      <a:gd name="T1" fmla="*/ 78 h 504"/>
                      <a:gd name="T2" fmla="*/ 105 w 2736"/>
                      <a:gd name="T3" fmla="*/ 26 h 504"/>
                      <a:gd name="T4" fmla="*/ 217 w 2736"/>
                      <a:gd name="T5" fmla="*/ 4 h 504"/>
                      <a:gd name="T6" fmla="*/ 334 w 2736"/>
                      <a:gd name="T7" fmla="*/ 4 h 504"/>
                      <a:gd name="T8" fmla="*/ 332 w 2736"/>
                      <a:gd name="T9" fmla="*/ 16 h 504"/>
                      <a:gd name="T10" fmla="*/ 215 w 2736"/>
                      <a:gd name="T11" fmla="*/ 16 h 504"/>
                      <a:gd name="T12" fmla="*/ 80 w 2736"/>
                      <a:gd name="T13" fmla="*/ 45 h 504"/>
                      <a:gd name="T14" fmla="*/ 0 w 2736"/>
                      <a:gd name="T15" fmla="*/ 7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4021" name="Freeform 43"/>
                  <p:cNvSpPr>
                    <a:spLocks/>
                  </p:cNvSpPr>
                  <p:nvPr/>
                </p:nvSpPr>
                <p:spPr bwMode="hidden">
                  <a:xfrm rot="19495919" flipH="1">
                    <a:off x="-6" y="2982"/>
                    <a:ext cx="968" cy="545"/>
                  </a:xfrm>
                  <a:custGeom>
                    <a:avLst/>
                    <a:gdLst>
                      <a:gd name="T0" fmla="*/ 1 w 1769"/>
                      <a:gd name="T1" fmla="*/ 1 h 791"/>
                      <a:gd name="T2" fmla="*/ 24 w 1769"/>
                      <a:gd name="T3" fmla="*/ 9 h 791"/>
                      <a:gd name="T4" fmla="*/ 56 w 1769"/>
                      <a:gd name="T5" fmla="*/ 31 h 791"/>
                      <a:gd name="T6" fmla="*/ 79 w 1769"/>
                      <a:gd name="T7" fmla="*/ 67 h 791"/>
                      <a:gd name="T8" fmla="*/ 86 w 1769"/>
                      <a:gd name="T9" fmla="*/ 94 h 791"/>
                      <a:gd name="T10" fmla="*/ 83 w 1769"/>
                      <a:gd name="T11" fmla="*/ 122 h 791"/>
                      <a:gd name="T12" fmla="*/ 78 w 1769"/>
                      <a:gd name="T13" fmla="*/ 99 h 791"/>
                      <a:gd name="T14" fmla="*/ 68 w 1769"/>
                      <a:gd name="T15" fmla="*/ 71 h 791"/>
                      <a:gd name="T16" fmla="*/ 55 w 1769"/>
                      <a:gd name="T17" fmla="*/ 46 h 791"/>
                      <a:gd name="T18" fmla="*/ 28 w 1769"/>
                      <a:gd name="T19" fmla="*/ 23 h 791"/>
                      <a:gd name="T20" fmla="*/ 0 w 1769"/>
                      <a:gd name="T21" fmla="*/ 12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23949" name="Group 44"/>
                <p:cNvGrpSpPr>
                  <a:grpSpLocks/>
                </p:cNvGrpSpPr>
                <p:nvPr/>
              </p:nvGrpSpPr>
              <p:grpSpPr bwMode="auto">
                <a:xfrm>
                  <a:off x="3124" y="777"/>
                  <a:ext cx="971" cy="417"/>
                  <a:chOff x="-52" y="2009"/>
                  <a:chExt cx="2477" cy="1064"/>
                </a:xfrm>
              </p:grpSpPr>
              <p:sp>
                <p:nvSpPr>
                  <p:cNvPr id="124018" name="Freeform 45"/>
                  <p:cNvSpPr>
                    <a:spLocks/>
                  </p:cNvSpPr>
                  <p:nvPr/>
                </p:nvSpPr>
                <p:spPr bwMode="hidden">
                  <a:xfrm rot="20017085" flipH="1">
                    <a:off x="689" y="2010"/>
                    <a:ext cx="1736" cy="303"/>
                  </a:xfrm>
                  <a:custGeom>
                    <a:avLst/>
                    <a:gdLst>
                      <a:gd name="T0" fmla="*/ 0 w 2736"/>
                      <a:gd name="T1" fmla="*/ 40 h 504"/>
                      <a:gd name="T2" fmla="*/ 89 w 2736"/>
                      <a:gd name="T3" fmla="*/ 13 h 504"/>
                      <a:gd name="T4" fmla="*/ 183 w 2736"/>
                      <a:gd name="T5" fmla="*/ 2 h 504"/>
                      <a:gd name="T6" fmla="*/ 282 w 2736"/>
                      <a:gd name="T7" fmla="*/ 2 h 504"/>
                      <a:gd name="T8" fmla="*/ 280 w 2736"/>
                      <a:gd name="T9" fmla="*/ 8 h 504"/>
                      <a:gd name="T10" fmla="*/ 181 w 2736"/>
                      <a:gd name="T11" fmla="*/ 8 h 504"/>
                      <a:gd name="T12" fmla="*/ 67 w 2736"/>
                      <a:gd name="T13" fmla="*/ 23 h 504"/>
                      <a:gd name="T14" fmla="*/ 0 w 2736"/>
                      <a:gd name="T15" fmla="*/ 4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4019" name="Freeform 46"/>
                  <p:cNvSpPr>
                    <a:spLocks/>
                  </p:cNvSpPr>
                  <p:nvPr/>
                </p:nvSpPr>
                <p:spPr bwMode="hidden">
                  <a:xfrm rot="20017085" flipH="1">
                    <a:off x="-53" y="2598"/>
                    <a:ext cx="931" cy="458"/>
                  </a:xfrm>
                  <a:custGeom>
                    <a:avLst/>
                    <a:gdLst>
                      <a:gd name="T0" fmla="*/ 1 w 1769"/>
                      <a:gd name="T1" fmla="*/ 1 h 791"/>
                      <a:gd name="T2" fmla="*/ 19 w 1769"/>
                      <a:gd name="T3" fmla="*/ 3 h 791"/>
                      <a:gd name="T4" fmla="*/ 47 w 1769"/>
                      <a:gd name="T5" fmla="*/ 13 h 791"/>
                      <a:gd name="T6" fmla="*/ 65 w 1769"/>
                      <a:gd name="T7" fmla="*/ 28 h 791"/>
                      <a:gd name="T8" fmla="*/ 71 w 1769"/>
                      <a:gd name="T9" fmla="*/ 39 h 791"/>
                      <a:gd name="T10" fmla="*/ 68 w 1769"/>
                      <a:gd name="T11" fmla="*/ 52 h 791"/>
                      <a:gd name="T12" fmla="*/ 64 w 1769"/>
                      <a:gd name="T13" fmla="*/ 41 h 791"/>
                      <a:gd name="T14" fmla="*/ 56 w 1769"/>
                      <a:gd name="T15" fmla="*/ 30 h 791"/>
                      <a:gd name="T16" fmla="*/ 45 w 1769"/>
                      <a:gd name="T17" fmla="*/ 19 h 791"/>
                      <a:gd name="T18" fmla="*/ 24 w 1769"/>
                      <a:gd name="T19" fmla="*/ 10 h 791"/>
                      <a:gd name="T20" fmla="*/ 0 w 1769"/>
                      <a:gd name="T21" fmla="*/ 5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23950" name="Group 47"/>
                <p:cNvGrpSpPr>
                  <a:grpSpLocks/>
                </p:cNvGrpSpPr>
                <p:nvPr/>
              </p:nvGrpSpPr>
              <p:grpSpPr bwMode="auto">
                <a:xfrm>
                  <a:off x="3115" y="700"/>
                  <a:ext cx="969" cy="363"/>
                  <a:chOff x="-74" y="1813"/>
                  <a:chExt cx="2472" cy="927"/>
                </a:xfrm>
              </p:grpSpPr>
              <p:sp>
                <p:nvSpPr>
                  <p:cNvPr id="124016" name="Freeform 48"/>
                  <p:cNvSpPr>
                    <a:spLocks/>
                  </p:cNvSpPr>
                  <p:nvPr/>
                </p:nvSpPr>
                <p:spPr bwMode="hidden">
                  <a:xfrm rot="20519637" flipH="1">
                    <a:off x="721" y="1812"/>
                    <a:ext cx="1677" cy="325"/>
                  </a:xfrm>
                  <a:custGeom>
                    <a:avLst/>
                    <a:gdLst>
                      <a:gd name="T0" fmla="*/ 0 w 2736"/>
                      <a:gd name="T1" fmla="*/ 56 h 504"/>
                      <a:gd name="T2" fmla="*/ 75 w 2736"/>
                      <a:gd name="T3" fmla="*/ 19 h 504"/>
                      <a:gd name="T4" fmla="*/ 154 w 2736"/>
                      <a:gd name="T5" fmla="*/ 3 h 504"/>
                      <a:gd name="T6" fmla="*/ 237 w 2736"/>
                      <a:gd name="T7" fmla="*/ 3 h 504"/>
                      <a:gd name="T8" fmla="*/ 235 w 2736"/>
                      <a:gd name="T9" fmla="*/ 12 h 504"/>
                      <a:gd name="T10" fmla="*/ 153 w 2736"/>
                      <a:gd name="T11" fmla="*/ 12 h 504"/>
                      <a:gd name="T12" fmla="*/ 57 w 2736"/>
                      <a:gd name="T13" fmla="*/ 32 h 504"/>
                      <a:gd name="T14" fmla="*/ 0 w 2736"/>
                      <a:gd name="T15" fmla="*/ 5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4017" name="Freeform 49"/>
                  <p:cNvSpPr>
                    <a:spLocks/>
                  </p:cNvSpPr>
                  <p:nvPr/>
                </p:nvSpPr>
                <p:spPr bwMode="hidden">
                  <a:xfrm rot="20519637" flipH="1">
                    <a:off x="-74" y="2212"/>
                    <a:ext cx="900" cy="511"/>
                  </a:xfrm>
                  <a:custGeom>
                    <a:avLst/>
                    <a:gdLst>
                      <a:gd name="T0" fmla="*/ 1 w 1769"/>
                      <a:gd name="T1" fmla="*/ 1 h 791"/>
                      <a:gd name="T2" fmla="*/ 17 w 1769"/>
                      <a:gd name="T3" fmla="*/ 6 h 791"/>
                      <a:gd name="T4" fmla="*/ 40 w 1769"/>
                      <a:gd name="T5" fmla="*/ 23 h 791"/>
                      <a:gd name="T6" fmla="*/ 55 w 1769"/>
                      <a:gd name="T7" fmla="*/ 48 h 791"/>
                      <a:gd name="T8" fmla="*/ 60 w 1769"/>
                      <a:gd name="T9" fmla="*/ 68 h 791"/>
                      <a:gd name="T10" fmla="*/ 57 w 1769"/>
                      <a:gd name="T11" fmla="*/ 89 h 791"/>
                      <a:gd name="T12" fmla="*/ 54 w 1769"/>
                      <a:gd name="T13" fmla="*/ 71 h 791"/>
                      <a:gd name="T14" fmla="*/ 47 w 1769"/>
                      <a:gd name="T15" fmla="*/ 51 h 791"/>
                      <a:gd name="T16" fmla="*/ 38 w 1769"/>
                      <a:gd name="T17" fmla="*/ 33 h 791"/>
                      <a:gd name="T18" fmla="*/ 20 w 1769"/>
                      <a:gd name="T19" fmla="*/ 17 h 791"/>
                      <a:gd name="T20" fmla="*/ 0 w 1769"/>
                      <a:gd name="T21" fmla="*/ 9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23951" name="Group 50"/>
                <p:cNvGrpSpPr>
                  <a:grpSpLocks/>
                </p:cNvGrpSpPr>
                <p:nvPr/>
              </p:nvGrpSpPr>
              <p:grpSpPr bwMode="auto">
                <a:xfrm>
                  <a:off x="3153" y="613"/>
                  <a:ext cx="918" cy="257"/>
                  <a:chOff x="22" y="1591"/>
                  <a:chExt cx="2342" cy="657"/>
                </a:xfrm>
              </p:grpSpPr>
              <p:sp>
                <p:nvSpPr>
                  <p:cNvPr id="124014" name="Freeform 51"/>
                  <p:cNvSpPr>
                    <a:spLocks/>
                  </p:cNvSpPr>
                  <p:nvPr/>
                </p:nvSpPr>
                <p:spPr bwMode="hidden">
                  <a:xfrm rot="21136207" flipH="1">
                    <a:off x="819" y="1574"/>
                    <a:ext cx="1544" cy="313"/>
                  </a:xfrm>
                  <a:custGeom>
                    <a:avLst/>
                    <a:gdLst>
                      <a:gd name="T0" fmla="*/ 0 w 2736"/>
                      <a:gd name="T1" fmla="*/ 47 h 504"/>
                      <a:gd name="T2" fmla="*/ 49 w 2736"/>
                      <a:gd name="T3" fmla="*/ 16 h 504"/>
                      <a:gd name="T4" fmla="*/ 102 w 2736"/>
                      <a:gd name="T5" fmla="*/ 2 h 504"/>
                      <a:gd name="T6" fmla="*/ 157 w 2736"/>
                      <a:gd name="T7" fmla="*/ 2 h 504"/>
                      <a:gd name="T8" fmla="*/ 156 w 2736"/>
                      <a:gd name="T9" fmla="*/ 10 h 504"/>
                      <a:gd name="T10" fmla="*/ 101 w 2736"/>
                      <a:gd name="T11" fmla="*/ 10 h 504"/>
                      <a:gd name="T12" fmla="*/ 37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4015" name="Freeform 52"/>
                  <p:cNvSpPr>
                    <a:spLocks/>
                  </p:cNvSpPr>
                  <p:nvPr/>
                </p:nvSpPr>
                <p:spPr bwMode="hidden">
                  <a:xfrm rot="21136207" flipH="1">
                    <a:off x="21" y="1757"/>
                    <a:ext cx="829" cy="490"/>
                  </a:xfrm>
                  <a:custGeom>
                    <a:avLst/>
                    <a:gdLst>
                      <a:gd name="T0" fmla="*/ 0 w 1769"/>
                      <a:gd name="T1" fmla="*/ 1 h 791"/>
                      <a:gd name="T2" fmla="*/ 11 w 1769"/>
                      <a:gd name="T3" fmla="*/ 6 h 791"/>
                      <a:gd name="T4" fmla="*/ 26 w 1769"/>
                      <a:gd name="T5" fmla="*/ 19 h 791"/>
                      <a:gd name="T6" fmla="*/ 37 w 1769"/>
                      <a:gd name="T7" fmla="*/ 40 h 791"/>
                      <a:gd name="T8" fmla="*/ 40 w 1769"/>
                      <a:gd name="T9" fmla="*/ 56 h 791"/>
                      <a:gd name="T10" fmla="*/ 38 w 1769"/>
                      <a:gd name="T11" fmla="*/ 72 h 791"/>
                      <a:gd name="T12" fmla="*/ 36 w 1769"/>
                      <a:gd name="T13" fmla="*/ 58 h 791"/>
                      <a:gd name="T14" fmla="*/ 31 w 1769"/>
                      <a:gd name="T15" fmla="*/ 42 h 791"/>
                      <a:gd name="T16" fmla="*/ 25 w 1769"/>
                      <a:gd name="T17" fmla="*/ 27 h 791"/>
                      <a:gd name="T18" fmla="*/ 13 w 1769"/>
                      <a:gd name="T19" fmla="*/ 14 h 791"/>
                      <a:gd name="T20" fmla="*/ 0 w 1769"/>
                      <a:gd name="T21" fmla="*/ 7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23952" name="Group 53"/>
                <p:cNvGrpSpPr>
                  <a:grpSpLocks/>
                </p:cNvGrpSpPr>
                <p:nvPr/>
              </p:nvGrpSpPr>
              <p:grpSpPr bwMode="auto">
                <a:xfrm>
                  <a:off x="3218" y="556"/>
                  <a:ext cx="843" cy="134"/>
                  <a:chOff x="189" y="1446"/>
                  <a:chExt cx="2150" cy="343"/>
                </a:xfrm>
              </p:grpSpPr>
              <p:sp>
                <p:nvSpPr>
                  <p:cNvPr id="124012" name="Freeform 54"/>
                  <p:cNvSpPr>
                    <a:spLocks/>
                  </p:cNvSpPr>
                  <p:nvPr/>
                </p:nvSpPr>
                <p:spPr bwMode="hidden">
                  <a:xfrm rot="84182" flipH="1">
                    <a:off x="935" y="1463"/>
                    <a:ext cx="1404" cy="220"/>
                  </a:xfrm>
                  <a:custGeom>
                    <a:avLst/>
                    <a:gdLst>
                      <a:gd name="T0" fmla="*/ 0 w 2736"/>
                      <a:gd name="T1" fmla="*/ 8 h 504"/>
                      <a:gd name="T2" fmla="*/ 31 w 2736"/>
                      <a:gd name="T3" fmla="*/ 3 h 504"/>
                      <a:gd name="T4" fmla="*/ 63 w 2736"/>
                      <a:gd name="T5" fmla="*/ 0 h 504"/>
                      <a:gd name="T6" fmla="*/ 97 w 2736"/>
                      <a:gd name="T7" fmla="*/ 0 h 504"/>
                      <a:gd name="T8" fmla="*/ 96 w 2736"/>
                      <a:gd name="T9" fmla="*/ 2 h 504"/>
                      <a:gd name="T10" fmla="*/ 63 w 2736"/>
                      <a:gd name="T11" fmla="*/ 2 h 504"/>
                      <a:gd name="T12" fmla="*/ 23 w 2736"/>
                      <a:gd name="T13" fmla="*/ 4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4013" name="Freeform 55"/>
                  <p:cNvSpPr>
                    <a:spLocks/>
                  </p:cNvSpPr>
                  <p:nvPr/>
                </p:nvSpPr>
                <p:spPr bwMode="hidden">
                  <a:xfrm rot="84182" flipH="1">
                    <a:off x="189" y="1426"/>
                    <a:ext cx="755" cy="363"/>
                  </a:xfrm>
                  <a:custGeom>
                    <a:avLst/>
                    <a:gdLst>
                      <a:gd name="T0" fmla="*/ 0 w 1769"/>
                      <a:gd name="T1" fmla="*/ 0 h 791"/>
                      <a:gd name="T2" fmla="*/ 7 w 1769"/>
                      <a:gd name="T3" fmla="*/ 1 h 791"/>
                      <a:gd name="T4" fmla="*/ 16 w 1769"/>
                      <a:gd name="T5" fmla="*/ 4 h 791"/>
                      <a:gd name="T6" fmla="*/ 23 w 1769"/>
                      <a:gd name="T7" fmla="*/ 9 h 791"/>
                      <a:gd name="T8" fmla="*/ 25 w 1769"/>
                      <a:gd name="T9" fmla="*/ 12 h 791"/>
                      <a:gd name="T10" fmla="*/ 24 w 1769"/>
                      <a:gd name="T11" fmla="*/ 16 h 791"/>
                      <a:gd name="T12" fmla="*/ 22 w 1769"/>
                      <a:gd name="T13" fmla="*/ 13 h 791"/>
                      <a:gd name="T14" fmla="*/ 20 w 1769"/>
                      <a:gd name="T15" fmla="*/ 9 h 791"/>
                      <a:gd name="T16" fmla="*/ 16 w 1769"/>
                      <a:gd name="T17" fmla="*/ 6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23953" name="Group 56"/>
                <p:cNvGrpSpPr>
                  <a:grpSpLocks/>
                </p:cNvGrpSpPr>
                <p:nvPr/>
              </p:nvGrpSpPr>
              <p:grpSpPr bwMode="auto">
                <a:xfrm>
                  <a:off x="3342" y="418"/>
                  <a:ext cx="737" cy="167"/>
                  <a:chOff x="505" y="1094"/>
                  <a:chExt cx="1879" cy="427"/>
                </a:xfrm>
              </p:grpSpPr>
              <p:sp>
                <p:nvSpPr>
                  <p:cNvPr id="124010" name="Freeform 57"/>
                  <p:cNvSpPr>
                    <a:spLocks/>
                  </p:cNvSpPr>
                  <p:nvPr/>
                </p:nvSpPr>
                <p:spPr bwMode="hidden">
                  <a:xfrm rot="802576" flipH="1">
                    <a:off x="1151" y="1306"/>
                    <a:ext cx="1234" cy="214"/>
                  </a:xfrm>
                  <a:custGeom>
                    <a:avLst/>
                    <a:gdLst>
                      <a:gd name="T0" fmla="*/ 0 w 2736"/>
                      <a:gd name="T1" fmla="*/ 7 h 504"/>
                      <a:gd name="T2" fmla="*/ 16 w 2736"/>
                      <a:gd name="T3" fmla="*/ 3 h 504"/>
                      <a:gd name="T4" fmla="*/ 33 w 2736"/>
                      <a:gd name="T5" fmla="*/ 0 h 504"/>
                      <a:gd name="T6" fmla="*/ 51 w 2736"/>
                      <a:gd name="T7" fmla="*/ 0 h 504"/>
                      <a:gd name="T8" fmla="*/ 51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4011" name="Freeform 58"/>
                  <p:cNvSpPr>
                    <a:spLocks/>
                  </p:cNvSpPr>
                  <p:nvPr/>
                </p:nvSpPr>
                <p:spPr bwMode="hidden">
                  <a:xfrm rot="802576" flipH="1">
                    <a:off x="505" y="1095"/>
                    <a:ext cx="662" cy="335"/>
                  </a:xfrm>
                  <a:custGeom>
                    <a:avLst/>
                    <a:gdLst>
                      <a:gd name="T0" fmla="*/ 0 w 1769"/>
                      <a:gd name="T1" fmla="*/ 0 h 791"/>
                      <a:gd name="T2" fmla="*/ 3 w 1769"/>
                      <a:gd name="T3" fmla="*/ 1 h 791"/>
                      <a:gd name="T4" fmla="*/ 9 w 1769"/>
                      <a:gd name="T5" fmla="*/ 3 h 791"/>
                      <a:gd name="T6" fmla="*/ 12 w 1769"/>
                      <a:gd name="T7" fmla="*/ 6 h 791"/>
                      <a:gd name="T8" fmla="*/ 13 w 1769"/>
                      <a:gd name="T9" fmla="*/ 8 h 791"/>
                      <a:gd name="T10" fmla="*/ 12 w 1769"/>
                      <a:gd name="T11" fmla="*/ 11 h 791"/>
                      <a:gd name="T12" fmla="*/ 12 w 1769"/>
                      <a:gd name="T13" fmla="*/ 8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23954" name="Group 59"/>
                <p:cNvGrpSpPr>
                  <a:grpSpLocks/>
                </p:cNvGrpSpPr>
                <p:nvPr/>
              </p:nvGrpSpPr>
              <p:grpSpPr bwMode="auto">
                <a:xfrm>
                  <a:off x="3386" y="341"/>
                  <a:ext cx="725" cy="218"/>
                  <a:chOff x="616" y="899"/>
                  <a:chExt cx="1850" cy="554"/>
                </a:xfrm>
              </p:grpSpPr>
              <p:sp>
                <p:nvSpPr>
                  <p:cNvPr id="124008" name="Freeform 60"/>
                  <p:cNvSpPr>
                    <a:spLocks/>
                  </p:cNvSpPr>
                  <p:nvPr/>
                </p:nvSpPr>
                <p:spPr bwMode="hidden">
                  <a:xfrm rot="1277471" flipH="1">
                    <a:off x="1231" y="1237"/>
                    <a:ext cx="1235" cy="216"/>
                  </a:xfrm>
                  <a:custGeom>
                    <a:avLst/>
                    <a:gdLst>
                      <a:gd name="T0" fmla="*/ 0 w 2736"/>
                      <a:gd name="T1" fmla="*/ 7 h 504"/>
                      <a:gd name="T2" fmla="*/ 16 w 2736"/>
                      <a:gd name="T3" fmla="*/ 3 h 504"/>
                      <a:gd name="T4" fmla="*/ 33 w 2736"/>
                      <a:gd name="T5" fmla="*/ 0 h 504"/>
                      <a:gd name="T6" fmla="*/ 51 w 2736"/>
                      <a:gd name="T7" fmla="*/ 0 h 504"/>
                      <a:gd name="T8" fmla="*/ 51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4009" name="Freeform 61"/>
                  <p:cNvSpPr>
                    <a:spLocks/>
                  </p:cNvSpPr>
                  <p:nvPr/>
                </p:nvSpPr>
                <p:spPr bwMode="hidden">
                  <a:xfrm rot="1277471" flipH="1">
                    <a:off x="615" y="898"/>
                    <a:ext cx="662" cy="339"/>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2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23955" name="Group 62"/>
                <p:cNvGrpSpPr>
                  <a:grpSpLocks/>
                </p:cNvGrpSpPr>
                <p:nvPr/>
              </p:nvGrpSpPr>
              <p:grpSpPr bwMode="auto">
                <a:xfrm>
                  <a:off x="3472" y="231"/>
                  <a:ext cx="693" cy="291"/>
                  <a:chOff x="3472" y="231"/>
                  <a:chExt cx="693" cy="291"/>
                </a:xfrm>
              </p:grpSpPr>
              <p:sp>
                <p:nvSpPr>
                  <p:cNvPr id="124006" name="Freeform 63"/>
                  <p:cNvSpPr>
                    <a:spLocks/>
                  </p:cNvSpPr>
                  <p:nvPr/>
                </p:nvSpPr>
                <p:spPr bwMode="hidden">
                  <a:xfrm rot="2028410" flipH="1">
                    <a:off x="3679" y="438"/>
                    <a:ext cx="483" cy="84"/>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4007" name="Freeform 64"/>
                  <p:cNvSpPr>
                    <a:spLocks/>
                  </p:cNvSpPr>
                  <p:nvPr/>
                </p:nvSpPr>
                <p:spPr bwMode="hidden">
                  <a:xfrm rot="2028410" flipH="1">
                    <a:off x="3472" y="228"/>
                    <a:ext cx="260" cy="131"/>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23956" name="Group 65"/>
                <p:cNvGrpSpPr>
                  <a:grpSpLocks/>
                </p:cNvGrpSpPr>
                <p:nvPr/>
              </p:nvGrpSpPr>
              <p:grpSpPr bwMode="auto">
                <a:xfrm>
                  <a:off x="3554" y="118"/>
                  <a:ext cx="664" cy="349"/>
                  <a:chOff x="3554" y="118"/>
                  <a:chExt cx="664" cy="349"/>
                </a:xfrm>
              </p:grpSpPr>
              <p:sp>
                <p:nvSpPr>
                  <p:cNvPr id="124004" name="Freeform 66"/>
                  <p:cNvSpPr>
                    <a:spLocks/>
                  </p:cNvSpPr>
                  <p:nvPr/>
                </p:nvSpPr>
                <p:spPr bwMode="hidden">
                  <a:xfrm rot="2664424" flipH="1">
                    <a:off x="3728" y="383"/>
                    <a:ext cx="490" cy="84"/>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4005" name="Freeform 67"/>
                  <p:cNvSpPr>
                    <a:spLocks/>
                  </p:cNvSpPr>
                  <p:nvPr/>
                </p:nvSpPr>
                <p:spPr bwMode="hidden">
                  <a:xfrm rot="2664424" flipH="1">
                    <a:off x="3554" y="118"/>
                    <a:ext cx="263" cy="13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23957" name="Group 68"/>
                <p:cNvGrpSpPr>
                  <a:grpSpLocks/>
                </p:cNvGrpSpPr>
                <p:nvPr/>
              </p:nvGrpSpPr>
              <p:grpSpPr bwMode="auto">
                <a:xfrm>
                  <a:off x="3784" y="30"/>
                  <a:ext cx="305" cy="593"/>
                  <a:chOff x="1633" y="104"/>
                  <a:chExt cx="778" cy="1512"/>
                </a:xfrm>
              </p:grpSpPr>
              <p:sp>
                <p:nvSpPr>
                  <p:cNvPr id="124002" name="Freeform 69"/>
                  <p:cNvSpPr>
                    <a:spLocks/>
                  </p:cNvSpPr>
                  <p:nvPr/>
                </p:nvSpPr>
                <p:spPr bwMode="hidden">
                  <a:xfrm rot="3473776" flipH="1">
                    <a:off x="1752" y="958"/>
                    <a:ext cx="1101" cy="217"/>
                  </a:xfrm>
                  <a:custGeom>
                    <a:avLst/>
                    <a:gdLst>
                      <a:gd name="T0" fmla="*/ 0 w 2736"/>
                      <a:gd name="T1" fmla="*/ 7 h 504"/>
                      <a:gd name="T2" fmla="*/ 9 w 2736"/>
                      <a:gd name="T3" fmla="*/ 3 h 504"/>
                      <a:gd name="T4" fmla="*/ 19 w 2736"/>
                      <a:gd name="T5" fmla="*/ 0 h 504"/>
                      <a:gd name="T6" fmla="*/ 29 w 2736"/>
                      <a:gd name="T7" fmla="*/ 0 h 504"/>
                      <a:gd name="T8" fmla="*/ 29 w 2736"/>
                      <a:gd name="T9" fmla="*/ 1 h 504"/>
                      <a:gd name="T10" fmla="*/ 19 w 2736"/>
                      <a:gd name="T11" fmla="*/ 1 h 504"/>
                      <a:gd name="T12" fmla="*/ 7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4003" name="Freeform 70"/>
                  <p:cNvSpPr>
                    <a:spLocks/>
                  </p:cNvSpPr>
                  <p:nvPr/>
                </p:nvSpPr>
                <p:spPr bwMode="hidden">
                  <a:xfrm rot="3473776" flipH="1">
                    <a:off x="1505" y="231"/>
                    <a:ext cx="591" cy="337"/>
                  </a:xfrm>
                  <a:custGeom>
                    <a:avLst/>
                    <a:gdLst>
                      <a:gd name="T0" fmla="*/ 0 w 1769"/>
                      <a:gd name="T1" fmla="*/ 0 h 791"/>
                      <a:gd name="T2" fmla="*/ 2 w 1769"/>
                      <a:gd name="T3" fmla="*/ 1 h 791"/>
                      <a:gd name="T4" fmla="*/ 5 w 1769"/>
                      <a:gd name="T5" fmla="*/ 3 h 791"/>
                      <a:gd name="T6" fmla="*/ 7 w 1769"/>
                      <a:gd name="T7" fmla="*/ 6 h 791"/>
                      <a:gd name="T8" fmla="*/ 7 w 1769"/>
                      <a:gd name="T9" fmla="*/ 9 h 791"/>
                      <a:gd name="T10" fmla="*/ 7 w 1769"/>
                      <a:gd name="T11" fmla="*/ 11 h 791"/>
                      <a:gd name="T12" fmla="*/ 7 w 1769"/>
                      <a:gd name="T13" fmla="*/ 9 h 791"/>
                      <a:gd name="T14" fmla="*/ 6 w 1769"/>
                      <a:gd name="T15" fmla="*/ 6 h 791"/>
                      <a:gd name="T16" fmla="*/ 5 w 1769"/>
                      <a:gd name="T17" fmla="*/ 4 h 791"/>
                      <a:gd name="T18" fmla="*/ 2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23958" name="Group 71"/>
                <p:cNvGrpSpPr>
                  <a:grpSpLocks/>
                </p:cNvGrpSpPr>
                <p:nvPr/>
              </p:nvGrpSpPr>
              <p:grpSpPr bwMode="auto">
                <a:xfrm>
                  <a:off x="3903" y="0"/>
                  <a:ext cx="248" cy="601"/>
                  <a:chOff x="1935" y="28"/>
                  <a:chExt cx="634" cy="1534"/>
                </a:xfrm>
              </p:grpSpPr>
              <p:sp>
                <p:nvSpPr>
                  <p:cNvPr id="124000" name="Freeform 72"/>
                  <p:cNvSpPr>
                    <a:spLocks/>
                  </p:cNvSpPr>
                  <p:nvPr/>
                </p:nvSpPr>
                <p:spPr bwMode="hidden">
                  <a:xfrm rot="4126480" flipH="1">
                    <a:off x="1942" y="915"/>
                    <a:ext cx="1040" cy="214"/>
                  </a:xfrm>
                  <a:custGeom>
                    <a:avLst/>
                    <a:gdLst>
                      <a:gd name="T0" fmla="*/ 0 w 2736"/>
                      <a:gd name="T1" fmla="*/ 7 h 504"/>
                      <a:gd name="T2" fmla="*/ 7 w 2736"/>
                      <a:gd name="T3" fmla="*/ 3 h 504"/>
                      <a:gd name="T4" fmla="*/ 14 w 2736"/>
                      <a:gd name="T5" fmla="*/ 0 h 504"/>
                      <a:gd name="T6" fmla="*/ 22 w 2736"/>
                      <a:gd name="T7" fmla="*/ 0 h 504"/>
                      <a:gd name="T8" fmla="*/ 22 w 2736"/>
                      <a:gd name="T9" fmla="*/ 1 h 504"/>
                      <a:gd name="T10" fmla="*/ 14 w 2736"/>
                      <a:gd name="T11" fmla="*/ 1 h 504"/>
                      <a:gd name="T12" fmla="*/ 5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4001" name="Freeform 73"/>
                  <p:cNvSpPr>
                    <a:spLocks/>
                  </p:cNvSpPr>
                  <p:nvPr/>
                </p:nvSpPr>
                <p:spPr bwMode="hidden">
                  <a:xfrm rot="4126480" flipH="1">
                    <a:off x="1820" y="144"/>
                    <a:ext cx="570" cy="338"/>
                  </a:xfrm>
                  <a:custGeom>
                    <a:avLst/>
                    <a:gdLst>
                      <a:gd name="T0" fmla="*/ 0 w 1769"/>
                      <a:gd name="T1" fmla="*/ 0 h 791"/>
                      <a:gd name="T2" fmla="*/ 2 w 1769"/>
                      <a:gd name="T3" fmla="*/ 1 h 791"/>
                      <a:gd name="T4" fmla="*/ 4 w 1769"/>
                      <a:gd name="T5" fmla="*/ 3 h 791"/>
                      <a:gd name="T6" fmla="*/ 5 w 1769"/>
                      <a:gd name="T7" fmla="*/ 6 h 791"/>
                      <a:gd name="T8" fmla="*/ 6 w 1769"/>
                      <a:gd name="T9" fmla="*/ 9 h 791"/>
                      <a:gd name="T10" fmla="*/ 6 w 1769"/>
                      <a:gd name="T11" fmla="*/ 11 h 791"/>
                      <a:gd name="T12" fmla="*/ 5 w 1769"/>
                      <a:gd name="T13" fmla="*/ 9 h 791"/>
                      <a:gd name="T14" fmla="*/ 5 w 1769"/>
                      <a:gd name="T15" fmla="*/ 6 h 791"/>
                      <a:gd name="T16" fmla="*/ 4 w 1769"/>
                      <a:gd name="T17" fmla="*/ 4 h 791"/>
                      <a:gd name="T18" fmla="*/ 2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23959" name="Group 74"/>
                <p:cNvGrpSpPr>
                  <a:grpSpLocks/>
                </p:cNvGrpSpPr>
                <p:nvPr/>
              </p:nvGrpSpPr>
              <p:grpSpPr bwMode="auto">
                <a:xfrm>
                  <a:off x="4251" y="252"/>
                  <a:ext cx="723" cy="222"/>
                  <a:chOff x="2822" y="672"/>
                  <a:chExt cx="1845" cy="566"/>
                </a:xfrm>
              </p:grpSpPr>
              <p:sp>
                <p:nvSpPr>
                  <p:cNvPr id="123998" name="Freeform 75"/>
                  <p:cNvSpPr>
                    <a:spLocks/>
                  </p:cNvSpPr>
                  <p:nvPr/>
                </p:nvSpPr>
                <p:spPr bwMode="hidden">
                  <a:xfrm rot="-1325434">
                    <a:off x="2805" y="1022"/>
                    <a:ext cx="1229" cy="216"/>
                  </a:xfrm>
                  <a:custGeom>
                    <a:avLst/>
                    <a:gdLst>
                      <a:gd name="T0" fmla="*/ 0 w 2736"/>
                      <a:gd name="T1" fmla="*/ 7 h 504"/>
                      <a:gd name="T2" fmla="*/ 16 w 2736"/>
                      <a:gd name="T3" fmla="*/ 3 h 504"/>
                      <a:gd name="T4" fmla="*/ 32 w 2736"/>
                      <a:gd name="T5" fmla="*/ 0 h 504"/>
                      <a:gd name="T6" fmla="*/ 50 w 2736"/>
                      <a:gd name="T7" fmla="*/ 0 h 504"/>
                      <a:gd name="T8" fmla="*/ 50 w 2736"/>
                      <a:gd name="T9" fmla="*/ 1 h 504"/>
                      <a:gd name="T10" fmla="*/ 32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3999" name="Freeform 76"/>
                  <p:cNvSpPr>
                    <a:spLocks/>
                  </p:cNvSpPr>
                  <p:nvPr/>
                </p:nvSpPr>
                <p:spPr bwMode="hidden">
                  <a:xfrm rot="-1325434">
                    <a:off x="4003" y="673"/>
                    <a:ext cx="647" cy="337"/>
                  </a:xfrm>
                  <a:custGeom>
                    <a:avLst/>
                    <a:gdLst>
                      <a:gd name="T0" fmla="*/ 0 w 1769"/>
                      <a:gd name="T1" fmla="*/ 0 h 791"/>
                      <a:gd name="T2" fmla="*/ 3 w 1769"/>
                      <a:gd name="T3" fmla="*/ 1 h 791"/>
                      <a:gd name="T4" fmla="*/ 8 w 1769"/>
                      <a:gd name="T5" fmla="*/ 3 h 791"/>
                      <a:gd name="T6" fmla="*/ 11 w 1769"/>
                      <a:gd name="T7" fmla="*/ 6 h 791"/>
                      <a:gd name="T8" fmla="*/ 11 w 1769"/>
                      <a:gd name="T9" fmla="*/ 9 h 791"/>
                      <a:gd name="T10" fmla="*/ 11 w 1769"/>
                      <a:gd name="T11" fmla="*/ 11 h 791"/>
                      <a:gd name="T12" fmla="*/ 11 w 1769"/>
                      <a:gd name="T13" fmla="*/ 9 h 791"/>
                      <a:gd name="T14" fmla="*/ 9 w 1769"/>
                      <a:gd name="T15" fmla="*/ 6 h 791"/>
                      <a:gd name="T16" fmla="*/ 7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23960" name="Group 77"/>
                <p:cNvGrpSpPr>
                  <a:grpSpLocks/>
                </p:cNvGrpSpPr>
                <p:nvPr/>
              </p:nvGrpSpPr>
              <p:grpSpPr bwMode="auto">
                <a:xfrm>
                  <a:off x="4196" y="163"/>
                  <a:ext cx="699" cy="282"/>
                  <a:chOff x="2683" y="445"/>
                  <a:chExt cx="1781" cy="717"/>
                </a:xfrm>
              </p:grpSpPr>
              <p:sp>
                <p:nvSpPr>
                  <p:cNvPr id="123996" name="Freeform 78"/>
                  <p:cNvSpPr>
                    <a:spLocks/>
                  </p:cNvSpPr>
                  <p:nvPr/>
                </p:nvSpPr>
                <p:spPr bwMode="hidden">
                  <a:xfrm rot="-1921064">
                    <a:off x="2682" y="946"/>
                    <a:ext cx="1227" cy="216"/>
                  </a:xfrm>
                  <a:custGeom>
                    <a:avLst/>
                    <a:gdLst>
                      <a:gd name="T0" fmla="*/ 0 w 2736"/>
                      <a:gd name="T1" fmla="*/ 7 h 504"/>
                      <a:gd name="T2" fmla="*/ 16 w 2736"/>
                      <a:gd name="T3" fmla="*/ 3 h 504"/>
                      <a:gd name="T4" fmla="*/ 32 w 2736"/>
                      <a:gd name="T5" fmla="*/ 0 h 504"/>
                      <a:gd name="T6" fmla="*/ 50 w 2736"/>
                      <a:gd name="T7" fmla="*/ 0 h 504"/>
                      <a:gd name="T8" fmla="*/ 49 w 2736"/>
                      <a:gd name="T9" fmla="*/ 1 h 504"/>
                      <a:gd name="T10" fmla="*/ 32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3997" name="Freeform 79"/>
                  <p:cNvSpPr>
                    <a:spLocks/>
                  </p:cNvSpPr>
                  <p:nvPr/>
                </p:nvSpPr>
                <p:spPr bwMode="hidden">
                  <a:xfrm rot="-1921064">
                    <a:off x="3801" y="444"/>
                    <a:ext cx="646" cy="339"/>
                  </a:xfrm>
                  <a:custGeom>
                    <a:avLst/>
                    <a:gdLst>
                      <a:gd name="T0" fmla="*/ 0 w 1769"/>
                      <a:gd name="T1" fmla="*/ 0 h 791"/>
                      <a:gd name="T2" fmla="*/ 3 w 1769"/>
                      <a:gd name="T3" fmla="*/ 1 h 791"/>
                      <a:gd name="T4" fmla="*/ 7 w 1769"/>
                      <a:gd name="T5" fmla="*/ 3 h 791"/>
                      <a:gd name="T6" fmla="*/ 11 w 1769"/>
                      <a:gd name="T7" fmla="*/ 6 h 791"/>
                      <a:gd name="T8" fmla="*/ 11 w 1769"/>
                      <a:gd name="T9" fmla="*/ 9 h 791"/>
                      <a:gd name="T10" fmla="*/ 11 w 1769"/>
                      <a:gd name="T11" fmla="*/ 12 h 791"/>
                      <a:gd name="T12" fmla="*/ 10 w 1769"/>
                      <a:gd name="T13" fmla="*/ 9 h 791"/>
                      <a:gd name="T14" fmla="*/ 9 w 1769"/>
                      <a:gd name="T15" fmla="*/ 6 h 791"/>
                      <a:gd name="T16" fmla="*/ 7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23961" name="Freeform 80"/>
                <p:cNvSpPr>
                  <a:spLocks/>
                </p:cNvSpPr>
                <p:nvPr/>
              </p:nvSpPr>
              <p:spPr bwMode="hidden">
                <a:xfrm rot="4578755" flipH="1">
                  <a:off x="3968" y="372"/>
                  <a:ext cx="403" cy="5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3962" name="Freeform 81"/>
                <p:cNvSpPr>
                  <a:spLocks/>
                </p:cNvSpPr>
                <p:nvPr/>
              </p:nvSpPr>
              <p:spPr bwMode="hidden">
                <a:xfrm rot="4578755" flipH="1">
                  <a:off x="3977" y="77"/>
                  <a:ext cx="216" cy="91"/>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123963" name="Group 82"/>
                <p:cNvGrpSpPr>
                  <a:grpSpLocks/>
                </p:cNvGrpSpPr>
                <p:nvPr/>
              </p:nvGrpSpPr>
              <p:grpSpPr bwMode="auto">
                <a:xfrm>
                  <a:off x="4242" y="5"/>
                  <a:ext cx="251" cy="596"/>
                  <a:chOff x="2800" y="41"/>
                  <a:chExt cx="640" cy="1520"/>
                </a:xfrm>
              </p:grpSpPr>
              <p:sp>
                <p:nvSpPr>
                  <p:cNvPr id="123994" name="Freeform 83"/>
                  <p:cNvSpPr>
                    <a:spLocks/>
                  </p:cNvSpPr>
                  <p:nvPr/>
                </p:nvSpPr>
                <p:spPr bwMode="hidden">
                  <a:xfrm rot="-3857755">
                    <a:off x="2371" y="927"/>
                    <a:ext cx="1042" cy="186"/>
                  </a:xfrm>
                  <a:custGeom>
                    <a:avLst/>
                    <a:gdLst>
                      <a:gd name="T0" fmla="*/ 0 w 2736"/>
                      <a:gd name="T1" fmla="*/ 3 h 504"/>
                      <a:gd name="T2" fmla="*/ 7 w 2736"/>
                      <a:gd name="T3" fmla="*/ 1 h 504"/>
                      <a:gd name="T4" fmla="*/ 14 w 2736"/>
                      <a:gd name="T5" fmla="*/ 0 h 504"/>
                      <a:gd name="T6" fmla="*/ 22 w 2736"/>
                      <a:gd name="T7" fmla="*/ 0 h 504"/>
                      <a:gd name="T8" fmla="*/ 22 w 2736"/>
                      <a:gd name="T9" fmla="*/ 1 h 504"/>
                      <a:gd name="T10" fmla="*/ 14 w 2736"/>
                      <a:gd name="T11" fmla="*/ 1 h 504"/>
                      <a:gd name="T12" fmla="*/ 5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3995" name="Freeform 84"/>
                  <p:cNvSpPr>
                    <a:spLocks/>
                  </p:cNvSpPr>
                  <p:nvPr/>
                </p:nvSpPr>
                <p:spPr bwMode="hidden">
                  <a:xfrm rot="-3857755">
                    <a:off x="3013" y="180"/>
                    <a:ext cx="566" cy="288"/>
                  </a:xfrm>
                  <a:custGeom>
                    <a:avLst/>
                    <a:gdLst>
                      <a:gd name="T0" fmla="*/ 0 w 1769"/>
                      <a:gd name="T1" fmla="*/ 0 h 791"/>
                      <a:gd name="T2" fmla="*/ 2 w 1769"/>
                      <a:gd name="T3" fmla="*/ 0 h 791"/>
                      <a:gd name="T4" fmla="*/ 4 w 1769"/>
                      <a:gd name="T5" fmla="*/ 1 h 791"/>
                      <a:gd name="T6" fmla="*/ 5 w 1769"/>
                      <a:gd name="T7" fmla="*/ 3 h 791"/>
                      <a:gd name="T8" fmla="*/ 6 w 1769"/>
                      <a:gd name="T9" fmla="*/ 4 h 791"/>
                      <a:gd name="T10" fmla="*/ 6 w 1769"/>
                      <a:gd name="T11" fmla="*/ 5 h 791"/>
                      <a:gd name="T12" fmla="*/ 5 w 1769"/>
                      <a:gd name="T13" fmla="*/ 4 h 791"/>
                      <a:gd name="T14" fmla="*/ 4 w 1769"/>
                      <a:gd name="T15" fmla="*/ 3 h 791"/>
                      <a:gd name="T16" fmla="*/ 4 w 1769"/>
                      <a:gd name="T17" fmla="*/ 2 h 791"/>
                      <a:gd name="T18" fmla="*/ 2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23964" name="Group 85"/>
                <p:cNvGrpSpPr>
                  <a:grpSpLocks/>
                </p:cNvGrpSpPr>
                <p:nvPr/>
              </p:nvGrpSpPr>
              <p:grpSpPr bwMode="auto">
                <a:xfrm>
                  <a:off x="4295" y="53"/>
                  <a:ext cx="398" cy="574"/>
                  <a:chOff x="2934" y="163"/>
                  <a:chExt cx="1017" cy="1464"/>
                </a:xfrm>
              </p:grpSpPr>
              <p:sp>
                <p:nvSpPr>
                  <p:cNvPr id="123992" name="Freeform 86"/>
                  <p:cNvSpPr>
                    <a:spLocks/>
                  </p:cNvSpPr>
                  <p:nvPr/>
                </p:nvSpPr>
                <p:spPr bwMode="hidden">
                  <a:xfrm rot="-2777260">
                    <a:off x="2493" y="915"/>
                    <a:ext cx="1154" cy="270"/>
                  </a:xfrm>
                  <a:custGeom>
                    <a:avLst/>
                    <a:gdLst>
                      <a:gd name="T0" fmla="*/ 0 w 2736"/>
                      <a:gd name="T1" fmla="*/ 23 h 504"/>
                      <a:gd name="T2" fmla="*/ 11 w 2736"/>
                      <a:gd name="T3" fmla="*/ 8 h 504"/>
                      <a:gd name="T4" fmla="*/ 24 w 2736"/>
                      <a:gd name="T5" fmla="*/ 1 h 504"/>
                      <a:gd name="T6" fmla="*/ 36 w 2736"/>
                      <a:gd name="T7" fmla="*/ 1 h 504"/>
                      <a:gd name="T8" fmla="*/ 36 w 2736"/>
                      <a:gd name="T9" fmla="*/ 5 h 504"/>
                      <a:gd name="T10" fmla="*/ 24 w 2736"/>
                      <a:gd name="T11" fmla="*/ 5 h 504"/>
                      <a:gd name="T12" fmla="*/ 9 w 2736"/>
                      <a:gd name="T13" fmla="*/ 13 h 504"/>
                      <a:gd name="T14" fmla="*/ 0 w 2736"/>
                      <a:gd name="T15" fmla="*/ 2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3993" name="Freeform 87"/>
                  <p:cNvSpPr>
                    <a:spLocks/>
                  </p:cNvSpPr>
                  <p:nvPr/>
                </p:nvSpPr>
                <p:spPr bwMode="hidden">
                  <a:xfrm rot="-2777260">
                    <a:off x="3431" y="262"/>
                    <a:ext cx="619" cy="422"/>
                  </a:xfrm>
                  <a:custGeom>
                    <a:avLst/>
                    <a:gdLst>
                      <a:gd name="T0" fmla="*/ 0 w 1769"/>
                      <a:gd name="T1" fmla="*/ 1 h 791"/>
                      <a:gd name="T2" fmla="*/ 2 w 1769"/>
                      <a:gd name="T3" fmla="*/ 3 h 791"/>
                      <a:gd name="T4" fmla="*/ 6 w 1769"/>
                      <a:gd name="T5" fmla="*/ 9 h 791"/>
                      <a:gd name="T6" fmla="*/ 8 w 1769"/>
                      <a:gd name="T7" fmla="*/ 19 h 791"/>
                      <a:gd name="T8" fmla="*/ 9 w 1769"/>
                      <a:gd name="T9" fmla="*/ 26 h 791"/>
                      <a:gd name="T10" fmla="*/ 9 w 1769"/>
                      <a:gd name="T11" fmla="*/ 34 h 791"/>
                      <a:gd name="T12" fmla="*/ 8 w 1769"/>
                      <a:gd name="T13" fmla="*/ 27 h 791"/>
                      <a:gd name="T14" fmla="*/ 7 w 1769"/>
                      <a:gd name="T15" fmla="*/ 20 h 791"/>
                      <a:gd name="T16" fmla="*/ 6 w 1769"/>
                      <a:gd name="T17" fmla="*/ 13 h 791"/>
                      <a:gd name="T18" fmla="*/ 3 w 1769"/>
                      <a:gd name="T19" fmla="*/ 6 h 791"/>
                      <a:gd name="T20" fmla="*/ 0 w 1769"/>
                      <a:gd name="T21" fmla="*/ 3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23965" name="Group 88"/>
                <p:cNvGrpSpPr>
                  <a:grpSpLocks/>
                </p:cNvGrpSpPr>
                <p:nvPr/>
              </p:nvGrpSpPr>
              <p:grpSpPr bwMode="auto">
                <a:xfrm>
                  <a:off x="4215" y="2"/>
                  <a:ext cx="95" cy="567"/>
                  <a:chOff x="2730" y="32"/>
                  <a:chExt cx="243" cy="1448"/>
                </a:xfrm>
              </p:grpSpPr>
              <p:sp>
                <p:nvSpPr>
                  <p:cNvPr id="123990" name="Freeform 89"/>
                  <p:cNvSpPr>
                    <a:spLocks/>
                  </p:cNvSpPr>
                  <p:nvPr/>
                </p:nvSpPr>
                <p:spPr bwMode="hidden">
                  <a:xfrm rot="-4903748">
                    <a:off x="2297" y="959"/>
                    <a:ext cx="954" cy="87"/>
                  </a:xfrm>
                  <a:custGeom>
                    <a:avLst/>
                    <a:gdLst>
                      <a:gd name="T0" fmla="*/ 0 w 2736"/>
                      <a:gd name="T1" fmla="*/ 0 h 504"/>
                      <a:gd name="T2" fmla="*/ 5 w 2736"/>
                      <a:gd name="T3" fmla="*/ 0 h 504"/>
                      <a:gd name="T4" fmla="*/ 9 w 2736"/>
                      <a:gd name="T5" fmla="*/ 0 h 504"/>
                      <a:gd name="T6" fmla="*/ 14 w 2736"/>
                      <a:gd name="T7" fmla="*/ 0 h 504"/>
                      <a:gd name="T8" fmla="*/ 14 w 2736"/>
                      <a:gd name="T9" fmla="*/ 0 h 504"/>
                      <a:gd name="T10" fmla="*/ 9 w 2736"/>
                      <a:gd name="T11" fmla="*/ 0 h 504"/>
                      <a:gd name="T12" fmla="*/ 3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3991" name="Freeform 90"/>
                  <p:cNvSpPr>
                    <a:spLocks/>
                  </p:cNvSpPr>
                  <p:nvPr/>
                </p:nvSpPr>
                <p:spPr bwMode="hidden">
                  <a:xfrm rot="-4903748">
                    <a:off x="2650" y="222"/>
                    <a:ext cx="511" cy="133"/>
                  </a:xfrm>
                  <a:custGeom>
                    <a:avLst/>
                    <a:gdLst>
                      <a:gd name="T0" fmla="*/ 0 w 1769"/>
                      <a:gd name="T1" fmla="*/ 0 h 791"/>
                      <a:gd name="T2" fmla="*/ 1 w 1769"/>
                      <a:gd name="T3" fmla="*/ 0 h 791"/>
                      <a:gd name="T4" fmla="*/ 2 w 1769"/>
                      <a:gd name="T5" fmla="*/ 0 h 791"/>
                      <a:gd name="T6" fmla="*/ 3 w 1769"/>
                      <a:gd name="T7" fmla="*/ 0 h 791"/>
                      <a:gd name="T8" fmla="*/ 3 w 1769"/>
                      <a:gd name="T9" fmla="*/ 0 h 791"/>
                      <a:gd name="T10" fmla="*/ 3 w 1769"/>
                      <a:gd name="T11" fmla="*/ 0 h 791"/>
                      <a:gd name="T12" fmla="*/ 3 w 1769"/>
                      <a:gd name="T13" fmla="*/ 0 h 791"/>
                      <a:gd name="T14" fmla="*/ 3 w 1769"/>
                      <a:gd name="T15" fmla="*/ 0 h 791"/>
                      <a:gd name="T16" fmla="*/ 2 w 1769"/>
                      <a:gd name="T17" fmla="*/ 0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23966" name="Group 91"/>
                <p:cNvGrpSpPr>
                  <a:grpSpLocks/>
                </p:cNvGrpSpPr>
                <p:nvPr/>
              </p:nvGrpSpPr>
              <p:grpSpPr bwMode="auto">
                <a:xfrm>
                  <a:off x="3514" y="683"/>
                  <a:ext cx="425" cy="960"/>
                  <a:chOff x="943" y="1769"/>
                  <a:chExt cx="1085" cy="2450"/>
                </a:xfrm>
              </p:grpSpPr>
              <p:sp>
                <p:nvSpPr>
                  <p:cNvPr id="123988" name="Freeform 92"/>
                  <p:cNvSpPr>
                    <a:spLocks/>
                  </p:cNvSpPr>
                  <p:nvPr/>
                </p:nvSpPr>
                <p:spPr bwMode="hidden">
                  <a:xfrm rot="18335692" flipH="1">
                    <a:off x="1009" y="2474"/>
                    <a:ext cx="1724" cy="313"/>
                  </a:xfrm>
                  <a:custGeom>
                    <a:avLst/>
                    <a:gdLst>
                      <a:gd name="T0" fmla="*/ 0 w 2736"/>
                      <a:gd name="T1" fmla="*/ 47 h 504"/>
                      <a:gd name="T2" fmla="*/ 86 w 2736"/>
                      <a:gd name="T3" fmla="*/ 16 h 504"/>
                      <a:gd name="T4" fmla="*/ 176 w 2736"/>
                      <a:gd name="T5" fmla="*/ 2 h 504"/>
                      <a:gd name="T6" fmla="*/ 272 w 2736"/>
                      <a:gd name="T7" fmla="*/ 2 h 504"/>
                      <a:gd name="T8" fmla="*/ 270 w 2736"/>
                      <a:gd name="T9" fmla="*/ 10 h 504"/>
                      <a:gd name="T10" fmla="*/ 176 w 2736"/>
                      <a:gd name="T11" fmla="*/ 10 h 504"/>
                      <a:gd name="T12" fmla="*/ 65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3989" name="Freeform 93"/>
                  <p:cNvSpPr>
                    <a:spLocks/>
                  </p:cNvSpPr>
                  <p:nvPr/>
                </p:nvSpPr>
                <p:spPr bwMode="hidden">
                  <a:xfrm rot="18335692" flipH="1">
                    <a:off x="731" y="3478"/>
                    <a:ext cx="913" cy="489"/>
                  </a:xfrm>
                  <a:custGeom>
                    <a:avLst/>
                    <a:gdLst>
                      <a:gd name="T0" fmla="*/ 1 w 1769"/>
                      <a:gd name="T1" fmla="*/ 1 h 791"/>
                      <a:gd name="T2" fmla="*/ 18 w 1769"/>
                      <a:gd name="T3" fmla="*/ 6 h 791"/>
                      <a:gd name="T4" fmla="*/ 42 w 1769"/>
                      <a:gd name="T5" fmla="*/ 19 h 791"/>
                      <a:gd name="T6" fmla="*/ 59 w 1769"/>
                      <a:gd name="T7" fmla="*/ 39 h 791"/>
                      <a:gd name="T8" fmla="*/ 65 w 1769"/>
                      <a:gd name="T9" fmla="*/ 54 h 791"/>
                      <a:gd name="T10" fmla="*/ 62 w 1769"/>
                      <a:gd name="T11" fmla="*/ 71 h 791"/>
                      <a:gd name="T12" fmla="*/ 58 w 1769"/>
                      <a:gd name="T13" fmla="*/ 57 h 791"/>
                      <a:gd name="T14" fmla="*/ 51 w 1769"/>
                      <a:gd name="T15" fmla="*/ 41 h 791"/>
                      <a:gd name="T16" fmla="*/ 40 w 1769"/>
                      <a:gd name="T17" fmla="*/ 27 h 791"/>
                      <a:gd name="T18" fmla="*/ 21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23967" name="Group 94"/>
                <p:cNvGrpSpPr>
                  <a:grpSpLocks/>
                </p:cNvGrpSpPr>
                <p:nvPr/>
              </p:nvGrpSpPr>
              <p:grpSpPr bwMode="auto">
                <a:xfrm>
                  <a:off x="3715" y="748"/>
                  <a:ext cx="300" cy="930"/>
                  <a:chOff x="1455" y="1936"/>
                  <a:chExt cx="766" cy="2373"/>
                </a:xfrm>
              </p:grpSpPr>
              <p:sp>
                <p:nvSpPr>
                  <p:cNvPr id="123986" name="Freeform 95"/>
                  <p:cNvSpPr>
                    <a:spLocks/>
                  </p:cNvSpPr>
                  <p:nvPr/>
                </p:nvSpPr>
                <p:spPr bwMode="hidden">
                  <a:xfrm rot="17542885" flipH="1">
                    <a:off x="1268" y="2577"/>
                    <a:ext cx="1594" cy="313"/>
                  </a:xfrm>
                  <a:custGeom>
                    <a:avLst/>
                    <a:gdLst>
                      <a:gd name="T0" fmla="*/ 0 w 2736"/>
                      <a:gd name="T1" fmla="*/ 47 h 504"/>
                      <a:gd name="T2" fmla="*/ 58 w 2736"/>
                      <a:gd name="T3" fmla="*/ 16 h 504"/>
                      <a:gd name="T4" fmla="*/ 119 w 2736"/>
                      <a:gd name="T5" fmla="*/ 2 h 504"/>
                      <a:gd name="T6" fmla="*/ 184 w 2736"/>
                      <a:gd name="T7" fmla="*/ 2 h 504"/>
                      <a:gd name="T8" fmla="*/ 182 w 2736"/>
                      <a:gd name="T9" fmla="*/ 10 h 504"/>
                      <a:gd name="T10" fmla="*/ 118 w 2736"/>
                      <a:gd name="T11" fmla="*/ 10 h 504"/>
                      <a:gd name="T12" fmla="*/ 44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3987" name="Freeform 96"/>
                  <p:cNvSpPr>
                    <a:spLocks/>
                  </p:cNvSpPr>
                  <p:nvPr/>
                </p:nvSpPr>
                <p:spPr bwMode="hidden">
                  <a:xfrm rot="17542885" flipH="1">
                    <a:off x="1285" y="3609"/>
                    <a:ext cx="832" cy="489"/>
                  </a:xfrm>
                  <a:custGeom>
                    <a:avLst/>
                    <a:gdLst>
                      <a:gd name="T0" fmla="*/ 0 w 1769"/>
                      <a:gd name="T1" fmla="*/ 1 h 791"/>
                      <a:gd name="T2" fmla="*/ 11 w 1769"/>
                      <a:gd name="T3" fmla="*/ 6 h 791"/>
                      <a:gd name="T4" fmla="*/ 26 w 1769"/>
                      <a:gd name="T5" fmla="*/ 19 h 791"/>
                      <a:gd name="T6" fmla="*/ 37 w 1769"/>
                      <a:gd name="T7" fmla="*/ 39 h 791"/>
                      <a:gd name="T8" fmla="*/ 40 w 1769"/>
                      <a:gd name="T9" fmla="*/ 54 h 791"/>
                      <a:gd name="T10" fmla="*/ 39 w 1769"/>
                      <a:gd name="T11" fmla="*/ 71 h 791"/>
                      <a:gd name="T12" fmla="*/ 37 w 1769"/>
                      <a:gd name="T13" fmla="*/ 57 h 791"/>
                      <a:gd name="T14" fmla="*/ 32 w 1769"/>
                      <a:gd name="T15" fmla="*/ 41 h 791"/>
                      <a:gd name="T16" fmla="*/ 26 w 1769"/>
                      <a:gd name="T17" fmla="*/ 27 h 791"/>
                      <a:gd name="T18" fmla="*/ 13 w 1769"/>
                      <a:gd name="T19" fmla="*/ 14 h 791"/>
                      <a:gd name="T20" fmla="*/ 0 w 1769"/>
                      <a:gd name="T21" fmla="*/ 7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23968" name="Group 97"/>
                <p:cNvGrpSpPr>
                  <a:grpSpLocks/>
                </p:cNvGrpSpPr>
                <p:nvPr/>
              </p:nvGrpSpPr>
              <p:grpSpPr bwMode="auto">
                <a:xfrm rot="88588">
                  <a:off x="3923" y="769"/>
                  <a:ext cx="180" cy="913"/>
                  <a:chOff x="1956" y="1990"/>
                  <a:chExt cx="492" cy="2604"/>
                </a:xfrm>
              </p:grpSpPr>
              <p:sp>
                <p:nvSpPr>
                  <p:cNvPr id="123984" name="Freeform 98"/>
                  <p:cNvSpPr>
                    <a:spLocks/>
                  </p:cNvSpPr>
                  <p:nvPr/>
                </p:nvSpPr>
                <p:spPr bwMode="hidden">
                  <a:xfrm rot="16782062" flipH="1">
                    <a:off x="1392" y="2657"/>
                    <a:ext cx="1722" cy="302"/>
                  </a:xfrm>
                  <a:custGeom>
                    <a:avLst/>
                    <a:gdLst>
                      <a:gd name="T0" fmla="*/ 0 w 2736"/>
                      <a:gd name="T1" fmla="*/ 39 h 504"/>
                      <a:gd name="T2" fmla="*/ 85 w 2736"/>
                      <a:gd name="T3" fmla="*/ 13 h 504"/>
                      <a:gd name="T4" fmla="*/ 176 w 2736"/>
                      <a:gd name="T5" fmla="*/ 2 h 504"/>
                      <a:gd name="T6" fmla="*/ 270 w 2736"/>
                      <a:gd name="T7" fmla="*/ 2 h 504"/>
                      <a:gd name="T8" fmla="*/ 269 w 2736"/>
                      <a:gd name="T9" fmla="*/ 8 h 504"/>
                      <a:gd name="T10" fmla="*/ 174 w 2736"/>
                      <a:gd name="T11" fmla="*/ 8 h 504"/>
                      <a:gd name="T12" fmla="*/ 65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3985" name="Freeform 99"/>
                  <p:cNvSpPr>
                    <a:spLocks/>
                  </p:cNvSpPr>
                  <p:nvPr/>
                </p:nvSpPr>
                <p:spPr bwMode="hidden">
                  <a:xfrm rot="16782062" flipH="1">
                    <a:off x="1686" y="3864"/>
                    <a:ext cx="923" cy="464"/>
                  </a:xfrm>
                  <a:custGeom>
                    <a:avLst/>
                    <a:gdLst>
                      <a:gd name="T0" fmla="*/ 1 w 1769"/>
                      <a:gd name="T1" fmla="*/ 1 h 791"/>
                      <a:gd name="T2" fmla="*/ 19 w 1769"/>
                      <a:gd name="T3" fmla="*/ 4 h 791"/>
                      <a:gd name="T4" fmla="*/ 45 w 1769"/>
                      <a:gd name="T5" fmla="*/ 13 h 791"/>
                      <a:gd name="T6" fmla="*/ 62 w 1769"/>
                      <a:gd name="T7" fmla="*/ 30 h 791"/>
                      <a:gd name="T8" fmla="*/ 68 w 1769"/>
                      <a:gd name="T9" fmla="*/ 42 h 791"/>
                      <a:gd name="T10" fmla="*/ 65 w 1769"/>
                      <a:gd name="T11" fmla="*/ 55 h 791"/>
                      <a:gd name="T12" fmla="*/ 62 w 1769"/>
                      <a:gd name="T13" fmla="*/ 44 h 791"/>
                      <a:gd name="T14" fmla="*/ 54 w 1769"/>
                      <a:gd name="T15" fmla="*/ 32 h 791"/>
                      <a:gd name="T16" fmla="*/ 43 w 1769"/>
                      <a:gd name="T17" fmla="*/ 21 h 791"/>
                      <a:gd name="T18" fmla="*/ 22 w 1769"/>
                      <a:gd name="T19" fmla="*/ 11 h 791"/>
                      <a:gd name="T20" fmla="*/ 0 w 1769"/>
                      <a:gd name="T21" fmla="*/ 5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23969" name="Group 100"/>
                <p:cNvGrpSpPr>
                  <a:grpSpLocks/>
                </p:cNvGrpSpPr>
                <p:nvPr/>
              </p:nvGrpSpPr>
              <p:grpSpPr bwMode="auto">
                <a:xfrm>
                  <a:off x="4451" y="662"/>
                  <a:ext cx="442" cy="951"/>
                  <a:chOff x="3334" y="1717"/>
                  <a:chExt cx="1125" cy="2426"/>
                </a:xfrm>
              </p:grpSpPr>
              <p:sp>
                <p:nvSpPr>
                  <p:cNvPr id="123982" name="Freeform 101"/>
                  <p:cNvSpPr>
                    <a:spLocks/>
                  </p:cNvSpPr>
                  <p:nvPr/>
                </p:nvSpPr>
                <p:spPr bwMode="hidden">
                  <a:xfrm rot="3144576">
                    <a:off x="2627" y="2423"/>
                    <a:ext cx="1723" cy="312"/>
                  </a:xfrm>
                  <a:custGeom>
                    <a:avLst/>
                    <a:gdLst>
                      <a:gd name="T0" fmla="*/ 0 w 2736"/>
                      <a:gd name="T1" fmla="*/ 46 h 504"/>
                      <a:gd name="T2" fmla="*/ 86 w 2736"/>
                      <a:gd name="T3" fmla="*/ 15 h 504"/>
                      <a:gd name="T4" fmla="*/ 176 w 2736"/>
                      <a:gd name="T5" fmla="*/ 2 h 504"/>
                      <a:gd name="T6" fmla="*/ 271 w 2736"/>
                      <a:gd name="T7" fmla="*/ 2 h 504"/>
                      <a:gd name="T8" fmla="*/ 270 w 2736"/>
                      <a:gd name="T9" fmla="*/ 9 h 504"/>
                      <a:gd name="T10" fmla="*/ 175 w 2736"/>
                      <a:gd name="T11" fmla="*/ 9 h 504"/>
                      <a:gd name="T12" fmla="*/ 65 w 2736"/>
                      <a:gd name="T13" fmla="*/ 27 h 504"/>
                      <a:gd name="T14" fmla="*/ 0 w 2736"/>
                      <a:gd name="T15" fmla="*/ 4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3983" name="Freeform 102"/>
                  <p:cNvSpPr>
                    <a:spLocks/>
                  </p:cNvSpPr>
                  <p:nvPr/>
                </p:nvSpPr>
                <p:spPr bwMode="hidden">
                  <a:xfrm rot="3144576">
                    <a:off x="3752" y="3435"/>
                    <a:ext cx="925" cy="491"/>
                  </a:xfrm>
                  <a:custGeom>
                    <a:avLst/>
                    <a:gdLst>
                      <a:gd name="T0" fmla="*/ 1 w 1769"/>
                      <a:gd name="T1" fmla="*/ 1 h 791"/>
                      <a:gd name="T2" fmla="*/ 19 w 1769"/>
                      <a:gd name="T3" fmla="*/ 6 h 791"/>
                      <a:gd name="T4" fmla="*/ 45 w 1769"/>
                      <a:gd name="T5" fmla="*/ 19 h 791"/>
                      <a:gd name="T6" fmla="*/ 63 w 1769"/>
                      <a:gd name="T7" fmla="*/ 40 h 791"/>
                      <a:gd name="T8" fmla="*/ 68 w 1769"/>
                      <a:gd name="T9" fmla="*/ 56 h 791"/>
                      <a:gd name="T10" fmla="*/ 66 w 1769"/>
                      <a:gd name="T11" fmla="*/ 73 h 791"/>
                      <a:gd name="T12" fmla="*/ 62 w 1769"/>
                      <a:gd name="T13" fmla="*/ 58 h 791"/>
                      <a:gd name="T14" fmla="*/ 54 w 1769"/>
                      <a:gd name="T15" fmla="*/ 42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23970" name="Group 103"/>
                <p:cNvGrpSpPr>
                  <a:grpSpLocks/>
                </p:cNvGrpSpPr>
                <p:nvPr/>
              </p:nvGrpSpPr>
              <p:grpSpPr bwMode="auto">
                <a:xfrm>
                  <a:off x="4391" y="721"/>
                  <a:ext cx="347" cy="951"/>
                  <a:chOff x="3181" y="1866"/>
                  <a:chExt cx="883" cy="2426"/>
                </a:xfrm>
              </p:grpSpPr>
              <p:sp>
                <p:nvSpPr>
                  <p:cNvPr id="123980" name="Freeform 104"/>
                  <p:cNvSpPr>
                    <a:spLocks/>
                  </p:cNvSpPr>
                  <p:nvPr/>
                </p:nvSpPr>
                <p:spPr bwMode="hidden">
                  <a:xfrm rot="3745735">
                    <a:off x="2509" y="2505"/>
                    <a:ext cx="1643" cy="299"/>
                  </a:xfrm>
                  <a:custGeom>
                    <a:avLst/>
                    <a:gdLst>
                      <a:gd name="T0" fmla="*/ 0 w 2736"/>
                      <a:gd name="T1" fmla="*/ 37 h 504"/>
                      <a:gd name="T2" fmla="*/ 67 w 2736"/>
                      <a:gd name="T3" fmla="*/ 12 h 504"/>
                      <a:gd name="T4" fmla="*/ 139 w 2736"/>
                      <a:gd name="T5" fmla="*/ 2 h 504"/>
                      <a:gd name="T6" fmla="*/ 214 w 2736"/>
                      <a:gd name="T7" fmla="*/ 2 h 504"/>
                      <a:gd name="T8" fmla="*/ 213 w 2736"/>
                      <a:gd name="T9" fmla="*/ 7 h 504"/>
                      <a:gd name="T10" fmla="*/ 138 w 2736"/>
                      <a:gd name="T11" fmla="*/ 7 h 504"/>
                      <a:gd name="T12" fmla="*/ 51 w 2736"/>
                      <a:gd name="T13" fmla="*/ 21 h 504"/>
                      <a:gd name="T14" fmla="*/ 0 w 2736"/>
                      <a:gd name="T15" fmla="*/ 3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3981" name="Freeform 105"/>
                  <p:cNvSpPr>
                    <a:spLocks/>
                  </p:cNvSpPr>
                  <p:nvPr/>
                </p:nvSpPr>
                <p:spPr bwMode="hidden">
                  <a:xfrm rot="3745735">
                    <a:off x="3387" y="3576"/>
                    <a:ext cx="885" cy="469"/>
                  </a:xfrm>
                  <a:custGeom>
                    <a:avLst/>
                    <a:gdLst>
                      <a:gd name="T0" fmla="*/ 1 w 1769"/>
                      <a:gd name="T1" fmla="*/ 1 h 791"/>
                      <a:gd name="T2" fmla="*/ 16 w 1769"/>
                      <a:gd name="T3" fmla="*/ 4 h 791"/>
                      <a:gd name="T4" fmla="*/ 37 w 1769"/>
                      <a:gd name="T5" fmla="*/ 15 h 791"/>
                      <a:gd name="T6" fmla="*/ 51 w 1769"/>
                      <a:gd name="T7" fmla="*/ 31 h 791"/>
                      <a:gd name="T8" fmla="*/ 55 w 1769"/>
                      <a:gd name="T9" fmla="*/ 44 h 791"/>
                      <a:gd name="T10" fmla="*/ 53 w 1769"/>
                      <a:gd name="T11" fmla="*/ 58 h 791"/>
                      <a:gd name="T12" fmla="*/ 50 w 1769"/>
                      <a:gd name="T13" fmla="*/ 46 h 791"/>
                      <a:gd name="T14" fmla="*/ 44 w 1769"/>
                      <a:gd name="T15" fmla="*/ 33 h 791"/>
                      <a:gd name="T16" fmla="*/ 35 w 1769"/>
                      <a:gd name="T17" fmla="*/ 22 h 791"/>
                      <a:gd name="T18" fmla="*/ 19 w 1769"/>
                      <a:gd name="T19" fmla="*/ 11 h 791"/>
                      <a:gd name="T20" fmla="*/ 0 w 1769"/>
                      <a:gd name="T21" fmla="*/ 5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23971" name="Group 106"/>
                <p:cNvGrpSpPr>
                  <a:grpSpLocks/>
                </p:cNvGrpSpPr>
                <p:nvPr/>
              </p:nvGrpSpPr>
              <p:grpSpPr bwMode="auto">
                <a:xfrm>
                  <a:off x="4323" y="767"/>
                  <a:ext cx="243" cy="935"/>
                  <a:chOff x="3006" y="1983"/>
                  <a:chExt cx="619" cy="2386"/>
                </a:xfrm>
              </p:grpSpPr>
              <p:sp>
                <p:nvSpPr>
                  <p:cNvPr id="123978" name="Freeform 107"/>
                  <p:cNvSpPr>
                    <a:spLocks/>
                  </p:cNvSpPr>
                  <p:nvPr/>
                </p:nvSpPr>
                <p:spPr bwMode="hidden">
                  <a:xfrm rot="4286818">
                    <a:off x="2328" y="2644"/>
                    <a:ext cx="1600" cy="244"/>
                  </a:xfrm>
                  <a:custGeom>
                    <a:avLst/>
                    <a:gdLst>
                      <a:gd name="T0" fmla="*/ 0 w 2736"/>
                      <a:gd name="T1" fmla="*/ 14 h 504"/>
                      <a:gd name="T2" fmla="*/ 59 w 2736"/>
                      <a:gd name="T3" fmla="*/ 4 h 504"/>
                      <a:gd name="T4" fmla="*/ 122 w 2736"/>
                      <a:gd name="T5" fmla="*/ 0 h 504"/>
                      <a:gd name="T6" fmla="*/ 187 w 2736"/>
                      <a:gd name="T7" fmla="*/ 0 h 504"/>
                      <a:gd name="T8" fmla="*/ 186 w 2736"/>
                      <a:gd name="T9" fmla="*/ 3 h 504"/>
                      <a:gd name="T10" fmla="*/ 120 w 2736"/>
                      <a:gd name="T11" fmla="*/ 3 h 504"/>
                      <a:gd name="T12" fmla="*/ 44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3979" name="Freeform 108"/>
                  <p:cNvSpPr>
                    <a:spLocks/>
                  </p:cNvSpPr>
                  <p:nvPr/>
                </p:nvSpPr>
                <p:spPr bwMode="hidden">
                  <a:xfrm rot="4286818">
                    <a:off x="3003" y="3709"/>
                    <a:ext cx="857" cy="386"/>
                  </a:xfrm>
                  <a:custGeom>
                    <a:avLst/>
                    <a:gdLst>
                      <a:gd name="T0" fmla="*/ 0 w 1769"/>
                      <a:gd name="T1" fmla="*/ 0 h 791"/>
                      <a:gd name="T2" fmla="*/ 13 w 1769"/>
                      <a:gd name="T3" fmla="*/ 1 h 791"/>
                      <a:gd name="T4" fmla="*/ 31 w 1769"/>
                      <a:gd name="T5" fmla="*/ 5 h 791"/>
                      <a:gd name="T6" fmla="*/ 43 w 1769"/>
                      <a:gd name="T7" fmla="*/ 12 h 791"/>
                      <a:gd name="T8" fmla="*/ 47 w 1769"/>
                      <a:gd name="T9" fmla="*/ 17 h 791"/>
                      <a:gd name="T10" fmla="*/ 45 w 1769"/>
                      <a:gd name="T11" fmla="*/ 21 h 791"/>
                      <a:gd name="T12" fmla="*/ 43 w 1769"/>
                      <a:gd name="T13" fmla="*/ 18 h 791"/>
                      <a:gd name="T14" fmla="*/ 37 w 1769"/>
                      <a:gd name="T15" fmla="*/ 13 h 791"/>
                      <a:gd name="T16" fmla="*/ 30 w 1769"/>
                      <a:gd name="T17" fmla="*/ 8 h 791"/>
                      <a:gd name="T18" fmla="*/ 16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23972" name="Group 109"/>
                <p:cNvGrpSpPr>
                  <a:grpSpLocks/>
                </p:cNvGrpSpPr>
                <p:nvPr/>
              </p:nvGrpSpPr>
              <p:grpSpPr bwMode="auto">
                <a:xfrm>
                  <a:off x="4249" y="813"/>
                  <a:ext cx="159" cy="870"/>
                  <a:chOff x="2819" y="2101"/>
                  <a:chExt cx="405" cy="2219"/>
                </a:xfrm>
              </p:grpSpPr>
              <p:sp>
                <p:nvSpPr>
                  <p:cNvPr id="123976" name="Freeform 110"/>
                  <p:cNvSpPr>
                    <a:spLocks/>
                  </p:cNvSpPr>
                  <p:nvPr/>
                </p:nvSpPr>
                <p:spPr bwMode="hidden">
                  <a:xfrm rot="4898956">
                    <a:off x="2219" y="2684"/>
                    <a:ext cx="1448" cy="247"/>
                  </a:xfrm>
                  <a:custGeom>
                    <a:avLst/>
                    <a:gdLst>
                      <a:gd name="T0" fmla="*/ 0 w 2736"/>
                      <a:gd name="T1" fmla="*/ 14 h 504"/>
                      <a:gd name="T2" fmla="*/ 36 w 2736"/>
                      <a:gd name="T3" fmla="*/ 5 h 504"/>
                      <a:gd name="T4" fmla="*/ 74 w 2736"/>
                      <a:gd name="T5" fmla="*/ 0 h 504"/>
                      <a:gd name="T6" fmla="*/ 113 w 2736"/>
                      <a:gd name="T7" fmla="*/ 0 h 504"/>
                      <a:gd name="T8" fmla="*/ 113 w 2736"/>
                      <a:gd name="T9" fmla="*/ 3 h 504"/>
                      <a:gd name="T10" fmla="*/ 73 w 2736"/>
                      <a:gd name="T11" fmla="*/ 3 h 504"/>
                      <a:gd name="T12" fmla="*/ 27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3977" name="Freeform 111"/>
                  <p:cNvSpPr>
                    <a:spLocks/>
                  </p:cNvSpPr>
                  <p:nvPr/>
                </p:nvSpPr>
                <p:spPr bwMode="hidden">
                  <a:xfrm rot="4898956">
                    <a:off x="2637" y="3693"/>
                    <a:ext cx="789" cy="386"/>
                  </a:xfrm>
                  <a:custGeom>
                    <a:avLst/>
                    <a:gdLst>
                      <a:gd name="T0" fmla="*/ 0 w 1769"/>
                      <a:gd name="T1" fmla="*/ 0 h 791"/>
                      <a:gd name="T2" fmla="*/ 8 w 1769"/>
                      <a:gd name="T3" fmla="*/ 1 h 791"/>
                      <a:gd name="T4" fmla="*/ 21 w 1769"/>
                      <a:gd name="T5" fmla="*/ 5 h 791"/>
                      <a:gd name="T6" fmla="*/ 29 w 1769"/>
                      <a:gd name="T7" fmla="*/ 12 h 791"/>
                      <a:gd name="T8" fmla="*/ 31 w 1769"/>
                      <a:gd name="T9" fmla="*/ 17 h 791"/>
                      <a:gd name="T10" fmla="*/ 30 w 1769"/>
                      <a:gd name="T11" fmla="*/ 21 h 791"/>
                      <a:gd name="T12" fmla="*/ 28 w 1769"/>
                      <a:gd name="T13" fmla="*/ 18 h 791"/>
                      <a:gd name="T14" fmla="*/ 25 w 1769"/>
                      <a:gd name="T15" fmla="*/ 13 h 791"/>
                      <a:gd name="T16" fmla="*/ 20 w 1769"/>
                      <a:gd name="T17" fmla="*/ 8 h 791"/>
                      <a:gd name="T18" fmla="*/ 10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23973" name="Group 112"/>
                <p:cNvGrpSpPr>
                  <a:grpSpLocks/>
                </p:cNvGrpSpPr>
                <p:nvPr/>
              </p:nvGrpSpPr>
              <p:grpSpPr bwMode="auto">
                <a:xfrm>
                  <a:off x="4045" y="826"/>
                  <a:ext cx="167" cy="857"/>
                  <a:chOff x="2287" y="2135"/>
                  <a:chExt cx="426" cy="2185"/>
                </a:xfrm>
              </p:grpSpPr>
              <p:sp>
                <p:nvSpPr>
                  <p:cNvPr id="123974" name="Freeform 113"/>
                  <p:cNvSpPr>
                    <a:spLocks/>
                  </p:cNvSpPr>
                  <p:nvPr/>
                </p:nvSpPr>
                <p:spPr bwMode="hidden">
                  <a:xfrm rot="5755659">
                    <a:off x="1903" y="2758"/>
                    <a:ext cx="1432" cy="186"/>
                  </a:xfrm>
                  <a:custGeom>
                    <a:avLst/>
                    <a:gdLst>
                      <a:gd name="T0" fmla="*/ 0 w 2736"/>
                      <a:gd name="T1" fmla="*/ 3 h 504"/>
                      <a:gd name="T2" fmla="*/ 34 w 2736"/>
                      <a:gd name="T3" fmla="*/ 1 h 504"/>
                      <a:gd name="T4" fmla="*/ 70 w 2736"/>
                      <a:gd name="T5" fmla="*/ 0 h 504"/>
                      <a:gd name="T6" fmla="*/ 107 w 2736"/>
                      <a:gd name="T7" fmla="*/ 0 h 504"/>
                      <a:gd name="T8" fmla="*/ 107 w 2736"/>
                      <a:gd name="T9" fmla="*/ 1 h 504"/>
                      <a:gd name="T10" fmla="*/ 69 w 2736"/>
                      <a:gd name="T11" fmla="*/ 1 h 504"/>
                      <a:gd name="T12" fmla="*/ 26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3975" name="Freeform 114"/>
                  <p:cNvSpPr>
                    <a:spLocks/>
                  </p:cNvSpPr>
                  <p:nvPr/>
                </p:nvSpPr>
                <p:spPr bwMode="hidden">
                  <a:xfrm rot="5755659">
                    <a:off x="2051" y="3750"/>
                    <a:ext cx="767" cy="294"/>
                  </a:xfrm>
                  <a:custGeom>
                    <a:avLst/>
                    <a:gdLst>
                      <a:gd name="T0" fmla="*/ 0 w 1769"/>
                      <a:gd name="T1" fmla="*/ 0 h 791"/>
                      <a:gd name="T2" fmla="*/ 7 w 1769"/>
                      <a:gd name="T3" fmla="*/ 0 h 791"/>
                      <a:gd name="T4" fmla="*/ 18 w 1769"/>
                      <a:gd name="T5" fmla="*/ 1 h 791"/>
                      <a:gd name="T6" fmla="*/ 25 w 1769"/>
                      <a:gd name="T7" fmla="*/ 3 h 791"/>
                      <a:gd name="T8" fmla="*/ 27 w 1769"/>
                      <a:gd name="T9" fmla="*/ 4 h 791"/>
                      <a:gd name="T10" fmla="*/ 26 w 1769"/>
                      <a:gd name="T11" fmla="*/ 6 h 791"/>
                      <a:gd name="T12" fmla="*/ 24 w 1769"/>
                      <a:gd name="T13" fmla="*/ 4 h 791"/>
                      <a:gd name="T14" fmla="*/ 21 w 1769"/>
                      <a:gd name="T15" fmla="*/ 3 h 791"/>
                      <a:gd name="T16" fmla="*/ 17 w 1769"/>
                      <a:gd name="T17" fmla="*/ 2 h 791"/>
                      <a:gd name="T18" fmla="*/ 9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sp>
            <p:nvSpPr>
              <p:cNvPr id="123918" name="Freeform 115"/>
              <p:cNvSpPr>
                <a:spLocks/>
              </p:cNvSpPr>
              <p:nvPr/>
            </p:nvSpPr>
            <p:spPr bwMode="hidden">
              <a:xfrm flipH="1">
                <a:off x="3873" y="934"/>
                <a:ext cx="190"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1 h 2368"/>
                  <a:gd name="T22" fmla="*/ 0 w 776"/>
                  <a:gd name="T23" fmla="*/ 1 h 2368"/>
                  <a:gd name="T24" fmla="*/ 0 w 776"/>
                  <a:gd name="T25" fmla="*/ 1 h 2368"/>
                  <a:gd name="T26" fmla="*/ 0 w 776"/>
                  <a:gd name="T27" fmla="*/ 1 h 2368"/>
                  <a:gd name="T28" fmla="*/ 0 w 776"/>
                  <a:gd name="T29" fmla="*/ 1 h 2368"/>
                  <a:gd name="T30" fmla="*/ 1 w 776"/>
                  <a:gd name="T31" fmla="*/ 1 h 2368"/>
                  <a:gd name="T32" fmla="*/ 0 w 776"/>
                  <a:gd name="T33" fmla="*/ 1 h 2368"/>
                  <a:gd name="T34" fmla="*/ 1 w 776"/>
                  <a:gd name="T35" fmla="*/ 1 h 2368"/>
                  <a:gd name="T36" fmla="*/ 0 w 776"/>
                  <a:gd name="T37" fmla="*/ 1 h 2368"/>
                  <a:gd name="T38" fmla="*/ 1 w 776"/>
                  <a:gd name="T39" fmla="*/ 2 h 2368"/>
                  <a:gd name="T40" fmla="*/ 1 w 776"/>
                  <a:gd name="T41" fmla="*/ 2 h 2368"/>
                  <a:gd name="T42" fmla="*/ 1 w 776"/>
                  <a:gd name="T43" fmla="*/ 2 h 2368"/>
                  <a:gd name="T44" fmla="*/ 1 w 776"/>
                  <a:gd name="T45" fmla="*/ 2 h 2368"/>
                  <a:gd name="T46" fmla="*/ 1 w 776"/>
                  <a:gd name="T47" fmla="*/ 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919" name="Arc 116"/>
              <p:cNvSpPr>
                <a:spLocks/>
              </p:cNvSpPr>
              <p:nvPr/>
            </p:nvSpPr>
            <p:spPr bwMode="hidden">
              <a:xfrm flipH="1">
                <a:off x="3527" y="725"/>
                <a:ext cx="832" cy="900"/>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920" name="Arc 117"/>
              <p:cNvSpPr>
                <a:spLocks/>
              </p:cNvSpPr>
              <p:nvPr/>
            </p:nvSpPr>
            <p:spPr bwMode="hidden">
              <a:xfrm flipV="1">
                <a:off x="4278" y="179"/>
                <a:ext cx="1007" cy="802"/>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599"/>
                    </a:cubicBezTo>
                    <a:cubicBezTo>
                      <a:pt x="10696" y="21599"/>
                      <a:pt x="4025" y="18081"/>
                      <a:pt x="-1" y="12197"/>
                    </a:cubicBezTo>
                  </a:path>
                  <a:path w="36729" h="21600" stroke="0" extrusionOk="0">
                    <a:moveTo>
                      <a:pt x="36729" y="10451"/>
                    </a:moveTo>
                    <a:cubicBezTo>
                      <a:pt x="32926" y="17330"/>
                      <a:pt x="25686" y="21599"/>
                      <a:pt x="17826" y="21599"/>
                    </a:cubicBezTo>
                    <a:cubicBezTo>
                      <a:pt x="10696" y="21599"/>
                      <a:pt x="4025" y="18081"/>
                      <a:pt x="-1" y="12197"/>
                    </a:cubicBezTo>
                    <a:lnTo>
                      <a:pt x="17826" y="0"/>
                    </a:lnTo>
                    <a:lnTo>
                      <a:pt x="36729" y="1045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921" name="Arc 118"/>
              <p:cNvSpPr>
                <a:spLocks/>
              </p:cNvSpPr>
              <p:nvPr/>
            </p:nvSpPr>
            <p:spPr bwMode="hidden">
              <a:xfrm flipH="1">
                <a:off x="3612" y="580"/>
                <a:ext cx="485" cy="933"/>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1"/>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1"/>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922" name="Arc 119"/>
              <p:cNvSpPr>
                <a:spLocks/>
              </p:cNvSpPr>
              <p:nvPr/>
            </p:nvSpPr>
            <p:spPr bwMode="hidden">
              <a:xfrm flipH="1">
                <a:off x="3267" y="628"/>
                <a:ext cx="791" cy="928"/>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1"/>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1"/>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923" name="Arc 120"/>
              <p:cNvSpPr>
                <a:spLocks/>
              </p:cNvSpPr>
              <p:nvPr/>
            </p:nvSpPr>
            <p:spPr bwMode="hidden">
              <a:xfrm flipH="1">
                <a:off x="3197" y="458"/>
                <a:ext cx="932" cy="933"/>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1"/>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1"/>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924" name="Arc 121"/>
              <p:cNvSpPr>
                <a:spLocks/>
              </p:cNvSpPr>
              <p:nvPr/>
            </p:nvSpPr>
            <p:spPr bwMode="hidden">
              <a:xfrm>
                <a:off x="4229" y="589"/>
                <a:ext cx="149"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925" name="Arc 122"/>
              <p:cNvSpPr>
                <a:spLocks/>
              </p:cNvSpPr>
              <p:nvPr/>
            </p:nvSpPr>
            <p:spPr bwMode="hidden">
              <a:xfrm>
                <a:off x="4269" y="585"/>
                <a:ext cx="393"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926" name="Arc 123"/>
              <p:cNvSpPr>
                <a:spLocks/>
              </p:cNvSpPr>
              <p:nvPr/>
            </p:nvSpPr>
            <p:spPr bwMode="hidden">
              <a:xfrm>
                <a:off x="4302" y="463"/>
                <a:ext cx="558"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927" name="Freeform 124"/>
              <p:cNvSpPr>
                <a:spLocks/>
              </p:cNvSpPr>
              <p:nvPr/>
            </p:nvSpPr>
            <p:spPr bwMode="hidden">
              <a:xfrm>
                <a:off x="4410" y="1033"/>
                <a:ext cx="188"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1 h 2368"/>
                  <a:gd name="T22" fmla="*/ 0 w 776"/>
                  <a:gd name="T23" fmla="*/ 1 h 2368"/>
                  <a:gd name="T24" fmla="*/ 0 w 776"/>
                  <a:gd name="T25" fmla="*/ 1 h 2368"/>
                  <a:gd name="T26" fmla="*/ 0 w 776"/>
                  <a:gd name="T27" fmla="*/ 1 h 2368"/>
                  <a:gd name="T28" fmla="*/ 0 w 776"/>
                  <a:gd name="T29" fmla="*/ 1 h 2368"/>
                  <a:gd name="T30" fmla="*/ 0 w 776"/>
                  <a:gd name="T31" fmla="*/ 1 h 2368"/>
                  <a:gd name="T32" fmla="*/ 0 w 776"/>
                  <a:gd name="T33" fmla="*/ 1 h 2368"/>
                  <a:gd name="T34" fmla="*/ 0 w 776"/>
                  <a:gd name="T35" fmla="*/ 1 h 2368"/>
                  <a:gd name="T36" fmla="*/ 0 w 776"/>
                  <a:gd name="T37" fmla="*/ 1 h 2368"/>
                  <a:gd name="T38" fmla="*/ 1 w 776"/>
                  <a:gd name="T39" fmla="*/ 2 h 2368"/>
                  <a:gd name="T40" fmla="*/ 0 w 776"/>
                  <a:gd name="T41" fmla="*/ 2 h 2368"/>
                  <a:gd name="T42" fmla="*/ 1 w 776"/>
                  <a:gd name="T43" fmla="*/ 2 h 2368"/>
                  <a:gd name="T44" fmla="*/ 0 w 776"/>
                  <a:gd name="T45" fmla="*/ 2 h 2368"/>
                  <a:gd name="T46" fmla="*/ 1 w 776"/>
                  <a:gd name="T47" fmla="*/ 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928" name="Freeform 125"/>
              <p:cNvSpPr>
                <a:spLocks/>
              </p:cNvSpPr>
              <p:nvPr/>
            </p:nvSpPr>
            <p:spPr bwMode="hidden">
              <a:xfrm rot="19660755" flipV="1">
                <a:off x="4114" y="843"/>
                <a:ext cx="171" cy="326"/>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929" name="Arc 126"/>
              <p:cNvSpPr>
                <a:spLocks/>
              </p:cNvSpPr>
              <p:nvPr/>
            </p:nvSpPr>
            <p:spPr bwMode="hidden">
              <a:xfrm flipH="1">
                <a:off x="3144" y="319"/>
                <a:ext cx="996" cy="933"/>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1"/>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1"/>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930" name="Arc 127"/>
              <p:cNvSpPr>
                <a:spLocks/>
              </p:cNvSpPr>
              <p:nvPr/>
            </p:nvSpPr>
            <p:spPr bwMode="hidden">
              <a:xfrm flipH="1">
                <a:off x="3426" y="122"/>
                <a:ext cx="724" cy="899"/>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1"/>
                    </a:cubicBezTo>
                    <a:cubicBezTo>
                      <a:pt x="23204" y="-1"/>
                      <a:pt x="28026" y="1716"/>
                      <a:pt x="31881" y="4859"/>
                    </a:cubicBezTo>
                  </a:path>
                  <a:path w="31881" h="21600" stroke="0" extrusionOk="0">
                    <a:moveTo>
                      <a:pt x="-1" y="10015"/>
                    </a:moveTo>
                    <a:cubicBezTo>
                      <a:pt x="3963" y="3778"/>
                      <a:pt x="10840" y="-1"/>
                      <a:pt x="18231" y="-1"/>
                    </a:cubicBezTo>
                    <a:cubicBezTo>
                      <a:pt x="23204" y="-1"/>
                      <a:pt x="28026" y="1716"/>
                      <a:pt x="31881" y="4859"/>
                    </a:cubicBezTo>
                    <a:lnTo>
                      <a:pt x="18231" y="21600"/>
                    </a:lnTo>
                    <a:lnTo>
                      <a:pt x="-1" y="1001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931" name="Arc 128"/>
              <p:cNvSpPr>
                <a:spLocks/>
              </p:cNvSpPr>
              <p:nvPr/>
            </p:nvSpPr>
            <p:spPr bwMode="hidden">
              <a:xfrm>
                <a:off x="4199" y="502"/>
                <a:ext cx="297" cy="901"/>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1"/>
                    </a:cubicBezTo>
                    <a:cubicBezTo>
                      <a:pt x="20409" y="-1"/>
                      <a:pt x="27134" y="3585"/>
                      <a:pt x="31145" y="9561"/>
                    </a:cubicBezTo>
                  </a:path>
                  <a:path w="31146" h="21600" stroke="0" extrusionOk="0">
                    <a:moveTo>
                      <a:pt x="-1" y="4511"/>
                    </a:moveTo>
                    <a:cubicBezTo>
                      <a:pt x="3783" y="1586"/>
                      <a:pt x="8429" y="-1"/>
                      <a:pt x="13212" y="-1"/>
                    </a:cubicBezTo>
                    <a:cubicBezTo>
                      <a:pt x="20409" y="-1"/>
                      <a:pt x="27134" y="3585"/>
                      <a:pt x="31145" y="9561"/>
                    </a:cubicBezTo>
                    <a:lnTo>
                      <a:pt x="13212" y="21600"/>
                    </a:lnTo>
                    <a:lnTo>
                      <a:pt x="-1" y="4511"/>
                    </a:lnTo>
                    <a:close/>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932" name="Freeform 129"/>
              <p:cNvSpPr>
                <a:spLocks/>
              </p:cNvSpPr>
              <p:nvPr/>
            </p:nvSpPr>
            <p:spPr bwMode="hidden">
              <a:xfrm flipH="1">
                <a:off x="3307" y="981"/>
                <a:ext cx="426" cy="598"/>
              </a:xfrm>
              <a:custGeom>
                <a:avLst/>
                <a:gdLst>
                  <a:gd name="T0" fmla="*/ 0 w 776"/>
                  <a:gd name="T1" fmla="*/ 0 h 2368"/>
                  <a:gd name="T2" fmla="*/ 12 w 776"/>
                  <a:gd name="T3" fmla="*/ 0 h 2368"/>
                  <a:gd name="T4" fmla="*/ 5 w 776"/>
                  <a:gd name="T5" fmla="*/ 0 h 2368"/>
                  <a:gd name="T6" fmla="*/ 16 w 776"/>
                  <a:gd name="T7" fmla="*/ 0 h 2368"/>
                  <a:gd name="T8" fmla="*/ 10 w 776"/>
                  <a:gd name="T9" fmla="*/ 0 h 2368"/>
                  <a:gd name="T10" fmla="*/ 19 w 776"/>
                  <a:gd name="T11" fmla="*/ 1 h 2368"/>
                  <a:gd name="T12" fmla="*/ 14 w 776"/>
                  <a:gd name="T13" fmla="*/ 1 h 2368"/>
                  <a:gd name="T14" fmla="*/ 24 w 776"/>
                  <a:gd name="T15" fmla="*/ 1 h 2368"/>
                  <a:gd name="T16" fmla="*/ 19 w 776"/>
                  <a:gd name="T17" fmla="*/ 1 h 2368"/>
                  <a:gd name="T18" fmla="*/ 26 w 776"/>
                  <a:gd name="T19" fmla="*/ 1 h 2368"/>
                  <a:gd name="T20" fmla="*/ 24 w 776"/>
                  <a:gd name="T21" fmla="*/ 1 h 2368"/>
                  <a:gd name="T22" fmla="*/ 29 w 776"/>
                  <a:gd name="T23" fmla="*/ 1 h 2368"/>
                  <a:gd name="T24" fmla="*/ 29 w 776"/>
                  <a:gd name="T25" fmla="*/ 1 h 2368"/>
                  <a:gd name="T26" fmla="*/ 33 w 776"/>
                  <a:gd name="T27" fmla="*/ 1 h 2368"/>
                  <a:gd name="T28" fmla="*/ 31 w 776"/>
                  <a:gd name="T29" fmla="*/ 1 h 2368"/>
                  <a:gd name="T30" fmla="*/ 36 w 776"/>
                  <a:gd name="T31" fmla="*/ 1 h 2368"/>
                  <a:gd name="T32" fmla="*/ 33 w 776"/>
                  <a:gd name="T33" fmla="*/ 2 h 2368"/>
                  <a:gd name="T34" fmla="*/ 36 w 776"/>
                  <a:gd name="T35" fmla="*/ 2 h 2368"/>
                  <a:gd name="T36" fmla="*/ 33 w 776"/>
                  <a:gd name="T37" fmla="*/ 2 h 2368"/>
                  <a:gd name="T38" fmla="*/ 38 w 776"/>
                  <a:gd name="T39" fmla="*/ 2 h 2368"/>
                  <a:gd name="T40" fmla="*/ 36 w 776"/>
                  <a:gd name="T41" fmla="*/ 2 h 2368"/>
                  <a:gd name="T42" fmla="*/ 38 w 776"/>
                  <a:gd name="T43" fmla="*/ 2 h 2368"/>
                  <a:gd name="T44" fmla="*/ 36 w 776"/>
                  <a:gd name="T45" fmla="*/ 2 h 2368"/>
                  <a:gd name="T46" fmla="*/ 38 w 776"/>
                  <a:gd name="T47" fmla="*/ 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933" name="Freeform 130"/>
              <p:cNvSpPr>
                <a:spLocks/>
              </p:cNvSpPr>
              <p:nvPr/>
            </p:nvSpPr>
            <p:spPr bwMode="hidden">
              <a:xfrm flipH="1">
                <a:off x="3507" y="350"/>
                <a:ext cx="273" cy="597"/>
              </a:xfrm>
              <a:custGeom>
                <a:avLst/>
                <a:gdLst>
                  <a:gd name="T0" fmla="*/ 0 w 776"/>
                  <a:gd name="T1" fmla="*/ 0 h 2368"/>
                  <a:gd name="T2" fmla="*/ 1 w 776"/>
                  <a:gd name="T3" fmla="*/ 0 h 2368"/>
                  <a:gd name="T4" fmla="*/ 0 w 776"/>
                  <a:gd name="T5" fmla="*/ 0 h 2368"/>
                  <a:gd name="T6" fmla="*/ 2 w 776"/>
                  <a:gd name="T7" fmla="*/ 0 h 2368"/>
                  <a:gd name="T8" fmla="*/ 1 w 776"/>
                  <a:gd name="T9" fmla="*/ 0 h 2368"/>
                  <a:gd name="T10" fmla="*/ 2 w 776"/>
                  <a:gd name="T11" fmla="*/ 1 h 2368"/>
                  <a:gd name="T12" fmla="*/ 2 w 776"/>
                  <a:gd name="T13" fmla="*/ 1 h 2368"/>
                  <a:gd name="T14" fmla="*/ 2 w 776"/>
                  <a:gd name="T15" fmla="*/ 1 h 2368"/>
                  <a:gd name="T16" fmla="*/ 2 w 776"/>
                  <a:gd name="T17" fmla="*/ 1 h 2368"/>
                  <a:gd name="T18" fmla="*/ 3 w 776"/>
                  <a:gd name="T19" fmla="*/ 1 h 2368"/>
                  <a:gd name="T20" fmla="*/ 2 w 776"/>
                  <a:gd name="T21" fmla="*/ 1 h 2368"/>
                  <a:gd name="T22" fmla="*/ 3 w 776"/>
                  <a:gd name="T23" fmla="*/ 1 h 2368"/>
                  <a:gd name="T24" fmla="*/ 3 w 776"/>
                  <a:gd name="T25" fmla="*/ 1 h 2368"/>
                  <a:gd name="T26" fmla="*/ 4 w 776"/>
                  <a:gd name="T27" fmla="*/ 1 h 2368"/>
                  <a:gd name="T28" fmla="*/ 3 w 776"/>
                  <a:gd name="T29" fmla="*/ 1 h 2368"/>
                  <a:gd name="T30" fmla="*/ 4 w 776"/>
                  <a:gd name="T31" fmla="*/ 1 h 2368"/>
                  <a:gd name="T32" fmla="*/ 4 w 776"/>
                  <a:gd name="T33" fmla="*/ 2 h 2368"/>
                  <a:gd name="T34" fmla="*/ 4 w 776"/>
                  <a:gd name="T35" fmla="*/ 2 h 2368"/>
                  <a:gd name="T36" fmla="*/ 4 w 776"/>
                  <a:gd name="T37" fmla="*/ 2 h 2368"/>
                  <a:gd name="T38" fmla="*/ 4 w 776"/>
                  <a:gd name="T39" fmla="*/ 2 h 2368"/>
                  <a:gd name="T40" fmla="*/ 4 w 776"/>
                  <a:gd name="T41" fmla="*/ 2 h 2368"/>
                  <a:gd name="T42" fmla="*/ 4 w 776"/>
                  <a:gd name="T43" fmla="*/ 2 h 2368"/>
                  <a:gd name="T44" fmla="*/ 4 w 776"/>
                  <a:gd name="T45" fmla="*/ 2 h 2368"/>
                  <a:gd name="T46" fmla="*/ 4 w 776"/>
                  <a:gd name="T47" fmla="*/ 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934" name="Freeform 131"/>
              <p:cNvSpPr>
                <a:spLocks/>
              </p:cNvSpPr>
              <p:nvPr/>
            </p:nvSpPr>
            <p:spPr bwMode="hidden">
              <a:xfrm flipH="1">
                <a:off x="3821" y="172"/>
                <a:ext cx="164" cy="597"/>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1 h 2368"/>
                  <a:gd name="T12" fmla="*/ 0 w 776"/>
                  <a:gd name="T13" fmla="*/ 1 h 2368"/>
                  <a:gd name="T14" fmla="*/ 0 w 776"/>
                  <a:gd name="T15" fmla="*/ 1 h 2368"/>
                  <a:gd name="T16" fmla="*/ 0 w 776"/>
                  <a:gd name="T17" fmla="*/ 1 h 2368"/>
                  <a:gd name="T18" fmla="*/ 0 w 776"/>
                  <a:gd name="T19" fmla="*/ 1 h 2368"/>
                  <a:gd name="T20" fmla="*/ 0 w 776"/>
                  <a:gd name="T21" fmla="*/ 1 h 2368"/>
                  <a:gd name="T22" fmla="*/ 0 w 776"/>
                  <a:gd name="T23" fmla="*/ 1 h 2368"/>
                  <a:gd name="T24" fmla="*/ 0 w 776"/>
                  <a:gd name="T25" fmla="*/ 1 h 2368"/>
                  <a:gd name="T26" fmla="*/ 0 w 776"/>
                  <a:gd name="T27" fmla="*/ 1 h 2368"/>
                  <a:gd name="T28" fmla="*/ 0 w 776"/>
                  <a:gd name="T29" fmla="*/ 1 h 2368"/>
                  <a:gd name="T30" fmla="*/ 0 w 776"/>
                  <a:gd name="T31" fmla="*/ 1 h 2368"/>
                  <a:gd name="T32" fmla="*/ 0 w 776"/>
                  <a:gd name="T33" fmla="*/ 2 h 2368"/>
                  <a:gd name="T34" fmla="*/ 0 w 776"/>
                  <a:gd name="T35" fmla="*/ 2 h 2368"/>
                  <a:gd name="T36" fmla="*/ 0 w 776"/>
                  <a:gd name="T37" fmla="*/ 2 h 2368"/>
                  <a:gd name="T38" fmla="*/ 0 w 776"/>
                  <a:gd name="T39" fmla="*/ 2 h 2368"/>
                  <a:gd name="T40" fmla="*/ 0 w 776"/>
                  <a:gd name="T41" fmla="*/ 2 h 2368"/>
                  <a:gd name="T42" fmla="*/ 0 w 776"/>
                  <a:gd name="T43" fmla="*/ 2 h 2368"/>
                  <a:gd name="T44" fmla="*/ 0 w 776"/>
                  <a:gd name="T45" fmla="*/ 2 h 2368"/>
                  <a:gd name="T46" fmla="*/ 0 w 776"/>
                  <a:gd name="T47" fmla="*/ 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935" name="Freeform 132"/>
              <p:cNvSpPr>
                <a:spLocks/>
              </p:cNvSpPr>
              <p:nvPr/>
            </p:nvSpPr>
            <p:spPr bwMode="hidden">
              <a:xfrm>
                <a:off x="4841" y="894"/>
                <a:ext cx="395" cy="628"/>
              </a:xfrm>
              <a:custGeom>
                <a:avLst/>
                <a:gdLst>
                  <a:gd name="T0" fmla="*/ 0 w 776"/>
                  <a:gd name="T1" fmla="*/ 0 h 2368"/>
                  <a:gd name="T2" fmla="*/ 8 w 776"/>
                  <a:gd name="T3" fmla="*/ 0 h 2368"/>
                  <a:gd name="T4" fmla="*/ 4 w 776"/>
                  <a:gd name="T5" fmla="*/ 0 h 2368"/>
                  <a:gd name="T6" fmla="*/ 11 w 776"/>
                  <a:gd name="T7" fmla="*/ 0 h 2368"/>
                  <a:gd name="T8" fmla="*/ 7 w 776"/>
                  <a:gd name="T9" fmla="*/ 1 h 2368"/>
                  <a:gd name="T10" fmla="*/ 13 w 776"/>
                  <a:gd name="T11" fmla="*/ 1 h 2368"/>
                  <a:gd name="T12" fmla="*/ 10 w 776"/>
                  <a:gd name="T13" fmla="*/ 1 h 2368"/>
                  <a:gd name="T14" fmla="*/ 16 w 776"/>
                  <a:gd name="T15" fmla="*/ 1 h 2368"/>
                  <a:gd name="T16" fmla="*/ 13 w 776"/>
                  <a:gd name="T17" fmla="*/ 1 h 2368"/>
                  <a:gd name="T18" fmla="*/ 18 w 776"/>
                  <a:gd name="T19" fmla="*/ 1 h 2368"/>
                  <a:gd name="T20" fmla="*/ 16 w 776"/>
                  <a:gd name="T21" fmla="*/ 1 h 2368"/>
                  <a:gd name="T22" fmla="*/ 20 w 776"/>
                  <a:gd name="T23" fmla="*/ 1 h 2368"/>
                  <a:gd name="T24" fmla="*/ 20 w 776"/>
                  <a:gd name="T25" fmla="*/ 1 h 2368"/>
                  <a:gd name="T26" fmla="*/ 23 w 776"/>
                  <a:gd name="T27" fmla="*/ 1 h 2368"/>
                  <a:gd name="T28" fmla="*/ 21 w 776"/>
                  <a:gd name="T29" fmla="*/ 2 h 2368"/>
                  <a:gd name="T30" fmla="*/ 24 w 776"/>
                  <a:gd name="T31" fmla="*/ 2 h 2368"/>
                  <a:gd name="T32" fmla="*/ 23 w 776"/>
                  <a:gd name="T33" fmla="*/ 2 h 2368"/>
                  <a:gd name="T34" fmla="*/ 24 w 776"/>
                  <a:gd name="T35" fmla="*/ 2 h 2368"/>
                  <a:gd name="T36" fmla="*/ 23 w 776"/>
                  <a:gd name="T37" fmla="*/ 2 h 2368"/>
                  <a:gd name="T38" fmla="*/ 26 w 776"/>
                  <a:gd name="T39" fmla="*/ 2 h 2368"/>
                  <a:gd name="T40" fmla="*/ 24 w 776"/>
                  <a:gd name="T41" fmla="*/ 3 h 2368"/>
                  <a:gd name="T42" fmla="*/ 26 w 776"/>
                  <a:gd name="T43" fmla="*/ 3 h 2368"/>
                  <a:gd name="T44" fmla="*/ 24 w 776"/>
                  <a:gd name="T45" fmla="*/ 3 h 2368"/>
                  <a:gd name="T46" fmla="*/ 26 w 776"/>
                  <a:gd name="T47" fmla="*/ 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936" name="Freeform 133"/>
              <p:cNvSpPr>
                <a:spLocks/>
              </p:cNvSpPr>
              <p:nvPr/>
            </p:nvSpPr>
            <p:spPr bwMode="hidden">
              <a:xfrm>
                <a:off x="4636" y="576"/>
                <a:ext cx="594" cy="417"/>
              </a:xfrm>
              <a:custGeom>
                <a:avLst/>
                <a:gdLst>
                  <a:gd name="T0" fmla="*/ 0 w 776"/>
                  <a:gd name="T1" fmla="*/ 0 h 2368"/>
                  <a:gd name="T2" fmla="*/ 64 w 776"/>
                  <a:gd name="T3" fmla="*/ 0 h 2368"/>
                  <a:gd name="T4" fmla="*/ 25 w 776"/>
                  <a:gd name="T5" fmla="*/ 0 h 2368"/>
                  <a:gd name="T6" fmla="*/ 89 w 776"/>
                  <a:gd name="T7" fmla="*/ 0 h 2368"/>
                  <a:gd name="T8" fmla="*/ 51 w 776"/>
                  <a:gd name="T9" fmla="*/ 0 h 2368"/>
                  <a:gd name="T10" fmla="*/ 101 w 776"/>
                  <a:gd name="T11" fmla="*/ 0 h 2368"/>
                  <a:gd name="T12" fmla="*/ 76 w 776"/>
                  <a:gd name="T13" fmla="*/ 0 h 2368"/>
                  <a:gd name="T14" fmla="*/ 126 w 776"/>
                  <a:gd name="T15" fmla="*/ 0 h 2368"/>
                  <a:gd name="T16" fmla="*/ 101 w 776"/>
                  <a:gd name="T17" fmla="*/ 0 h 2368"/>
                  <a:gd name="T18" fmla="*/ 139 w 776"/>
                  <a:gd name="T19" fmla="*/ 0 h 2368"/>
                  <a:gd name="T20" fmla="*/ 126 w 776"/>
                  <a:gd name="T21" fmla="*/ 0 h 2368"/>
                  <a:gd name="T22" fmla="*/ 152 w 776"/>
                  <a:gd name="T23" fmla="*/ 0 h 2368"/>
                  <a:gd name="T24" fmla="*/ 152 w 776"/>
                  <a:gd name="T25" fmla="*/ 0 h 2368"/>
                  <a:gd name="T26" fmla="*/ 176 w 776"/>
                  <a:gd name="T27" fmla="*/ 0 h 2368"/>
                  <a:gd name="T28" fmla="*/ 164 w 776"/>
                  <a:gd name="T29" fmla="*/ 0 h 2368"/>
                  <a:gd name="T30" fmla="*/ 189 w 776"/>
                  <a:gd name="T31" fmla="*/ 0 h 2368"/>
                  <a:gd name="T32" fmla="*/ 176 w 776"/>
                  <a:gd name="T33" fmla="*/ 0 h 2368"/>
                  <a:gd name="T34" fmla="*/ 189 w 776"/>
                  <a:gd name="T35" fmla="*/ 0 h 2368"/>
                  <a:gd name="T36" fmla="*/ 176 w 776"/>
                  <a:gd name="T37" fmla="*/ 0 h 2368"/>
                  <a:gd name="T38" fmla="*/ 201 w 776"/>
                  <a:gd name="T39" fmla="*/ 0 h 2368"/>
                  <a:gd name="T40" fmla="*/ 189 w 776"/>
                  <a:gd name="T41" fmla="*/ 0 h 2368"/>
                  <a:gd name="T42" fmla="*/ 201 w 776"/>
                  <a:gd name="T43" fmla="*/ 0 h 2368"/>
                  <a:gd name="T44" fmla="*/ 189 w 776"/>
                  <a:gd name="T45" fmla="*/ 0 h 2368"/>
                  <a:gd name="T46" fmla="*/ 20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937" name="Freeform 134"/>
              <p:cNvSpPr>
                <a:spLocks/>
              </p:cNvSpPr>
              <p:nvPr/>
            </p:nvSpPr>
            <p:spPr bwMode="hidden">
              <a:xfrm>
                <a:off x="4658" y="132"/>
                <a:ext cx="260" cy="559"/>
              </a:xfrm>
              <a:custGeom>
                <a:avLst/>
                <a:gdLst>
                  <a:gd name="T0" fmla="*/ 0 w 776"/>
                  <a:gd name="T1" fmla="*/ 0 h 2368"/>
                  <a:gd name="T2" fmla="*/ 1 w 776"/>
                  <a:gd name="T3" fmla="*/ 0 h 2368"/>
                  <a:gd name="T4" fmla="*/ 0 w 776"/>
                  <a:gd name="T5" fmla="*/ 0 h 2368"/>
                  <a:gd name="T6" fmla="*/ 1 w 776"/>
                  <a:gd name="T7" fmla="*/ 0 h 2368"/>
                  <a:gd name="T8" fmla="*/ 1 w 776"/>
                  <a:gd name="T9" fmla="*/ 0 h 2368"/>
                  <a:gd name="T10" fmla="*/ 2 w 776"/>
                  <a:gd name="T11" fmla="*/ 0 h 2368"/>
                  <a:gd name="T12" fmla="*/ 1 w 776"/>
                  <a:gd name="T13" fmla="*/ 0 h 2368"/>
                  <a:gd name="T14" fmla="*/ 2 w 776"/>
                  <a:gd name="T15" fmla="*/ 0 h 2368"/>
                  <a:gd name="T16" fmla="*/ 2 w 776"/>
                  <a:gd name="T17" fmla="*/ 0 h 2368"/>
                  <a:gd name="T18" fmla="*/ 2 w 776"/>
                  <a:gd name="T19" fmla="*/ 0 h 2368"/>
                  <a:gd name="T20" fmla="*/ 2 w 776"/>
                  <a:gd name="T21" fmla="*/ 0 h 2368"/>
                  <a:gd name="T22" fmla="*/ 2 w 776"/>
                  <a:gd name="T23" fmla="*/ 1 h 2368"/>
                  <a:gd name="T24" fmla="*/ 2 w 776"/>
                  <a:gd name="T25" fmla="*/ 1 h 2368"/>
                  <a:gd name="T26" fmla="*/ 3 w 776"/>
                  <a:gd name="T27" fmla="*/ 1 h 2368"/>
                  <a:gd name="T28" fmla="*/ 3 w 776"/>
                  <a:gd name="T29" fmla="*/ 1 h 2368"/>
                  <a:gd name="T30" fmla="*/ 3 w 776"/>
                  <a:gd name="T31" fmla="*/ 1 h 2368"/>
                  <a:gd name="T32" fmla="*/ 3 w 776"/>
                  <a:gd name="T33" fmla="*/ 1 h 2368"/>
                  <a:gd name="T34" fmla="*/ 3 w 776"/>
                  <a:gd name="T35" fmla="*/ 1 h 2368"/>
                  <a:gd name="T36" fmla="*/ 3 w 776"/>
                  <a:gd name="T37" fmla="*/ 1 h 2368"/>
                  <a:gd name="T38" fmla="*/ 3 w 776"/>
                  <a:gd name="T39" fmla="*/ 1 h 2368"/>
                  <a:gd name="T40" fmla="*/ 3 w 776"/>
                  <a:gd name="T41" fmla="*/ 1 h 2368"/>
                  <a:gd name="T42" fmla="*/ 3 w 776"/>
                  <a:gd name="T43" fmla="*/ 2 h 2368"/>
                  <a:gd name="T44" fmla="*/ 3 w 776"/>
                  <a:gd name="T45" fmla="*/ 2 h 2368"/>
                  <a:gd name="T46" fmla="*/ 3 w 776"/>
                  <a:gd name="T47" fmla="*/ 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938" name="Freeform 135"/>
              <p:cNvSpPr>
                <a:spLocks/>
              </p:cNvSpPr>
              <p:nvPr/>
            </p:nvSpPr>
            <p:spPr bwMode="hidden">
              <a:xfrm rot="-1346631">
                <a:off x="4401" y="599"/>
                <a:ext cx="175" cy="329"/>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939" name="Freeform 136"/>
              <p:cNvSpPr>
                <a:spLocks/>
              </p:cNvSpPr>
              <p:nvPr/>
            </p:nvSpPr>
            <p:spPr bwMode="hidden">
              <a:xfrm rot="1346631" flipH="1">
                <a:off x="3783" y="589"/>
                <a:ext cx="172" cy="33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123907" name="Rectangle 137"/>
          <p:cNvSpPr>
            <a:spLocks noGrp="1" noChangeArrowheads="1"/>
          </p:cNvSpPr>
          <p:nvPr>
            <p:ph type="title"/>
          </p:nvPr>
        </p:nvSpPr>
        <p:spPr bwMode="auto">
          <a:xfrm>
            <a:off x="685800" y="301626"/>
            <a:ext cx="777240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58" tIns="45679" rIns="91358" bIns="45679" numCol="1" anchor="ctr" anchorCtr="0" compatLnSpc="1">
            <a:prstTxWarp prst="textNoShape">
              <a:avLst/>
            </a:prstTxWarp>
          </a:bodyPr>
          <a:lstStyle/>
          <a:p>
            <a:pPr lvl="0"/>
            <a:r>
              <a:rPr lang="en-US"/>
              <a:t>Click to edit Master title style</a:t>
            </a:r>
          </a:p>
        </p:txBody>
      </p:sp>
      <p:sp>
        <p:nvSpPr>
          <p:cNvPr id="123908" name="Rectangle 138"/>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58" tIns="45679" rIns="91358" bIns="4567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7403" name="Rectangle 13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358" tIns="45679" rIns="91358" bIns="45679" numCol="1" anchor="t" anchorCtr="0" compatLnSpc="1">
            <a:prstTxWarp prst="textNoShape">
              <a:avLst/>
            </a:prstTxWarp>
          </a:bodyPr>
          <a:lstStyle>
            <a:lvl1pPr algn="l">
              <a:spcBef>
                <a:spcPct val="0"/>
              </a:spcBef>
              <a:buClrTx/>
              <a:buFontTx/>
              <a:buNone/>
              <a:defRPr sz="1400">
                <a:solidFill>
                  <a:srgbClr val="FFCC00"/>
                </a:solidFill>
                <a:latin typeface="Arial Black" pitchFamily="-112" charset="0"/>
                <a:ea typeface="+mn-ea"/>
                <a:cs typeface="+mn-cs"/>
              </a:defRPr>
            </a:lvl1pPr>
          </a:lstStyle>
          <a:p>
            <a:endParaRPr lang="zh-CN" altLang="en-US"/>
          </a:p>
        </p:txBody>
      </p:sp>
      <p:sp>
        <p:nvSpPr>
          <p:cNvPr id="267404" name="Rectangle 140"/>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358" tIns="45679" rIns="91358" bIns="45679" numCol="1" anchor="t" anchorCtr="0" compatLnSpc="1">
            <a:prstTxWarp prst="textNoShape">
              <a:avLst/>
            </a:prstTxWarp>
          </a:bodyPr>
          <a:lstStyle>
            <a:lvl1pPr algn="ctr">
              <a:spcBef>
                <a:spcPct val="0"/>
              </a:spcBef>
              <a:buClrTx/>
              <a:buFontTx/>
              <a:buNone/>
              <a:defRPr sz="1400">
                <a:solidFill>
                  <a:srgbClr val="FFCC00"/>
                </a:solidFill>
                <a:latin typeface="Arial Black" pitchFamily="-112" charset="0"/>
                <a:ea typeface="+mn-ea"/>
                <a:cs typeface="+mn-cs"/>
              </a:defRPr>
            </a:lvl1pPr>
          </a:lstStyle>
          <a:p>
            <a:endParaRPr lang="zh-CN" altLang="en-US"/>
          </a:p>
        </p:txBody>
      </p:sp>
      <p:sp>
        <p:nvSpPr>
          <p:cNvPr id="267405" name="Rectangle 14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358" tIns="45679" rIns="91358" bIns="45679" numCol="1" anchor="t" anchorCtr="0" compatLnSpc="1">
            <a:prstTxWarp prst="textNoShape">
              <a:avLst/>
            </a:prstTxWarp>
          </a:bodyPr>
          <a:lstStyle>
            <a:lvl1pPr algn="r">
              <a:defRPr sz="1400">
                <a:solidFill>
                  <a:srgbClr val="FFCC00"/>
                </a:solidFill>
                <a:latin typeface="Arial Black" charset="0"/>
              </a:defRPr>
            </a:lvl1pPr>
          </a:lstStyle>
          <a:p>
            <a:fld id="{97DA1CAF-EFFD-40F5-A7E9-D811A0C47F23}" type="slidenum">
              <a:rPr lang="zh-CN" altLang="en-US" smtClean="0"/>
              <a:pPr/>
              <a:t>‹#›</a:t>
            </a:fld>
            <a:endParaRPr lang="en-US" altLang="zh-CN"/>
          </a:p>
        </p:txBody>
      </p:sp>
    </p:spTree>
    <p:extLst>
      <p:ext uri="{BB962C8B-B14F-4D97-AF65-F5344CB8AC3E}">
        <p14:creationId xmlns:p14="http://schemas.microsoft.com/office/powerpoint/2010/main" val="3120774410"/>
      </p:ext>
    </p:extLst>
  </p:cSld>
  <p:clrMap bg1="dk2" tx1="lt1" bg2="dk1" tx2="lt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Lst>
  <p:txStyles>
    <p:titleStyle>
      <a:lvl1pPr algn="l"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4400">
          <a:solidFill>
            <a:schemeClr val="tx2"/>
          </a:solidFill>
          <a:latin typeface="Arial Black" pitchFamily="-112" charset="0"/>
          <a:ea typeface="ＭＳ Ｐゴシック" pitchFamily="-112" charset="-128"/>
          <a:cs typeface="ＭＳ Ｐゴシック" pitchFamily="-112" charset="-128"/>
        </a:defRPr>
      </a:lvl2pPr>
      <a:lvl3pPr algn="l" rtl="0" eaLnBrk="0" fontAlgn="base" hangingPunct="0">
        <a:spcBef>
          <a:spcPct val="0"/>
        </a:spcBef>
        <a:spcAft>
          <a:spcPct val="0"/>
        </a:spcAft>
        <a:defRPr sz="4400">
          <a:solidFill>
            <a:schemeClr val="tx2"/>
          </a:solidFill>
          <a:latin typeface="Arial Black" pitchFamily="-112" charset="0"/>
          <a:ea typeface="ＭＳ Ｐゴシック" pitchFamily="-112" charset="-128"/>
          <a:cs typeface="ＭＳ Ｐゴシック" pitchFamily="-112" charset="-128"/>
        </a:defRPr>
      </a:lvl3pPr>
      <a:lvl4pPr algn="l" rtl="0" eaLnBrk="0" fontAlgn="base" hangingPunct="0">
        <a:spcBef>
          <a:spcPct val="0"/>
        </a:spcBef>
        <a:spcAft>
          <a:spcPct val="0"/>
        </a:spcAft>
        <a:defRPr sz="4400">
          <a:solidFill>
            <a:schemeClr val="tx2"/>
          </a:solidFill>
          <a:latin typeface="Arial Black" pitchFamily="-112" charset="0"/>
          <a:ea typeface="ＭＳ Ｐゴシック" pitchFamily="-112" charset="-128"/>
          <a:cs typeface="ＭＳ Ｐゴシック" pitchFamily="-112" charset="-128"/>
        </a:defRPr>
      </a:lvl4pPr>
      <a:lvl5pPr algn="l" rtl="0" eaLnBrk="0" fontAlgn="base" hangingPunct="0">
        <a:spcBef>
          <a:spcPct val="0"/>
        </a:spcBef>
        <a:spcAft>
          <a:spcPct val="0"/>
        </a:spcAft>
        <a:defRPr sz="4400">
          <a:solidFill>
            <a:schemeClr val="tx2"/>
          </a:solidFill>
          <a:latin typeface="Arial Black" pitchFamily="-112" charset="0"/>
          <a:ea typeface="ＭＳ Ｐゴシック" pitchFamily="-112" charset="-128"/>
          <a:cs typeface="ＭＳ Ｐゴシック" pitchFamily="-112" charset="-128"/>
        </a:defRPr>
      </a:lvl5pPr>
      <a:lvl6pPr marL="456793" algn="l" rtl="0" fontAlgn="base">
        <a:spcBef>
          <a:spcPct val="0"/>
        </a:spcBef>
        <a:spcAft>
          <a:spcPct val="0"/>
        </a:spcAft>
        <a:defRPr sz="4400">
          <a:solidFill>
            <a:schemeClr val="tx2"/>
          </a:solidFill>
          <a:latin typeface="Arial Black" pitchFamily="-112" charset="0"/>
        </a:defRPr>
      </a:lvl6pPr>
      <a:lvl7pPr marL="913589" algn="l" rtl="0" fontAlgn="base">
        <a:spcBef>
          <a:spcPct val="0"/>
        </a:spcBef>
        <a:spcAft>
          <a:spcPct val="0"/>
        </a:spcAft>
        <a:defRPr sz="4400">
          <a:solidFill>
            <a:schemeClr val="tx2"/>
          </a:solidFill>
          <a:latin typeface="Arial Black" pitchFamily="-112" charset="0"/>
        </a:defRPr>
      </a:lvl7pPr>
      <a:lvl8pPr marL="1370390" algn="l" rtl="0" fontAlgn="base">
        <a:spcBef>
          <a:spcPct val="0"/>
        </a:spcBef>
        <a:spcAft>
          <a:spcPct val="0"/>
        </a:spcAft>
        <a:defRPr sz="4400">
          <a:solidFill>
            <a:schemeClr val="tx2"/>
          </a:solidFill>
          <a:latin typeface="Arial Black" pitchFamily="-112" charset="0"/>
        </a:defRPr>
      </a:lvl8pPr>
      <a:lvl9pPr marL="1827184" algn="l" rtl="0" fontAlgn="base">
        <a:spcBef>
          <a:spcPct val="0"/>
        </a:spcBef>
        <a:spcAft>
          <a:spcPct val="0"/>
        </a:spcAft>
        <a:defRPr sz="4400">
          <a:solidFill>
            <a:schemeClr val="tx2"/>
          </a:solidFill>
          <a:latin typeface="Arial Black" pitchFamily="-112" charset="0"/>
        </a:defRPr>
      </a:lvl9pPr>
    </p:titleStyle>
    <p:bodyStyle>
      <a:lvl1pPr marL="342600" indent="-342600" algn="l" rtl="0" eaLnBrk="0" fontAlgn="base" hangingPunct="0">
        <a:spcBef>
          <a:spcPct val="20000"/>
        </a:spcBef>
        <a:spcAft>
          <a:spcPct val="0"/>
        </a:spcAft>
        <a:buClr>
          <a:schemeClr val="hlink"/>
        </a:buClr>
        <a:buChar char="•"/>
        <a:defRPr sz="3200">
          <a:solidFill>
            <a:schemeClr val="tx1"/>
          </a:solidFill>
          <a:latin typeface="+mn-lt"/>
          <a:ea typeface="ＭＳ Ｐゴシック" pitchFamily="-112" charset="-128"/>
          <a:cs typeface="ＭＳ Ｐゴシック" pitchFamily="-112" charset="-128"/>
        </a:defRPr>
      </a:lvl1pPr>
      <a:lvl2pPr marL="742293" indent="-285499" algn="l" rtl="0" eaLnBrk="0" fontAlgn="base" hangingPunct="0">
        <a:spcBef>
          <a:spcPct val="20000"/>
        </a:spcBef>
        <a:spcAft>
          <a:spcPct val="0"/>
        </a:spcAft>
        <a:buClr>
          <a:schemeClr val="folHlink"/>
        </a:buClr>
        <a:buChar char="•"/>
        <a:defRPr sz="2800">
          <a:solidFill>
            <a:schemeClr val="tx1"/>
          </a:solidFill>
          <a:latin typeface="+mn-lt"/>
          <a:ea typeface="ＭＳ Ｐゴシック" pitchFamily="-112" charset="-128"/>
        </a:defRPr>
      </a:lvl2pPr>
      <a:lvl3pPr marL="1141986" indent="-228395"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598783" indent="-228395" algn="l" rtl="0" eaLnBrk="0" fontAlgn="base" hangingPunct="0">
        <a:spcBef>
          <a:spcPct val="20000"/>
        </a:spcBef>
        <a:spcAft>
          <a:spcPct val="0"/>
        </a:spcAft>
        <a:buFont typeface="Times New Roman" charset="0"/>
        <a:buChar char="−"/>
        <a:defRPr sz="2000">
          <a:solidFill>
            <a:schemeClr val="tx1"/>
          </a:solidFill>
          <a:latin typeface="+mn-lt"/>
          <a:ea typeface="ＭＳ Ｐゴシック" pitchFamily="-112" charset="-128"/>
        </a:defRPr>
      </a:lvl4pPr>
      <a:lvl5pPr marL="2055584" indent="-228395" algn="l" rtl="0" eaLnBrk="0" fontAlgn="base" hangingPunct="0">
        <a:spcBef>
          <a:spcPct val="20000"/>
        </a:spcBef>
        <a:spcAft>
          <a:spcPct val="0"/>
        </a:spcAft>
        <a:buFont typeface="Times New Roman" charset="0"/>
        <a:buChar char="–"/>
        <a:defRPr sz="2000">
          <a:solidFill>
            <a:schemeClr val="tx1"/>
          </a:solidFill>
          <a:latin typeface="+mn-lt"/>
          <a:ea typeface="ＭＳ Ｐゴシック" pitchFamily="-112" charset="-128"/>
        </a:defRPr>
      </a:lvl5pPr>
      <a:lvl6pPr marL="2512379" indent="-228395" algn="l" rtl="0" fontAlgn="base">
        <a:spcBef>
          <a:spcPct val="20000"/>
        </a:spcBef>
        <a:spcAft>
          <a:spcPct val="0"/>
        </a:spcAft>
        <a:buFont typeface="Times New Roman" pitchFamily="-112" charset="0"/>
        <a:buChar char="–"/>
        <a:defRPr sz="2000">
          <a:solidFill>
            <a:schemeClr val="tx1"/>
          </a:solidFill>
          <a:latin typeface="+mn-lt"/>
          <a:ea typeface="ＭＳ Ｐゴシック" pitchFamily="-112" charset="-128"/>
        </a:defRPr>
      </a:lvl6pPr>
      <a:lvl7pPr marL="2969173" indent="-228395" algn="l" rtl="0" fontAlgn="base">
        <a:spcBef>
          <a:spcPct val="20000"/>
        </a:spcBef>
        <a:spcAft>
          <a:spcPct val="0"/>
        </a:spcAft>
        <a:buFont typeface="Times New Roman" pitchFamily="-112" charset="0"/>
        <a:buChar char="–"/>
        <a:defRPr sz="2000">
          <a:solidFill>
            <a:schemeClr val="tx1"/>
          </a:solidFill>
          <a:latin typeface="+mn-lt"/>
          <a:ea typeface="ＭＳ Ｐゴシック" pitchFamily="-112" charset="-128"/>
        </a:defRPr>
      </a:lvl7pPr>
      <a:lvl8pPr marL="3425972" indent="-228395" algn="l" rtl="0" fontAlgn="base">
        <a:spcBef>
          <a:spcPct val="20000"/>
        </a:spcBef>
        <a:spcAft>
          <a:spcPct val="0"/>
        </a:spcAft>
        <a:buFont typeface="Times New Roman" pitchFamily="-112" charset="0"/>
        <a:buChar char="–"/>
        <a:defRPr sz="2000">
          <a:solidFill>
            <a:schemeClr val="tx1"/>
          </a:solidFill>
          <a:latin typeface="+mn-lt"/>
          <a:ea typeface="ＭＳ Ｐゴシック" pitchFamily="-112" charset="-128"/>
        </a:defRPr>
      </a:lvl8pPr>
      <a:lvl9pPr marL="3882762" indent="-228395" algn="l" rtl="0" fontAlgn="base">
        <a:spcBef>
          <a:spcPct val="20000"/>
        </a:spcBef>
        <a:spcAft>
          <a:spcPct val="0"/>
        </a:spcAft>
        <a:buFont typeface="Times New Roman" pitchFamily="-112" charset="0"/>
        <a:buChar char="–"/>
        <a:defRPr sz="2000">
          <a:solidFill>
            <a:schemeClr val="tx1"/>
          </a:solidFill>
          <a:latin typeface="+mn-lt"/>
          <a:ea typeface="ＭＳ Ｐゴシック" pitchFamily="-112" charset="-128"/>
        </a:defRPr>
      </a:lvl9pPr>
    </p:bodyStyle>
    <p:otherStyle>
      <a:defPPr>
        <a:defRPr lang="en-US"/>
      </a:defPPr>
      <a:lvl1pPr marL="0" algn="l" defTabSz="456793" rtl="0" eaLnBrk="1" latinLnBrk="0" hangingPunct="1">
        <a:defRPr sz="1800" kern="1200">
          <a:solidFill>
            <a:schemeClr val="tx1"/>
          </a:solidFill>
          <a:latin typeface="+mn-lt"/>
          <a:ea typeface="+mn-ea"/>
          <a:cs typeface="+mn-cs"/>
        </a:defRPr>
      </a:lvl1pPr>
      <a:lvl2pPr marL="456793" algn="l" defTabSz="456793" rtl="0" eaLnBrk="1" latinLnBrk="0" hangingPunct="1">
        <a:defRPr sz="1800" kern="1200">
          <a:solidFill>
            <a:schemeClr val="tx1"/>
          </a:solidFill>
          <a:latin typeface="+mn-lt"/>
          <a:ea typeface="+mn-ea"/>
          <a:cs typeface="+mn-cs"/>
        </a:defRPr>
      </a:lvl2pPr>
      <a:lvl3pPr marL="913589" algn="l" defTabSz="456793" rtl="0" eaLnBrk="1" latinLnBrk="0" hangingPunct="1">
        <a:defRPr sz="1800" kern="1200">
          <a:solidFill>
            <a:schemeClr val="tx1"/>
          </a:solidFill>
          <a:latin typeface="+mn-lt"/>
          <a:ea typeface="+mn-ea"/>
          <a:cs typeface="+mn-cs"/>
        </a:defRPr>
      </a:lvl3pPr>
      <a:lvl4pPr marL="1370390" algn="l" defTabSz="456793" rtl="0" eaLnBrk="1" latinLnBrk="0" hangingPunct="1">
        <a:defRPr sz="1800" kern="1200">
          <a:solidFill>
            <a:schemeClr val="tx1"/>
          </a:solidFill>
          <a:latin typeface="+mn-lt"/>
          <a:ea typeface="+mn-ea"/>
          <a:cs typeface="+mn-cs"/>
        </a:defRPr>
      </a:lvl4pPr>
      <a:lvl5pPr marL="1827184" algn="l" defTabSz="456793" rtl="0" eaLnBrk="1" latinLnBrk="0" hangingPunct="1">
        <a:defRPr sz="1800" kern="1200">
          <a:solidFill>
            <a:schemeClr val="tx1"/>
          </a:solidFill>
          <a:latin typeface="+mn-lt"/>
          <a:ea typeface="+mn-ea"/>
          <a:cs typeface="+mn-cs"/>
        </a:defRPr>
      </a:lvl5pPr>
      <a:lvl6pPr marL="2283978" algn="l" defTabSz="456793" rtl="0" eaLnBrk="1" latinLnBrk="0" hangingPunct="1">
        <a:defRPr sz="1800" kern="1200">
          <a:solidFill>
            <a:schemeClr val="tx1"/>
          </a:solidFill>
          <a:latin typeface="+mn-lt"/>
          <a:ea typeface="+mn-ea"/>
          <a:cs typeface="+mn-cs"/>
        </a:defRPr>
      </a:lvl6pPr>
      <a:lvl7pPr marL="2740777" algn="l" defTabSz="456793" rtl="0" eaLnBrk="1" latinLnBrk="0" hangingPunct="1">
        <a:defRPr sz="1800" kern="1200">
          <a:solidFill>
            <a:schemeClr val="tx1"/>
          </a:solidFill>
          <a:latin typeface="+mn-lt"/>
          <a:ea typeface="+mn-ea"/>
          <a:cs typeface="+mn-cs"/>
        </a:defRPr>
      </a:lvl7pPr>
      <a:lvl8pPr marL="3197567" algn="l" defTabSz="456793" rtl="0" eaLnBrk="1" latinLnBrk="0" hangingPunct="1">
        <a:defRPr sz="1800" kern="1200">
          <a:solidFill>
            <a:schemeClr val="tx1"/>
          </a:solidFill>
          <a:latin typeface="+mn-lt"/>
          <a:ea typeface="+mn-ea"/>
          <a:cs typeface="+mn-cs"/>
        </a:defRPr>
      </a:lvl8pPr>
      <a:lvl9pPr marL="3654368" algn="l" defTabSz="45679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3122" name="Group 2"/>
          <p:cNvGrpSpPr>
            <a:grpSpLocks/>
          </p:cNvGrpSpPr>
          <p:nvPr/>
        </p:nvGrpSpPr>
        <p:grpSpPr bwMode="auto">
          <a:xfrm>
            <a:off x="0" y="2286000"/>
            <a:ext cx="9144000" cy="3581400"/>
            <a:chOff x="0" y="1968"/>
            <a:chExt cx="5760" cy="2256"/>
          </a:xfrm>
        </p:grpSpPr>
        <p:sp>
          <p:nvSpPr>
            <p:cNvPr id="133129" name="Rectangle 3"/>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20000"/>
                </a:spcBef>
                <a:buClr>
                  <a:srgbClr val="960000"/>
                </a:buClr>
                <a:buFontTx/>
                <a:buChar char="•"/>
              </a:pPr>
              <a:endParaRPr lang="en-US" sz="3200">
                <a:solidFill>
                  <a:srgbClr val="FFFFFF"/>
                </a:solidFill>
                <a:latin typeface="Arial Black" charset="0"/>
                <a:ea typeface="Osaka" charset="0"/>
                <a:cs typeface="Osaka" charset="0"/>
              </a:endParaRPr>
            </a:p>
          </p:txBody>
        </p:sp>
        <p:sp>
          <p:nvSpPr>
            <p:cNvPr id="133130" name="Rectangle 4"/>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20000"/>
                </a:spcBef>
                <a:buClr>
                  <a:srgbClr val="960000"/>
                </a:buClr>
                <a:buFontTx/>
                <a:buChar char="•"/>
              </a:pPr>
              <a:endParaRPr lang="en-US" sz="3200">
                <a:solidFill>
                  <a:srgbClr val="FFFFFF"/>
                </a:solidFill>
                <a:latin typeface="Arial Black" charset="0"/>
                <a:ea typeface="Osaka" charset="0"/>
                <a:cs typeface="Osaka" charset="0"/>
              </a:endParaRPr>
            </a:p>
          </p:txBody>
        </p:sp>
        <p:sp>
          <p:nvSpPr>
            <p:cNvPr id="133131" name="Rectangle 5"/>
            <p:cNvSpPr>
              <a:spLocks noChangeArrowheads="1"/>
            </p:cNvSpPr>
            <p:nvPr/>
          </p:nvSpPr>
          <p:spPr bwMode="auto">
            <a:xfrm>
              <a:off x="9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20000"/>
                </a:spcBef>
                <a:buClr>
                  <a:srgbClr val="960000"/>
                </a:buClr>
                <a:buFontTx/>
                <a:buChar char="•"/>
              </a:pPr>
              <a:endParaRPr lang="en-US" sz="3200">
                <a:solidFill>
                  <a:srgbClr val="FFFFFF"/>
                </a:solidFill>
                <a:latin typeface="Arial Black" charset="0"/>
                <a:ea typeface="Osaka" charset="0"/>
                <a:cs typeface="Osaka" charset="0"/>
              </a:endParaRPr>
            </a:p>
          </p:txBody>
        </p:sp>
        <p:sp>
          <p:nvSpPr>
            <p:cNvPr id="133132" name="Rectangle 6"/>
            <p:cNvSpPr>
              <a:spLocks noChangeArrowheads="1"/>
            </p:cNvSpPr>
            <p:nvPr/>
          </p:nvSpPr>
          <p:spPr bwMode="auto">
            <a:xfrm>
              <a:off x="19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20000"/>
                </a:spcBef>
                <a:buClr>
                  <a:srgbClr val="960000"/>
                </a:buClr>
                <a:buFontTx/>
                <a:buChar char="•"/>
              </a:pPr>
              <a:endParaRPr lang="en-US" sz="3200">
                <a:solidFill>
                  <a:srgbClr val="FFFFFF"/>
                </a:solidFill>
                <a:latin typeface="Arial Black" charset="0"/>
                <a:ea typeface="Osaka" charset="0"/>
                <a:cs typeface="Osaka" charset="0"/>
              </a:endParaRPr>
            </a:p>
          </p:txBody>
        </p:sp>
        <p:sp>
          <p:nvSpPr>
            <p:cNvPr id="133133" name="Rectangle 7"/>
            <p:cNvSpPr>
              <a:spLocks noChangeArrowheads="1"/>
            </p:cNvSpPr>
            <p:nvPr/>
          </p:nvSpPr>
          <p:spPr bwMode="auto">
            <a:xfrm>
              <a:off x="28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20000"/>
                </a:spcBef>
                <a:buClr>
                  <a:srgbClr val="960000"/>
                </a:buClr>
                <a:buFontTx/>
                <a:buChar char="•"/>
              </a:pPr>
              <a:endParaRPr lang="en-US" sz="3200">
                <a:solidFill>
                  <a:srgbClr val="FFFFFF"/>
                </a:solidFill>
                <a:latin typeface="Arial Black" charset="0"/>
                <a:ea typeface="Osaka" charset="0"/>
                <a:cs typeface="Osaka" charset="0"/>
              </a:endParaRPr>
            </a:p>
          </p:txBody>
        </p:sp>
        <p:sp>
          <p:nvSpPr>
            <p:cNvPr id="133134" name="Rectangle 8"/>
            <p:cNvSpPr>
              <a:spLocks noChangeArrowheads="1"/>
            </p:cNvSpPr>
            <p:nvPr/>
          </p:nvSpPr>
          <p:spPr bwMode="auto">
            <a:xfrm>
              <a:off x="38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20000"/>
                </a:spcBef>
                <a:buClr>
                  <a:srgbClr val="960000"/>
                </a:buClr>
                <a:buFontTx/>
                <a:buChar char="•"/>
              </a:pPr>
              <a:endParaRPr lang="en-US" sz="3200">
                <a:solidFill>
                  <a:srgbClr val="FFFFFF"/>
                </a:solidFill>
                <a:latin typeface="Arial Black" charset="0"/>
                <a:ea typeface="Osaka" charset="0"/>
                <a:cs typeface="Osaka" charset="0"/>
              </a:endParaRPr>
            </a:p>
          </p:txBody>
        </p:sp>
        <p:sp>
          <p:nvSpPr>
            <p:cNvPr id="133135" name="Rectangle 9"/>
            <p:cNvSpPr>
              <a:spLocks noChangeArrowheads="1"/>
            </p:cNvSpPr>
            <p:nvPr/>
          </p:nvSpPr>
          <p:spPr bwMode="auto">
            <a:xfrm>
              <a:off x="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20000"/>
                </a:spcBef>
                <a:buClr>
                  <a:srgbClr val="960000"/>
                </a:buClr>
                <a:buFontTx/>
                <a:buChar char="•"/>
              </a:pPr>
              <a:endParaRPr lang="en-US" sz="3200">
                <a:solidFill>
                  <a:srgbClr val="FFFFFF"/>
                </a:solidFill>
                <a:latin typeface="Arial Black" charset="0"/>
                <a:ea typeface="Osaka" charset="0"/>
                <a:cs typeface="Osaka" charset="0"/>
              </a:endParaRPr>
            </a:p>
          </p:txBody>
        </p:sp>
        <p:sp>
          <p:nvSpPr>
            <p:cNvPr id="133136" name="Rectangle 10"/>
            <p:cNvSpPr>
              <a:spLocks noChangeArrowheads="1"/>
            </p:cNvSpPr>
            <p:nvPr/>
          </p:nvSpPr>
          <p:spPr bwMode="auto">
            <a:xfrm>
              <a:off x="48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20000"/>
                </a:spcBef>
                <a:buClr>
                  <a:srgbClr val="960000"/>
                </a:buClr>
                <a:buFontTx/>
                <a:buChar char="•"/>
              </a:pPr>
              <a:endParaRPr lang="en-US" sz="3200">
                <a:solidFill>
                  <a:srgbClr val="FFFFFF"/>
                </a:solidFill>
                <a:latin typeface="Arial Black" charset="0"/>
                <a:ea typeface="Osaka" charset="0"/>
                <a:cs typeface="Osaka" charset="0"/>
              </a:endParaRPr>
            </a:p>
          </p:txBody>
        </p:sp>
        <p:sp>
          <p:nvSpPr>
            <p:cNvPr id="133137" name="Rectangle 11"/>
            <p:cNvSpPr>
              <a:spLocks noChangeArrowheads="1"/>
            </p:cNvSpPr>
            <p:nvPr/>
          </p:nvSpPr>
          <p:spPr bwMode="auto">
            <a:xfrm>
              <a:off x="57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20000"/>
                </a:spcBef>
                <a:buClr>
                  <a:srgbClr val="960000"/>
                </a:buClr>
                <a:buFontTx/>
                <a:buChar char="•"/>
              </a:pPr>
              <a:endParaRPr lang="en-US" sz="3200">
                <a:solidFill>
                  <a:srgbClr val="FFFFFF"/>
                </a:solidFill>
                <a:latin typeface="Arial Black" charset="0"/>
                <a:ea typeface="Osaka" charset="0"/>
                <a:cs typeface="Osaka" charset="0"/>
              </a:endParaRPr>
            </a:p>
          </p:txBody>
        </p:sp>
        <p:sp>
          <p:nvSpPr>
            <p:cNvPr id="133138" name="Rectangle 12"/>
            <p:cNvSpPr>
              <a:spLocks noChangeArrowheads="1"/>
            </p:cNvSpPr>
            <p:nvPr/>
          </p:nvSpPr>
          <p:spPr bwMode="auto">
            <a:xfrm>
              <a:off x="67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20000"/>
                </a:spcBef>
                <a:buClr>
                  <a:srgbClr val="960000"/>
                </a:buClr>
                <a:buFontTx/>
                <a:buChar char="•"/>
              </a:pPr>
              <a:endParaRPr lang="en-US" sz="3200">
                <a:solidFill>
                  <a:srgbClr val="FFFFFF"/>
                </a:solidFill>
                <a:latin typeface="Arial Black" charset="0"/>
                <a:ea typeface="Osaka" charset="0"/>
                <a:cs typeface="Osaka" charset="0"/>
              </a:endParaRPr>
            </a:p>
          </p:txBody>
        </p:sp>
        <p:sp>
          <p:nvSpPr>
            <p:cNvPr id="133139" name="Rectangle 13"/>
            <p:cNvSpPr>
              <a:spLocks noChangeArrowheads="1"/>
            </p:cNvSpPr>
            <p:nvPr/>
          </p:nvSpPr>
          <p:spPr bwMode="auto">
            <a:xfrm>
              <a:off x="76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20000"/>
                </a:spcBef>
                <a:buClr>
                  <a:srgbClr val="960000"/>
                </a:buClr>
                <a:buFontTx/>
                <a:buChar char="•"/>
              </a:pPr>
              <a:endParaRPr lang="en-US" sz="3200">
                <a:solidFill>
                  <a:srgbClr val="FFFFFF"/>
                </a:solidFill>
                <a:latin typeface="Arial Black" charset="0"/>
                <a:ea typeface="Osaka" charset="0"/>
                <a:cs typeface="Osaka" charset="0"/>
              </a:endParaRPr>
            </a:p>
          </p:txBody>
        </p:sp>
        <p:sp>
          <p:nvSpPr>
            <p:cNvPr id="133140" name="Rectangle 14"/>
            <p:cNvSpPr>
              <a:spLocks noChangeArrowheads="1"/>
            </p:cNvSpPr>
            <p:nvPr/>
          </p:nvSpPr>
          <p:spPr bwMode="auto">
            <a:xfrm>
              <a:off x="86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20000"/>
                </a:spcBef>
                <a:buClr>
                  <a:srgbClr val="960000"/>
                </a:buClr>
                <a:buFontTx/>
                <a:buChar char="•"/>
              </a:pPr>
              <a:endParaRPr lang="en-US" sz="3200">
                <a:solidFill>
                  <a:srgbClr val="FFFFFF"/>
                </a:solidFill>
                <a:latin typeface="Arial Black" charset="0"/>
                <a:ea typeface="Osaka" charset="0"/>
                <a:cs typeface="Osaka" charset="0"/>
              </a:endParaRPr>
            </a:p>
          </p:txBody>
        </p:sp>
        <p:sp>
          <p:nvSpPr>
            <p:cNvPr id="133141" name="Rectangle 15"/>
            <p:cNvSpPr>
              <a:spLocks noChangeArrowheads="1"/>
            </p:cNvSpPr>
            <p:nvPr/>
          </p:nvSpPr>
          <p:spPr bwMode="auto">
            <a:xfrm>
              <a:off x="96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20000"/>
                </a:spcBef>
                <a:buClr>
                  <a:srgbClr val="960000"/>
                </a:buClr>
                <a:buFontTx/>
                <a:buChar char="•"/>
              </a:pPr>
              <a:endParaRPr lang="en-US" sz="3200">
                <a:solidFill>
                  <a:srgbClr val="FFFFFF"/>
                </a:solidFill>
                <a:latin typeface="Arial Black" charset="0"/>
                <a:ea typeface="Osaka" charset="0"/>
                <a:cs typeface="Osaka" charset="0"/>
              </a:endParaRPr>
            </a:p>
          </p:txBody>
        </p:sp>
        <p:sp>
          <p:nvSpPr>
            <p:cNvPr id="133142" name="Rectangle 16"/>
            <p:cNvSpPr>
              <a:spLocks noChangeArrowheads="1"/>
            </p:cNvSpPr>
            <p:nvPr/>
          </p:nvSpPr>
          <p:spPr bwMode="auto">
            <a:xfrm>
              <a:off x="105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20000"/>
                </a:spcBef>
                <a:buClr>
                  <a:srgbClr val="960000"/>
                </a:buClr>
                <a:buFontTx/>
                <a:buChar char="•"/>
              </a:pPr>
              <a:endParaRPr lang="en-US" sz="3200">
                <a:solidFill>
                  <a:srgbClr val="FFFFFF"/>
                </a:solidFill>
                <a:latin typeface="Arial Black" charset="0"/>
                <a:ea typeface="Osaka" charset="0"/>
                <a:cs typeface="Osaka" charset="0"/>
              </a:endParaRPr>
            </a:p>
          </p:txBody>
        </p:sp>
        <p:sp>
          <p:nvSpPr>
            <p:cNvPr id="133143" name="Rectangle 17"/>
            <p:cNvSpPr>
              <a:spLocks noChangeArrowheads="1"/>
            </p:cNvSpPr>
            <p:nvPr/>
          </p:nvSpPr>
          <p:spPr bwMode="auto">
            <a:xfrm>
              <a:off x="115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20000"/>
                </a:spcBef>
                <a:buClr>
                  <a:srgbClr val="960000"/>
                </a:buClr>
                <a:buFontTx/>
                <a:buChar char="•"/>
              </a:pPr>
              <a:endParaRPr lang="en-US" sz="3200">
                <a:solidFill>
                  <a:srgbClr val="FFFFFF"/>
                </a:solidFill>
                <a:latin typeface="Arial Black" charset="0"/>
                <a:ea typeface="Osaka" charset="0"/>
                <a:cs typeface="Osaka" charset="0"/>
              </a:endParaRPr>
            </a:p>
          </p:txBody>
        </p:sp>
        <p:sp>
          <p:nvSpPr>
            <p:cNvPr id="133144" name="Rectangle 18"/>
            <p:cNvSpPr>
              <a:spLocks noChangeArrowheads="1"/>
            </p:cNvSpPr>
            <p:nvPr/>
          </p:nvSpPr>
          <p:spPr bwMode="auto">
            <a:xfrm>
              <a:off x="124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20000"/>
                </a:spcBef>
                <a:buClr>
                  <a:srgbClr val="960000"/>
                </a:buClr>
                <a:buFontTx/>
                <a:buChar char="•"/>
              </a:pPr>
              <a:endParaRPr lang="en-US" sz="3200">
                <a:solidFill>
                  <a:srgbClr val="FFFFFF"/>
                </a:solidFill>
                <a:latin typeface="Arial Black" charset="0"/>
                <a:ea typeface="Osaka" charset="0"/>
                <a:cs typeface="Osaka" charset="0"/>
              </a:endParaRPr>
            </a:p>
          </p:txBody>
        </p:sp>
        <p:sp>
          <p:nvSpPr>
            <p:cNvPr id="133145" name="Rectangle 19"/>
            <p:cNvSpPr>
              <a:spLocks noChangeArrowheads="1"/>
            </p:cNvSpPr>
            <p:nvPr/>
          </p:nvSpPr>
          <p:spPr bwMode="auto">
            <a:xfrm>
              <a:off x="134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20000"/>
                </a:spcBef>
                <a:buClr>
                  <a:srgbClr val="960000"/>
                </a:buClr>
                <a:buFontTx/>
                <a:buChar char="•"/>
              </a:pPr>
              <a:endParaRPr lang="en-US" sz="3200">
                <a:solidFill>
                  <a:srgbClr val="FFFFFF"/>
                </a:solidFill>
                <a:latin typeface="Arial Black" charset="0"/>
                <a:ea typeface="Osaka" charset="0"/>
                <a:cs typeface="Osaka" charset="0"/>
              </a:endParaRPr>
            </a:p>
          </p:txBody>
        </p:sp>
        <p:sp>
          <p:nvSpPr>
            <p:cNvPr id="133146" name="Rectangle 20"/>
            <p:cNvSpPr>
              <a:spLocks noChangeArrowheads="1"/>
            </p:cNvSpPr>
            <p:nvPr/>
          </p:nvSpPr>
          <p:spPr bwMode="auto">
            <a:xfrm>
              <a:off x="144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20000"/>
                </a:spcBef>
                <a:buClr>
                  <a:srgbClr val="960000"/>
                </a:buClr>
                <a:buFontTx/>
                <a:buChar char="•"/>
              </a:pPr>
              <a:endParaRPr lang="en-US" sz="3200">
                <a:solidFill>
                  <a:srgbClr val="FFFFFF"/>
                </a:solidFill>
                <a:latin typeface="Arial Black" charset="0"/>
                <a:ea typeface="Osaka" charset="0"/>
                <a:cs typeface="Osaka" charset="0"/>
              </a:endParaRPr>
            </a:p>
          </p:txBody>
        </p:sp>
        <p:sp>
          <p:nvSpPr>
            <p:cNvPr id="133147" name="Rectangle 21"/>
            <p:cNvSpPr>
              <a:spLocks noChangeArrowheads="1"/>
            </p:cNvSpPr>
            <p:nvPr/>
          </p:nvSpPr>
          <p:spPr bwMode="auto">
            <a:xfrm>
              <a:off x="153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20000"/>
                </a:spcBef>
                <a:buClr>
                  <a:srgbClr val="960000"/>
                </a:buClr>
                <a:buFontTx/>
                <a:buChar char="•"/>
              </a:pPr>
              <a:endParaRPr lang="en-US" sz="3200">
                <a:solidFill>
                  <a:srgbClr val="FFFFFF"/>
                </a:solidFill>
                <a:latin typeface="Arial Black" charset="0"/>
                <a:ea typeface="Osaka" charset="0"/>
                <a:cs typeface="Osaka" charset="0"/>
              </a:endParaRPr>
            </a:p>
          </p:txBody>
        </p:sp>
        <p:sp>
          <p:nvSpPr>
            <p:cNvPr id="133148" name="Rectangle 22"/>
            <p:cNvSpPr>
              <a:spLocks noChangeArrowheads="1"/>
            </p:cNvSpPr>
            <p:nvPr/>
          </p:nvSpPr>
          <p:spPr bwMode="auto">
            <a:xfrm>
              <a:off x="1632" y="1968"/>
              <a:ext cx="96"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20000"/>
                </a:spcBef>
                <a:buClr>
                  <a:srgbClr val="960000"/>
                </a:buClr>
                <a:buFontTx/>
                <a:buChar char="•"/>
              </a:pPr>
              <a:endParaRPr lang="en-US" sz="3200">
                <a:solidFill>
                  <a:srgbClr val="FFFFFF"/>
                </a:solidFill>
                <a:latin typeface="Arial Black" charset="0"/>
                <a:ea typeface="Osaka" charset="0"/>
                <a:cs typeface="Osaka" charset="0"/>
              </a:endParaRPr>
            </a:p>
          </p:txBody>
        </p:sp>
        <p:sp>
          <p:nvSpPr>
            <p:cNvPr id="133149" name="Rectangle 23"/>
            <p:cNvSpPr>
              <a:spLocks noChangeArrowheads="1"/>
            </p:cNvSpPr>
            <p:nvPr/>
          </p:nvSpPr>
          <p:spPr bwMode="auto">
            <a:xfrm>
              <a:off x="172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20000"/>
                </a:spcBef>
                <a:buClr>
                  <a:srgbClr val="960000"/>
                </a:buClr>
                <a:buFontTx/>
                <a:buChar char="•"/>
              </a:pPr>
              <a:endParaRPr lang="en-US" sz="3200">
                <a:solidFill>
                  <a:srgbClr val="FFFFFF"/>
                </a:solidFill>
                <a:latin typeface="Arial Black" charset="0"/>
                <a:ea typeface="Osaka" charset="0"/>
                <a:cs typeface="Osaka" charset="0"/>
              </a:endParaRPr>
            </a:p>
          </p:txBody>
        </p:sp>
        <p:sp>
          <p:nvSpPr>
            <p:cNvPr id="133150" name="Rectangle 24"/>
            <p:cNvSpPr>
              <a:spLocks noChangeArrowheads="1"/>
            </p:cNvSpPr>
            <p:nvPr/>
          </p:nvSpPr>
          <p:spPr bwMode="auto">
            <a:xfrm>
              <a:off x="182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20000"/>
                </a:spcBef>
                <a:buClr>
                  <a:srgbClr val="960000"/>
                </a:buClr>
                <a:buFontTx/>
                <a:buChar char="•"/>
              </a:pPr>
              <a:endParaRPr lang="en-US" sz="3200">
                <a:solidFill>
                  <a:srgbClr val="FFFFFF"/>
                </a:solidFill>
                <a:latin typeface="Arial Black" charset="0"/>
                <a:ea typeface="Osaka" charset="0"/>
                <a:cs typeface="Osaka" charset="0"/>
              </a:endParaRPr>
            </a:p>
          </p:txBody>
        </p:sp>
        <p:sp>
          <p:nvSpPr>
            <p:cNvPr id="133151" name="Rectangle 25"/>
            <p:cNvSpPr>
              <a:spLocks noChangeArrowheads="1"/>
            </p:cNvSpPr>
            <p:nvPr/>
          </p:nvSpPr>
          <p:spPr bwMode="auto">
            <a:xfrm>
              <a:off x="192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20000"/>
                </a:spcBef>
                <a:buClr>
                  <a:srgbClr val="960000"/>
                </a:buClr>
                <a:buFontTx/>
                <a:buChar char="•"/>
              </a:pPr>
              <a:endParaRPr lang="en-US" sz="3200">
                <a:solidFill>
                  <a:srgbClr val="FFFFFF"/>
                </a:solidFill>
                <a:latin typeface="Arial Black" charset="0"/>
                <a:ea typeface="Osaka" charset="0"/>
                <a:cs typeface="Osaka" charset="0"/>
              </a:endParaRPr>
            </a:p>
          </p:txBody>
        </p:sp>
        <p:sp>
          <p:nvSpPr>
            <p:cNvPr id="133152" name="Rectangle 26"/>
            <p:cNvSpPr>
              <a:spLocks noChangeArrowheads="1"/>
            </p:cNvSpPr>
            <p:nvPr/>
          </p:nvSpPr>
          <p:spPr bwMode="auto">
            <a:xfrm>
              <a:off x="201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20000"/>
                </a:spcBef>
                <a:buClr>
                  <a:srgbClr val="960000"/>
                </a:buClr>
                <a:buFontTx/>
                <a:buChar char="•"/>
              </a:pPr>
              <a:endParaRPr lang="en-US" sz="3200">
                <a:solidFill>
                  <a:srgbClr val="FFFFFF"/>
                </a:solidFill>
                <a:latin typeface="Arial Black" charset="0"/>
                <a:ea typeface="Osaka" charset="0"/>
                <a:cs typeface="Osaka" charset="0"/>
              </a:endParaRPr>
            </a:p>
          </p:txBody>
        </p:sp>
        <p:sp>
          <p:nvSpPr>
            <p:cNvPr id="133153" name="Rectangle 27"/>
            <p:cNvSpPr>
              <a:spLocks noChangeArrowheads="1"/>
            </p:cNvSpPr>
            <p:nvPr/>
          </p:nvSpPr>
          <p:spPr bwMode="auto">
            <a:xfrm>
              <a:off x="211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20000"/>
                </a:spcBef>
                <a:buClr>
                  <a:srgbClr val="960000"/>
                </a:buClr>
                <a:buFontTx/>
                <a:buChar char="•"/>
              </a:pPr>
              <a:endParaRPr lang="en-US" sz="3200">
                <a:solidFill>
                  <a:srgbClr val="FFFFFF"/>
                </a:solidFill>
                <a:latin typeface="Arial Black" charset="0"/>
                <a:ea typeface="Osaka" charset="0"/>
                <a:cs typeface="Osaka" charset="0"/>
              </a:endParaRPr>
            </a:p>
          </p:txBody>
        </p:sp>
        <p:sp>
          <p:nvSpPr>
            <p:cNvPr id="133154" name="Rectangle 28"/>
            <p:cNvSpPr>
              <a:spLocks noChangeArrowheads="1"/>
            </p:cNvSpPr>
            <p:nvPr/>
          </p:nvSpPr>
          <p:spPr bwMode="auto">
            <a:xfrm>
              <a:off x="220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20000"/>
                </a:spcBef>
                <a:buClr>
                  <a:srgbClr val="960000"/>
                </a:buClr>
                <a:buFontTx/>
                <a:buChar char="•"/>
              </a:pPr>
              <a:endParaRPr lang="en-US" sz="3200">
                <a:solidFill>
                  <a:srgbClr val="FFFFFF"/>
                </a:solidFill>
                <a:latin typeface="Arial Black" charset="0"/>
                <a:ea typeface="Osaka" charset="0"/>
                <a:cs typeface="Osaka" charset="0"/>
              </a:endParaRPr>
            </a:p>
          </p:txBody>
        </p:sp>
        <p:sp>
          <p:nvSpPr>
            <p:cNvPr id="133155" name="Rectangle 29"/>
            <p:cNvSpPr>
              <a:spLocks noChangeArrowheads="1"/>
            </p:cNvSpPr>
            <p:nvPr/>
          </p:nvSpPr>
          <p:spPr bwMode="auto">
            <a:xfrm>
              <a:off x="230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20000"/>
                </a:spcBef>
                <a:buClr>
                  <a:srgbClr val="960000"/>
                </a:buClr>
                <a:buFontTx/>
                <a:buChar char="•"/>
              </a:pPr>
              <a:endParaRPr lang="en-US" sz="3200">
                <a:solidFill>
                  <a:srgbClr val="FFFFFF"/>
                </a:solidFill>
                <a:latin typeface="Arial Black" charset="0"/>
                <a:ea typeface="Osaka" charset="0"/>
                <a:cs typeface="Osaka" charset="0"/>
              </a:endParaRPr>
            </a:p>
          </p:txBody>
        </p:sp>
        <p:sp>
          <p:nvSpPr>
            <p:cNvPr id="133156" name="Rectangle 30"/>
            <p:cNvSpPr>
              <a:spLocks noChangeArrowheads="1"/>
            </p:cNvSpPr>
            <p:nvPr/>
          </p:nvSpPr>
          <p:spPr bwMode="auto">
            <a:xfrm>
              <a:off x="240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20000"/>
                </a:spcBef>
                <a:buClr>
                  <a:srgbClr val="960000"/>
                </a:buClr>
                <a:buFontTx/>
                <a:buChar char="•"/>
              </a:pPr>
              <a:endParaRPr lang="en-US" sz="3200">
                <a:solidFill>
                  <a:srgbClr val="FFFFFF"/>
                </a:solidFill>
                <a:latin typeface="Arial Black" charset="0"/>
                <a:ea typeface="Osaka" charset="0"/>
                <a:cs typeface="Osaka" charset="0"/>
              </a:endParaRPr>
            </a:p>
          </p:txBody>
        </p:sp>
        <p:sp>
          <p:nvSpPr>
            <p:cNvPr id="133157" name="Rectangle 31"/>
            <p:cNvSpPr>
              <a:spLocks noChangeArrowheads="1"/>
            </p:cNvSpPr>
            <p:nvPr/>
          </p:nvSpPr>
          <p:spPr bwMode="auto">
            <a:xfrm>
              <a:off x="249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20000"/>
                </a:spcBef>
                <a:buClr>
                  <a:srgbClr val="960000"/>
                </a:buClr>
                <a:buFontTx/>
                <a:buChar char="•"/>
              </a:pPr>
              <a:endParaRPr lang="en-US" sz="3200">
                <a:solidFill>
                  <a:srgbClr val="FFFFFF"/>
                </a:solidFill>
                <a:latin typeface="Arial Black" charset="0"/>
                <a:ea typeface="Osaka" charset="0"/>
                <a:cs typeface="Osaka" charset="0"/>
              </a:endParaRPr>
            </a:p>
          </p:txBody>
        </p:sp>
        <p:sp>
          <p:nvSpPr>
            <p:cNvPr id="133158" name="Rectangle 32"/>
            <p:cNvSpPr>
              <a:spLocks noChangeArrowheads="1"/>
            </p:cNvSpPr>
            <p:nvPr/>
          </p:nvSpPr>
          <p:spPr bwMode="auto">
            <a:xfrm>
              <a:off x="259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20000"/>
                </a:spcBef>
                <a:buClr>
                  <a:srgbClr val="960000"/>
                </a:buClr>
                <a:buFontTx/>
                <a:buChar char="•"/>
              </a:pPr>
              <a:endParaRPr lang="en-US" sz="3200">
                <a:solidFill>
                  <a:srgbClr val="FFFFFF"/>
                </a:solidFill>
                <a:latin typeface="Arial Black" charset="0"/>
                <a:ea typeface="Osaka" charset="0"/>
                <a:cs typeface="Osaka" charset="0"/>
              </a:endParaRPr>
            </a:p>
          </p:txBody>
        </p:sp>
        <p:sp>
          <p:nvSpPr>
            <p:cNvPr id="133159" name="Rectangle 33"/>
            <p:cNvSpPr>
              <a:spLocks noChangeArrowheads="1"/>
            </p:cNvSpPr>
            <p:nvPr/>
          </p:nvSpPr>
          <p:spPr bwMode="auto">
            <a:xfrm>
              <a:off x="268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20000"/>
                </a:spcBef>
                <a:buClr>
                  <a:srgbClr val="960000"/>
                </a:buClr>
                <a:buFontTx/>
                <a:buChar char="•"/>
              </a:pPr>
              <a:endParaRPr lang="en-US" sz="3200">
                <a:solidFill>
                  <a:srgbClr val="FFFFFF"/>
                </a:solidFill>
                <a:latin typeface="Arial Black" charset="0"/>
                <a:ea typeface="Osaka" charset="0"/>
                <a:cs typeface="Osaka" charset="0"/>
              </a:endParaRPr>
            </a:p>
          </p:txBody>
        </p:sp>
        <p:sp>
          <p:nvSpPr>
            <p:cNvPr id="133160" name="Rectangle 34"/>
            <p:cNvSpPr>
              <a:spLocks noChangeArrowheads="1"/>
            </p:cNvSpPr>
            <p:nvPr/>
          </p:nvSpPr>
          <p:spPr bwMode="auto">
            <a:xfrm>
              <a:off x="278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20000"/>
                </a:spcBef>
                <a:buClr>
                  <a:srgbClr val="960000"/>
                </a:buClr>
                <a:buFontTx/>
                <a:buChar char="•"/>
              </a:pPr>
              <a:endParaRPr lang="en-US" sz="3200">
                <a:solidFill>
                  <a:srgbClr val="FFFFFF"/>
                </a:solidFill>
                <a:latin typeface="Arial Black" charset="0"/>
                <a:ea typeface="Osaka" charset="0"/>
                <a:cs typeface="Osaka" charset="0"/>
              </a:endParaRPr>
            </a:p>
          </p:txBody>
        </p:sp>
        <p:sp>
          <p:nvSpPr>
            <p:cNvPr id="133161" name="Rectangle 35"/>
            <p:cNvSpPr>
              <a:spLocks noChangeArrowheads="1"/>
            </p:cNvSpPr>
            <p:nvPr/>
          </p:nvSpPr>
          <p:spPr bwMode="auto">
            <a:xfrm>
              <a:off x="288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20000"/>
                </a:spcBef>
                <a:buClr>
                  <a:srgbClr val="960000"/>
                </a:buClr>
                <a:buFontTx/>
                <a:buChar char="•"/>
              </a:pPr>
              <a:endParaRPr lang="en-US" sz="3200">
                <a:solidFill>
                  <a:srgbClr val="FFFFFF"/>
                </a:solidFill>
                <a:latin typeface="Arial Black" charset="0"/>
                <a:ea typeface="Osaka" charset="0"/>
                <a:cs typeface="Osaka" charset="0"/>
              </a:endParaRPr>
            </a:p>
          </p:txBody>
        </p:sp>
        <p:sp>
          <p:nvSpPr>
            <p:cNvPr id="133162" name="Rectangle 36"/>
            <p:cNvSpPr>
              <a:spLocks noChangeArrowheads="1"/>
            </p:cNvSpPr>
            <p:nvPr/>
          </p:nvSpPr>
          <p:spPr bwMode="auto">
            <a:xfrm>
              <a:off x="297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20000"/>
                </a:spcBef>
                <a:buClr>
                  <a:srgbClr val="960000"/>
                </a:buClr>
                <a:buFontTx/>
                <a:buChar char="•"/>
              </a:pPr>
              <a:endParaRPr lang="en-US" sz="3200">
                <a:solidFill>
                  <a:srgbClr val="FFFFFF"/>
                </a:solidFill>
                <a:latin typeface="Arial Black" charset="0"/>
                <a:ea typeface="Osaka" charset="0"/>
                <a:cs typeface="Osaka" charset="0"/>
              </a:endParaRPr>
            </a:p>
          </p:txBody>
        </p:sp>
        <p:sp>
          <p:nvSpPr>
            <p:cNvPr id="133163" name="Rectangle 37"/>
            <p:cNvSpPr>
              <a:spLocks noChangeArrowheads="1"/>
            </p:cNvSpPr>
            <p:nvPr/>
          </p:nvSpPr>
          <p:spPr bwMode="auto">
            <a:xfrm>
              <a:off x="307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20000"/>
                </a:spcBef>
                <a:buClr>
                  <a:srgbClr val="960000"/>
                </a:buClr>
                <a:buFontTx/>
                <a:buChar char="•"/>
              </a:pPr>
              <a:endParaRPr lang="en-US" sz="3200">
                <a:solidFill>
                  <a:srgbClr val="FFFFFF"/>
                </a:solidFill>
                <a:latin typeface="Arial Black" charset="0"/>
                <a:ea typeface="Osaka" charset="0"/>
                <a:cs typeface="Osaka" charset="0"/>
              </a:endParaRPr>
            </a:p>
          </p:txBody>
        </p:sp>
        <p:sp>
          <p:nvSpPr>
            <p:cNvPr id="133164" name="Rectangle 38"/>
            <p:cNvSpPr>
              <a:spLocks noChangeArrowheads="1"/>
            </p:cNvSpPr>
            <p:nvPr/>
          </p:nvSpPr>
          <p:spPr bwMode="auto">
            <a:xfrm>
              <a:off x="316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20000"/>
                </a:spcBef>
                <a:buClr>
                  <a:srgbClr val="960000"/>
                </a:buClr>
                <a:buFontTx/>
                <a:buChar char="•"/>
              </a:pPr>
              <a:endParaRPr lang="en-US" sz="3200">
                <a:solidFill>
                  <a:srgbClr val="FFFFFF"/>
                </a:solidFill>
                <a:latin typeface="Arial Black" charset="0"/>
                <a:ea typeface="Osaka" charset="0"/>
                <a:cs typeface="Osaka" charset="0"/>
              </a:endParaRPr>
            </a:p>
          </p:txBody>
        </p:sp>
        <p:sp>
          <p:nvSpPr>
            <p:cNvPr id="133165" name="Rectangle 39"/>
            <p:cNvSpPr>
              <a:spLocks noChangeArrowheads="1"/>
            </p:cNvSpPr>
            <p:nvPr/>
          </p:nvSpPr>
          <p:spPr bwMode="auto">
            <a:xfrm>
              <a:off x="326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20000"/>
                </a:spcBef>
                <a:buClr>
                  <a:srgbClr val="960000"/>
                </a:buClr>
                <a:buFontTx/>
                <a:buChar char="•"/>
              </a:pPr>
              <a:endParaRPr lang="en-US" sz="3200">
                <a:solidFill>
                  <a:srgbClr val="FFFFFF"/>
                </a:solidFill>
                <a:latin typeface="Arial Black" charset="0"/>
                <a:ea typeface="Osaka" charset="0"/>
                <a:cs typeface="Osaka" charset="0"/>
              </a:endParaRPr>
            </a:p>
          </p:txBody>
        </p:sp>
        <p:sp>
          <p:nvSpPr>
            <p:cNvPr id="133166" name="Rectangle 40"/>
            <p:cNvSpPr>
              <a:spLocks noChangeArrowheads="1"/>
            </p:cNvSpPr>
            <p:nvPr/>
          </p:nvSpPr>
          <p:spPr bwMode="auto">
            <a:xfrm>
              <a:off x="336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20000"/>
                </a:spcBef>
                <a:buClr>
                  <a:srgbClr val="960000"/>
                </a:buClr>
                <a:buFontTx/>
                <a:buChar char="•"/>
              </a:pPr>
              <a:endParaRPr lang="en-US" sz="3200">
                <a:solidFill>
                  <a:srgbClr val="FFFFFF"/>
                </a:solidFill>
                <a:latin typeface="Arial Black" charset="0"/>
                <a:ea typeface="Osaka" charset="0"/>
                <a:cs typeface="Osaka" charset="0"/>
              </a:endParaRPr>
            </a:p>
          </p:txBody>
        </p:sp>
        <p:sp>
          <p:nvSpPr>
            <p:cNvPr id="133167" name="Rectangle 41"/>
            <p:cNvSpPr>
              <a:spLocks noChangeArrowheads="1"/>
            </p:cNvSpPr>
            <p:nvPr/>
          </p:nvSpPr>
          <p:spPr bwMode="auto">
            <a:xfrm>
              <a:off x="345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20000"/>
                </a:spcBef>
                <a:buClr>
                  <a:srgbClr val="960000"/>
                </a:buClr>
                <a:buFontTx/>
                <a:buChar char="•"/>
              </a:pPr>
              <a:endParaRPr lang="en-US" sz="3200">
                <a:solidFill>
                  <a:srgbClr val="FFFFFF"/>
                </a:solidFill>
                <a:latin typeface="Arial Black" charset="0"/>
                <a:ea typeface="Osaka" charset="0"/>
                <a:cs typeface="Osaka" charset="0"/>
              </a:endParaRPr>
            </a:p>
          </p:txBody>
        </p:sp>
        <p:sp>
          <p:nvSpPr>
            <p:cNvPr id="133168" name="Rectangle 42"/>
            <p:cNvSpPr>
              <a:spLocks noChangeArrowheads="1"/>
            </p:cNvSpPr>
            <p:nvPr/>
          </p:nvSpPr>
          <p:spPr bwMode="auto">
            <a:xfrm>
              <a:off x="355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20000"/>
                </a:spcBef>
                <a:buClr>
                  <a:srgbClr val="960000"/>
                </a:buClr>
                <a:buFontTx/>
                <a:buChar char="•"/>
              </a:pPr>
              <a:endParaRPr lang="en-US" sz="3200">
                <a:solidFill>
                  <a:srgbClr val="FFFFFF"/>
                </a:solidFill>
                <a:latin typeface="Arial Black" charset="0"/>
                <a:ea typeface="Osaka" charset="0"/>
                <a:cs typeface="Osaka" charset="0"/>
              </a:endParaRPr>
            </a:p>
          </p:txBody>
        </p:sp>
        <p:sp>
          <p:nvSpPr>
            <p:cNvPr id="133169" name="Rectangle 43"/>
            <p:cNvSpPr>
              <a:spLocks noChangeArrowheads="1"/>
            </p:cNvSpPr>
            <p:nvPr/>
          </p:nvSpPr>
          <p:spPr bwMode="auto">
            <a:xfrm>
              <a:off x="364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20000"/>
                </a:spcBef>
                <a:buClr>
                  <a:srgbClr val="960000"/>
                </a:buClr>
                <a:buFontTx/>
                <a:buChar char="•"/>
              </a:pPr>
              <a:endParaRPr lang="en-US" sz="3200">
                <a:solidFill>
                  <a:srgbClr val="FFFFFF"/>
                </a:solidFill>
                <a:latin typeface="Arial Black" charset="0"/>
                <a:ea typeface="Osaka" charset="0"/>
                <a:cs typeface="Osaka" charset="0"/>
              </a:endParaRPr>
            </a:p>
          </p:txBody>
        </p:sp>
        <p:sp>
          <p:nvSpPr>
            <p:cNvPr id="133170" name="Rectangle 44"/>
            <p:cNvSpPr>
              <a:spLocks noChangeArrowheads="1"/>
            </p:cNvSpPr>
            <p:nvPr/>
          </p:nvSpPr>
          <p:spPr bwMode="auto">
            <a:xfrm>
              <a:off x="374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20000"/>
                </a:spcBef>
                <a:buClr>
                  <a:srgbClr val="960000"/>
                </a:buClr>
                <a:buFontTx/>
                <a:buChar char="•"/>
              </a:pPr>
              <a:endParaRPr lang="en-US" sz="3200">
                <a:solidFill>
                  <a:srgbClr val="FFFFFF"/>
                </a:solidFill>
                <a:latin typeface="Arial Black" charset="0"/>
                <a:ea typeface="Osaka" charset="0"/>
                <a:cs typeface="Osaka" charset="0"/>
              </a:endParaRPr>
            </a:p>
          </p:txBody>
        </p:sp>
        <p:sp>
          <p:nvSpPr>
            <p:cNvPr id="133171" name="Rectangle 45"/>
            <p:cNvSpPr>
              <a:spLocks noChangeArrowheads="1"/>
            </p:cNvSpPr>
            <p:nvPr/>
          </p:nvSpPr>
          <p:spPr bwMode="auto">
            <a:xfrm>
              <a:off x="3792" y="1968"/>
              <a:ext cx="96"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20000"/>
                </a:spcBef>
                <a:buClr>
                  <a:srgbClr val="960000"/>
                </a:buClr>
                <a:buFontTx/>
                <a:buChar char="•"/>
              </a:pPr>
              <a:endParaRPr lang="en-US" sz="3200">
                <a:solidFill>
                  <a:srgbClr val="FFFFFF"/>
                </a:solidFill>
                <a:latin typeface="Arial Black" charset="0"/>
                <a:ea typeface="Osaka" charset="0"/>
                <a:cs typeface="Osaka" charset="0"/>
              </a:endParaRPr>
            </a:p>
          </p:txBody>
        </p:sp>
        <p:sp>
          <p:nvSpPr>
            <p:cNvPr id="133172" name="Rectangle 46"/>
            <p:cNvSpPr>
              <a:spLocks noChangeArrowheads="1"/>
            </p:cNvSpPr>
            <p:nvPr/>
          </p:nvSpPr>
          <p:spPr bwMode="auto">
            <a:xfrm>
              <a:off x="393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20000"/>
                </a:spcBef>
                <a:buClr>
                  <a:srgbClr val="960000"/>
                </a:buClr>
                <a:buFontTx/>
                <a:buChar char="•"/>
              </a:pPr>
              <a:endParaRPr lang="en-US" sz="3200">
                <a:solidFill>
                  <a:srgbClr val="FFFFFF"/>
                </a:solidFill>
                <a:latin typeface="Arial Black" charset="0"/>
                <a:ea typeface="Osaka" charset="0"/>
                <a:cs typeface="Osaka" charset="0"/>
              </a:endParaRPr>
            </a:p>
          </p:txBody>
        </p:sp>
        <p:sp>
          <p:nvSpPr>
            <p:cNvPr id="133173" name="Rectangle 47"/>
            <p:cNvSpPr>
              <a:spLocks noChangeArrowheads="1"/>
            </p:cNvSpPr>
            <p:nvPr/>
          </p:nvSpPr>
          <p:spPr bwMode="auto">
            <a:xfrm>
              <a:off x="403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20000"/>
                </a:spcBef>
                <a:buClr>
                  <a:srgbClr val="960000"/>
                </a:buClr>
                <a:buFontTx/>
                <a:buChar char="•"/>
              </a:pPr>
              <a:endParaRPr lang="en-US" sz="3200">
                <a:solidFill>
                  <a:srgbClr val="FFFFFF"/>
                </a:solidFill>
                <a:latin typeface="Arial Black" charset="0"/>
                <a:ea typeface="Osaka" charset="0"/>
                <a:cs typeface="Osaka" charset="0"/>
              </a:endParaRPr>
            </a:p>
          </p:txBody>
        </p:sp>
        <p:sp>
          <p:nvSpPr>
            <p:cNvPr id="133174" name="Rectangle 48"/>
            <p:cNvSpPr>
              <a:spLocks noChangeArrowheads="1"/>
            </p:cNvSpPr>
            <p:nvPr/>
          </p:nvSpPr>
          <p:spPr bwMode="auto">
            <a:xfrm>
              <a:off x="412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20000"/>
                </a:spcBef>
                <a:buClr>
                  <a:srgbClr val="960000"/>
                </a:buClr>
                <a:buFontTx/>
                <a:buChar char="•"/>
              </a:pPr>
              <a:endParaRPr lang="en-US" sz="3200">
                <a:solidFill>
                  <a:srgbClr val="FFFFFF"/>
                </a:solidFill>
                <a:latin typeface="Arial Black" charset="0"/>
                <a:ea typeface="Osaka" charset="0"/>
                <a:cs typeface="Osaka" charset="0"/>
              </a:endParaRPr>
            </a:p>
          </p:txBody>
        </p:sp>
        <p:sp>
          <p:nvSpPr>
            <p:cNvPr id="133175" name="Rectangle 49"/>
            <p:cNvSpPr>
              <a:spLocks noChangeArrowheads="1"/>
            </p:cNvSpPr>
            <p:nvPr/>
          </p:nvSpPr>
          <p:spPr bwMode="auto">
            <a:xfrm>
              <a:off x="422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20000"/>
                </a:spcBef>
                <a:buClr>
                  <a:srgbClr val="960000"/>
                </a:buClr>
                <a:buFontTx/>
                <a:buChar char="•"/>
              </a:pPr>
              <a:endParaRPr lang="en-US" sz="3200">
                <a:solidFill>
                  <a:srgbClr val="FFFFFF"/>
                </a:solidFill>
                <a:latin typeface="Arial Black" charset="0"/>
                <a:ea typeface="Osaka" charset="0"/>
                <a:cs typeface="Osaka" charset="0"/>
              </a:endParaRPr>
            </a:p>
          </p:txBody>
        </p:sp>
        <p:sp>
          <p:nvSpPr>
            <p:cNvPr id="133176" name="Rectangle 50"/>
            <p:cNvSpPr>
              <a:spLocks noChangeArrowheads="1"/>
            </p:cNvSpPr>
            <p:nvPr/>
          </p:nvSpPr>
          <p:spPr bwMode="auto">
            <a:xfrm>
              <a:off x="432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20000"/>
                </a:spcBef>
                <a:buClr>
                  <a:srgbClr val="960000"/>
                </a:buClr>
                <a:buFontTx/>
                <a:buChar char="•"/>
              </a:pPr>
              <a:endParaRPr lang="en-US" sz="3200">
                <a:solidFill>
                  <a:srgbClr val="FFFFFF"/>
                </a:solidFill>
                <a:latin typeface="Arial Black" charset="0"/>
                <a:ea typeface="Osaka" charset="0"/>
                <a:cs typeface="Osaka" charset="0"/>
              </a:endParaRPr>
            </a:p>
          </p:txBody>
        </p:sp>
        <p:sp>
          <p:nvSpPr>
            <p:cNvPr id="133177" name="Rectangle 51"/>
            <p:cNvSpPr>
              <a:spLocks noChangeArrowheads="1"/>
            </p:cNvSpPr>
            <p:nvPr/>
          </p:nvSpPr>
          <p:spPr bwMode="auto">
            <a:xfrm>
              <a:off x="441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20000"/>
                </a:spcBef>
                <a:buClr>
                  <a:srgbClr val="960000"/>
                </a:buClr>
                <a:buFontTx/>
                <a:buChar char="•"/>
              </a:pPr>
              <a:endParaRPr lang="en-US" sz="3200">
                <a:solidFill>
                  <a:srgbClr val="FFFFFF"/>
                </a:solidFill>
                <a:latin typeface="Arial Black" charset="0"/>
                <a:ea typeface="Osaka" charset="0"/>
                <a:cs typeface="Osaka" charset="0"/>
              </a:endParaRPr>
            </a:p>
          </p:txBody>
        </p:sp>
        <p:sp>
          <p:nvSpPr>
            <p:cNvPr id="133178" name="Rectangle 52"/>
            <p:cNvSpPr>
              <a:spLocks noChangeArrowheads="1"/>
            </p:cNvSpPr>
            <p:nvPr/>
          </p:nvSpPr>
          <p:spPr bwMode="auto">
            <a:xfrm>
              <a:off x="451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20000"/>
                </a:spcBef>
                <a:buClr>
                  <a:srgbClr val="960000"/>
                </a:buClr>
                <a:buFontTx/>
                <a:buChar char="•"/>
              </a:pPr>
              <a:endParaRPr lang="en-US" sz="3200">
                <a:solidFill>
                  <a:srgbClr val="FFFFFF"/>
                </a:solidFill>
                <a:latin typeface="Arial Black" charset="0"/>
                <a:ea typeface="Osaka" charset="0"/>
                <a:cs typeface="Osaka" charset="0"/>
              </a:endParaRPr>
            </a:p>
          </p:txBody>
        </p:sp>
        <p:sp>
          <p:nvSpPr>
            <p:cNvPr id="133179" name="Rectangle 53"/>
            <p:cNvSpPr>
              <a:spLocks noChangeArrowheads="1"/>
            </p:cNvSpPr>
            <p:nvPr/>
          </p:nvSpPr>
          <p:spPr bwMode="auto">
            <a:xfrm>
              <a:off x="460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20000"/>
                </a:spcBef>
                <a:buClr>
                  <a:srgbClr val="960000"/>
                </a:buClr>
                <a:buFontTx/>
                <a:buChar char="•"/>
              </a:pPr>
              <a:endParaRPr lang="en-US" sz="3200">
                <a:solidFill>
                  <a:srgbClr val="FFFFFF"/>
                </a:solidFill>
                <a:latin typeface="Arial Black" charset="0"/>
                <a:ea typeface="Osaka" charset="0"/>
                <a:cs typeface="Osaka" charset="0"/>
              </a:endParaRPr>
            </a:p>
          </p:txBody>
        </p:sp>
        <p:sp>
          <p:nvSpPr>
            <p:cNvPr id="133180" name="Rectangle 54"/>
            <p:cNvSpPr>
              <a:spLocks noChangeArrowheads="1"/>
            </p:cNvSpPr>
            <p:nvPr/>
          </p:nvSpPr>
          <p:spPr bwMode="auto">
            <a:xfrm>
              <a:off x="470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20000"/>
                </a:spcBef>
                <a:buClr>
                  <a:srgbClr val="960000"/>
                </a:buClr>
                <a:buFontTx/>
                <a:buChar char="•"/>
              </a:pPr>
              <a:endParaRPr lang="en-US" sz="3200">
                <a:solidFill>
                  <a:srgbClr val="FFFFFF"/>
                </a:solidFill>
                <a:latin typeface="Arial Black" charset="0"/>
                <a:ea typeface="Osaka" charset="0"/>
                <a:cs typeface="Osaka" charset="0"/>
              </a:endParaRPr>
            </a:p>
          </p:txBody>
        </p:sp>
        <p:sp>
          <p:nvSpPr>
            <p:cNvPr id="133181" name="Rectangle 55"/>
            <p:cNvSpPr>
              <a:spLocks noChangeArrowheads="1"/>
            </p:cNvSpPr>
            <p:nvPr/>
          </p:nvSpPr>
          <p:spPr bwMode="auto">
            <a:xfrm>
              <a:off x="480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20000"/>
                </a:spcBef>
                <a:buClr>
                  <a:srgbClr val="960000"/>
                </a:buClr>
                <a:buFontTx/>
                <a:buChar char="•"/>
              </a:pPr>
              <a:endParaRPr lang="en-US" sz="3200">
                <a:solidFill>
                  <a:srgbClr val="FFFFFF"/>
                </a:solidFill>
                <a:latin typeface="Arial Black" charset="0"/>
                <a:ea typeface="Osaka" charset="0"/>
                <a:cs typeface="Osaka" charset="0"/>
              </a:endParaRPr>
            </a:p>
          </p:txBody>
        </p:sp>
        <p:sp>
          <p:nvSpPr>
            <p:cNvPr id="133182" name="Rectangle 56"/>
            <p:cNvSpPr>
              <a:spLocks noChangeArrowheads="1"/>
            </p:cNvSpPr>
            <p:nvPr/>
          </p:nvSpPr>
          <p:spPr bwMode="auto">
            <a:xfrm>
              <a:off x="489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20000"/>
                </a:spcBef>
                <a:buClr>
                  <a:srgbClr val="960000"/>
                </a:buClr>
                <a:buFontTx/>
                <a:buChar char="•"/>
              </a:pPr>
              <a:endParaRPr lang="en-US" sz="3200">
                <a:solidFill>
                  <a:srgbClr val="FFFFFF"/>
                </a:solidFill>
                <a:latin typeface="Arial Black" charset="0"/>
                <a:ea typeface="Osaka" charset="0"/>
                <a:cs typeface="Osaka" charset="0"/>
              </a:endParaRPr>
            </a:p>
          </p:txBody>
        </p:sp>
        <p:sp>
          <p:nvSpPr>
            <p:cNvPr id="133183" name="Rectangle 57"/>
            <p:cNvSpPr>
              <a:spLocks noChangeArrowheads="1"/>
            </p:cNvSpPr>
            <p:nvPr/>
          </p:nvSpPr>
          <p:spPr bwMode="auto">
            <a:xfrm>
              <a:off x="499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20000"/>
                </a:spcBef>
                <a:buClr>
                  <a:srgbClr val="960000"/>
                </a:buClr>
                <a:buFontTx/>
                <a:buChar char="•"/>
              </a:pPr>
              <a:endParaRPr lang="en-US" sz="3200">
                <a:solidFill>
                  <a:srgbClr val="FFFFFF"/>
                </a:solidFill>
                <a:latin typeface="Arial Black" charset="0"/>
                <a:ea typeface="Osaka" charset="0"/>
                <a:cs typeface="Osaka" charset="0"/>
              </a:endParaRPr>
            </a:p>
          </p:txBody>
        </p:sp>
        <p:sp>
          <p:nvSpPr>
            <p:cNvPr id="133184" name="Rectangle 58"/>
            <p:cNvSpPr>
              <a:spLocks noChangeArrowheads="1"/>
            </p:cNvSpPr>
            <p:nvPr/>
          </p:nvSpPr>
          <p:spPr bwMode="auto">
            <a:xfrm>
              <a:off x="508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20000"/>
                </a:spcBef>
                <a:buClr>
                  <a:srgbClr val="960000"/>
                </a:buClr>
                <a:buFontTx/>
                <a:buChar char="•"/>
              </a:pPr>
              <a:endParaRPr lang="en-US" sz="3200">
                <a:solidFill>
                  <a:srgbClr val="FFFFFF"/>
                </a:solidFill>
                <a:latin typeface="Arial Black" charset="0"/>
                <a:ea typeface="Osaka" charset="0"/>
                <a:cs typeface="Osaka" charset="0"/>
              </a:endParaRPr>
            </a:p>
          </p:txBody>
        </p:sp>
        <p:sp>
          <p:nvSpPr>
            <p:cNvPr id="133185" name="Rectangle 59"/>
            <p:cNvSpPr>
              <a:spLocks noChangeArrowheads="1"/>
            </p:cNvSpPr>
            <p:nvPr/>
          </p:nvSpPr>
          <p:spPr bwMode="auto">
            <a:xfrm>
              <a:off x="518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20000"/>
                </a:spcBef>
                <a:buClr>
                  <a:srgbClr val="960000"/>
                </a:buClr>
                <a:buFontTx/>
                <a:buChar char="•"/>
              </a:pPr>
              <a:endParaRPr lang="en-US" sz="3200">
                <a:solidFill>
                  <a:srgbClr val="FFFFFF"/>
                </a:solidFill>
                <a:latin typeface="Arial Black" charset="0"/>
                <a:ea typeface="Osaka" charset="0"/>
                <a:cs typeface="Osaka" charset="0"/>
              </a:endParaRPr>
            </a:p>
          </p:txBody>
        </p:sp>
        <p:sp>
          <p:nvSpPr>
            <p:cNvPr id="133186" name="Rectangle 60"/>
            <p:cNvSpPr>
              <a:spLocks noChangeArrowheads="1"/>
            </p:cNvSpPr>
            <p:nvPr/>
          </p:nvSpPr>
          <p:spPr bwMode="auto">
            <a:xfrm>
              <a:off x="528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20000"/>
                </a:spcBef>
                <a:buClr>
                  <a:srgbClr val="960000"/>
                </a:buClr>
                <a:buFontTx/>
                <a:buChar char="•"/>
              </a:pPr>
              <a:endParaRPr lang="en-US" sz="3200">
                <a:solidFill>
                  <a:srgbClr val="FFFFFF"/>
                </a:solidFill>
                <a:latin typeface="Arial Black" charset="0"/>
                <a:ea typeface="Osaka" charset="0"/>
                <a:cs typeface="Osaka" charset="0"/>
              </a:endParaRPr>
            </a:p>
          </p:txBody>
        </p:sp>
        <p:sp>
          <p:nvSpPr>
            <p:cNvPr id="133187" name="Rectangle 61"/>
            <p:cNvSpPr>
              <a:spLocks noChangeArrowheads="1"/>
            </p:cNvSpPr>
            <p:nvPr/>
          </p:nvSpPr>
          <p:spPr bwMode="auto">
            <a:xfrm>
              <a:off x="537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20000"/>
                </a:spcBef>
                <a:buClr>
                  <a:srgbClr val="960000"/>
                </a:buClr>
                <a:buFontTx/>
                <a:buChar char="•"/>
              </a:pPr>
              <a:endParaRPr lang="en-US" sz="3200">
                <a:solidFill>
                  <a:srgbClr val="FFFFFF"/>
                </a:solidFill>
                <a:latin typeface="Arial Black" charset="0"/>
                <a:ea typeface="Osaka" charset="0"/>
                <a:cs typeface="Osaka" charset="0"/>
              </a:endParaRPr>
            </a:p>
          </p:txBody>
        </p:sp>
        <p:sp>
          <p:nvSpPr>
            <p:cNvPr id="133188" name="Rectangle 62"/>
            <p:cNvSpPr>
              <a:spLocks noChangeArrowheads="1"/>
            </p:cNvSpPr>
            <p:nvPr/>
          </p:nvSpPr>
          <p:spPr bwMode="auto">
            <a:xfrm>
              <a:off x="547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20000"/>
                </a:spcBef>
                <a:buClr>
                  <a:srgbClr val="960000"/>
                </a:buClr>
                <a:buFontTx/>
                <a:buChar char="•"/>
              </a:pPr>
              <a:endParaRPr lang="en-US" sz="3200">
                <a:solidFill>
                  <a:srgbClr val="FFFFFF"/>
                </a:solidFill>
                <a:latin typeface="Arial Black" charset="0"/>
                <a:ea typeface="Osaka" charset="0"/>
                <a:cs typeface="Osaka" charset="0"/>
              </a:endParaRPr>
            </a:p>
          </p:txBody>
        </p:sp>
        <p:sp>
          <p:nvSpPr>
            <p:cNvPr id="133189" name="Rectangle 63"/>
            <p:cNvSpPr>
              <a:spLocks noChangeArrowheads="1"/>
            </p:cNvSpPr>
            <p:nvPr/>
          </p:nvSpPr>
          <p:spPr bwMode="auto">
            <a:xfrm>
              <a:off x="556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20000"/>
                </a:spcBef>
                <a:buClr>
                  <a:srgbClr val="960000"/>
                </a:buClr>
                <a:buFontTx/>
                <a:buChar char="•"/>
              </a:pPr>
              <a:endParaRPr lang="en-US" sz="3200">
                <a:solidFill>
                  <a:srgbClr val="FFFFFF"/>
                </a:solidFill>
                <a:latin typeface="Arial Black" charset="0"/>
                <a:ea typeface="Osaka" charset="0"/>
                <a:cs typeface="Osaka" charset="0"/>
              </a:endParaRPr>
            </a:p>
          </p:txBody>
        </p:sp>
        <p:sp>
          <p:nvSpPr>
            <p:cNvPr id="133190" name="Rectangle 64"/>
            <p:cNvSpPr>
              <a:spLocks noChangeArrowheads="1"/>
            </p:cNvSpPr>
            <p:nvPr/>
          </p:nvSpPr>
          <p:spPr bwMode="auto">
            <a:xfrm>
              <a:off x="566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20000"/>
                </a:spcBef>
                <a:buClr>
                  <a:srgbClr val="960000"/>
                </a:buClr>
                <a:buFontTx/>
                <a:buChar char="•"/>
              </a:pPr>
              <a:endParaRPr lang="en-US" sz="3200">
                <a:solidFill>
                  <a:srgbClr val="FFFFFF"/>
                </a:solidFill>
                <a:latin typeface="Arial Black" charset="0"/>
                <a:ea typeface="Osaka" charset="0"/>
                <a:cs typeface="Osaka" charset="0"/>
              </a:endParaRPr>
            </a:p>
          </p:txBody>
        </p:sp>
        <p:sp>
          <p:nvSpPr>
            <p:cNvPr id="133191" name="Rectangle 65"/>
            <p:cNvSpPr>
              <a:spLocks noChangeArrowheads="1"/>
            </p:cNvSpPr>
            <p:nvPr/>
          </p:nvSpPr>
          <p:spPr bwMode="auto">
            <a:xfrm>
              <a:off x="0" y="2736"/>
              <a:ext cx="5760"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20000"/>
                </a:spcBef>
                <a:buClr>
                  <a:srgbClr val="960000"/>
                </a:buClr>
                <a:buFontTx/>
                <a:buChar char="•"/>
              </a:pPr>
              <a:endParaRPr lang="en-US" sz="3200">
                <a:solidFill>
                  <a:srgbClr val="FFFFFF"/>
                </a:solidFill>
                <a:latin typeface="Arial Black" charset="0"/>
                <a:ea typeface="Osaka" charset="0"/>
                <a:cs typeface="Osaka" charset="0"/>
              </a:endParaRPr>
            </a:p>
          </p:txBody>
        </p:sp>
      </p:grpSp>
      <p:sp>
        <p:nvSpPr>
          <p:cNvPr id="133123" name="Rectangle 66"/>
          <p:cNvSpPr>
            <a:spLocks noGrp="1" noChangeArrowheads="1"/>
          </p:cNvSpPr>
          <p:nvPr>
            <p:ph type="title"/>
          </p:nvPr>
        </p:nvSpPr>
        <p:spPr bwMode="auto">
          <a:xfrm>
            <a:off x="571500" y="685800"/>
            <a:ext cx="800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58" tIns="45679" rIns="91358" bIns="45679" numCol="1" anchor="ctr" anchorCtr="0" compatLnSpc="1">
            <a:prstTxWarp prst="textNoShape">
              <a:avLst/>
            </a:prstTxWarp>
          </a:bodyPr>
          <a:lstStyle/>
          <a:p>
            <a:pPr lvl="0"/>
            <a:r>
              <a:rPr lang="en-US" altLang="ja-JP"/>
              <a:t>Click to edit Master title style</a:t>
            </a:r>
          </a:p>
        </p:txBody>
      </p:sp>
      <p:sp>
        <p:nvSpPr>
          <p:cNvPr id="133124" name="Rectangle 67"/>
          <p:cNvSpPr>
            <a:spLocks noGrp="1" noChangeArrowheads="1"/>
          </p:cNvSpPr>
          <p:nvPr>
            <p:ph type="body" idx="1"/>
          </p:nvPr>
        </p:nvSpPr>
        <p:spPr bwMode="auto">
          <a:xfrm>
            <a:off x="571500" y="1981201"/>
            <a:ext cx="8001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58" tIns="45679" rIns="91358" bIns="45679"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481348" name="Rectangle 68"/>
          <p:cNvSpPr>
            <a:spLocks noGrp="1" noChangeArrowheads="1"/>
          </p:cNvSpPr>
          <p:nvPr>
            <p:ph type="dt" sz="half" idx="2"/>
          </p:nvPr>
        </p:nvSpPr>
        <p:spPr bwMode="auto">
          <a:xfrm>
            <a:off x="152401" y="6248400"/>
            <a:ext cx="1752600" cy="457200"/>
          </a:xfrm>
          <a:prstGeom prst="rect">
            <a:avLst/>
          </a:prstGeom>
          <a:noFill/>
          <a:ln w="9525">
            <a:noFill/>
            <a:miter lim="800000"/>
            <a:headEnd/>
            <a:tailEnd/>
          </a:ln>
          <a:effectLst/>
        </p:spPr>
        <p:txBody>
          <a:bodyPr vert="horz" wrap="square" lIns="91358" tIns="45679" rIns="91358" bIns="45679" numCol="1" anchor="t" anchorCtr="0" compatLnSpc="1">
            <a:prstTxWarp prst="textNoShape">
              <a:avLst/>
            </a:prstTxWarp>
          </a:bodyPr>
          <a:lstStyle>
            <a:lvl1pPr algn="l">
              <a:spcBef>
                <a:spcPct val="0"/>
              </a:spcBef>
              <a:buClrTx/>
              <a:buFontTx/>
              <a:buNone/>
              <a:defRPr kumimoji="1" sz="1400">
                <a:solidFill>
                  <a:srgbClr val="FFFFFF"/>
                </a:solidFill>
                <a:latin typeface="+mn-lt"/>
                <a:ea typeface="+mn-ea"/>
                <a:cs typeface="+mn-cs"/>
              </a:defRPr>
            </a:lvl1pPr>
          </a:lstStyle>
          <a:p>
            <a:pPr eaLnBrk="1" hangingPunct="1">
              <a:defRPr/>
            </a:pPr>
            <a:endParaRPr lang="en-US" altLang="ja-JP">
              <a:latin typeface="Helvetica"/>
              <a:ea typeface="Osaka"/>
              <a:cs typeface="Osaka"/>
            </a:endParaRPr>
          </a:p>
        </p:txBody>
      </p:sp>
      <p:sp>
        <p:nvSpPr>
          <p:cNvPr id="481349" name="Rectangle 69"/>
          <p:cNvSpPr>
            <a:spLocks noGrp="1" noChangeArrowheads="1"/>
          </p:cNvSpPr>
          <p:nvPr>
            <p:ph type="ftr" sz="quarter" idx="3"/>
          </p:nvPr>
        </p:nvSpPr>
        <p:spPr bwMode="auto">
          <a:xfrm>
            <a:off x="2057403" y="6248400"/>
            <a:ext cx="5237163" cy="457200"/>
          </a:xfrm>
          <a:prstGeom prst="rect">
            <a:avLst/>
          </a:prstGeom>
          <a:noFill/>
          <a:ln w="9525">
            <a:noFill/>
            <a:miter lim="800000"/>
            <a:headEnd/>
            <a:tailEnd/>
          </a:ln>
          <a:effectLst/>
        </p:spPr>
        <p:txBody>
          <a:bodyPr vert="horz" wrap="square" lIns="91358" tIns="45679" rIns="91358" bIns="45679" numCol="1" anchor="t" anchorCtr="0" compatLnSpc="1">
            <a:prstTxWarp prst="textNoShape">
              <a:avLst/>
            </a:prstTxWarp>
          </a:bodyPr>
          <a:lstStyle>
            <a:lvl1pPr algn="ctr">
              <a:spcBef>
                <a:spcPct val="0"/>
              </a:spcBef>
              <a:buClrTx/>
              <a:buFontTx/>
              <a:buNone/>
              <a:defRPr kumimoji="1" sz="1400">
                <a:solidFill>
                  <a:srgbClr val="FFFFFF"/>
                </a:solidFill>
                <a:latin typeface="+mn-lt"/>
                <a:ea typeface="+mn-ea"/>
                <a:cs typeface="+mn-cs"/>
              </a:defRPr>
            </a:lvl1pPr>
          </a:lstStyle>
          <a:p>
            <a:pPr eaLnBrk="1" hangingPunct="1">
              <a:defRPr/>
            </a:pPr>
            <a:endParaRPr lang="en-US" altLang="ja-JP">
              <a:latin typeface="Helvetica"/>
              <a:ea typeface="Osaka"/>
              <a:cs typeface="Osaka"/>
            </a:endParaRPr>
          </a:p>
        </p:txBody>
      </p:sp>
      <p:sp>
        <p:nvSpPr>
          <p:cNvPr id="481350" name="Rectangle 70"/>
          <p:cNvSpPr>
            <a:spLocks noGrp="1" noChangeArrowheads="1"/>
          </p:cNvSpPr>
          <p:nvPr>
            <p:ph type="sldNum" sz="quarter" idx="4"/>
          </p:nvPr>
        </p:nvSpPr>
        <p:spPr bwMode="auto">
          <a:xfrm>
            <a:off x="7467600" y="6248400"/>
            <a:ext cx="1447800" cy="457200"/>
          </a:xfrm>
          <a:prstGeom prst="rect">
            <a:avLst/>
          </a:prstGeom>
          <a:noFill/>
          <a:ln w="9525">
            <a:noFill/>
            <a:miter lim="800000"/>
            <a:headEnd/>
            <a:tailEnd/>
          </a:ln>
          <a:effectLst/>
        </p:spPr>
        <p:txBody>
          <a:bodyPr vert="horz" wrap="square" lIns="91358" tIns="45679" rIns="91358" bIns="45679" numCol="1" anchor="t" anchorCtr="0" compatLnSpc="1">
            <a:prstTxWarp prst="textNoShape">
              <a:avLst/>
            </a:prstTxWarp>
          </a:bodyPr>
          <a:lstStyle>
            <a:lvl1pPr>
              <a:defRPr kumimoji="1" sz="1400">
                <a:solidFill>
                  <a:srgbClr val="FFFFFF"/>
                </a:solidFill>
                <a:latin typeface="Helvetica" charset="0"/>
                <a:ea typeface="Osaka" charset="0"/>
                <a:cs typeface="Osaka" charset="0"/>
              </a:defRPr>
            </a:lvl1pPr>
          </a:lstStyle>
          <a:p>
            <a:pPr algn="ctr" eaLnBrk="1" hangingPunct="1">
              <a:defRPr/>
            </a:pPr>
            <a:fld id="{718C6ADA-5543-9E44-B066-8E79867D4053}" type="slidenum">
              <a:rPr lang="en-US" altLang="ja-JP"/>
              <a:pPr algn="ctr" eaLnBrk="1" hangingPunct="1">
                <a:defRPr/>
              </a:pPr>
              <a:t>‹#›</a:t>
            </a:fld>
            <a:endParaRPr lang="en-US" altLang="ja-JP"/>
          </a:p>
        </p:txBody>
      </p:sp>
      <p:pic>
        <p:nvPicPr>
          <p:cNvPr id="133128" name="Picture 7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5800" y="1652588"/>
            <a:ext cx="91440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3660737"/>
      </p:ext>
    </p:extLst>
  </p:cSld>
  <p:clrMap bg1="dk2" tx1="lt1" bg2="dk1" tx2="lt2" accent1="accent1" accent2="accent2" accent3="accent3" accent4="accent4" accent5="accent5" accent6="accent6" hlink="hlink" folHlink="folHlink"/>
  <p:sldLayoutIdLst>
    <p:sldLayoutId id="2147483991" r:id="rId1"/>
  </p:sldLayoutIdLst>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Helvetica" pitchFamily="-112" charset="0"/>
          <a:ea typeface="Osaka" pitchFamily="-112" charset="-128"/>
          <a:cs typeface="Osaka" pitchFamily="-112" charset="-128"/>
        </a:defRPr>
      </a:lvl2pPr>
      <a:lvl3pPr algn="l" rtl="0" eaLnBrk="0" fontAlgn="base" hangingPunct="0">
        <a:spcBef>
          <a:spcPct val="0"/>
        </a:spcBef>
        <a:spcAft>
          <a:spcPct val="0"/>
        </a:spcAft>
        <a:defRPr kumimoji="1" sz="4000">
          <a:solidFill>
            <a:schemeClr val="tx2"/>
          </a:solidFill>
          <a:latin typeface="Helvetica" pitchFamily="-112" charset="0"/>
          <a:ea typeface="Osaka" pitchFamily="-112" charset="-128"/>
          <a:cs typeface="Osaka" pitchFamily="-112" charset="-128"/>
        </a:defRPr>
      </a:lvl3pPr>
      <a:lvl4pPr algn="l" rtl="0" eaLnBrk="0" fontAlgn="base" hangingPunct="0">
        <a:spcBef>
          <a:spcPct val="0"/>
        </a:spcBef>
        <a:spcAft>
          <a:spcPct val="0"/>
        </a:spcAft>
        <a:defRPr kumimoji="1" sz="4000">
          <a:solidFill>
            <a:schemeClr val="tx2"/>
          </a:solidFill>
          <a:latin typeface="Helvetica" pitchFamily="-112" charset="0"/>
          <a:ea typeface="Osaka" pitchFamily="-112" charset="-128"/>
          <a:cs typeface="Osaka" pitchFamily="-112" charset="-128"/>
        </a:defRPr>
      </a:lvl4pPr>
      <a:lvl5pPr algn="l" rtl="0" eaLnBrk="0" fontAlgn="base" hangingPunct="0">
        <a:spcBef>
          <a:spcPct val="0"/>
        </a:spcBef>
        <a:spcAft>
          <a:spcPct val="0"/>
        </a:spcAft>
        <a:defRPr kumimoji="1" sz="4000">
          <a:solidFill>
            <a:schemeClr val="tx2"/>
          </a:solidFill>
          <a:latin typeface="Helvetica" pitchFamily="-112" charset="0"/>
          <a:ea typeface="Osaka" pitchFamily="-112" charset="-128"/>
          <a:cs typeface="Osaka" pitchFamily="-112" charset="-128"/>
        </a:defRPr>
      </a:lvl5pPr>
      <a:lvl6pPr marL="456793" algn="l" rtl="0" fontAlgn="base">
        <a:spcBef>
          <a:spcPct val="0"/>
        </a:spcBef>
        <a:spcAft>
          <a:spcPct val="0"/>
        </a:spcAft>
        <a:defRPr kumimoji="1" sz="4000">
          <a:solidFill>
            <a:schemeClr val="tx2"/>
          </a:solidFill>
          <a:latin typeface="Helvetica" pitchFamily="-112" charset="0"/>
          <a:ea typeface="Osaka" pitchFamily="-112" charset="-128"/>
          <a:cs typeface="Osaka" pitchFamily="-112" charset="-128"/>
        </a:defRPr>
      </a:lvl6pPr>
      <a:lvl7pPr marL="913589" algn="l" rtl="0" fontAlgn="base">
        <a:spcBef>
          <a:spcPct val="0"/>
        </a:spcBef>
        <a:spcAft>
          <a:spcPct val="0"/>
        </a:spcAft>
        <a:defRPr kumimoji="1" sz="4000">
          <a:solidFill>
            <a:schemeClr val="tx2"/>
          </a:solidFill>
          <a:latin typeface="Helvetica" pitchFamily="-112" charset="0"/>
          <a:ea typeface="Osaka" pitchFamily="-112" charset="-128"/>
          <a:cs typeface="Osaka" pitchFamily="-112" charset="-128"/>
        </a:defRPr>
      </a:lvl7pPr>
      <a:lvl8pPr marL="1370390" algn="l" rtl="0" fontAlgn="base">
        <a:spcBef>
          <a:spcPct val="0"/>
        </a:spcBef>
        <a:spcAft>
          <a:spcPct val="0"/>
        </a:spcAft>
        <a:defRPr kumimoji="1" sz="4000">
          <a:solidFill>
            <a:schemeClr val="tx2"/>
          </a:solidFill>
          <a:latin typeface="Helvetica" pitchFamily="-112" charset="0"/>
          <a:ea typeface="Osaka" pitchFamily="-112" charset="-128"/>
          <a:cs typeface="Osaka" pitchFamily="-112" charset="-128"/>
        </a:defRPr>
      </a:lvl8pPr>
      <a:lvl9pPr marL="1827184" algn="l" rtl="0" fontAlgn="base">
        <a:spcBef>
          <a:spcPct val="0"/>
        </a:spcBef>
        <a:spcAft>
          <a:spcPct val="0"/>
        </a:spcAft>
        <a:defRPr kumimoji="1" sz="4000">
          <a:solidFill>
            <a:schemeClr val="tx2"/>
          </a:solidFill>
          <a:latin typeface="Helvetica" pitchFamily="-112" charset="0"/>
          <a:ea typeface="Osaka" pitchFamily="-112" charset="-128"/>
          <a:cs typeface="Osaka" pitchFamily="-112" charset="-128"/>
        </a:defRPr>
      </a:lvl9pPr>
    </p:titleStyle>
    <p:bodyStyle>
      <a:lvl1pPr marL="453626" indent="-352114" algn="l" rtl="0" eaLnBrk="0" fontAlgn="base" hangingPunct="0">
        <a:lnSpc>
          <a:spcPct val="110000"/>
        </a:lnSpc>
        <a:spcBef>
          <a:spcPct val="20000"/>
        </a:spcBef>
        <a:spcAft>
          <a:spcPct val="0"/>
        </a:spcAft>
        <a:buClr>
          <a:schemeClr val="hlink"/>
        </a:buClr>
        <a:buSzPct val="100000"/>
        <a:buFont typeface="Wingdings" charset="0"/>
        <a:buChar char="ü"/>
        <a:defRPr kumimoji="1" sz="3200">
          <a:solidFill>
            <a:schemeClr val="tx1"/>
          </a:solidFill>
          <a:latin typeface="+mn-lt"/>
          <a:ea typeface="+mn-ea"/>
          <a:cs typeface="+mn-cs"/>
        </a:defRPr>
      </a:lvl1pPr>
      <a:lvl2pPr marL="918351" indent="-350527" algn="l" rtl="0" eaLnBrk="0" fontAlgn="base" hangingPunct="0">
        <a:spcBef>
          <a:spcPct val="20000"/>
        </a:spcBef>
        <a:spcAft>
          <a:spcPct val="0"/>
        </a:spcAft>
        <a:buClr>
          <a:srgbClr val="FF8000"/>
        </a:buClr>
        <a:buSzPct val="100000"/>
        <a:buFont typeface="Wingdings" charset="0"/>
        <a:buChar char="ü"/>
        <a:defRPr kumimoji="1" sz="2800">
          <a:solidFill>
            <a:schemeClr val="tx1"/>
          </a:solidFill>
          <a:latin typeface="+mn-lt"/>
          <a:ea typeface="+mn-ea"/>
          <a:cs typeface="+mn-cs"/>
        </a:defRPr>
      </a:lvl2pPr>
      <a:lvl3pPr marL="1370390" indent="-317222" algn="l" rtl="0" eaLnBrk="0" fontAlgn="base" hangingPunct="0">
        <a:spcBef>
          <a:spcPct val="20000"/>
        </a:spcBef>
        <a:spcAft>
          <a:spcPct val="0"/>
        </a:spcAft>
        <a:buClr>
          <a:schemeClr val="accent2"/>
        </a:buClr>
        <a:buFont typeface="Wingdings" charset="0"/>
        <a:buChar char="ü"/>
        <a:defRPr kumimoji="1" sz="2400">
          <a:solidFill>
            <a:schemeClr val="tx1"/>
          </a:solidFill>
          <a:latin typeface="+mn-lt"/>
          <a:ea typeface="+mn-ea"/>
          <a:cs typeface="+mn-cs"/>
        </a:defRPr>
      </a:lvl3pPr>
      <a:lvl4pPr marL="1843040" indent="-301357" algn="l" rtl="0" eaLnBrk="0" fontAlgn="base" hangingPunct="0">
        <a:spcBef>
          <a:spcPct val="20000"/>
        </a:spcBef>
        <a:spcAft>
          <a:spcPct val="0"/>
        </a:spcAft>
        <a:buClr>
          <a:schemeClr val="folHlink"/>
        </a:buClr>
        <a:buFont typeface="Wingdings" charset="0"/>
        <a:buChar char="ü"/>
        <a:defRPr kumimoji="1" sz="2000">
          <a:solidFill>
            <a:schemeClr val="tx1"/>
          </a:solidFill>
          <a:latin typeface="+mn-lt"/>
          <a:ea typeface="+mn-ea"/>
          <a:cs typeface="+mn-cs"/>
        </a:defRPr>
      </a:lvl4pPr>
      <a:lvl5pPr marL="2345839" indent="-295016" algn="l" rtl="0" eaLnBrk="0" fontAlgn="base" hangingPunct="0">
        <a:spcBef>
          <a:spcPct val="20000"/>
        </a:spcBef>
        <a:spcAft>
          <a:spcPct val="0"/>
        </a:spcAft>
        <a:buFont typeface="Wingdings" charset="0"/>
        <a:buChar char="ü"/>
        <a:defRPr kumimoji="1" sz="2000">
          <a:solidFill>
            <a:schemeClr val="tx1"/>
          </a:solidFill>
          <a:latin typeface="+mn-lt"/>
          <a:ea typeface="+mn-ea"/>
          <a:cs typeface="+mn-cs"/>
        </a:defRPr>
      </a:lvl5pPr>
      <a:lvl6pPr marL="2802631" indent="-295016" algn="l" rtl="0" fontAlgn="base">
        <a:spcBef>
          <a:spcPct val="20000"/>
        </a:spcBef>
        <a:spcAft>
          <a:spcPct val="0"/>
        </a:spcAft>
        <a:buFont typeface="Wingdings" pitchFamily="-112" charset="2"/>
        <a:buChar char="ü"/>
        <a:defRPr kumimoji="1" sz="2000">
          <a:solidFill>
            <a:schemeClr val="tx1"/>
          </a:solidFill>
          <a:latin typeface="+mn-lt"/>
          <a:ea typeface="+mn-ea"/>
          <a:cs typeface="+mn-cs"/>
        </a:defRPr>
      </a:lvl6pPr>
      <a:lvl7pPr marL="3259427" indent="-295016" algn="l" rtl="0" fontAlgn="base">
        <a:spcBef>
          <a:spcPct val="20000"/>
        </a:spcBef>
        <a:spcAft>
          <a:spcPct val="0"/>
        </a:spcAft>
        <a:buFont typeface="Wingdings" pitchFamily="-112" charset="2"/>
        <a:buChar char="ü"/>
        <a:defRPr kumimoji="1" sz="2000">
          <a:solidFill>
            <a:schemeClr val="tx1"/>
          </a:solidFill>
          <a:latin typeface="+mn-lt"/>
          <a:ea typeface="+mn-ea"/>
          <a:cs typeface="+mn-cs"/>
        </a:defRPr>
      </a:lvl7pPr>
      <a:lvl8pPr marL="3716224" indent="-295016" algn="l" rtl="0" fontAlgn="base">
        <a:spcBef>
          <a:spcPct val="20000"/>
        </a:spcBef>
        <a:spcAft>
          <a:spcPct val="0"/>
        </a:spcAft>
        <a:buFont typeface="Wingdings" pitchFamily="-112" charset="2"/>
        <a:buChar char="ü"/>
        <a:defRPr kumimoji="1" sz="2000">
          <a:solidFill>
            <a:schemeClr val="tx1"/>
          </a:solidFill>
          <a:latin typeface="+mn-lt"/>
          <a:ea typeface="+mn-ea"/>
          <a:cs typeface="+mn-cs"/>
        </a:defRPr>
      </a:lvl8pPr>
      <a:lvl9pPr marL="4173021" indent="-295016" algn="l" rtl="0" fontAlgn="base">
        <a:spcBef>
          <a:spcPct val="20000"/>
        </a:spcBef>
        <a:spcAft>
          <a:spcPct val="0"/>
        </a:spcAft>
        <a:buFont typeface="Wingdings" pitchFamily="-112" charset="2"/>
        <a:buChar char="ü"/>
        <a:defRPr kumimoji="1" sz="2000">
          <a:solidFill>
            <a:schemeClr val="tx1"/>
          </a:solidFill>
          <a:latin typeface="+mn-lt"/>
          <a:ea typeface="+mn-ea"/>
          <a:cs typeface="+mn-cs"/>
        </a:defRPr>
      </a:lvl9pPr>
    </p:bodyStyle>
    <p:otherStyle>
      <a:defPPr>
        <a:defRPr lang="en-US"/>
      </a:defPPr>
      <a:lvl1pPr marL="0" algn="l" defTabSz="456793" rtl="0" eaLnBrk="1" latinLnBrk="0" hangingPunct="1">
        <a:defRPr sz="1800" kern="1200">
          <a:solidFill>
            <a:schemeClr val="tx1"/>
          </a:solidFill>
          <a:latin typeface="+mn-lt"/>
          <a:ea typeface="+mn-ea"/>
          <a:cs typeface="+mn-cs"/>
        </a:defRPr>
      </a:lvl1pPr>
      <a:lvl2pPr marL="456793" algn="l" defTabSz="456793" rtl="0" eaLnBrk="1" latinLnBrk="0" hangingPunct="1">
        <a:defRPr sz="1800" kern="1200">
          <a:solidFill>
            <a:schemeClr val="tx1"/>
          </a:solidFill>
          <a:latin typeface="+mn-lt"/>
          <a:ea typeface="+mn-ea"/>
          <a:cs typeface="+mn-cs"/>
        </a:defRPr>
      </a:lvl2pPr>
      <a:lvl3pPr marL="913589" algn="l" defTabSz="456793" rtl="0" eaLnBrk="1" latinLnBrk="0" hangingPunct="1">
        <a:defRPr sz="1800" kern="1200">
          <a:solidFill>
            <a:schemeClr val="tx1"/>
          </a:solidFill>
          <a:latin typeface="+mn-lt"/>
          <a:ea typeface="+mn-ea"/>
          <a:cs typeface="+mn-cs"/>
        </a:defRPr>
      </a:lvl3pPr>
      <a:lvl4pPr marL="1370390" algn="l" defTabSz="456793" rtl="0" eaLnBrk="1" latinLnBrk="0" hangingPunct="1">
        <a:defRPr sz="1800" kern="1200">
          <a:solidFill>
            <a:schemeClr val="tx1"/>
          </a:solidFill>
          <a:latin typeface="+mn-lt"/>
          <a:ea typeface="+mn-ea"/>
          <a:cs typeface="+mn-cs"/>
        </a:defRPr>
      </a:lvl4pPr>
      <a:lvl5pPr marL="1827184" algn="l" defTabSz="456793" rtl="0" eaLnBrk="1" latinLnBrk="0" hangingPunct="1">
        <a:defRPr sz="1800" kern="1200">
          <a:solidFill>
            <a:schemeClr val="tx1"/>
          </a:solidFill>
          <a:latin typeface="+mn-lt"/>
          <a:ea typeface="+mn-ea"/>
          <a:cs typeface="+mn-cs"/>
        </a:defRPr>
      </a:lvl5pPr>
      <a:lvl6pPr marL="2283978" algn="l" defTabSz="456793" rtl="0" eaLnBrk="1" latinLnBrk="0" hangingPunct="1">
        <a:defRPr sz="1800" kern="1200">
          <a:solidFill>
            <a:schemeClr val="tx1"/>
          </a:solidFill>
          <a:latin typeface="+mn-lt"/>
          <a:ea typeface="+mn-ea"/>
          <a:cs typeface="+mn-cs"/>
        </a:defRPr>
      </a:lvl6pPr>
      <a:lvl7pPr marL="2740777" algn="l" defTabSz="456793" rtl="0" eaLnBrk="1" latinLnBrk="0" hangingPunct="1">
        <a:defRPr sz="1800" kern="1200">
          <a:solidFill>
            <a:schemeClr val="tx1"/>
          </a:solidFill>
          <a:latin typeface="+mn-lt"/>
          <a:ea typeface="+mn-ea"/>
          <a:cs typeface="+mn-cs"/>
        </a:defRPr>
      </a:lvl7pPr>
      <a:lvl8pPr marL="3197567" algn="l" defTabSz="456793" rtl="0" eaLnBrk="1" latinLnBrk="0" hangingPunct="1">
        <a:defRPr sz="1800" kern="1200">
          <a:solidFill>
            <a:schemeClr val="tx1"/>
          </a:solidFill>
          <a:latin typeface="+mn-lt"/>
          <a:ea typeface="+mn-ea"/>
          <a:cs typeface="+mn-cs"/>
        </a:defRPr>
      </a:lvl8pPr>
      <a:lvl9pPr marL="3654368" algn="l" defTabSz="45679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58" tIns="45679" rIns="91358" bIns="45679"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457200" y="160021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58" tIns="45679" rIns="91358" bIns="45679"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139"/>
          <p:cNvSpPr>
            <a:spLocks noGrp="1" noChangeArrowheads="1"/>
          </p:cNvSpPr>
          <p:nvPr>
            <p:ph type="dt" sz="half" idx="2"/>
          </p:nvPr>
        </p:nvSpPr>
        <p:spPr>
          <a:xfrm>
            <a:off x="457200" y="6356365"/>
            <a:ext cx="2133600" cy="365125"/>
          </a:xfrm>
          <a:prstGeom prst="rect">
            <a:avLst/>
          </a:prstGeom>
        </p:spPr>
        <p:txBody>
          <a:bodyPr vert="horz" wrap="square" lIns="91358" tIns="45679" rIns="91358" bIns="45679" numCol="1" anchor="ctr" anchorCtr="0" compatLnSpc="1">
            <a:prstTxWarp prst="textNoShape">
              <a:avLst/>
            </a:prstTxWarp>
          </a:bodyPr>
          <a:lstStyle>
            <a:lvl1pPr algn="ctr" eaLnBrk="1" hangingPunct="1">
              <a:defRPr sz="1200">
                <a:solidFill>
                  <a:srgbClr val="898989"/>
                </a:solidFill>
                <a:latin typeface="Times New Roman" charset="0"/>
                <a:ea typeface="SimSun" pitchFamily="2" charset="-122"/>
                <a:cs typeface="SimSun" pitchFamily="2" charset="-122"/>
              </a:defRPr>
            </a:lvl1pPr>
          </a:lstStyle>
          <a:p>
            <a:pPr>
              <a:defRPr/>
            </a:pPr>
            <a:endParaRPr lang="zh-CN" altLang="en-US"/>
          </a:p>
        </p:txBody>
      </p:sp>
      <p:sp>
        <p:nvSpPr>
          <p:cNvPr id="8" name="Rectangle 140"/>
          <p:cNvSpPr>
            <a:spLocks noGrp="1" noChangeArrowheads="1"/>
          </p:cNvSpPr>
          <p:nvPr>
            <p:ph type="ftr" sz="quarter" idx="3"/>
          </p:nvPr>
        </p:nvSpPr>
        <p:spPr>
          <a:xfrm>
            <a:off x="3124201" y="6356365"/>
            <a:ext cx="2895600" cy="365125"/>
          </a:xfrm>
          <a:prstGeom prst="rect">
            <a:avLst/>
          </a:prstGeom>
        </p:spPr>
        <p:txBody>
          <a:bodyPr vert="horz" wrap="square" lIns="91358" tIns="45679" rIns="91358" bIns="45679" numCol="1" anchor="ctr" anchorCtr="0" compatLnSpc="1">
            <a:prstTxWarp prst="textNoShape">
              <a:avLst/>
            </a:prstTxWarp>
          </a:bodyPr>
          <a:lstStyle>
            <a:lvl1pPr algn="ctr" eaLnBrk="1" hangingPunct="1">
              <a:defRPr sz="1200">
                <a:solidFill>
                  <a:srgbClr val="898989"/>
                </a:solidFill>
                <a:latin typeface="Times New Roman" charset="0"/>
                <a:ea typeface="SimSun" pitchFamily="2" charset="-122"/>
                <a:cs typeface="SimSun" pitchFamily="2" charset="-122"/>
              </a:defRPr>
            </a:lvl1pPr>
          </a:lstStyle>
          <a:p>
            <a:pPr>
              <a:defRPr/>
            </a:pPr>
            <a:endParaRPr lang="zh-CN" altLang="en-US"/>
          </a:p>
        </p:txBody>
      </p:sp>
      <p:sp>
        <p:nvSpPr>
          <p:cNvPr id="9" name="Rectangle 141"/>
          <p:cNvSpPr>
            <a:spLocks noGrp="1" noChangeArrowheads="1"/>
          </p:cNvSpPr>
          <p:nvPr>
            <p:ph type="sldNum" sz="quarter" idx="4"/>
          </p:nvPr>
        </p:nvSpPr>
        <p:spPr>
          <a:xfrm>
            <a:off x="6553200" y="6356365"/>
            <a:ext cx="2133600" cy="365125"/>
          </a:xfrm>
          <a:prstGeom prst="rect">
            <a:avLst/>
          </a:prstGeom>
        </p:spPr>
        <p:txBody>
          <a:bodyPr vert="horz" wrap="square" lIns="91358" tIns="45679" rIns="91358" bIns="45679" numCol="1" anchor="ctr" anchorCtr="0" compatLnSpc="1">
            <a:prstTxWarp prst="textNoShape">
              <a:avLst/>
            </a:prstTxWarp>
          </a:bodyPr>
          <a:lstStyle>
            <a:lvl1pPr algn="r" eaLnBrk="1" hangingPunct="1">
              <a:defRPr sz="1200">
                <a:solidFill>
                  <a:srgbClr val="898989"/>
                </a:solidFill>
                <a:latin typeface="Times New Roman" charset="0"/>
              </a:defRPr>
            </a:lvl1pPr>
          </a:lstStyle>
          <a:p>
            <a:pPr>
              <a:defRPr/>
            </a:pPr>
            <a:fld id="{6C6D7F57-4176-F047-9210-CC3DD19210E1}" type="slidenum">
              <a:rPr lang="en-US" altLang="zh-CN">
                <a:ea typeface="SimSun" charset="0"/>
                <a:cs typeface="SimSun" charset="0"/>
              </a:rPr>
              <a:pPr>
                <a:defRPr/>
              </a:pPr>
              <a:t>‹#›</a:t>
            </a:fld>
            <a:endParaRPr lang="en-US" altLang="zh-CN">
              <a:ea typeface="SimSun" charset="0"/>
              <a:cs typeface="SimSun" charset="0"/>
            </a:endParaRPr>
          </a:p>
        </p:txBody>
      </p:sp>
    </p:spTree>
    <p:extLst>
      <p:ext uri="{BB962C8B-B14F-4D97-AF65-F5344CB8AC3E}">
        <p14:creationId xmlns:p14="http://schemas.microsoft.com/office/powerpoint/2010/main" val="3309932528"/>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ea typeface="SimSun" pitchFamily="2" charset="-122"/>
          <a:cs typeface="SimSun" pitchFamily="2" charset="-122"/>
        </a:defRPr>
      </a:lvl2pPr>
      <a:lvl3pPr algn="ctr" rtl="0" eaLnBrk="0" fontAlgn="base" hangingPunct="0">
        <a:spcBef>
          <a:spcPct val="0"/>
        </a:spcBef>
        <a:spcAft>
          <a:spcPct val="0"/>
        </a:spcAft>
        <a:defRPr sz="4400">
          <a:solidFill>
            <a:schemeClr val="tx1"/>
          </a:solidFill>
          <a:latin typeface="Calibri" charset="0"/>
          <a:ea typeface="SimSun" pitchFamily="2" charset="-122"/>
          <a:cs typeface="SimSun" pitchFamily="2" charset="-122"/>
        </a:defRPr>
      </a:lvl3pPr>
      <a:lvl4pPr algn="ctr" rtl="0" eaLnBrk="0" fontAlgn="base" hangingPunct="0">
        <a:spcBef>
          <a:spcPct val="0"/>
        </a:spcBef>
        <a:spcAft>
          <a:spcPct val="0"/>
        </a:spcAft>
        <a:defRPr sz="4400">
          <a:solidFill>
            <a:schemeClr val="tx1"/>
          </a:solidFill>
          <a:latin typeface="Calibri" charset="0"/>
          <a:ea typeface="SimSun" pitchFamily="2" charset="-122"/>
          <a:cs typeface="SimSun" pitchFamily="2" charset="-122"/>
        </a:defRPr>
      </a:lvl4pPr>
      <a:lvl5pPr algn="ctr" rtl="0" eaLnBrk="0" fontAlgn="base" hangingPunct="0">
        <a:spcBef>
          <a:spcPct val="0"/>
        </a:spcBef>
        <a:spcAft>
          <a:spcPct val="0"/>
        </a:spcAft>
        <a:defRPr sz="4400">
          <a:solidFill>
            <a:schemeClr val="tx1"/>
          </a:solidFill>
          <a:latin typeface="Calibri" charset="0"/>
          <a:ea typeface="SimSun" pitchFamily="2" charset="-122"/>
          <a:cs typeface="SimSun" pitchFamily="2" charset="-122"/>
        </a:defRPr>
      </a:lvl5pPr>
      <a:lvl6pPr marL="456793" algn="ctr" rtl="0" fontAlgn="base">
        <a:spcBef>
          <a:spcPct val="0"/>
        </a:spcBef>
        <a:spcAft>
          <a:spcPct val="0"/>
        </a:spcAft>
        <a:defRPr sz="4400">
          <a:solidFill>
            <a:schemeClr val="tx1"/>
          </a:solidFill>
          <a:latin typeface="Calibri" charset="0"/>
          <a:ea typeface="SimSun" pitchFamily="2" charset="-122"/>
          <a:cs typeface="SimSun" pitchFamily="2" charset="-122"/>
        </a:defRPr>
      </a:lvl6pPr>
      <a:lvl7pPr marL="913589" algn="ctr" rtl="0" fontAlgn="base">
        <a:spcBef>
          <a:spcPct val="0"/>
        </a:spcBef>
        <a:spcAft>
          <a:spcPct val="0"/>
        </a:spcAft>
        <a:defRPr sz="4400">
          <a:solidFill>
            <a:schemeClr val="tx1"/>
          </a:solidFill>
          <a:latin typeface="Calibri" charset="0"/>
          <a:ea typeface="SimSun" pitchFamily="2" charset="-122"/>
          <a:cs typeface="SimSun" pitchFamily="2" charset="-122"/>
        </a:defRPr>
      </a:lvl7pPr>
      <a:lvl8pPr marL="1370390" algn="ctr" rtl="0" fontAlgn="base">
        <a:spcBef>
          <a:spcPct val="0"/>
        </a:spcBef>
        <a:spcAft>
          <a:spcPct val="0"/>
        </a:spcAft>
        <a:defRPr sz="4400">
          <a:solidFill>
            <a:schemeClr val="tx1"/>
          </a:solidFill>
          <a:latin typeface="Calibri" charset="0"/>
          <a:ea typeface="SimSun" pitchFamily="2" charset="-122"/>
          <a:cs typeface="SimSun" pitchFamily="2" charset="-122"/>
        </a:defRPr>
      </a:lvl8pPr>
      <a:lvl9pPr marL="1827184" algn="ctr" rtl="0" fontAlgn="base">
        <a:spcBef>
          <a:spcPct val="0"/>
        </a:spcBef>
        <a:spcAft>
          <a:spcPct val="0"/>
        </a:spcAft>
        <a:defRPr sz="4400">
          <a:solidFill>
            <a:schemeClr val="tx1"/>
          </a:solidFill>
          <a:latin typeface="Calibri" charset="0"/>
          <a:ea typeface="SimSun" pitchFamily="2" charset="-122"/>
          <a:cs typeface="SimSun" pitchFamily="2" charset="-122"/>
        </a:defRPr>
      </a:lvl9pPr>
    </p:titleStyle>
    <p:bodyStyle>
      <a:lvl1pPr marL="342600" indent="-3426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293" indent="-285499" algn="l" rtl="0" eaLnBrk="0" fontAlgn="base" hangingPunct="0">
        <a:spcBef>
          <a:spcPct val="20000"/>
        </a:spcBef>
        <a:spcAft>
          <a:spcPct val="0"/>
        </a:spcAft>
        <a:buFont typeface="Arial" charset="0"/>
        <a:buChar char="–"/>
        <a:defRPr sz="2800">
          <a:solidFill>
            <a:schemeClr val="tx1"/>
          </a:solidFill>
          <a:latin typeface="+mn-lt"/>
          <a:ea typeface="+mn-ea"/>
          <a:cs typeface="+mn-cs"/>
        </a:defRPr>
      </a:lvl2pPr>
      <a:lvl3pPr marL="1141986" indent="-228395" algn="l" rtl="0" eaLnBrk="0" fontAlgn="base" hangingPunct="0">
        <a:spcBef>
          <a:spcPct val="20000"/>
        </a:spcBef>
        <a:spcAft>
          <a:spcPct val="0"/>
        </a:spcAft>
        <a:buFont typeface="Arial" charset="0"/>
        <a:buChar char="•"/>
        <a:defRPr sz="2400">
          <a:solidFill>
            <a:schemeClr val="tx1"/>
          </a:solidFill>
          <a:latin typeface="+mn-lt"/>
          <a:ea typeface="+mn-ea"/>
          <a:cs typeface="+mn-cs"/>
        </a:defRPr>
      </a:lvl3pPr>
      <a:lvl4pPr marL="1598783" indent="-228395" algn="l" rtl="0" eaLnBrk="0" fontAlgn="base" hangingPunct="0">
        <a:spcBef>
          <a:spcPct val="20000"/>
        </a:spcBef>
        <a:spcAft>
          <a:spcPct val="0"/>
        </a:spcAft>
        <a:buFont typeface="Arial" charset="0"/>
        <a:buChar char="–"/>
        <a:defRPr sz="2000">
          <a:solidFill>
            <a:schemeClr val="tx1"/>
          </a:solidFill>
          <a:latin typeface="+mn-lt"/>
          <a:ea typeface="+mn-ea"/>
          <a:cs typeface="+mn-cs"/>
        </a:defRPr>
      </a:lvl4pPr>
      <a:lvl5pPr marL="2055584" indent="-228395" algn="l" rtl="0" eaLnBrk="0" fontAlgn="base" hangingPunct="0">
        <a:spcBef>
          <a:spcPct val="20000"/>
        </a:spcBef>
        <a:spcAft>
          <a:spcPct val="0"/>
        </a:spcAft>
        <a:buFont typeface="Arial" charset="0"/>
        <a:buChar char="»"/>
        <a:defRPr sz="2000">
          <a:solidFill>
            <a:schemeClr val="tx1"/>
          </a:solidFill>
          <a:latin typeface="+mn-lt"/>
          <a:ea typeface="+mn-ea"/>
          <a:cs typeface="+mn-cs"/>
        </a:defRPr>
      </a:lvl5pPr>
      <a:lvl6pPr marL="2512379" indent="-228395" algn="l" rtl="0" fontAlgn="base">
        <a:spcBef>
          <a:spcPct val="20000"/>
        </a:spcBef>
        <a:spcAft>
          <a:spcPct val="0"/>
        </a:spcAft>
        <a:buFont typeface="Arial" charset="0"/>
        <a:buChar char="»"/>
        <a:defRPr sz="2000">
          <a:solidFill>
            <a:schemeClr val="tx1"/>
          </a:solidFill>
          <a:latin typeface="+mn-lt"/>
          <a:ea typeface="+mn-ea"/>
          <a:cs typeface="+mn-cs"/>
        </a:defRPr>
      </a:lvl6pPr>
      <a:lvl7pPr marL="2969173" indent="-228395" algn="l" rtl="0" fontAlgn="base">
        <a:spcBef>
          <a:spcPct val="20000"/>
        </a:spcBef>
        <a:spcAft>
          <a:spcPct val="0"/>
        </a:spcAft>
        <a:buFont typeface="Arial" charset="0"/>
        <a:buChar char="»"/>
        <a:defRPr sz="2000">
          <a:solidFill>
            <a:schemeClr val="tx1"/>
          </a:solidFill>
          <a:latin typeface="+mn-lt"/>
          <a:ea typeface="+mn-ea"/>
          <a:cs typeface="+mn-cs"/>
        </a:defRPr>
      </a:lvl7pPr>
      <a:lvl8pPr marL="3425972" indent="-228395" algn="l" rtl="0" fontAlgn="base">
        <a:spcBef>
          <a:spcPct val="20000"/>
        </a:spcBef>
        <a:spcAft>
          <a:spcPct val="0"/>
        </a:spcAft>
        <a:buFont typeface="Arial" charset="0"/>
        <a:buChar char="»"/>
        <a:defRPr sz="2000">
          <a:solidFill>
            <a:schemeClr val="tx1"/>
          </a:solidFill>
          <a:latin typeface="+mn-lt"/>
          <a:ea typeface="+mn-ea"/>
          <a:cs typeface="+mn-cs"/>
        </a:defRPr>
      </a:lvl8pPr>
      <a:lvl9pPr marL="3882762" indent="-228395" algn="l" rtl="0" fontAlgn="base">
        <a:spcBef>
          <a:spcPct val="20000"/>
        </a:spcBef>
        <a:spcAft>
          <a:spcPct val="0"/>
        </a:spcAft>
        <a:buFont typeface="Arial" charset="0"/>
        <a:buChar char="»"/>
        <a:defRPr sz="2000">
          <a:solidFill>
            <a:schemeClr val="tx1"/>
          </a:solidFill>
          <a:latin typeface="+mn-lt"/>
          <a:ea typeface="+mn-ea"/>
          <a:cs typeface="+mn-cs"/>
        </a:defRPr>
      </a:lvl9pPr>
    </p:bodyStyle>
    <p:otherStyle>
      <a:defPPr>
        <a:defRPr lang="en-US"/>
      </a:defPPr>
      <a:lvl1pPr marL="0" algn="l" defTabSz="456793" rtl="0" eaLnBrk="1" latinLnBrk="0" hangingPunct="1">
        <a:defRPr sz="1800" kern="1200">
          <a:solidFill>
            <a:schemeClr val="tx1"/>
          </a:solidFill>
          <a:latin typeface="+mn-lt"/>
          <a:ea typeface="+mn-ea"/>
          <a:cs typeface="+mn-cs"/>
        </a:defRPr>
      </a:lvl1pPr>
      <a:lvl2pPr marL="456793" algn="l" defTabSz="456793" rtl="0" eaLnBrk="1" latinLnBrk="0" hangingPunct="1">
        <a:defRPr sz="1800" kern="1200">
          <a:solidFill>
            <a:schemeClr val="tx1"/>
          </a:solidFill>
          <a:latin typeface="+mn-lt"/>
          <a:ea typeface="+mn-ea"/>
          <a:cs typeface="+mn-cs"/>
        </a:defRPr>
      </a:lvl2pPr>
      <a:lvl3pPr marL="913589" algn="l" defTabSz="456793" rtl="0" eaLnBrk="1" latinLnBrk="0" hangingPunct="1">
        <a:defRPr sz="1800" kern="1200">
          <a:solidFill>
            <a:schemeClr val="tx1"/>
          </a:solidFill>
          <a:latin typeface="+mn-lt"/>
          <a:ea typeface="+mn-ea"/>
          <a:cs typeface="+mn-cs"/>
        </a:defRPr>
      </a:lvl3pPr>
      <a:lvl4pPr marL="1370390" algn="l" defTabSz="456793" rtl="0" eaLnBrk="1" latinLnBrk="0" hangingPunct="1">
        <a:defRPr sz="1800" kern="1200">
          <a:solidFill>
            <a:schemeClr val="tx1"/>
          </a:solidFill>
          <a:latin typeface="+mn-lt"/>
          <a:ea typeface="+mn-ea"/>
          <a:cs typeface="+mn-cs"/>
        </a:defRPr>
      </a:lvl4pPr>
      <a:lvl5pPr marL="1827184" algn="l" defTabSz="456793" rtl="0" eaLnBrk="1" latinLnBrk="0" hangingPunct="1">
        <a:defRPr sz="1800" kern="1200">
          <a:solidFill>
            <a:schemeClr val="tx1"/>
          </a:solidFill>
          <a:latin typeface="+mn-lt"/>
          <a:ea typeface="+mn-ea"/>
          <a:cs typeface="+mn-cs"/>
        </a:defRPr>
      </a:lvl5pPr>
      <a:lvl6pPr marL="2283978" algn="l" defTabSz="456793" rtl="0" eaLnBrk="1" latinLnBrk="0" hangingPunct="1">
        <a:defRPr sz="1800" kern="1200">
          <a:solidFill>
            <a:schemeClr val="tx1"/>
          </a:solidFill>
          <a:latin typeface="+mn-lt"/>
          <a:ea typeface="+mn-ea"/>
          <a:cs typeface="+mn-cs"/>
        </a:defRPr>
      </a:lvl6pPr>
      <a:lvl7pPr marL="2740777" algn="l" defTabSz="456793" rtl="0" eaLnBrk="1" latinLnBrk="0" hangingPunct="1">
        <a:defRPr sz="1800" kern="1200">
          <a:solidFill>
            <a:schemeClr val="tx1"/>
          </a:solidFill>
          <a:latin typeface="+mn-lt"/>
          <a:ea typeface="+mn-ea"/>
          <a:cs typeface="+mn-cs"/>
        </a:defRPr>
      </a:lvl7pPr>
      <a:lvl8pPr marL="3197567" algn="l" defTabSz="456793" rtl="0" eaLnBrk="1" latinLnBrk="0" hangingPunct="1">
        <a:defRPr sz="1800" kern="1200">
          <a:solidFill>
            <a:schemeClr val="tx1"/>
          </a:solidFill>
          <a:latin typeface="+mn-lt"/>
          <a:ea typeface="+mn-ea"/>
          <a:cs typeface="+mn-cs"/>
        </a:defRPr>
      </a:lvl8pPr>
      <a:lvl9pPr marL="3654368" algn="l" defTabSz="45679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a:xfrm>
            <a:off x="838200" y="381000"/>
            <a:ext cx="7543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58" tIns="45679" rIns="91358" bIns="45679" numCol="1" anchor="ctr" anchorCtr="0" compatLnSpc="1">
            <a:prstTxWarp prst="textNoShape">
              <a:avLst/>
            </a:prstTxWarp>
          </a:bodyPr>
          <a:lstStyle/>
          <a:p>
            <a:pPr lvl="0"/>
            <a:r>
              <a:rPr lang="en-US"/>
              <a:t>Click to edit Master title style</a:t>
            </a:r>
          </a:p>
        </p:txBody>
      </p:sp>
      <p:sp>
        <p:nvSpPr>
          <p:cNvPr id="137219" name="Rectangle 3"/>
          <p:cNvSpPr>
            <a:spLocks noGrp="1" noChangeArrowheads="1"/>
          </p:cNvSpPr>
          <p:nvPr>
            <p:ph type="body" idx="1"/>
          </p:nvPr>
        </p:nvSpPr>
        <p:spPr bwMode="auto">
          <a:xfrm>
            <a:off x="838200" y="1371600"/>
            <a:ext cx="7543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58" tIns="45679" rIns="91358" bIns="4567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7428" name="Rectangle 4"/>
          <p:cNvSpPr>
            <a:spLocks noGrp="1" noChangeArrowheads="1"/>
          </p:cNvSpPr>
          <p:nvPr>
            <p:ph type="dt" sz="half" idx="2"/>
          </p:nvPr>
        </p:nvSpPr>
        <p:spPr bwMode="auto">
          <a:xfrm>
            <a:off x="838200" y="6400800"/>
            <a:ext cx="1905000" cy="457200"/>
          </a:xfrm>
          <a:prstGeom prst="rect">
            <a:avLst/>
          </a:prstGeom>
          <a:noFill/>
          <a:ln w="9525">
            <a:noFill/>
            <a:miter lim="800000"/>
            <a:headEnd/>
            <a:tailEnd/>
          </a:ln>
          <a:effectLst/>
        </p:spPr>
        <p:txBody>
          <a:bodyPr vert="horz" wrap="square" lIns="91358" tIns="45679" rIns="91358" bIns="45679" numCol="1" anchor="b" anchorCtr="0" compatLnSpc="1">
            <a:prstTxWarp prst="textNoShape">
              <a:avLst/>
            </a:prstTxWarp>
          </a:bodyPr>
          <a:lstStyle>
            <a:lvl1pPr algn="l" eaLnBrk="0" hangingPunct="0">
              <a:spcBef>
                <a:spcPct val="0"/>
              </a:spcBef>
              <a:buClrTx/>
              <a:buFontTx/>
              <a:buNone/>
              <a:defRPr sz="1400">
                <a:solidFill>
                  <a:srgbClr val="FFFFFF"/>
                </a:solidFill>
                <a:latin typeface="+mn-lt"/>
                <a:ea typeface="+mn-ea"/>
                <a:cs typeface="+mn-cs"/>
              </a:defRPr>
            </a:lvl1pPr>
          </a:lstStyle>
          <a:p>
            <a:endParaRPr lang="zh-CN" altLang="en-US"/>
          </a:p>
        </p:txBody>
      </p:sp>
      <p:sp>
        <p:nvSpPr>
          <p:cNvPr id="487429" name="Rectangle 5"/>
          <p:cNvSpPr>
            <a:spLocks noGrp="1" noChangeArrowheads="1"/>
          </p:cNvSpPr>
          <p:nvPr>
            <p:ph type="ftr" sz="quarter" idx="3"/>
          </p:nvPr>
        </p:nvSpPr>
        <p:spPr bwMode="auto">
          <a:xfrm>
            <a:off x="3124201" y="6400800"/>
            <a:ext cx="2895600" cy="457200"/>
          </a:xfrm>
          <a:prstGeom prst="rect">
            <a:avLst/>
          </a:prstGeom>
          <a:noFill/>
          <a:ln w="9525">
            <a:noFill/>
            <a:miter lim="800000"/>
            <a:headEnd/>
            <a:tailEnd/>
          </a:ln>
          <a:effectLst/>
        </p:spPr>
        <p:txBody>
          <a:bodyPr vert="horz" wrap="square" lIns="91358" tIns="45679" rIns="91358" bIns="45679" numCol="1" anchor="b" anchorCtr="0" compatLnSpc="1">
            <a:prstTxWarp prst="textNoShape">
              <a:avLst/>
            </a:prstTxWarp>
          </a:bodyPr>
          <a:lstStyle>
            <a:lvl1pPr algn="ctr" eaLnBrk="0" hangingPunct="0">
              <a:spcBef>
                <a:spcPct val="0"/>
              </a:spcBef>
              <a:buClrTx/>
              <a:buFontTx/>
              <a:buNone/>
              <a:defRPr sz="1400">
                <a:solidFill>
                  <a:srgbClr val="FFFFFF"/>
                </a:solidFill>
                <a:latin typeface="+mn-lt"/>
                <a:ea typeface="+mn-ea"/>
                <a:cs typeface="+mn-cs"/>
              </a:defRPr>
            </a:lvl1pPr>
          </a:lstStyle>
          <a:p>
            <a:endParaRPr lang="zh-CN" altLang="en-US"/>
          </a:p>
        </p:txBody>
      </p:sp>
      <p:sp>
        <p:nvSpPr>
          <p:cNvPr id="487430" name="Rectangle 6"/>
          <p:cNvSpPr>
            <a:spLocks noGrp="1" noChangeArrowheads="1"/>
          </p:cNvSpPr>
          <p:nvPr>
            <p:ph type="sldNum" sz="quarter" idx="4"/>
          </p:nvPr>
        </p:nvSpPr>
        <p:spPr bwMode="auto">
          <a:xfrm>
            <a:off x="6477001" y="6400800"/>
            <a:ext cx="1905000" cy="457200"/>
          </a:xfrm>
          <a:prstGeom prst="rect">
            <a:avLst/>
          </a:prstGeom>
          <a:noFill/>
          <a:ln w="9525">
            <a:noFill/>
            <a:miter lim="800000"/>
            <a:headEnd/>
            <a:tailEnd/>
          </a:ln>
          <a:effectLst/>
        </p:spPr>
        <p:txBody>
          <a:bodyPr vert="horz" wrap="square" lIns="91358" tIns="45679" rIns="91358" bIns="45679" numCol="1" anchor="b" anchorCtr="0" compatLnSpc="1">
            <a:prstTxWarp prst="textNoShape">
              <a:avLst/>
            </a:prstTxWarp>
          </a:bodyPr>
          <a:lstStyle>
            <a:lvl1pPr algn="r" eaLnBrk="0" hangingPunct="0">
              <a:defRPr sz="1400">
                <a:solidFill>
                  <a:srgbClr val="FFFFFF"/>
                </a:solidFill>
                <a:latin typeface="Arial" charset="0"/>
              </a:defRPr>
            </a:lvl1pPr>
          </a:lstStyle>
          <a:p>
            <a:fld id="{97DA1CAF-EFFD-40F5-A7E9-D811A0C47F23}" type="slidenum">
              <a:rPr lang="zh-CN" altLang="en-US" smtClean="0"/>
              <a:pPr/>
              <a:t>‹#›</a:t>
            </a:fld>
            <a:endParaRPr lang="en-US" altLang="zh-CN"/>
          </a:p>
        </p:txBody>
      </p:sp>
    </p:spTree>
    <p:extLst>
      <p:ext uri="{BB962C8B-B14F-4D97-AF65-F5344CB8AC3E}">
        <p14:creationId xmlns:p14="http://schemas.microsoft.com/office/powerpoint/2010/main" val="2430330990"/>
      </p:ext>
    </p:extLst>
  </p:cSld>
  <p:clrMap bg1="dk2" tx1="lt1" bg2="dk1" tx2="lt2" accent1="accent1" accent2="accent2" accent3="accent3" accent4="accent4" accent5="accent5" accent6="accent6" hlink="hlink" folHlink="folHlink"/>
  <p:sldLayoutIdLst>
    <p:sldLayoutId id="2147484005" r:id="rId1"/>
    <p:sldLayoutId id="2147484006" r:id="rId2"/>
  </p:sldLayoutIdLst>
  <p:txStyles>
    <p:titleStyle>
      <a:lvl1pPr algn="l" rtl="0" eaLnBrk="0" fontAlgn="base" hangingPunct="0">
        <a:lnSpc>
          <a:spcPct val="90000"/>
        </a:lnSpc>
        <a:spcBef>
          <a:spcPct val="0"/>
        </a:spcBef>
        <a:spcAft>
          <a:spcPct val="0"/>
        </a:spcAft>
        <a:defRPr sz="4200">
          <a:solidFill>
            <a:schemeClr val="tx2"/>
          </a:solidFill>
          <a:latin typeface="+mj-lt"/>
          <a:ea typeface="ＭＳ Ｐゴシック" pitchFamily="-112" charset="-128"/>
          <a:cs typeface="ＭＳ Ｐゴシック" pitchFamily="-112" charset="-128"/>
        </a:defRPr>
      </a:lvl1pPr>
      <a:lvl2pPr algn="l" rtl="0" eaLnBrk="0" fontAlgn="base" hangingPunct="0">
        <a:lnSpc>
          <a:spcPct val="90000"/>
        </a:lnSpc>
        <a:spcBef>
          <a:spcPct val="0"/>
        </a:spcBef>
        <a:spcAft>
          <a:spcPct val="0"/>
        </a:spcAft>
        <a:defRPr sz="4200">
          <a:solidFill>
            <a:schemeClr val="tx2"/>
          </a:solidFill>
          <a:latin typeface="Arial" pitchFamily="-112" charset="0"/>
          <a:ea typeface="ＭＳ Ｐゴシック" pitchFamily="-112" charset="-128"/>
          <a:cs typeface="ＭＳ Ｐゴシック" pitchFamily="-112" charset="-128"/>
        </a:defRPr>
      </a:lvl2pPr>
      <a:lvl3pPr algn="l" rtl="0" eaLnBrk="0" fontAlgn="base" hangingPunct="0">
        <a:lnSpc>
          <a:spcPct val="90000"/>
        </a:lnSpc>
        <a:spcBef>
          <a:spcPct val="0"/>
        </a:spcBef>
        <a:spcAft>
          <a:spcPct val="0"/>
        </a:spcAft>
        <a:defRPr sz="4200">
          <a:solidFill>
            <a:schemeClr val="tx2"/>
          </a:solidFill>
          <a:latin typeface="Arial" pitchFamily="-112" charset="0"/>
          <a:ea typeface="ＭＳ Ｐゴシック" pitchFamily="-112" charset="-128"/>
          <a:cs typeface="ＭＳ Ｐゴシック" pitchFamily="-112" charset="-128"/>
        </a:defRPr>
      </a:lvl3pPr>
      <a:lvl4pPr algn="l" rtl="0" eaLnBrk="0" fontAlgn="base" hangingPunct="0">
        <a:lnSpc>
          <a:spcPct val="90000"/>
        </a:lnSpc>
        <a:spcBef>
          <a:spcPct val="0"/>
        </a:spcBef>
        <a:spcAft>
          <a:spcPct val="0"/>
        </a:spcAft>
        <a:defRPr sz="4200">
          <a:solidFill>
            <a:schemeClr val="tx2"/>
          </a:solidFill>
          <a:latin typeface="Arial" pitchFamily="-112" charset="0"/>
          <a:ea typeface="ＭＳ Ｐゴシック" pitchFamily="-112" charset="-128"/>
          <a:cs typeface="ＭＳ Ｐゴシック" pitchFamily="-112" charset="-128"/>
        </a:defRPr>
      </a:lvl4pPr>
      <a:lvl5pPr algn="l" rtl="0" eaLnBrk="0" fontAlgn="base" hangingPunct="0">
        <a:lnSpc>
          <a:spcPct val="90000"/>
        </a:lnSpc>
        <a:spcBef>
          <a:spcPct val="0"/>
        </a:spcBef>
        <a:spcAft>
          <a:spcPct val="0"/>
        </a:spcAft>
        <a:defRPr sz="4200">
          <a:solidFill>
            <a:schemeClr val="tx2"/>
          </a:solidFill>
          <a:latin typeface="Arial" pitchFamily="-112" charset="0"/>
          <a:ea typeface="ＭＳ Ｐゴシック" pitchFamily="-112" charset="-128"/>
          <a:cs typeface="ＭＳ Ｐゴシック" pitchFamily="-112" charset="-128"/>
        </a:defRPr>
      </a:lvl5pPr>
      <a:lvl6pPr marL="456793" algn="l" rtl="0" eaLnBrk="0" fontAlgn="base" hangingPunct="0">
        <a:lnSpc>
          <a:spcPct val="90000"/>
        </a:lnSpc>
        <a:spcBef>
          <a:spcPct val="0"/>
        </a:spcBef>
        <a:spcAft>
          <a:spcPct val="0"/>
        </a:spcAft>
        <a:defRPr sz="4200">
          <a:solidFill>
            <a:schemeClr val="tx2"/>
          </a:solidFill>
          <a:latin typeface="Arial" pitchFamily="-112" charset="0"/>
        </a:defRPr>
      </a:lvl6pPr>
      <a:lvl7pPr marL="913589" algn="l" rtl="0" eaLnBrk="0" fontAlgn="base" hangingPunct="0">
        <a:lnSpc>
          <a:spcPct val="90000"/>
        </a:lnSpc>
        <a:spcBef>
          <a:spcPct val="0"/>
        </a:spcBef>
        <a:spcAft>
          <a:spcPct val="0"/>
        </a:spcAft>
        <a:defRPr sz="4200">
          <a:solidFill>
            <a:schemeClr val="tx2"/>
          </a:solidFill>
          <a:latin typeface="Arial" pitchFamily="-112" charset="0"/>
        </a:defRPr>
      </a:lvl7pPr>
      <a:lvl8pPr marL="1370390" algn="l" rtl="0" eaLnBrk="0" fontAlgn="base" hangingPunct="0">
        <a:lnSpc>
          <a:spcPct val="90000"/>
        </a:lnSpc>
        <a:spcBef>
          <a:spcPct val="0"/>
        </a:spcBef>
        <a:spcAft>
          <a:spcPct val="0"/>
        </a:spcAft>
        <a:defRPr sz="4200">
          <a:solidFill>
            <a:schemeClr val="tx2"/>
          </a:solidFill>
          <a:latin typeface="Arial" pitchFamily="-112" charset="0"/>
        </a:defRPr>
      </a:lvl8pPr>
      <a:lvl9pPr marL="1827184" algn="l" rtl="0" eaLnBrk="0" fontAlgn="base" hangingPunct="0">
        <a:lnSpc>
          <a:spcPct val="90000"/>
        </a:lnSpc>
        <a:spcBef>
          <a:spcPct val="0"/>
        </a:spcBef>
        <a:spcAft>
          <a:spcPct val="0"/>
        </a:spcAft>
        <a:defRPr sz="4200">
          <a:solidFill>
            <a:schemeClr val="tx2"/>
          </a:solidFill>
          <a:latin typeface="Arial" pitchFamily="-112" charset="0"/>
        </a:defRPr>
      </a:lvl9pPr>
    </p:titleStyle>
    <p:bodyStyle>
      <a:lvl1pPr marL="342600" indent="-342600" algn="l" rtl="0" eaLnBrk="0" fontAlgn="base" hangingPunct="0">
        <a:lnSpc>
          <a:spcPct val="90000"/>
        </a:lnSpc>
        <a:spcBef>
          <a:spcPct val="20000"/>
        </a:spcBef>
        <a:spcAft>
          <a:spcPct val="0"/>
        </a:spcAft>
        <a:buSzPct val="80000"/>
        <a:buFont typeface="Wingdings" charset="0"/>
        <a:buChar char="l"/>
        <a:defRPr sz="3200">
          <a:solidFill>
            <a:schemeClr val="tx1"/>
          </a:solidFill>
          <a:latin typeface="+mn-lt"/>
          <a:ea typeface="ＭＳ Ｐゴシック" pitchFamily="-112" charset="-128"/>
          <a:cs typeface="ＭＳ Ｐゴシック" pitchFamily="-112" charset="-128"/>
        </a:defRPr>
      </a:lvl1pPr>
      <a:lvl2pPr marL="742293" indent="-285499" algn="l" rtl="0" eaLnBrk="0" fontAlgn="base" hangingPunct="0">
        <a:lnSpc>
          <a:spcPct val="90000"/>
        </a:lnSpc>
        <a:spcBef>
          <a:spcPct val="20000"/>
        </a:spcBef>
        <a:spcAft>
          <a:spcPct val="0"/>
        </a:spcAft>
        <a:buSzPct val="80000"/>
        <a:buFont typeface="Wingdings" charset="0"/>
        <a:buChar char="n"/>
        <a:defRPr sz="2800">
          <a:solidFill>
            <a:schemeClr val="tx1"/>
          </a:solidFill>
          <a:latin typeface="+mn-lt"/>
          <a:ea typeface="ＭＳ Ｐゴシック" pitchFamily="-112" charset="-128"/>
        </a:defRPr>
      </a:lvl2pPr>
      <a:lvl3pPr marL="1141986" indent="-228395" algn="l" rtl="0" eaLnBrk="0" fontAlgn="base" hangingPunct="0">
        <a:lnSpc>
          <a:spcPct val="90000"/>
        </a:lnSpc>
        <a:spcBef>
          <a:spcPct val="20000"/>
        </a:spcBef>
        <a:spcAft>
          <a:spcPct val="0"/>
        </a:spcAft>
        <a:buSzPct val="80000"/>
        <a:buFont typeface="Wingdings" charset="0"/>
        <a:buChar char="l"/>
        <a:defRPr sz="2400">
          <a:solidFill>
            <a:schemeClr val="tx1"/>
          </a:solidFill>
          <a:latin typeface="+mn-lt"/>
          <a:ea typeface="ＭＳ Ｐゴシック" pitchFamily="-112" charset="-128"/>
        </a:defRPr>
      </a:lvl3pPr>
      <a:lvl4pPr marL="1598783" indent="-228395" algn="l" rtl="0" eaLnBrk="0" fontAlgn="base" hangingPunct="0">
        <a:lnSpc>
          <a:spcPct val="90000"/>
        </a:lnSpc>
        <a:spcBef>
          <a:spcPct val="20000"/>
        </a:spcBef>
        <a:spcAft>
          <a:spcPct val="0"/>
        </a:spcAft>
        <a:buSzPct val="80000"/>
        <a:buFont typeface="Wingdings" charset="0"/>
        <a:buChar char="n"/>
        <a:defRPr sz="2000">
          <a:solidFill>
            <a:schemeClr val="tx1"/>
          </a:solidFill>
          <a:latin typeface="+mn-lt"/>
          <a:ea typeface="ＭＳ Ｐゴシック" pitchFamily="-112" charset="-128"/>
        </a:defRPr>
      </a:lvl4pPr>
      <a:lvl5pPr marL="2055584" indent="-228395" algn="l" rtl="0" eaLnBrk="0" fontAlgn="base" hangingPunct="0">
        <a:lnSpc>
          <a:spcPct val="90000"/>
        </a:lnSpc>
        <a:spcBef>
          <a:spcPct val="20000"/>
        </a:spcBef>
        <a:spcAft>
          <a:spcPct val="0"/>
        </a:spcAft>
        <a:buSzPct val="80000"/>
        <a:buFont typeface="Wingdings" charset="0"/>
        <a:buChar char="l"/>
        <a:defRPr sz="2000">
          <a:solidFill>
            <a:schemeClr val="tx1"/>
          </a:solidFill>
          <a:latin typeface="+mn-lt"/>
          <a:ea typeface="ＭＳ Ｐゴシック" pitchFamily="-112" charset="-128"/>
        </a:defRPr>
      </a:lvl5pPr>
      <a:lvl6pPr marL="2512379" indent="-228395" algn="l" rtl="0" eaLnBrk="0" fontAlgn="base" hangingPunct="0">
        <a:lnSpc>
          <a:spcPct val="90000"/>
        </a:lnSpc>
        <a:spcBef>
          <a:spcPct val="20000"/>
        </a:spcBef>
        <a:spcAft>
          <a:spcPct val="0"/>
        </a:spcAft>
        <a:buSzPct val="80000"/>
        <a:buFont typeface="Wingdings" pitchFamily="-112" charset="2"/>
        <a:buChar char="l"/>
        <a:defRPr sz="2000">
          <a:solidFill>
            <a:schemeClr val="tx1"/>
          </a:solidFill>
          <a:latin typeface="+mn-lt"/>
          <a:ea typeface="ＭＳ Ｐゴシック" pitchFamily="-112" charset="-128"/>
        </a:defRPr>
      </a:lvl6pPr>
      <a:lvl7pPr marL="2969173" indent="-228395" algn="l" rtl="0" eaLnBrk="0" fontAlgn="base" hangingPunct="0">
        <a:lnSpc>
          <a:spcPct val="90000"/>
        </a:lnSpc>
        <a:spcBef>
          <a:spcPct val="20000"/>
        </a:spcBef>
        <a:spcAft>
          <a:spcPct val="0"/>
        </a:spcAft>
        <a:buSzPct val="80000"/>
        <a:buFont typeface="Wingdings" pitchFamily="-112" charset="2"/>
        <a:buChar char="l"/>
        <a:defRPr sz="2000">
          <a:solidFill>
            <a:schemeClr val="tx1"/>
          </a:solidFill>
          <a:latin typeface="+mn-lt"/>
          <a:ea typeface="ＭＳ Ｐゴシック" pitchFamily="-112" charset="-128"/>
        </a:defRPr>
      </a:lvl7pPr>
      <a:lvl8pPr marL="3425972" indent="-228395" algn="l" rtl="0" eaLnBrk="0" fontAlgn="base" hangingPunct="0">
        <a:lnSpc>
          <a:spcPct val="90000"/>
        </a:lnSpc>
        <a:spcBef>
          <a:spcPct val="20000"/>
        </a:spcBef>
        <a:spcAft>
          <a:spcPct val="0"/>
        </a:spcAft>
        <a:buSzPct val="80000"/>
        <a:buFont typeface="Wingdings" pitchFamily="-112" charset="2"/>
        <a:buChar char="l"/>
        <a:defRPr sz="2000">
          <a:solidFill>
            <a:schemeClr val="tx1"/>
          </a:solidFill>
          <a:latin typeface="+mn-lt"/>
          <a:ea typeface="ＭＳ Ｐゴシック" pitchFamily="-112" charset="-128"/>
        </a:defRPr>
      </a:lvl8pPr>
      <a:lvl9pPr marL="3882762" indent="-228395" algn="l" rtl="0" eaLnBrk="0" fontAlgn="base" hangingPunct="0">
        <a:lnSpc>
          <a:spcPct val="90000"/>
        </a:lnSpc>
        <a:spcBef>
          <a:spcPct val="20000"/>
        </a:spcBef>
        <a:spcAft>
          <a:spcPct val="0"/>
        </a:spcAft>
        <a:buSzPct val="80000"/>
        <a:buFont typeface="Wingdings" pitchFamily="-112" charset="2"/>
        <a:buChar char="l"/>
        <a:defRPr sz="2000">
          <a:solidFill>
            <a:schemeClr val="tx1"/>
          </a:solidFill>
          <a:latin typeface="+mn-lt"/>
          <a:ea typeface="ＭＳ Ｐゴシック" pitchFamily="-112" charset="-128"/>
        </a:defRPr>
      </a:lvl9pPr>
    </p:bodyStyle>
    <p:otherStyle>
      <a:defPPr>
        <a:defRPr lang="en-US"/>
      </a:defPPr>
      <a:lvl1pPr marL="0" algn="l" defTabSz="456793" rtl="0" eaLnBrk="1" latinLnBrk="0" hangingPunct="1">
        <a:defRPr sz="1800" kern="1200">
          <a:solidFill>
            <a:schemeClr val="tx1"/>
          </a:solidFill>
          <a:latin typeface="+mn-lt"/>
          <a:ea typeface="+mn-ea"/>
          <a:cs typeface="+mn-cs"/>
        </a:defRPr>
      </a:lvl1pPr>
      <a:lvl2pPr marL="456793" algn="l" defTabSz="456793" rtl="0" eaLnBrk="1" latinLnBrk="0" hangingPunct="1">
        <a:defRPr sz="1800" kern="1200">
          <a:solidFill>
            <a:schemeClr val="tx1"/>
          </a:solidFill>
          <a:latin typeface="+mn-lt"/>
          <a:ea typeface="+mn-ea"/>
          <a:cs typeface="+mn-cs"/>
        </a:defRPr>
      </a:lvl2pPr>
      <a:lvl3pPr marL="913589" algn="l" defTabSz="456793" rtl="0" eaLnBrk="1" latinLnBrk="0" hangingPunct="1">
        <a:defRPr sz="1800" kern="1200">
          <a:solidFill>
            <a:schemeClr val="tx1"/>
          </a:solidFill>
          <a:latin typeface="+mn-lt"/>
          <a:ea typeface="+mn-ea"/>
          <a:cs typeface="+mn-cs"/>
        </a:defRPr>
      </a:lvl3pPr>
      <a:lvl4pPr marL="1370390" algn="l" defTabSz="456793" rtl="0" eaLnBrk="1" latinLnBrk="0" hangingPunct="1">
        <a:defRPr sz="1800" kern="1200">
          <a:solidFill>
            <a:schemeClr val="tx1"/>
          </a:solidFill>
          <a:latin typeface="+mn-lt"/>
          <a:ea typeface="+mn-ea"/>
          <a:cs typeface="+mn-cs"/>
        </a:defRPr>
      </a:lvl4pPr>
      <a:lvl5pPr marL="1827184" algn="l" defTabSz="456793" rtl="0" eaLnBrk="1" latinLnBrk="0" hangingPunct="1">
        <a:defRPr sz="1800" kern="1200">
          <a:solidFill>
            <a:schemeClr val="tx1"/>
          </a:solidFill>
          <a:latin typeface="+mn-lt"/>
          <a:ea typeface="+mn-ea"/>
          <a:cs typeface="+mn-cs"/>
        </a:defRPr>
      </a:lvl5pPr>
      <a:lvl6pPr marL="2283978" algn="l" defTabSz="456793" rtl="0" eaLnBrk="1" latinLnBrk="0" hangingPunct="1">
        <a:defRPr sz="1800" kern="1200">
          <a:solidFill>
            <a:schemeClr val="tx1"/>
          </a:solidFill>
          <a:latin typeface="+mn-lt"/>
          <a:ea typeface="+mn-ea"/>
          <a:cs typeface="+mn-cs"/>
        </a:defRPr>
      </a:lvl6pPr>
      <a:lvl7pPr marL="2740777" algn="l" defTabSz="456793" rtl="0" eaLnBrk="1" latinLnBrk="0" hangingPunct="1">
        <a:defRPr sz="1800" kern="1200">
          <a:solidFill>
            <a:schemeClr val="tx1"/>
          </a:solidFill>
          <a:latin typeface="+mn-lt"/>
          <a:ea typeface="+mn-ea"/>
          <a:cs typeface="+mn-cs"/>
        </a:defRPr>
      </a:lvl7pPr>
      <a:lvl8pPr marL="3197567" algn="l" defTabSz="456793" rtl="0" eaLnBrk="1" latinLnBrk="0" hangingPunct="1">
        <a:defRPr sz="1800" kern="1200">
          <a:solidFill>
            <a:schemeClr val="tx1"/>
          </a:solidFill>
          <a:latin typeface="+mn-lt"/>
          <a:ea typeface="+mn-ea"/>
          <a:cs typeface="+mn-cs"/>
        </a:defRPr>
      </a:lvl8pPr>
      <a:lvl9pPr marL="3654368" algn="l" defTabSz="456793"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39266" name="Group 2"/>
          <p:cNvGrpSpPr>
            <a:grpSpLocks/>
          </p:cNvGrpSpPr>
          <p:nvPr/>
        </p:nvGrpSpPr>
        <p:grpSpPr bwMode="auto">
          <a:xfrm>
            <a:off x="3800476" y="1789115"/>
            <a:ext cx="5340350" cy="5056187"/>
            <a:chOff x="2394" y="1127"/>
            <a:chExt cx="3364" cy="3185"/>
          </a:xfrm>
        </p:grpSpPr>
        <p:sp>
          <p:nvSpPr>
            <p:cNvPr id="476163"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l">
                <a:spcBef>
                  <a:spcPct val="20000"/>
                </a:spcBef>
                <a:buClr>
                  <a:srgbClr val="FFCC66"/>
                </a:buClr>
                <a:buFontTx/>
                <a:buChar char="•"/>
                <a:defRPr/>
              </a:pPr>
              <a:endParaRPr lang="en-US" sz="3200">
                <a:solidFill>
                  <a:srgbClr val="FFFFFF"/>
                </a:solidFill>
                <a:latin typeface="Arial Black" pitchFamily="-112" charset="0"/>
                <a:ea typeface="+mn-ea"/>
                <a:cs typeface="+mn-cs"/>
              </a:endParaRPr>
            </a:p>
          </p:txBody>
        </p:sp>
        <p:sp>
          <p:nvSpPr>
            <p:cNvPr id="476164"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l">
                <a:spcBef>
                  <a:spcPct val="20000"/>
                </a:spcBef>
                <a:buClr>
                  <a:srgbClr val="FFCC66"/>
                </a:buClr>
                <a:buFontTx/>
                <a:buChar char="•"/>
                <a:defRPr/>
              </a:pPr>
              <a:endParaRPr lang="en-US" sz="3200">
                <a:solidFill>
                  <a:srgbClr val="FFFFFF"/>
                </a:solidFill>
                <a:latin typeface="Arial Black" pitchFamily="-112" charset="0"/>
                <a:ea typeface="+mn-ea"/>
                <a:cs typeface="+mn-cs"/>
              </a:endParaRPr>
            </a:p>
          </p:txBody>
        </p:sp>
        <p:sp>
          <p:nvSpPr>
            <p:cNvPr id="476165"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l">
                <a:spcBef>
                  <a:spcPct val="20000"/>
                </a:spcBef>
                <a:buClr>
                  <a:srgbClr val="FFCC66"/>
                </a:buClr>
                <a:buFontTx/>
                <a:buChar char="•"/>
                <a:defRPr/>
              </a:pPr>
              <a:endParaRPr lang="en-US" sz="3200">
                <a:solidFill>
                  <a:srgbClr val="FFFFFF"/>
                </a:solidFill>
                <a:latin typeface="Arial Black" pitchFamily="-112" charset="0"/>
                <a:ea typeface="+mn-ea"/>
                <a:cs typeface="+mn-cs"/>
              </a:endParaRPr>
            </a:p>
          </p:txBody>
        </p:sp>
        <p:sp>
          <p:nvSpPr>
            <p:cNvPr id="476166"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l">
                <a:spcBef>
                  <a:spcPct val="20000"/>
                </a:spcBef>
                <a:buClr>
                  <a:srgbClr val="FFCC66"/>
                </a:buClr>
                <a:buFontTx/>
                <a:buChar char="•"/>
                <a:defRPr/>
              </a:pPr>
              <a:endParaRPr lang="en-US" sz="3200">
                <a:solidFill>
                  <a:srgbClr val="FFFFFF"/>
                </a:solidFill>
                <a:latin typeface="Arial Black" pitchFamily="-112" charset="0"/>
                <a:ea typeface="+mn-ea"/>
                <a:cs typeface="+mn-cs"/>
              </a:endParaRPr>
            </a:p>
          </p:txBody>
        </p:sp>
        <p:sp>
          <p:nvSpPr>
            <p:cNvPr id="476167"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l">
                <a:spcBef>
                  <a:spcPct val="20000"/>
                </a:spcBef>
                <a:buClr>
                  <a:srgbClr val="FFCC66"/>
                </a:buClr>
                <a:buFontTx/>
                <a:buChar char="•"/>
                <a:defRPr/>
              </a:pPr>
              <a:endParaRPr lang="en-US" sz="3200">
                <a:solidFill>
                  <a:srgbClr val="FFFFFF"/>
                </a:solidFill>
                <a:latin typeface="Arial Black" pitchFamily="-112" charset="0"/>
                <a:ea typeface="+mn-ea"/>
                <a:cs typeface="+mn-cs"/>
              </a:endParaRPr>
            </a:p>
          </p:txBody>
        </p:sp>
        <p:sp>
          <p:nvSpPr>
            <p:cNvPr id="476168"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l">
                <a:spcBef>
                  <a:spcPct val="20000"/>
                </a:spcBef>
                <a:buClr>
                  <a:srgbClr val="FFCC66"/>
                </a:buClr>
                <a:buFontTx/>
                <a:buChar char="•"/>
                <a:defRPr/>
              </a:pPr>
              <a:endParaRPr lang="en-US" sz="3200">
                <a:solidFill>
                  <a:srgbClr val="FFFFFF"/>
                </a:solidFill>
                <a:latin typeface="Arial Black" pitchFamily="-112" charset="0"/>
                <a:ea typeface="+mn-ea"/>
                <a:cs typeface="+mn-cs"/>
              </a:endParaRPr>
            </a:p>
          </p:txBody>
        </p:sp>
        <p:sp>
          <p:nvSpPr>
            <p:cNvPr id="476169"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l">
                <a:spcBef>
                  <a:spcPct val="20000"/>
                </a:spcBef>
                <a:buClr>
                  <a:srgbClr val="FFCC66"/>
                </a:buClr>
                <a:buFontTx/>
                <a:buChar char="•"/>
                <a:defRPr/>
              </a:pPr>
              <a:endParaRPr lang="en-US" sz="3200">
                <a:solidFill>
                  <a:srgbClr val="FFFFFF"/>
                </a:solidFill>
                <a:latin typeface="Arial Black" pitchFamily="-112" charset="0"/>
                <a:ea typeface="+mn-ea"/>
                <a:cs typeface="+mn-cs"/>
              </a:endParaRPr>
            </a:p>
          </p:txBody>
        </p:sp>
        <p:sp>
          <p:nvSpPr>
            <p:cNvPr id="476170"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l">
                <a:spcBef>
                  <a:spcPct val="20000"/>
                </a:spcBef>
                <a:buClr>
                  <a:srgbClr val="FFCC66"/>
                </a:buClr>
                <a:buFontTx/>
                <a:buChar char="•"/>
                <a:defRPr/>
              </a:pPr>
              <a:endParaRPr lang="en-US" sz="3200">
                <a:solidFill>
                  <a:srgbClr val="FFFFFF"/>
                </a:solidFill>
                <a:latin typeface="Arial Black" pitchFamily="-112" charset="0"/>
                <a:ea typeface="+mn-ea"/>
                <a:cs typeface="+mn-cs"/>
              </a:endParaRPr>
            </a:p>
          </p:txBody>
        </p:sp>
        <p:sp>
          <p:nvSpPr>
            <p:cNvPr id="476171"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l">
                <a:spcBef>
                  <a:spcPct val="20000"/>
                </a:spcBef>
                <a:buClr>
                  <a:srgbClr val="FFCC66"/>
                </a:buClr>
                <a:buFontTx/>
                <a:buChar char="•"/>
                <a:defRPr/>
              </a:pPr>
              <a:endParaRPr lang="en-US" sz="3200">
                <a:solidFill>
                  <a:srgbClr val="FFFFFF"/>
                </a:solidFill>
                <a:latin typeface="Arial Black" pitchFamily="-112" charset="0"/>
                <a:ea typeface="+mn-ea"/>
                <a:cs typeface="+mn-cs"/>
              </a:endParaRPr>
            </a:p>
          </p:txBody>
        </p:sp>
        <p:sp>
          <p:nvSpPr>
            <p:cNvPr id="476172"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l">
                <a:spcBef>
                  <a:spcPct val="20000"/>
                </a:spcBef>
                <a:buClr>
                  <a:srgbClr val="FFCC66"/>
                </a:buClr>
                <a:buFontTx/>
                <a:buChar char="•"/>
                <a:defRPr/>
              </a:pPr>
              <a:endParaRPr lang="en-US" sz="3200">
                <a:solidFill>
                  <a:srgbClr val="FFFFFF"/>
                </a:solidFill>
                <a:latin typeface="Arial Black" pitchFamily="-112" charset="0"/>
                <a:ea typeface="+mn-ea"/>
                <a:cs typeface="+mn-cs"/>
              </a:endParaRPr>
            </a:p>
          </p:txBody>
        </p:sp>
        <p:sp>
          <p:nvSpPr>
            <p:cNvPr id="476173"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l">
                <a:spcBef>
                  <a:spcPct val="20000"/>
                </a:spcBef>
                <a:buClr>
                  <a:srgbClr val="FFCC66"/>
                </a:buClr>
                <a:buFontTx/>
                <a:buChar char="•"/>
                <a:defRPr/>
              </a:pPr>
              <a:endParaRPr lang="en-US" sz="3200">
                <a:solidFill>
                  <a:srgbClr val="FFFFFF"/>
                </a:solidFill>
                <a:latin typeface="Arial Black" pitchFamily="-112" charset="0"/>
                <a:ea typeface="+mn-ea"/>
                <a:cs typeface="+mn-cs"/>
              </a:endParaRPr>
            </a:p>
          </p:txBody>
        </p:sp>
        <p:sp>
          <p:nvSpPr>
            <p:cNvPr id="476174"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lgn="l">
                <a:spcBef>
                  <a:spcPct val="20000"/>
                </a:spcBef>
                <a:buClr>
                  <a:srgbClr val="FFCC66"/>
                </a:buClr>
                <a:buFontTx/>
                <a:buChar char="•"/>
                <a:defRPr/>
              </a:pPr>
              <a:endParaRPr lang="en-US" sz="3200">
                <a:solidFill>
                  <a:srgbClr val="FFFFFF"/>
                </a:solidFill>
                <a:latin typeface="Arial Black" pitchFamily="-112" charset="0"/>
                <a:ea typeface="+mn-ea"/>
                <a:cs typeface="+mn-cs"/>
              </a:endParaRPr>
            </a:p>
          </p:txBody>
        </p:sp>
        <p:sp>
          <p:nvSpPr>
            <p:cNvPr id="476175"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l">
                <a:spcBef>
                  <a:spcPct val="20000"/>
                </a:spcBef>
                <a:buClr>
                  <a:srgbClr val="FFCC66"/>
                </a:buClr>
                <a:buFontTx/>
                <a:buChar char="•"/>
                <a:defRPr/>
              </a:pPr>
              <a:endParaRPr lang="en-US" sz="3200">
                <a:solidFill>
                  <a:srgbClr val="FFFFFF"/>
                </a:solidFill>
                <a:latin typeface="Arial Black" pitchFamily="-112" charset="0"/>
                <a:ea typeface="+mn-ea"/>
                <a:cs typeface="+mn-cs"/>
              </a:endParaRPr>
            </a:p>
          </p:txBody>
        </p:sp>
        <p:sp>
          <p:nvSpPr>
            <p:cNvPr id="476176"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l">
                <a:spcBef>
                  <a:spcPct val="20000"/>
                </a:spcBef>
                <a:buClr>
                  <a:srgbClr val="FFCC66"/>
                </a:buClr>
                <a:buFontTx/>
                <a:buChar char="•"/>
                <a:defRPr/>
              </a:pPr>
              <a:endParaRPr lang="en-US" sz="3200">
                <a:solidFill>
                  <a:srgbClr val="FFFFFF"/>
                </a:solidFill>
                <a:latin typeface="Arial Black" pitchFamily="-112" charset="0"/>
                <a:ea typeface="+mn-ea"/>
                <a:cs typeface="+mn-cs"/>
              </a:endParaRPr>
            </a:p>
          </p:txBody>
        </p:sp>
        <p:sp>
          <p:nvSpPr>
            <p:cNvPr id="476177"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l">
                <a:spcBef>
                  <a:spcPct val="20000"/>
                </a:spcBef>
                <a:buClr>
                  <a:srgbClr val="FFCC66"/>
                </a:buClr>
                <a:buFontTx/>
                <a:buChar char="•"/>
                <a:defRPr/>
              </a:pPr>
              <a:endParaRPr lang="en-US" sz="3200">
                <a:solidFill>
                  <a:srgbClr val="FFFFFF"/>
                </a:solidFill>
                <a:latin typeface="Arial Black" pitchFamily="-112" charset="0"/>
                <a:ea typeface="+mn-ea"/>
                <a:cs typeface="+mn-cs"/>
              </a:endParaRPr>
            </a:p>
          </p:txBody>
        </p:sp>
        <p:sp>
          <p:nvSpPr>
            <p:cNvPr id="476178"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l">
                <a:spcBef>
                  <a:spcPct val="20000"/>
                </a:spcBef>
                <a:buClr>
                  <a:srgbClr val="FFCC66"/>
                </a:buClr>
                <a:buFontTx/>
                <a:buChar char="•"/>
                <a:defRPr/>
              </a:pPr>
              <a:endParaRPr lang="en-US" sz="3200">
                <a:solidFill>
                  <a:srgbClr val="FFFFFF"/>
                </a:solidFill>
                <a:latin typeface="Arial Black" pitchFamily="-112" charset="0"/>
                <a:ea typeface="+mn-ea"/>
                <a:cs typeface="+mn-cs"/>
              </a:endParaRPr>
            </a:p>
          </p:txBody>
        </p:sp>
        <p:sp>
          <p:nvSpPr>
            <p:cNvPr id="476179"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l">
                <a:spcBef>
                  <a:spcPct val="20000"/>
                </a:spcBef>
                <a:buClr>
                  <a:srgbClr val="FFCC66"/>
                </a:buClr>
                <a:buFontTx/>
                <a:buChar char="•"/>
                <a:defRPr/>
              </a:pPr>
              <a:endParaRPr lang="en-US" sz="3200">
                <a:solidFill>
                  <a:srgbClr val="FFFFFF"/>
                </a:solidFill>
                <a:latin typeface="Arial Black" pitchFamily="-112" charset="0"/>
                <a:ea typeface="+mn-ea"/>
                <a:cs typeface="+mn-cs"/>
              </a:endParaRPr>
            </a:p>
          </p:txBody>
        </p:sp>
        <p:sp>
          <p:nvSpPr>
            <p:cNvPr id="476180"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l">
                <a:spcBef>
                  <a:spcPct val="20000"/>
                </a:spcBef>
                <a:buClr>
                  <a:srgbClr val="FFCC66"/>
                </a:buClr>
                <a:buFontTx/>
                <a:buChar char="•"/>
                <a:defRPr/>
              </a:pPr>
              <a:endParaRPr lang="en-US" sz="3200">
                <a:solidFill>
                  <a:srgbClr val="FFFFFF"/>
                </a:solidFill>
                <a:latin typeface="Arial Black" pitchFamily="-112" charset="0"/>
                <a:ea typeface="+mn-ea"/>
                <a:cs typeface="+mn-cs"/>
              </a:endParaRPr>
            </a:p>
          </p:txBody>
        </p:sp>
        <p:sp>
          <p:nvSpPr>
            <p:cNvPr id="476181"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l">
                <a:spcBef>
                  <a:spcPct val="20000"/>
                </a:spcBef>
                <a:buClr>
                  <a:srgbClr val="FFCC66"/>
                </a:buClr>
                <a:buFontTx/>
                <a:buChar char="•"/>
                <a:defRPr/>
              </a:pPr>
              <a:endParaRPr lang="en-US" sz="3200">
                <a:solidFill>
                  <a:srgbClr val="FFFFFF"/>
                </a:solidFill>
                <a:latin typeface="Arial Black" pitchFamily="-112" charset="0"/>
                <a:ea typeface="+mn-ea"/>
                <a:cs typeface="+mn-cs"/>
              </a:endParaRPr>
            </a:p>
          </p:txBody>
        </p:sp>
        <p:sp>
          <p:nvSpPr>
            <p:cNvPr id="476182"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l">
                <a:spcBef>
                  <a:spcPct val="20000"/>
                </a:spcBef>
                <a:buClr>
                  <a:srgbClr val="FFCC66"/>
                </a:buClr>
                <a:buFontTx/>
                <a:buChar char="•"/>
                <a:defRPr/>
              </a:pPr>
              <a:endParaRPr lang="en-US" sz="3200">
                <a:solidFill>
                  <a:srgbClr val="FFFFFF"/>
                </a:solidFill>
                <a:latin typeface="Arial Black" pitchFamily="-112" charset="0"/>
                <a:ea typeface="+mn-ea"/>
                <a:cs typeface="+mn-cs"/>
              </a:endParaRPr>
            </a:p>
          </p:txBody>
        </p:sp>
        <p:sp>
          <p:nvSpPr>
            <p:cNvPr id="476183"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l">
                <a:spcBef>
                  <a:spcPct val="20000"/>
                </a:spcBef>
                <a:buClr>
                  <a:srgbClr val="FFCC66"/>
                </a:buClr>
                <a:buFontTx/>
                <a:buChar char="•"/>
                <a:defRPr/>
              </a:pPr>
              <a:endParaRPr lang="en-US" sz="3200">
                <a:solidFill>
                  <a:srgbClr val="FFFFFF"/>
                </a:solidFill>
                <a:latin typeface="Arial Black" pitchFamily="-112" charset="0"/>
                <a:ea typeface="+mn-ea"/>
                <a:cs typeface="+mn-cs"/>
              </a:endParaRPr>
            </a:p>
          </p:txBody>
        </p:sp>
        <p:sp>
          <p:nvSpPr>
            <p:cNvPr id="476184"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l">
                <a:spcBef>
                  <a:spcPct val="20000"/>
                </a:spcBef>
                <a:buClr>
                  <a:srgbClr val="FFCC66"/>
                </a:buClr>
                <a:buFontTx/>
                <a:buChar char="•"/>
                <a:defRPr/>
              </a:pPr>
              <a:endParaRPr lang="en-US" sz="3200">
                <a:solidFill>
                  <a:srgbClr val="FFFFFF"/>
                </a:solidFill>
                <a:latin typeface="Arial Black" pitchFamily="-112" charset="0"/>
                <a:ea typeface="+mn-ea"/>
                <a:cs typeface="+mn-cs"/>
              </a:endParaRPr>
            </a:p>
          </p:txBody>
        </p:sp>
        <p:sp>
          <p:nvSpPr>
            <p:cNvPr id="476185"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l">
                <a:spcBef>
                  <a:spcPct val="20000"/>
                </a:spcBef>
                <a:buClr>
                  <a:srgbClr val="FFCC66"/>
                </a:buClr>
                <a:buFontTx/>
                <a:buChar char="•"/>
                <a:defRPr/>
              </a:pPr>
              <a:endParaRPr lang="en-US" sz="3200">
                <a:solidFill>
                  <a:srgbClr val="FFFFFF"/>
                </a:solidFill>
                <a:latin typeface="Arial Black" pitchFamily="-112" charset="0"/>
                <a:ea typeface="+mn-ea"/>
                <a:cs typeface="+mn-cs"/>
              </a:endParaRPr>
            </a:p>
          </p:txBody>
        </p:sp>
        <p:sp>
          <p:nvSpPr>
            <p:cNvPr id="476186"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l">
                <a:spcBef>
                  <a:spcPct val="20000"/>
                </a:spcBef>
                <a:buClr>
                  <a:srgbClr val="FFCC66"/>
                </a:buClr>
                <a:buFontTx/>
                <a:buChar char="•"/>
                <a:defRPr/>
              </a:pPr>
              <a:endParaRPr lang="en-US" sz="3200">
                <a:solidFill>
                  <a:srgbClr val="FFFFFF"/>
                </a:solidFill>
                <a:latin typeface="Arial Black" pitchFamily="-112" charset="0"/>
                <a:ea typeface="+mn-ea"/>
                <a:cs typeface="+mn-cs"/>
              </a:endParaRPr>
            </a:p>
          </p:txBody>
        </p:sp>
        <p:sp>
          <p:nvSpPr>
            <p:cNvPr id="476187"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lgn="l">
                <a:spcBef>
                  <a:spcPct val="20000"/>
                </a:spcBef>
                <a:buClr>
                  <a:srgbClr val="FFCC66"/>
                </a:buClr>
                <a:buFontTx/>
                <a:buChar char="•"/>
                <a:defRPr/>
              </a:pPr>
              <a:endParaRPr lang="en-US" sz="3200">
                <a:solidFill>
                  <a:srgbClr val="FFFFFF"/>
                </a:solidFill>
                <a:latin typeface="Arial Black" pitchFamily="-112" charset="0"/>
                <a:ea typeface="+mn-ea"/>
                <a:cs typeface="+mn-cs"/>
              </a:endParaRPr>
            </a:p>
          </p:txBody>
        </p:sp>
        <p:sp>
          <p:nvSpPr>
            <p:cNvPr id="476188"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l">
                <a:spcBef>
                  <a:spcPct val="20000"/>
                </a:spcBef>
                <a:buClr>
                  <a:srgbClr val="FFCC66"/>
                </a:buClr>
                <a:buFontTx/>
                <a:buChar char="•"/>
                <a:defRPr/>
              </a:pPr>
              <a:endParaRPr lang="en-US" sz="3200">
                <a:solidFill>
                  <a:srgbClr val="FFFFFF"/>
                </a:solidFill>
                <a:latin typeface="Arial Black" pitchFamily="-112" charset="0"/>
                <a:ea typeface="+mn-ea"/>
                <a:cs typeface="+mn-cs"/>
              </a:endParaRPr>
            </a:p>
          </p:txBody>
        </p:sp>
        <p:sp>
          <p:nvSpPr>
            <p:cNvPr id="476189"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lgn="l">
                <a:spcBef>
                  <a:spcPct val="20000"/>
                </a:spcBef>
                <a:buClr>
                  <a:srgbClr val="FFCC66"/>
                </a:buClr>
                <a:buFontTx/>
                <a:buChar char="•"/>
                <a:defRPr/>
              </a:pPr>
              <a:endParaRPr lang="en-US" sz="3200">
                <a:solidFill>
                  <a:srgbClr val="FFFFFF"/>
                </a:solidFill>
                <a:latin typeface="Arial Black" pitchFamily="-112" charset="0"/>
                <a:ea typeface="+mn-ea"/>
                <a:cs typeface="+mn-cs"/>
              </a:endParaRPr>
            </a:p>
          </p:txBody>
        </p:sp>
        <p:sp>
          <p:nvSpPr>
            <p:cNvPr id="476190"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l">
                <a:spcBef>
                  <a:spcPct val="20000"/>
                </a:spcBef>
                <a:buClr>
                  <a:srgbClr val="FFCC66"/>
                </a:buClr>
                <a:buFontTx/>
                <a:buChar char="•"/>
                <a:defRPr/>
              </a:pPr>
              <a:endParaRPr lang="en-US" sz="3200">
                <a:solidFill>
                  <a:srgbClr val="FFFFFF"/>
                </a:solidFill>
                <a:latin typeface="Arial Black" pitchFamily="-112" charset="0"/>
                <a:ea typeface="+mn-ea"/>
                <a:cs typeface="+mn-cs"/>
              </a:endParaRPr>
            </a:p>
          </p:txBody>
        </p:sp>
        <p:sp>
          <p:nvSpPr>
            <p:cNvPr id="476191"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l">
                <a:spcBef>
                  <a:spcPct val="20000"/>
                </a:spcBef>
                <a:buClr>
                  <a:srgbClr val="FFCC66"/>
                </a:buClr>
                <a:buFontTx/>
                <a:buChar char="•"/>
                <a:defRPr/>
              </a:pPr>
              <a:endParaRPr lang="en-US" sz="3200">
                <a:solidFill>
                  <a:srgbClr val="FFFFFF"/>
                </a:solidFill>
                <a:latin typeface="Arial Black" pitchFamily="-112" charset="0"/>
                <a:ea typeface="+mn-ea"/>
                <a:cs typeface="+mn-cs"/>
              </a:endParaRPr>
            </a:p>
          </p:txBody>
        </p:sp>
        <p:sp>
          <p:nvSpPr>
            <p:cNvPr id="476192"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lgn="l">
                <a:spcBef>
                  <a:spcPct val="20000"/>
                </a:spcBef>
                <a:buClr>
                  <a:srgbClr val="FFCC66"/>
                </a:buClr>
                <a:buFontTx/>
                <a:buChar char="•"/>
                <a:defRPr/>
              </a:pPr>
              <a:endParaRPr lang="en-US" sz="3200">
                <a:solidFill>
                  <a:srgbClr val="FFFFFF"/>
                </a:solidFill>
                <a:latin typeface="Arial Black" pitchFamily="-112" charset="0"/>
                <a:ea typeface="+mn-ea"/>
                <a:cs typeface="+mn-cs"/>
              </a:endParaRPr>
            </a:p>
          </p:txBody>
        </p:sp>
        <p:sp>
          <p:nvSpPr>
            <p:cNvPr id="476193"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l">
                <a:spcBef>
                  <a:spcPct val="20000"/>
                </a:spcBef>
                <a:buClr>
                  <a:srgbClr val="FFCC66"/>
                </a:buClr>
                <a:buFontTx/>
                <a:buChar char="•"/>
                <a:defRPr/>
              </a:pPr>
              <a:endParaRPr lang="en-US" sz="3200">
                <a:solidFill>
                  <a:srgbClr val="FFFFFF"/>
                </a:solidFill>
                <a:latin typeface="Arial Black" pitchFamily="-112" charset="0"/>
                <a:ea typeface="+mn-ea"/>
                <a:cs typeface="+mn-cs"/>
              </a:endParaRPr>
            </a:p>
          </p:txBody>
        </p:sp>
        <p:sp>
          <p:nvSpPr>
            <p:cNvPr id="476194"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l">
                <a:spcBef>
                  <a:spcPct val="20000"/>
                </a:spcBef>
                <a:buClr>
                  <a:srgbClr val="FFCC66"/>
                </a:buClr>
                <a:buFontTx/>
                <a:buChar char="•"/>
                <a:defRPr/>
              </a:pPr>
              <a:endParaRPr lang="en-US" sz="3200">
                <a:solidFill>
                  <a:srgbClr val="FFFFFF"/>
                </a:solidFill>
                <a:latin typeface="Arial Black" pitchFamily="-112" charset="0"/>
                <a:ea typeface="+mn-ea"/>
                <a:cs typeface="+mn-cs"/>
              </a:endParaRPr>
            </a:p>
          </p:txBody>
        </p:sp>
        <p:sp>
          <p:nvSpPr>
            <p:cNvPr id="476195"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lgn="l">
                <a:spcBef>
                  <a:spcPct val="20000"/>
                </a:spcBef>
                <a:buClr>
                  <a:srgbClr val="FFCC66"/>
                </a:buClr>
                <a:buFontTx/>
                <a:buChar char="•"/>
                <a:defRPr/>
              </a:pPr>
              <a:endParaRPr lang="en-US" sz="3200">
                <a:solidFill>
                  <a:srgbClr val="FFFFFF"/>
                </a:solidFill>
                <a:latin typeface="Arial Black" pitchFamily="-112" charset="0"/>
                <a:ea typeface="+mn-ea"/>
                <a:cs typeface="+mn-cs"/>
              </a:endParaRPr>
            </a:p>
          </p:txBody>
        </p:sp>
        <p:sp>
          <p:nvSpPr>
            <p:cNvPr id="476196"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l">
                <a:spcBef>
                  <a:spcPct val="20000"/>
                </a:spcBef>
                <a:buClr>
                  <a:srgbClr val="FFCC66"/>
                </a:buClr>
                <a:buFontTx/>
                <a:buChar char="•"/>
                <a:defRPr/>
              </a:pPr>
              <a:endParaRPr lang="en-US" sz="3200">
                <a:solidFill>
                  <a:srgbClr val="FFFFFF"/>
                </a:solidFill>
                <a:latin typeface="Arial Black" pitchFamily="-112" charset="0"/>
                <a:ea typeface="+mn-ea"/>
                <a:cs typeface="+mn-cs"/>
              </a:endParaRPr>
            </a:p>
          </p:txBody>
        </p:sp>
      </p:grpSp>
      <p:sp>
        <p:nvSpPr>
          <p:cNvPr id="476197"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358" tIns="45679" rIns="91358" bIns="45679" numCol="1" anchor="ctr" anchorCtr="0" compatLnSpc="1">
            <a:prstTxWarp prst="textNoShape">
              <a:avLst/>
            </a:prstTxWarp>
          </a:bodyPr>
          <a:lstStyle/>
          <a:p>
            <a:pPr lvl="0"/>
            <a:r>
              <a:rPr lang="en-US"/>
              <a:t>Click to edit Master title style</a:t>
            </a:r>
          </a:p>
        </p:txBody>
      </p:sp>
      <p:sp>
        <p:nvSpPr>
          <p:cNvPr id="476198" name="Rectangle 38"/>
          <p:cNvSpPr>
            <a:spLocks noGrp="1" noChangeArrowheads="1"/>
          </p:cNvSpPr>
          <p:nvPr>
            <p:ph type="body" idx="1"/>
          </p:nvPr>
        </p:nvSpPr>
        <p:spPr bwMode="auto">
          <a:xfrm>
            <a:off x="457200" y="1600202"/>
            <a:ext cx="8229600" cy="4530725"/>
          </a:xfrm>
          <a:prstGeom prst="rect">
            <a:avLst/>
          </a:prstGeom>
          <a:noFill/>
          <a:ln w="9525">
            <a:noFill/>
            <a:miter lim="800000"/>
            <a:headEnd/>
            <a:tailEnd/>
          </a:ln>
          <a:effectLst/>
        </p:spPr>
        <p:txBody>
          <a:bodyPr vert="horz" wrap="square" lIns="91358" tIns="45679" rIns="91358" bIns="4567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76199"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358" tIns="45679" rIns="91358" bIns="45679" numCol="1" anchor="b" anchorCtr="0" compatLnSpc="1">
            <a:prstTxWarp prst="textNoShape">
              <a:avLst/>
            </a:prstTxWarp>
          </a:bodyPr>
          <a:lstStyle>
            <a:lvl1pPr algn="l">
              <a:spcBef>
                <a:spcPct val="0"/>
              </a:spcBef>
              <a:buClrTx/>
              <a:buFontTx/>
              <a:buNone/>
              <a:defRPr sz="1200">
                <a:solidFill>
                  <a:srgbClr val="FFFFFF"/>
                </a:solidFill>
                <a:latin typeface="+mn-lt"/>
                <a:ea typeface="+mn-ea"/>
                <a:cs typeface="+mn-cs"/>
              </a:defRPr>
            </a:lvl1pPr>
          </a:lstStyle>
          <a:p>
            <a:endParaRPr lang="zh-CN" altLang="en-US"/>
          </a:p>
        </p:txBody>
      </p:sp>
      <p:sp>
        <p:nvSpPr>
          <p:cNvPr id="476200" name="Rectangle 40"/>
          <p:cNvSpPr>
            <a:spLocks noGrp="1" noChangeArrowheads="1"/>
          </p:cNvSpPr>
          <p:nvPr>
            <p:ph type="ftr" sz="quarter" idx="3"/>
          </p:nvPr>
        </p:nvSpPr>
        <p:spPr bwMode="auto">
          <a:xfrm>
            <a:off x="3124201" y="6278563"/>
            <a:ext cx="2895600" cy="457200"/>
          </a:xfrm>
          <a:prstGeom prst="rect">
            <a:avLst/>
          </a:prstGeom>
          <a:noFill/>
          <a:ln w="9525">
            <a:noFill/>
            <a:miter lim="800000"/>
            <a:headEnd/>
            <a:tailEnd/>
          </a:ln>
          <a:effectLst/>
        </p:spPr>
        <p:txBody>
          <a:bodyPr vert="horz" wrap="square" lIns="91358" tIns="45679" rIns="91358" bIns="45679" numCol="1" anchor="b" anchorCtr="0" compatLnSpc="1">
            <a:prstTxWarp prst="textNoShape">
              <a:avLst/>
            </a:prstTxWarp>
          </a:bodyPr>
          <a:lstStyle>
            <a:lvl1pPr algn="ctr">
              <a:spcBef>
                <a:spcPct val="0"/>
              </a:spcBef>
              <a:buClrTx/>
              <a:buFontTx/>
              <a:buNone/>
              <a:defRPr sz="1200">
                <a:solidFill>
                  <a:srgbClr val="FFFFFF"/>
                </a:solidFill>
                <a:latin typeface="+mn-lt"/>
                <a:ea typeface="+mn-ea"/>
                <a:cs typeface="+mn-cs"/>
              </a:defRPr>
            </a:lvl1pPr>
          </a:lstStyle>
          <a:p>
            <a:endParaRPr lang="zh-CN" altLang="en-US"/>
          </a:p>
        </p:txBody>
      </p:sp>
      <p:sp>
        <p:nvSpPr>
          <p:cNvPr id="476201"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358" tIns="45679" rIns="91358" bIns="45679" numCol="1" anchor="b" anchorCtr="0" compatLnSpc="1">
            <a:prstTxWarp prst="textNoShape">
              <a:avLst/>
            </a:prstTxWarp>
          </a:bodyPr>
          <a:lstStyle>
            <a:lvl1pPr algn="r">
              <a:defRPr sz="1200">
                <a:solidFill>
                  <a:srgbClr val="FFFFFF"/>
                </a:solidFill>
                <a:latin typeface="Tahoma" charset="0"/>
              </a:defRPr>
            </a:lvl1pPr>
          </a:lstStyle>
          <a:p>
            <a:fld id="{97DA1CAF-EFFD-40F5-A7E9-D811A0C47F23}" type="slidenum">
              <a:rPr lang="zh-CN" altLang="en-US" smtClean="0"/>
              <a:pPr/>
              <a:t>‹#›</a:t>
            </a:fld>
            <a:endParaRPr lang="en-US" altLang="zh-CN"/>
          </a:p>
        </p:txBody>
      </p:sp>
    </p:spTree>
    <p:extLst>
      <p:ext uri="{BB962C8B-B14F-4D97-AF65-F5344CB8AC3E}">
        <p14:creationId xmlns:p14="http://schemas.microsoft.com/office/powerpoint/2010/main" val="1154360858"/>
      </p:ext>
    </p:extLst>
  </p:cSld>
  <p:clrMap bg1="dk2" tx1="lt1" bg2="dk1" tx2="lt2" accent1="accent1" accent2="accent2" accent3="accent3" accent4="accent4" accent5="accent5" accent6="accent6" hlink="hlink" folHlink="folHlink"/>
  <p:sldLayoutIdLst>
    <p:sldLayoutId id="2147484008" r:id="rId1"/>
    <p:sldLayoutId id="2147484009" r:id="rId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5pPr>
      <a:lvl6pPr marL="456793" algn="ctr" rtl="0" fontAlgn="base">
        <a:spcBef>
          <a:spcPct val="0"/>
        </a:spcBef>
        <a:spcAft>
          <a:spcPct val="0"/>
        </a:spcAft>
        <a:defRPr sz="4400">
          <a:solidFill>
            <a:schemeClr val="tx2"/>
          </a:solidFill>
          <a:effectLst>
            <a:outerShdw blurRad="38100" dist="38100" dir="2700000" algn="tl">
              <a:srgbClr val="000000"/>
            </a:outerShdw>
          </a:effectLst>
          <a:latin typeface="Arial" pitchFamily="-112" charset="0"/>
        </a:defRPr>
      </a:lvl6pPr>
      <a:lvl7pPr marL="913589" algn="ctr" rtl="0" fontAlgn="base">
        <a:spcBef>
          <a:spcPct val="0"/>
        </a:spcBef>
        <a:spcAft>
          <a:spcPct val="0"/>
        </a:spcAft>
        <a:defRPr sz="4400">
          <a:solidFill>
            <a:schemeClr val="tx2"/>
          </a:solidFill>
          <a:effectLst>
            <a:outerShdw blurRad="38100" dist="38100" dir="2700000" algn="tl">
              <a:srgbClr val="000000"/>
            </a:outerShdw>
          </a:effectLst>
          <a:latin typeface="Arial" pitchFamily="-112" charset="0"/>
        </a:defRPr>
      </a:lvl7pPr>
      <a:lvl8pPr marL="1370390" algn="ctr" rtl="0" fontAlgn="base">
        <a:spcBef>
          <a:spcPct val="0"/>
        </a:spcBef>
        <a:spcAft>
          <a:spcPct val="0"/>
        </a:spcAft>
        <a:defRPr sz="4400">
          <a:solidFill>
            <a:schemeClr val="tx2"/>
          </a:solidFill>
          <a:effectLst>
            <a:outerShdw blurRad="38100" dist="38100" dir="2700000" algn="tl">
              <a:srgbClr val="000000"/>
            </a:outerShdw>
          </a:effectLst>
          <a:latin typeface="Arial" pitchFamily="-112" charset="0"/>
        </a:defRPr>
      </a:lvl8pPr>
      <a:lvl9pPr marL="1827184" algn="ctr" rtl="0" fontAlgn="base">
        <a:spcBef>
          <a:spcPct val="0"/>
        </a:spcBef>
        <a:spcAft>
          <a:spcPct val="0"/>
        </a:spcAft>
        <a:defRPr sz="4400">
          <a:solidFill>
            <a:schemeClr val="tx2"/>
          </a:solidFill>
          <a:effectLst>
            <a:outerShdw blurRad="38100" dist="38100" dir="2700000" algn="tl">
              <a:srgbClr val="000000"/>
            </a:outerShdw>
          </a:effectLst>
          <a:latin typeface="Arial" pitchFamily="-112" charset="0"/>
        </a:defRPr>
      </a:lvl9pPr>
    </p:titleStyle>
    <p:bodyStyle>
      <a:lvl1pPr marL="342600" indent="-342600" algn="l" rtl="0" eaLnBrk="0" fontAlgn="base" hangingPunct="0">
        <a:spcBef>
          <a:spcPct val="20000"/>
        </a:spcBef>
        <a:spcAft>
          <a:spcPct val="0"/>
        </a:spcAft>
        <a:buClr>
          <a:schemeClr val="hlink"/>
        </a:buClr>
        <a:buSzPct val="65000"/>
        <a:buFont typeface="Wingdings" charset="0"/>
        <a:buChar char="n"/>
        <a:defRPr sz="3200">
          <a:solidFill>
            <a:schemeClr val="tx1"/>
          </a:solidFill>
          <a:effectLst>
            <a:outerShdw blurRad="38100" dist="38100" dir="2700000" algn="tl">
              <a:srgbClr val="000000"/>
            </a:outerShdw>
          </a:effectLst>
          <a:latin typeface="+mn-lt"/>
          <a:ea typeface="ＭＳ Ｐゴシック" pitchFamily="-112" charset="-128"/>
          <a:cs typeface="ＭＳ Ｐゴシック" pitchFamily="-112" charset="-128"/>
        </a:defRPr>
      </a:lvl1pPr>
      <a:lvl2pPr marL="742293" indent="-285499" algn="l" rtl="0" eaLnBrk="0" fontAlgn="base" hangingPunct="0">
        <a:spcBef>
          <a:spcPct val="20000"/>
        </a:spcBef>
        <a:spcAft>
          <a:spcPct val="0"/>
        </a:spcAft>
        <a:buClr>
          <a:schemeClr val="tx1"/>
        </a:buClr>
        <a:buSzPct val="65000"/>
        <a:buFont typeface="Wingdings" charset="0"/>
        <a:buChar char="n"/>
        <a:defRPr sz="2800">
          <a:solidFill>
            <a:schemeClr val="tx1"/>
          </a:solidFill>
          <a:effectLst>
            <a:outerShdw blurRad="38100" dist="38100" dir="2700000" algn="tl">
              <a:srgbClr val="000000"/>
            </a:outerShdw>
          </a:effectLst>
          <a:latin typeface="+mn-lt"/>
          <a:ea typeface="ＭＳ Ｐゴシック" pitchFamily="-112" charset="-128"/>
        </a:defRPr>
      </a:lvl2pPr>
      <a:lvl3pPr marL="1141986" indent="-228395" algn="l" rtl="0" eaLnBrk="0" fontAlgn="base" hangingPunct="0">
        <a:spcBef>
          <a:spcPct val="20000"/>
        </a:spcBef>
        <a:spcAft>
          <a:spcPct val="0"/>
        </a:spcAft>
        <a:buClr>
          <a:schemeClr val="accent2"/>
        </a:buClr>
        <a:buSzPct val="65000"/>
        <a:buFont typeface="Wingdings" charset="0"/>
        <a:buChar char="n"/>
        <a:defRPr sz="2400">
          <a:solidFill>
            <a:schemeClr val="tx1"/>
          </a:solidFill>
          <a:effectLst>
            <a:outerShdw blurRad="38100" dist="38100" dir="2700000" algn="tl">
              <a:srgbClr val="000000"/>
            </a:outerShdw>
          </a:effectLst>
          <a:latin typeface="+mn-lt"/>
          <a:ea typeface="ＭＳ Ｐゴシック" pitchFamily="-112" charset="-128"/>
        </a:defRPr>
      </a:lvl3pPr>
      <a:lvl4pPr marL="1598783" indent="-228395" algn="l" rtl="0" eaLnBrk="0" fontAlgn="base" hangingPunct="0">
        <a:spcBef>
          <a:spcPct val="20000"/>
        </a:spcBef>
        <a:spcAft>
          <a:spcPct val="0"/>
        </a:spcAft>
        <a:buClr>
          <a:schemeClr val="tx1"/>
        </a:buClr>
        <a:buSzPct val="65000"/>
        <a:buFont typeface="Wingdings" charset="0"/>
        <a:buChar char="n"/>
        <a:defRPr sz="2000">
          <a:solidFill>
            <a:schemeClr val="tx1"/>
          </a:solidFill>
          <a:effectLst>
            <a:outerShdw blurRad="38100" dist="38100" dir="2700000" algn="tl">
              <a:srgbClr val="000000"/>
            </a:outerShdw>
          </a:effectLst>
          <a:latin typeface="+mn-lt"/>
          <a:ea typeface="ＭＳ Ｐゴシック" pitchFamily="-112" charset="-128"/>
        </a:defRPr>
      </a:lvl4pPr>
      <a:lvl5pPr marL="2055584" indent="-228395" algn="l" rtl="0" eaLnBrk="0" fontAlgn="base" hangingPunct="0">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mn-lt"/>
          <a:ea typeface="ＭＳ Ｐゴシック" pitchFamily="-112" charset="-128"/>
        </a:defRPr>
      </a:lvl5pPr>
      <a:lvl6pPr marL="2512379" indent="-228395" algn="l" rtl="0" fontAlgn="base">
        <a:spcBef>
          <a:spcPct val="20000"/>
        </a:spcBef>
        <a:spcAft>
          <a:spcPct val="0"/>
        </a:spcAft>
        <a:buClr>
          <a:schemeClr val="folHlink"/>
        </a:buClr>
        <a:buSzPct val="65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6pPr>
      <a:lvl7pPr marL="2969173" indent="-228395" algn="l" rtl="0" fontAlgn="base">
        <a:spcBef>
          <a:spcPct val="20000"/>
        </a:spcBef>
        <a:spcAft>
          <a:spcPct val="0"/>
        </a:spcAft>
        <a:buClr>
          <a:schemeClr val="folHlink"/>
        </a:buClr>
        <a:buSzPct val="65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7pPr>
      <a:lvl8pPr marL="3425972" indent="-228395" algn="l" rtl="0" fontAlgn="base">
        <a:spcBef>
          <a:spcPct val="20000"/>
        </a:spcBef>
        <a:spcAft>
          <a:spcPct val="0"/>
        </a:spcAft>
        <a:buClr>
          <a:schemeClr val="folHlink"/>
        </a:buClr>
        <a:buSzPct val="65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8pPr>
      <a:lvl9pPr marL="3882762" indent="-228395" algn="l" rtl="0" fontAlgn="base">
        <a:spcBef>
          <a:spcPct val="20000"/>
        </a:spcBef>
        <a:spcAft>
          <a:spcPct val="0"/>
        </a:spcAft>
        <a:buClr>
          <a:schemeClr val="folHlink"/>
        </a:buClr>
        <a:buSzPct val="65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6793" rtl="0" eaLnBrk="1" latinLnBrk="0" hangingPunct="1">
        <a:defRPr sz="1800" kern="1200">
          <a:solidFill>
            <a:schemeClr val="tx1"/>
          </a:solidFill>
          <a:latin typeface="+mn-lt"/>
          <a:ea typeface="+mn-ea"/>
          <a:cs typeface="+mn-cs"/>
        </a:defRPr>
      </a:lvl1pPr>
      <a:lvl2pPr marL="456793" algn="l" defTabSz="456793" rtl="0" eaLnBrk="1" latinLnBrk="0" hangingPunct="1">
        <a:defRPr sz="1800" kern="1200">
          <a:solidFill>
            <a:schemeClr val="tx1"/>
          </a:solidFill>
          <a:latin typeface="+mn-lt"/>
          <a:ea typeface="+mn-ea"/>
          <a:cs typeface="+mn-cs"/>
        </a:defRPr>
      </a:lvl2pPr>
      <a:lvl3pPr marL="913589" algn="l" defTabSz="456793" rtl="0" eaLnBrk="1" latinLnBrk="0" hangingPunct="1">
        <a:defRPr sz="1800" kern="1200">
          <a:solidFill>
            <a:schemeClr val="tx1"/>
          </a:solidFill>
          <a:latin typeface="+mn-lt"/>
          <a:ea typeface="+mn-ea"/>
          <a:cs typeface="+mn-cs"/>
        </a:defRPr>
      </a:lvl3pPr>
      <a:lvl4pPr marL="1370390" algn="l" defTabSz="456793" rtl="0" eaLnBrk="1" latinLnBrk="0" hangingPunct="1">
        <a:defRPr sz="1800" kern="1200">
          <a:solidFill>
            <a:schemeClr val="tx1"/>
          </a:solidFill>
          <a:latin typeface="+mn-lt"/>
          <a:ea typeface="+mn-ea"/>
          <a:cs typeface="+mn-cs"/>
        </a:defRPr>
      </a:lvl4pPr>
      <a:lvl5pPr marL="1827184" algn="l" defTabSz="456793" rtl="0" eaLnBrk="1" latinLnBrk="0" hangingPunct="1">
        <a:defRPr sz="1800" kern="1200">
          <a:solidFill>
            <a:schemeClr val="tx1"/>
          </a:solidFill>
          <a:latin typeface="+mn-lt"/>
          <a:ea typeface="+mn-ea"/>
          <a:cs typeface="+mn-cs"/>
        </a:defRPr>
      </a:lvl5pPr>
      <a:lvl6pPr marL="2283978" algn="l" defTabSz="456793" rtl="0" eaLnBrk="1" latinLnBrk="0" hangingPunct="1">
        <a:defRPr sz="1800" kern="1200">
          <a:solidFill>
            <a:schemeClr val="tx1"/>
          </a:solidFill>
          <a:latin typeface="+mn-lt"/>
          <a:ea typeface="+mn-ea"/>
          <a:cs typeface="+mn-cs"/>
        </a:defRPr>
      </a:lvl6pPr>
      <a:lvl7pPr marL="2740777" algn="l" defTabSz="456793" rtl="0" eaLnBrk="1" latinLnBrk="0" hangingPunct="1">
        <a:defRPr sz="1800" kern="1200">
          <a:solidFill>
            <a:schemeClr val="tx1"/>
          </a:solidFill>
          <a:latin typeface="+mn-lt"/>
          <a:ea typeface="+mn-ea"/>
          <a:cs typeface="+mn-cs"/>
        </a:defRPr>
      </a:lvl7pPr>
      <a:lvl8pPr marL="3197567" algn="l" defTabSz="456793" rtl="0" eaLnBrk="1" latinLnBrk="0" hangingPunct="1">
        <a:defRPr sz="1800" kern="1200">
          <a:solidFill>
            <a:schemeClr val="tx1"/>
          </a:solidFill>
          <a:latin typeface="+mn-lt"/>
          <a:ea typeface="+mn-ea"/>
          <a:cs typeface="+mn-cs"/>
        </a:defRPr>
      </a:lvl8pPr>
      <a:lvl9pPr marL="3654368" algn="l" defTabSz="45679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0.xml"/><Relationship Id="rId1" Type="http://schemas.openxmlformats.org/officeDocument/2006/relationships/themeOverride" Target="../theme/themeOverride4.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2.xml"/><Relationship Id="rId1" Type="http://schemas.openxmlformats.org/officeDocument/2006/relationships/themeOverride" Target="../theme/themeOverride5.xml"/><Relationship Id="rId5" Type="http://schemas.openxmlformats.org/officeDocument/2006/relationships/image" Target="../media/image37.jpe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2.xml"/><Relationship Id="rId1" Type="http://schemas.openxmlformats.org/officeDocument/2006/relationships/themeOverride" Target="../theme/themeOverride6.xml"/><Relationship Id="rId5" Type="http://schemas.openxmlformats.org/officeDocument/2006/relationships/image" Target="../media/image39.pn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5.xml"/><Relationship Id="rId1" Type="http://schemas.openxmlformats.org/officeDocument/2006/relationships/themeOverride" Target="../theme/themeOverride7.xml"/><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30.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7.xml"/><Relationship Id="rId1" Type="http://schemas.openxmlformats.org/officeDocument/2006/relationships/themeOverride" Target="../theme/themeOverride8.xml"/><Relationship Id="rId5" Type="http://schemas.openxmlformats.org/officeDocument/2006/relationships/image" Target="../media/image42.jpeg"/><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5.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1.xml"/><Relationship Id="rId1" Type="http://schemas.openxmlformats.org/officeDocument/2006/relationships/themeOverride" Target="../theme/themeOverride9.xml"/><Relationship Id="rId5" Type="http://schemas.openxmlformats.org/officeDocument/2006/relationships/image" Target="../media/image46.jpeg"/><Relationship Id="rId4" Type="http://schemas.openxmlformats.org/officeDocument/2006/relationships/image" Target="../media/image45.jpeg"/></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8.xml"/><Relationship Id="rId1" Type="http://schemas.openxmlformats.org/officeDocument/2006/relationships/slideLayout" Target="../slideLayouts/slideLayout30.xml"/><Relationship Id="rId4" Type="http://schemas.openxmlformats.org/officeDocument/2006/relationships/image" Target="../media/image49.jpeg"/></Relationships>
</file>

<file path=ppt/slides/_rels/slide29.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png"/><Relationship Id="rId7" Type="http://schemas.openxmlformats.org/officeDocument/2006/relationships/image" Target="../media/image54.jpeg"/><Relationship Id="rId2" Type="http://schemas.openxmlformats.org/officeDocument/2006/relationships/notesSlide" Target="../notesSlides/notesSlide29.xml"/><Relationship Id="rId1" Type="http://schemas.openxmlformats.org/officeDocument/2006/relationships/slideLayout" Target="../slideLayouts/slideLayout73.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 Id="rId9" Type="http://schemas.openxmlformats.org/officeDocument/2006/relationships/image" Target="../media/image56.jpeg"/></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30.xml"/><Relationship Id="rId5" Type="http://schemas.openxmlformats.org/officeDocument/2006/relationships/image" Target="../media/image23.jpeg"/><Relationship Id="rId4" Type="http://schemas.openxmlformats.org/officeDocument/2006/relationships/image" Target="../media/image22.jpeg"/></Relationships>
</file>

<file path=ppt/slides/_rels/slide3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0.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2.xml"/><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3.xml"/><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5.xml"/><Relationship Id="rId1" Type="http://schemas.openxmlformats.org/officeDocument/2006/relationships/themeOverride" Target="../theme/themeOverride10.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2.xml"/><Relationship Id="rId1" Type="http://schemas.openxmlformats.org/officeDocument/2006/relationships/themeOverride" Target="../theme/themeOverride11.xml"/><Relationship Id="rId4" Type="http://schemas.openxmlformats.org/officeDocument/2006/relationships/image" Target="../media/image60.jpeg"/></Relationships>
</file>

<file path=ppt/slides/_rels/slide3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6.xml"/><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7.xml"/><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8.xml"/><Relationship Id="rId1" Type="http://schemas.openxmlformats.org/officeDocument/2006/relationships/slideLayout" Target="../slideLayouts/slideLayout50.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3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9.xml"/><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2.xml"/><Relationship Id="rId1" Type="http://schemas.openxmlformats.org/officeDocument/2006/relationships/themeOverride" Target="../theme/themeOverride1.xml"/><Relationship Id="rId5" Type="http://schemas.openxmlformats.org/officeDocument/2006/relationships/image" Target="../media/image25.png"/><Relationship Id="rId4" Type="http://schemas.openxmlformats.org/officeDocument/2006/relationships/image" Target="../media/image24.jpeg"/></Relationships>
</file>

<file path=ppt/slides/_rels/slide4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0.xml"/><Relationship Id="rId1" Type="http://schemas.openxmlformats.org/officeDocument/2006/relationships/slideLayout" Target="../slideLayouts/slideLayout50.xml"/></Relationships>
</file>

<file path=ppt/slides/_rels/slide4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1.xml"/><Relationship Id="rId1" Type="http://schemas.openxmlformats.org/officeDocument/2006/relationships/slideLayout" Target="../slideLayouts/slideLayout5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image" Target="../media/image7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6.xml"/><Relationship Id="rId1" Type="http://schemas.openxmlformats.org/officeDocument/2006/relationships/themeOverride" Target="../theme/themeOverride2.xml"/><Relationship Id="rId5" Type="http://schemas.openxmlformats.org/officeDocument/2006/relationships/image" Target="../media/image27.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8.xml"/><Relationship Id="rId1" Type="http://schemas.openxmlformats.org/officeDocument/2006/relationships/themeOverride" Target="../theme/themeOverride3.xml"/><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3489" name="Picture 2" descr="Umbrella%2Ejpg">
            <a:extLst>
              <a:ext uri="{FF2B5EF4-FFF2-40B4-BE49-F238E27FC236}">
                <a16:creationId xmlns:a16="http://schemas.microsoft.com/office/drawing/2014/main" id="{205504D4-CF1D-AA47-A6AD-1D0F8301D738}"/>
              </a:ext>
            </a:extLst>
          </p:cNvPr>
          <p:cNvPicPr>
            <a:picLocks noGrp="1" noChangeAspect="1" noChangeArrowheads="1"/>
          </p:cNvPicPr>
          <p:nvPr>
            <p:ph idx="1"/>
          </p:nvPr>
        </p:nvPicPr>
        <p:blipFill>
          <a:blip r:embed="rId3">
            <a:lum bright="-18000"/>
            <a:extLst>
              <a:ext uri="{28A0092B-C50C-407E-A947-70E740481C1C}">
                <a14:useLocalDpi xmlns:a14="http://schemas.microsoft.com/office/drawing/2010/main" val="0"/>
              </a:ext>
            </a:extLst>
          </a:blip>
          <a:srcRect l="2238" t="3275" r="11194" b="1775"/>
          <a:stretch>
            <a:fillRect/>
          </a:stretch>
        </p:blipFill>
        <p:spPr>
          <a:xfrm>
            <a:off x="0" y="0"/>
            <a:ext cx="9144000" cy="6858000"/>
          </a:xfrm>
        </p:spPr>
      </p:pic>
      <p:sp>
        <p:nvSpPr>
          <p:cNvPr id="399363" name="Rectangle 3">
            <a:extLst>
              <a:ext uri="{FF2B5EF4-FFF2-40B4-BE49-F238E27FC236}">
                <a16:creationId xmlns:a16="http://schemas.microsoft.com/office/drawing/2014/main" id="{7AA491FB-A9E9-E748-A23F-264D3DE602E7}"/>
              </a:ext>
            </a:extLst>
          </p:cNvPr>
          <p:cNvSpPr>
            <a:spLocks noGrp="1" noChangeArrowheads="1"/>
          </p:cNvSpPr>
          <p:nvPr>
            <p:ph type="title"/>
          </p:nvPr>
        </p:nvSpPr>
        <p:spPr>
          <a:xfrm>
            <a:off x="2205038" y="301625"/>
            <a:ext cx="6834187" cy="3127375"/>
          </a:xfrm>
          <a:effectLst>
            <a:outerShdw blurRad="63500" dist="107763" dir="2700000" algn="ctr" rotWithShape="0">
              <a:schemeClr val="folHlink">
                <a:alpha val="74998"/>
              </a:schemeClr>
            </a:outerShdw>
          </a:effectLst>
        </p:spPr>
        <p:txBody>
          <a:bodyPr/>
          <a:lstStyle/>
          <a:p>
            <a:pPr eaLnBrk="1" hangingPunct="1">
              <a:defRPr/>
            </a:pPr>
            <a:r>
              <a:rPr lang="en-US" sz="6600">
                <a:ea typeface="ＭＳ Ｐゴシック" charset="0"/>
                <a:cs typeface="ＭＳ Ｐゴシック" charset="0"/>
              </a:rPr>
              <a:t>Implementing Change</a:t>
            </a:r>
            <a:endParaRPr lang="en-US">
              <a:ea typeface="ＭＳ Ｐゴシック" charset="0"/>
              <a:cs typeface="ＭＳ Ｐゴシック" charset="0"/>
            </a:endParaRPr>
          </a:p>
        </p:txBody>
      </p:sp>
      <p:sp>
        <p:nvSpPr>
          <p:cNvPr id="399364" name="Rectangle 4">
            <a:extLst>
              <a:ext uri="{FF2B5EF4-FFF2-40B4-BE49-F238E27FC236}">
                <a16:creationId xmlns:a16="http://schemas.microsoft.com/office/drawing/2014/main" id="{291692BD-C8FA-1B40-BDAE-5596944D4A90}"/>
              </a:ext>
            </a:extLst>
          </p:cNvPr>
          <p:cNvSpPr>
            <a:spLocks noChangeArrowheads="1"/>
          </p:cNvSpPr>
          <p:nvPr/>
        </p:nvSpPr>
        <p:spPr bwMode="auto">
          <a:xfrm>
            <a:off x="2209800" y="1828800"/>
            <a:ext cx="3733800" cy="1069975"/>
          </a:xfrm>
          <a:prstGeom prst="rect">
            <a:avLst/>
          </a:prstGeom>
          <a:noFill/>
          <a:ln w="9525">
            <a:noFill/>
            <a:miter lim="800000"/>
            <a:headEnd/>
            <a:tailEnd/>
          </a:ln>
          <a:effectLst>
            <a:outerShdw blurRad="63500" dist="107763" dir="2700000" algn="ctr" rotWithShape="0">
              <a:schemeClr val="folHlink">
                <a:alpha val="74998"/>
              </a:schemeClr>
            </a:outerShdw>
          </a:effectLst>
        </p:spPr>
        <p:txBody>
          <a:bodyPr anchor="ctr"/>
          <a:lstStyle/>
          <a:p>
            <a:pPr defTabSz="914400" eaLnBrk="1" hangingPunct="1">
              <a:defRPr/>
            </a:pPr>
            <a:r>
              <a:rPr lang="en-US" sz="6600">
                <a:solidFill>
                  <a:srgbClr val="FFCC00"/>
                </a:solidFill>
                <a:latin typeface="Arial Black" charset="0"/>
                <a:ea typeface="ＭＳ Ｐゴシック" charset="0"/>
                <a:cs typeface="ＭＳ Ｐゴシック" charset="0"/>
              </a:rPr>
              <a:t>C</a:t>
            </a:r>
            <a:r>
              <a:rPr lang="en-US" sz="6600">
                <a:solidFill>
                  <a:srgbClr val="66FFFF"/>
                </a:solidFill>
                <a:latin typeface="Arial Black" charset="0"/>
                <a:ea typeface="ＭＳ Ｐゴシック" charset="0"/>
                <a:cs typeface="ＭＳ Ｐゴシック" charset="0"/>
              </a:rPr>
              <a:t>h</a:t>
            </a:r>
            <a:r>
              <a:rPr lang="en-US" sz="6600">
                <a:solidFill>
                  <a:srgbClr val="FFFFFF"/>
                </a:solidFill>
                <a:latin typeface="Arial Black" charset="0"/>
                <a:ea typeface="ＭＳ Ｐゴシック" charset="0"/>
                <a:cs typeface="ＭＳ Ｐゴシック" charset="0"/>
              </a:rPr>
              <a:t>a</a:t>
            </a:r>
            <a:r>
              <a:rPr lang="en-US" sz="6600">
                <a:solidFill>
                  <a:srgbClr val="51FF4C"/>
                </a:solidFill>
                <a:latin typeface="Arial Black" charset="0"/>
                <a:ea typeface="ＭＳ Ｐゴシック" charset="0"/>
                <a:cs typeface="ＭＳ Ｐゴシック" charset="0"/>
              </a:rPr>
              <a:t>n</a:t>
            </a:r>
            <a:r>
              <a:rPr lang="en-US" sz="6600">
                <a:solidFill>
                  <a:srgbClr val="FF7D8F"/>
                </a:solidFill>
                <a:latin typeface="Arial Black" charset="0"/>
                <a:ea typeface="ＭＳ Ｐゴシック" charset="0"/>
                <a:cs typeface="ＭＳ Ｐゴシック" charset="0"/>
              </a:rPr>
              <a:t>g</a:t>
            </a:r>
            <a:r>
              <a:rPr lang="en-US" sz="6600">
                <a:solidFill>
                  <a:srgbClr val="88FFEA"/>
                </a:solidFill>
                <a:latin typeface="Arial Black" charset="0"/>
                <a:ea typeface="ＭＳ Ｐゴシック" charset="0"/>
                <a:cs typeface="ＭＳ Ｐゴシック" charset="0"/>
              </a:rPr>
              <a:t>e</a:t>
            </a:r>
            <a:endParaRPr lang="en-US" sz="4400">
              <a:solidFill>
                <a:srgbClr val="FFFFFF"/>
              </a:solidFill>
              <a:latin typeface="Arial Black" charset="0"/>
              <a:ea typeface="ＭＳ Ｐゴシック" charset="0"/>
              <a:cs typeface="ＭＳ Ｐゴシック" charset="0"/>
            </a:endParaRPr>
          </a:p>
        </p:txBody>
      </p:sp>
      <p:sp>
        <p:nvSpPr>
          <p:cNvPr id="6" name="Text Box 3">
            <a:extLst>
              <a:ext uri="{FF2B5EF4-FFF2-40B4-BE49-F238E27FC236}">
                <a16:creationId xmlns:a16="http://schemas.microsoft.com/office/drawing/2014/main" id="{68999E74-0751-DD48-9FA2-523DEF970607}"/>
              </a:ext>
            </a:extLst>
          </p:cNvPr>
          <p:cNvSpPr txBox="1">
            <a:spLocks noChangeArrowheads="1"/>
          </p:cNvSpPr>
          <p:nvPr/>
        </p:nvSpPr>
        <p:spPr bwMode="auto">
          <a:xfrm>
            <a:off x="0" y="6381750"/>
            <a:ext cx="9144000" cy="476250"/>
          </a:xfrm>
          <a:prstGeom prst="rect">
            <a:avLst/>
          </a:prstGeom>
          <a:solidFill>
            <a:srgbClr val="000000"/>
          </a:solidFill>
          <a:ln w="9525">
            <a:noFill/>
            <a:miter lim="800000"/>
            <a:headEnd/>
            <a:tailEnd/>
          </a:ln>
          <a:effectLst/>
        </p:spPr>
        <p:txBody>
          <a:bodyPr lIns="91306" tIns="45653" rIns="91306" bIns="45653"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sz="1800" b="1" dirty="0">
                <a:solidFill>
                  <a:srgbClr val="FFFFFF"/>
                </a:solidFill>
                <a:effectLst>
                  <a:outerShdw blurRad="38100" dist="38100" dir="2700000" algn="tl">
                    <a:srgbClr val="000000"/>
                  </a:outerShdw>
                </a:effectLst>
                <a:latin typeface="Arial" charset="0"/>
                <a:cs typeface="Arial" charset="0"/>
              </a:rPr>
              <a:t>Dr. Rick Griffith • </a:t>
            </a:r>
            <a:r>
              <a:rPr lang="zh-CN" altLang="en-US" sz="1800" b="1" dirty="0">
                <a:solidFill>
                  <a:srgbClr val="FFFFFF"/>
                </a:solidFill>
                <a:effectLst>
                  <a:outerShdw blurRad="38100" dist="38100" dir="2700000" algn="tl">
                    <a:srgbClr val="000000"/>
                  </a:outerShdw>
                </a:effectLst>
                <a:latin typeface="Arial" charset="0"/>
                <a:cs typeface="Arial" charset="0"/>
              </a:rPr>
              <a:t>新加坡神学院</a:t>
            </a:r>
            <a:r>
              <a:rPr lang="en-US" altLang="zh-CN" sz="1800" b="1" dirty="0">
                <a:solidFill>
                  <a:srgbClr val="FFFFFF"/>
                </a:solidFill>
                <a:effectLst>
                  <a:outerShdw blurRad="38100" dist="38100" dir="2700000" algn="tl">
                    <a:srgbClr val="000000"/>
                  </a:outerShdw>
                </a:effectLst>
                <a:latin typeface="Arial" charset="0"/>
                <a:cs typeface="Arial" charset="0"/>
              </a:rPr>
              <a:t> </a:t>
            </a:r>
            <a:r>
              <a:rPr lang="en-US" sz="1800" b="1" dirty="0">
                <a:solidFill>
                  <a:srgbClr val="FFFFFF"/>
                </a:solidFill>
                <a:effectLst>
                  <a:outerShdw blurRad="38100" dist="38100" dir="2700000" algn="tl">
                    <a:srgbClr val="000000"/>
                  </a:outerShdw>
                </a:effectLst>
                <a:latin typeface="Arial" charset="0"/>
                <a:cs typeface="Arial" charset="0"/>
              </a:rPr>
              <a:t>• BibleStudyDownloads.org</a:t>
            </a:r>
            <a:endParaRPr lang="en-US" sz="1100" b="1" dirty="0">
              <a:solidFill>
                <a:srgbClr val="FFFFFF"/>
              </a:solidFill>
              <a:effectLst>
                <a:outerShdw blurRad="38100" dist="38100" dir="2700000" algn="tl">
                  <a:srgbClr val="000000"/>
                </a:outerShdw>
              </a:effectLst>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399364"/>
                                        </p:tgtEl>
                                        <p:attrNameLst>
                                          <p:attrName>style.visibility</p:attrName>
                                        </p:attrNameLst>
                                      </p:cBhvr>
                                      <p:to>
                                        <p:strVal val="visible"/>
                                      </p:to>
                                    </p:set>
                                    <p:anim calcmode="lin" valueType="num">
                                      <p:cBhvr>
                                        <p:cTn id="7" dur="1000" fill="hold"/>
                                        <p:tgtEl>
                                          <p:spTgt spid="399364"/>
                                        </p:tgtEl>
                                        <p:attrNameLst>
                                          <p:attrName>ppt_w</p:attrName>
                                        </p:attrNameLst>
                                      </p:cBhvr>
                                      <p:tavLst>
                                        <p:tav tm="0">
                                          <p:val>
                                            <p:fltVal val="0"/>
                                          </p:val>
                                        </p:tav>
                                        <p:tav tm="100000">
                                          <p:val>
                                            <p:strVal val="#ppt_w"/>
                                          </p:val>
                                        </p:tav>
                                      </p:tavLst>
                                    </p:anim>
                                    <p:anim calcmode="lin" valueType="num">
                                      <p:cBhvr>
                                        <p:cTn id="8" dur="1000" fill="hold"/>
                                        <p:tgtEl>
                                          <p:spTgt spid="399364"/>
                                        </p:tgtEl>
                                        <p:attrNameLst>
                                          <p:attrName>ppt_h</p:attrName>
                                        </p:attrNameLst>
                                      </p:cBhvr>
                                      <p:tavLst>
                                        <p:tav tm="0">
                                          <p:val>
                                            <p:fltVal val="0"/>
                                          </p:val>
                                        </p:tav>
                                        <p:tav tm="100000">
                                          <p:val>
                                            <p:strVal val="#ppt_h"/>
                                          </p:val>
                                        </p:tav>
                                      </p:tavLst>
                                    </p:anim>
                                    <p:anim calcmode="lin" valueType="num">
                                      <p:cBhvr>
                                        <p:cTn id="9" dur="1000" fill="hold"/>
                                        <p:tgtEl>
                                          <p:spTgt spid="399364"/>
                                        </p:tgtEl>
                                        <p:attrNameLst>
                                          <p:attrName>style.rotation</p:attrName>
                                        </p:attrNameLst>
                                      </p:cBhvr>
                                      <p:tavLst>
                                        <p:tav tm="0">
                                          <p:val>
                                            <p:fltVal val="90"/>
                                          </p:val>
                                        </p:tav>
                                        <p:tav tm="100000">
                                          <p:val>
                                            <p:fltVal val="0"/>
                                          </p:val>
                                        </p:tav>
                                      </p:tavLst>
                                    </p:anim>
                                    <p:animEffect transition="in" filter="fade">
                                      <p:cBhvr>
                                        <p:cTn id="10" dur="1000"/>
                                        <p:tgtEl>
                                          <p:spTgt spid="399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6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xfrm>
            <a:off x="2" y="981076"/>
            <a:ext cx="6119813" cy="1298575"/>
          </a:xfrm>
        </p:spPr>
        <p:txBody>
          <a:bodyPr/>
          <a:lstStyle/>
          <a:p>
            <a:pPr eaLnBrk="1" hangingPunct="1"/>
            <a:r>
              <a:rPr lang="zh-CN" altLang="en-US" sz="5400" b="1">
                <a:effectLst>
                  <a:outerShdw blurRad="38100" dist="38100" dir="2700000" algn="tl">
                    <a:srgbClr val="C0C0C0"/>
                  </a:outerShdw>
                </a:effectLst>
                <a:ea typeface="SimHei" pitchFamily="49" charset="-122"/>
              </a:rPr>
              <a:t>我们要去的地方</a:t>
            </a:r>
            <a:r>
              <a:rPr lang="en-US" altLang="zh-CN" sz="5400" b="1">
                <a:effectLst>
                  <a:outerShdw blurRad="38100" dist="38100" dir="2700000" algn="tl">
                    <a:srgbClr val="C0C0C0"/>
                  </a:outerShdw>
                </a:effectLst>
                <a:ea typeface="SimHei" pitchFamily="49" charset="-122"/>
              </a:rPr>
              <a:t>…</a:t>
            </a:r>
          </a:p>
        </p:txBody>
      </p:sp>
      <p:sp>
        <p:nvSpPr>
          <p:cNvPr id="252931" name="Rectangle 3"/>
          <p:cNvSpPr>
            <a:spLocks noGrp="1" noChangeArrowheads="1"/>
          </p:cNvSpPr>
          <p:nvPr>
            <p:ph type="body" idx="4294967295"/>
          </p:nvPr>
        </p:nvSpPr>
        <p:spPr>
          <a:xfrm>
            <a:off x="15" y="4724400"/>
            <a:ext cx="2182813" cy="762000"/>
          </a:xfrm>
        </p:spPr>
        <p:txBody>
          <a:bodyPr>
            <a:normAutofit lnSpcReduction="10000"/>
          </a:bodyPr>
          <a:lstStyle/>
          <a:p>
            <a:pPr eaLnBrk="1" hangingPunct="1">
              <a:buFont typeface="Wingdings" pitchFamily="2" charset="2"/>
              <a:buChar char="ü"/>
            </a:pPr>
            <a:r>
              <a:rPr lang="zh-CN" altLang="en-US" sz="4800" b="1">
                <a:latin typeface="SimHei" pitchFamily="49" charset="-122"/>
                <a:ea typeface="SimHei" pitchFamily="49" charset="-122"/>
              </a:rPr>
              <a:t>准备</a:t>
            </a:r>
            <a:endParaRPr lang="en-US" altLang="zh-CN" sz="4800" b="1">
              <a:latin typeface="SimHei" pitchFamily="49" charset="-122"/>
              <a:ea typeface="SimHei" pitchFamily="49" charset="-122"/>
            </a:endParaRPr>
          </a:p>
        </p:txBody>
      </p:sp>
      <p:sp>
        <p:nvSpPr>
          <p:cNvPr id="252935" name="Rectangle 7"/>
          <p:cNvSpPr>
            <a:spLocks noChangeArrowheads="1"/>
          </p:cNvSpPr>
          <p:nvPr/>
        </p:nvSpPr>
        <p:spPr bwMode="auto">
          <a:xfrm>
            <a:off x="2916254" y="2451100"/>
            <a:ext cx="2376487" cy="762000"/>
          </a:xfrm>
          <a:prstGeom prst="rect">
            <a:avLst/>
          </a:prstGeom>
          <a:noFill/>
          <a:ln w="9525">
            <a:noFill/>
            <a:miter lim="800000"/>
            <a:headEnd/>
            <a:tailEnd/>
          </a:ln>
        </p:spPr>
        <p:txBody>
          <a:bodyPr lIns="91358" tIns="45679" rIns="91358" bIns="45679"/>
          <a:lstStyle/>
          <a:p>
            <a:pPr marL="342600" marR="0" lvl="0" indent="-342600" algn="ctr" defTabSz="914400" rtl="0" eaLnBrk="1" fontAlgn="base" latinLnBrk="0" hangingPunct="1">
              <a:lnSpc>
                <a:spcPct val="100000"/>
              </a:lnSpc>
              <a:spcBef>
                <a:spcPct val="20000"/>
              </a:spcBef>
              <a:spcAft>
                <a:spcPct val="0"/>
              </a:spcAft>
              <a:buClrTx/>
              <a:buSzTx/>
              <a:buFont typeface="Wingdings" charset="0"/>
              <a:buChar char="ü"/>
              <a:tabLst/>
              <a:defRPr/>
            </a:pPr>
            <a:r>
              <a:rPr kumimoji="0" lang="zh-CN" altLang="en-US" sz="4800" b="1" i="0" u="none" strike="noStrike" kern="1200" cap="none" spc="0" normalizeH="0" baseline="0" noProof="0">
                <a:ln>
                  <a:noFill/>
                </a:ln>
                <a:solidFill>
                  <a:srgbClr val="000000"/>
                </a:solidFill>
                <a:effectLst>
                  <a:outerShdw blurRad="38100" dist="38100" dir="2700000" algn="tl">
                    <a:srgbClr val="DDDDDD"/>
                  </a:outerShdw>
                </a:effectLst>
                <a:uLnTx/>
                <a:uFillTx/>
                <a:latin typeface="Arial" charset="0"/>
                <a:ea typeface="SimHei" charset="0"/>
                <a:cs typeface="SimHei" charset="0"/>
              </a:rPr>
              <a:t>入门</a:t>
            </a:r>
            <a:endParaRPr kumimoji="0" lang="en-US" altLang="zh-CN" sz="4800" b="1" i="0" u="none" strike="noStrike" kern="1200" cap="none" spc="0" normalizeH="0" baseline="0" noProof="0">
              <a:ln>
                <a:noFill/>
              </a:ln>
              <a:solidFill>
                <a:srgbClr val="000000"/>
              </a:solidFill>
              <a:effectLst>
                <a:outerShdw blurRad="38100" dist="38100" dir="2700000" algn="tl">
                  <a:srgbClr val="DDDDDD"/>
                </a:outerShdw>
              </a:effectLst>
              <a:uLnTx/>
              <a:uFillTx/>
              <a:latin typeface="Arial" charset="0"/>
              <a:ea typeface="SimHei" charset="0"/>
              <a:cs typeface="SimHei" charset="0"/>
            </a:endParaRPr>
          </a:p>
        </p:txBody>
      </p:sp>
      <p:sp>
        <p:nvSpPr>
          <p:cNvPr id="252936" name="Rectangle 8"/>
          <p:cNvSpPr>
            <a:spLocks noChangeArrowheads="1"/>
          </p:cNvSpPr>
          <p:nvPr/>
        </p:nvSpPr>
        <p:spPr bwMode="auto">
          <a:xfrm>
            <a:off x="5724525" y="4652964"/>
            <a:ext cx="1760538" cy="762000"/>
          </a:xfrm>
          <a:prstGeom prst="rect">
            <a:avLst/>
          </a:prstGeom>
          <a:noFill/>
          <a:ln w="9525">
            <a:noFill/>
            <a:miter lim="800000"/>
            <a:headEnd/>
            <a:tailEnd/>
          </a:ln>
        </p:spPr>
        <p:txBody>
          <a:bodyPr lIns="91358" tIns="45679" rIns="91358" bIns="45679"/>
          <a:lstStyle/>
          <a:p>
            <a:pPr marL="342600" marR="0" lvl="0" indent="-342600" algn="ctr" defTabSz="914400" rtl="0" eaLnBrk="1" fontAlgn="base" latinLnBrk="0" hangingPunct="1">
              <a:lnSpc>
                <a:spcPct val="100000"/>
              </a:lnSpc>
              <a:spcBef>
                <a:spcPct val="20000"/>
              </a:spcBef>
              <a:spcAft>
                <a:spcPct val="0"/>
              </a:spcAft>
              <a:buClrTx/>
              <a:buSzTx/>
              <a:buFont typeface="Wingdings" charset="0"/>
              <a:buChar char="ü"/>
              <a:tabLst/>
              <a:defRPr/>
            </a:pPr>
            <a:r>
              <a:rPr kumimoji="0" lang="zh-CN" altLang="en-US" sz="4400" b="1" i="0" u="none" strike="noStrike" kern="1200" cap="none" spc="0" normalizeH="0" baseline="0" noProof="0">
                <a:ln>
                  <a:noFill/>
                </a:ln>
                <a:solidFill>
                  <a:srgbClr val="000000"/>
                </a:solidFill>
                <a:effectLst>
                  <a:outerShdw blurRad="38100" dist="38100" dir="2700000" algn="tl">
                    <a:srgbClr val="DDDDDD"/>
                  </a:outerShdw>
                </a:effectLst>
                <a:uLnTx/>
                <a:uFillTx/>
                <a:latin typeface="Arial" charset="0"/>
                <a:ea typeface="SimHei" charset="0"/>
                <a:cs typeface="SimHei" charset="0"/>
              </a:rPr>
              <a:t>结果</a:t>
            </a:r>
            <a:endParaRPr kumimoji="0" lang="en-US" altLang="zh-CN" sz="4400" b="1" i="0" u="none" strike="noStrike" kern="1200" cap="none" spc="0" normalizeH="0" baseline="0" noProof="0">
              <a:ln>
                <a:noFill/>
              </a:ln>
              <a:solidFill>
                <a:srgbClr val="000000"/>
              </a:solidFill>
              <a:effectLst>
                <a:outerShdw blurRad="38100" dist="38100" dir="2700000" algn="tl">
                  <a:srgbClr val="DDDDDD"/>
                </a:outerShdw>
              </a:effectLst>
              <a:uLnTx/>
              <a:uFillTx/>
              <a:latin typeface="Arial" charset="0"/>
              <a:ea typeface="SimHei" charset="0"/>
              <a:cs typeface="SimHei" charset="0"/>
            </a:endParaRPr>
          </a:p>
        </p:txBody>
      </p:sp>
      <p:sp>
        <p:nvSpPr>
          <p:cNvPr id="252937" name="AutoShape 9"/>
          <p:cNvSpPr>
            <a:spLocks noChangeArrowheads="1"/>
          </p:cNvSpPr>
          <p:nvPr/>
        </p:nvSpPr>
        <p:spPr bwMode="auto">
          <a:xfrm rot="7015979" flipH="1">
            <a:off x="679450" y="2857500"/>
            <a:ext cx="2819400" cy="1371600"/>
          </a:xfrm>
          <a:prstGeom prst="curvedUpArrow">
            <a:avLst>
              <a:gd name="adj1" fmla="val 37124"/>
              <a:gd name="adj2" fmla="val 64265"/>
              <a:gd name="adj3" fmla="val 30819"/>
            </a:avLst>
          </a:prstGeom>
          <a:solidFill>
            <a:schemeClr val="accent1"/>
          </a:solidFill>
          <a:ln w="9525">
            <a:solidFill>
              <a:schemeClr val="tx1"/>
            </a:solidFill>
            <a:miter lim="800000"/>
            <a:headEnd/>
            <a:tailEnd/>
          </a:ln>
        </p:spPr>
        <p:txBody>
          <a:bodyPr rot="10800000" vert="eaVert" wrap="none" lIns="91358" tIns="45679" rIns="91358" bIns="45679" anchor="ctr"/>
          <a:lstStyle/>
          <a:p>
            <a:pPr marL="0" marR="0" lvl="0" indent="0" algn="l" defTabSz="914400" rtl="0" eaLnBrk="1" fontAlgn="base" latinLnBrk="0" hangingPunct="1">
              <a:lnSpc>
                <a:spcPct val="100000"/>
              </a:lnSpc>
              <a:spcBef>
                <a:spcPct val="20000"/>
              </a:spcBef>
              <a:spcAft>
                <a:spcPct val="0"/>
              </a:spcAft>
              <a:buClr>
                <a:srgbClr val="CC3300"/>
              </a:buClr>
              <a:buSzTx/>
              <a:buFontTx/>
              <a:buChar char="•"/>
              <a:tabLst/>
              <a:defRPr/>
            </a:pPr>
            <a:endParaRPr kumimoji="0" lang="en-US" sz="3200" b="0" i="0" u="none" strike="noStrike" kern="1200" cap="none" spc="0" normalizeH="0" baseline="0" noProof="0">
              <a:ln>
                <a:noFill/>
              </a:ln>
              <a:solidFill>
                <a:srgbClr val="000000"/>
              </a:solidFill>
              <a:effectLst/>
              <a:uLnTx/>
              <a:uFillTx/>
              <a:latin typeface="Arial Black" pitchFamily="34" charset="0"/>
              <a:ea typeface="SimSun" pitchFamily="2" charset="-122"/>
            </a:endParaRPr>
          </a:p>
        </p:txBody>
      </p:sp>
      <p:sp>
        <p:nvSpPr>
          <p:cNvPr id="252948" name="AutoShape 20"/>
          <p:cNvSpPr>
            <a:spLocks noChangeArrowheads="1"/>
          </p:cNvSpPr>
          <p:nvPr/>
        </p:nvSpPr>
        <p:spPr bwMode="auto">
          <a:xfrm rot="2820415" flipV="1">
            <a:off x="5145882" y="2639235"/>
            <a:ext cx="2819400" cy="1519237"/>
          </a:xfrm>
          <a:prstGeom prst="curvedUpArrow">
            <a:avLst>
              <a:gd name="adj1" fmla="val 32202"/>
              <a:gd name="adj2" fmla="val 69318"/>
              <a:gd name="adj3" fmla="val 38005"/>
            </a:avLst>
          </a:prstGeom>
          <a:solidFill>
            <a:schemeClr val="accent1"/>
          </a:solidFill>
          <a:ln w="9525">
            <a:solidFill>
              <a:schemeClr val="tx1"/>
            </a:solidFill>
            <a:miter lim="800000"/>
            <a:headEnd/>
            <a:tailEnd/>
          </a:ln>
        </p:spPr>
        <p:txBody>
          <a:bodyPr vert="eaVert" wrap="none" lIns="91358" tIns="45679" rIns="91358" bIns="45679" anchor="ctr"/>
          <a:lstStyle/>
          <a:p>
            <a:pPr marL="0" marR="0" lvl="0" indent="0" algn="l" defTabSz="914400" rtl="0" eaLnBrk="1" fontAlgn="base" latinLnBrk="0" hangingPunct="1">
              <a:lnSpc>
                <a:spcPct val="100000"/>
              </a:lnSpc>
              <a:spcBef>
                <a:spcPct val="20000"/>
              </a:spcBef>
              <a:spcAft>
                <a:spcPct val="0"/>
              </a:spcAft>
              <a:buClr>
                <a:srgbClr val="CC3300"/>
              </a:buClr>
              <a:buSzTx/>
              <a:buFontTx/>
              <a:buChar char="•"/>
              <a:tabLst/>
              <a:defRPr/>
            </a:pPr>
            <a:endParaRPr kumimoji="0" lang="en-US" sz="3200" b="0" i="0" u="none" strike="noStrike" kern="1200" cap="none" spc="0" normalizeH="0" baseline="0" noProof="0">
              <a:ln>
                <a:noFill/>
              </a:ln>
              <a:solidFill>
                <a:srgbClr val="000000"/>
              </a:solidFill>
              <a:effectLst/>
              <a:uLnTx/>
              <a:uFillTx/>
              <a:latin typeface="Arial Black" pitchFamily="34" charset="0"/>
              <a:ea typeface="SimSun" pitchFamily="2" charset="-122"/>
            </a:endParaRPr>
          </a:p>
        </p:txBody>
      </p:sp>
    </p:spTree>
    <p:extLst>
      <p:ext uri="{BB962C8B-B14F-4D97-AF65-F5344CB8AC3E}">
        <p14:creationId xmlns:p14="http://schemas.microsoft.com/office/powerpoint/2010/main" val="4086097931"/>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52931">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4" fill="hold" grpId="0" nodeType="afterEffect">
                                  <p:stCondLst>
                                    <p:cond delay="1000"/>
                                  </p:stCondLst>
                                  <p:childTnLst>
                                    <p:set>
                                      <p:cBhvr>
                                        <p:cTn id="9" dur="1" fill="hold">
                                          <p:stCondLst>
                                            <p:cond delay="0"/>
                                          </p:stCondLst>
                                        </p:cTn>
                                        <p:tgtEl>
                                          <p:spTgt spid="252937"/>
                                        </p:tgtEl>
                                        <p:attrNameLst>
                                          <p:attrName>style.visibility</p:attrName>
                                        </p:attrNameLst>
                                      </p:cBhvr>
                                      <p:to>
                                        <p:strVal val="visible"/>
                                      </p:to>
                                    </p:set>
                                    <p:animEffect transition="in" filter="wipe(down)">
                                      <p:cBhvr>
                                        <p:cTn id="10" dur="500"/>
                                        <p:tgtEl>
                                          <p:spTgt spid="252937"/>
                                        </p:tgtEl>
                                      </p:cBhvr>
                                    </p:animEffect>
                                  </p:childTnLst>
                                </p:cTn>
                              </p:par>
                            </p:childTnLst>
                          </p:cTn>
                        </p:par>
                        <p:par>
                          <p:cTn id="11" fill="hold" nodeType="afterGroup">
                            <p:stCondLst>
                              <p:cond delay="1500"/>
                            </p:stCondLst>
                            <p:childTnLst>
                              <p:par>
                                <p:cTn id="12" presetID="8" presetClass="entr" presetSubtype="16" fill="hold" grpId="0" nodeType="afterEffect">
                                  <p:stCondLst>
                                    <p:cond delay="0"/>
                                  </p:stCondLst>
                                  <p:childTnLst>
                                    <p:set>
                                      <p:cBhvr>
                                        <p:cTn id="13" dur="1" fill="hold">
                                          <p:stCondLst>
                                            <p:cond delay="0"/>
                                          </p:stCondLst>
                                        </p:cTn>
                                        <p:tgtEl>
                                          <p:spTgt spid="252935"/>
                                        </p:tgtEl>
                                        <p:attrNameLst>
                                          <p:attrName>style.visibility</p:attrName>
                                        </p:attrNameLst>
                                      </p:cBhvr>
                                      <p:to>
                                        <p:strVal val="visible"/>
                                      </p:to>
                                    </p:set>
                                    <p:animEffect transition="in" filter="diamond(in)">
                                      <p:cBhvr>
                                        <p:cTn id="14" dur="2000"/>
                                        <p:tgtEl>
                                          <p:spTgt spid="252935"/>
                                        </p:tgtEl>
                                      </p:cBhvr>
                                    </p:animEffect>
                                  </p:childTnLst>
                                </p:cTn>
                              </p:par>
                            </p:childTnLst>
                          </p:cTn>
                        </p:par>
                        <p:par>
                          <p:cTn id="15" fill="hold" nodeType="afterGroup">
                            <p:stCondLst>
                              <p:cond delay="3500"/>
                            </p:stCondLst>
                            <p:childTnLst>
                              <p:par>
                                <p:cTn id="16" presetID="22" presetClass="entr" presetSubtype="8" fill="hold" grpId="0" nodeType="afterEffect">
                                  <p:stCondLst>
                                    <p:cond delay="1000"/>
                                  </p:stCondLst>
                                  <p:childTnLst>
                                    <p:set>
                                      <p:cBhvr>
                                        <p:cTn id="17" dur="1" fill="hold">
                                          <p:stCondLst>
                                            <p:cond delay="0"/>
                                          </p:stCondLst>
                                        </p:cTn>
                                        <p:tgtEl>
                                          <p:spTgt spid="252948"/>
                                        </p:tgtEl>
                                        <p:attrNameLst>
                                          <p:attrName>style.visibility</p:attrName>
                                        </p:attrNameLst>
                                      </p:cBhvr>
                                      <p:to>
                                        <p:strVal val="visible"/>
                                      </p:to>
                                    </p:set>
                                    <p:animEffect transition="in" filter="wipe(left)">
                                      <p:cBhvr>
                                        <p:cTn id="18" dur="500"/>
                                        <p:tgtEl>
                                          <p:spTgt spid="252948"/>
                                        </p:tgtEl>
                                      </p:cBhvr>
                                    </p:animEffect>
                                  </p:childTnLst>
                                </p:cTn>
                              </p:par>
                            </p:childTnLst>
                          </p:cTn>
                        </p:par>
                        <p:par>
                          <p:cTn id="19" fill="hold" nodeType="afterGroup">
                            <p:stCondLst>
                              <p:cond delay="5000"/>
                            </p:stCondLst>
                            <p:childTnLst>
                              <p:par>
                                <p:cTn id="20" presetID="22" presetClass="entr" presetSubtype="4" fill="hold" grpId="0" nodeType="afterEffect">
                                  <p:stCondLst>
                                    <p:cond delay="0"/>
                                  </p:stCondLst>
                                  <p:childTnLst>
                                    <p:set>
                                      <p:cBhvr>
                                        <p:cTn id="21" dur="1" fill="hold">
                                          <p:stCondLst>
                                            <p:cond delay="0"/>
                                          </p:stCondLst>
                                        </p:cTn>
                                        <p:tgtEl>
                                          <p:spTgt spid="252936"/>
                                        </p:tgtEl>
                                        <p:attrNameLst>
                                          <p:attrName>style.visibility</p:attrName>
                                        </p:attrNameLst>
                                      </p:cBhvr>
                                      <p:to>
                                        <p:strVal val="visible"/>
                                      </p:to>
                                    </p:set>
                                    <p:animEffect transition="in" filter="wipe(down)">
                                      <p:cBhvr>
                                        <p:cTn id="22" dur="500"/>
                                        <p:tgtEl>
                                          <p:spTgt spid="2529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1" grpId="0" build="p"/>
      <p:bldP spid="252935" grpId="0"/>
      <p:bldP spid="252936" grpId="0"/>
      <p:bldP spid="252937" grpId="0" animBg="1"/>
      <p:bldP spid="2529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69" name="Picture 8" descr="Furrowed%20Brow%20Color%2Ejpg"/>
          <p:cNvPicPr>
            <a:picLocks noGrp="1" noChangeAspect="1" noChangeArrowheads="1"/>
          </p:cNvPicPr>
          <p:nvPr>
            <p:ph idx="4294967295"/>
          </p:nvPr>
        </p:nvPicPr>
        <p:blipFill>
          <a:blip r:embed="rId3" cstate="screen">
            <a:extLst>
              <a:ext uri="{28A0092B-C50C-407E-A947-70E740481C1C}">
                <a14:useLocalDpi xmlns:a14="http://schemas.microsoft.com/office/drawing/2010/main"/>
              </a:ext>
            </a:extLst>
          </a:blip>
          <a:srcRect/>
          <a:stretch>
            <a:fillRect/>
          </a:stretch>
        </p:blipFill>
        <p:spPr>
          <a:xfrm>
            <a:off x="0" y="0"/>
            <a:ext cx="9144000" cy="7029450"/>
          </a:xfrm>
        </p:spPr>
      </p:pic>
      <p:sp>
        <p:nvSpPr>
          <p:cNvPr id="292867" name="Rectangle 2"/>
          <p:cNvSpPr>
            <a:spLocks noGrp="1" noChangeArrowheads="1"/>
          </p:cNvSpPr>
          <p:nvPr>
            <p:ph type="title" idx="4294967295"/>
          </p:nvPr>
        </p:nvSpPr>
        <p:spPr>
          <a:xfrm>
            <a:off x="0" y="1"/>
            <a:ext cx="9144000" cy="1052736"/>
          </a:xfrm>
          <a:solidFill>
            <a:schemeClr val="tx1"/>
          </a:solidFill>
        </p:spPr>
        <p:txBody>
          <a:bodyPr anchor="ctr"/>
          <a:lstStyle/>
          <a:p>
            <a:pPr eaLnBrk="1" hangingPunct="1">
              <a:defRPr/>
            </a:pPr>
            <a:r>
              <a:rPr lang="en-US" altLang="zh-CN" sz="4500" b="1" dirty="0">
                <a:solidFill>
                  <a:schemeClr val="bg1"/>
                </a:solidFill>
                <a:latin typeface="SimHei" charset="0"/>
                <a:ea typeface="SimHei" charset="0"/>
                <a:cs typeface="SimHei" charset="0"/>
              </a:rPr>
              <a:t>I.</a:t>
            </a:r>
            <a:r>
              <a:rPr lang="zh-CN" altLang="en-US" sz="4500" b="1" dirty="0">
                <a:solidFill>
                  <a:schemeClr val="bg1"/>
                </a:solidFill>
                <a:latin typeface="SimHei" charset="0"/>
                <a:ea typeface="SimHei" charset="0"/>
                <a:cs typeface="SimHei" charset="0"/>
              </a:rPr>
              <a:t>上帝总会为改变先</a:t>
            </a:r>
            <a:r>
              <a:rPr lang="zh-CN" altLang="en-US" b="1" dirty="0">
                <a:solidFill>
                  <a:srgbClr val="FFCC00"/>
                </a:solidFill>
                <a:ea typeface="SimHei" charset="0"/>
                <a:cs typeface="SimHei" charset="0"/>
              </a:rPr>
              <a:t>预备</a:t>
            </a:r>
            <a:r>
              <a:rPr lang="zh-CN" altLang="en-US" sz="4500" b="1" dirty="0">
                <a:solidFill>
                  <a:schemeClr val="bg1"/>
                </a:solidFill>
                <a:latin typeface="SimHei" charset="0"/>
                <a:ea typeface="SimHei" charset="0"/>
                <a:cs typeface="SimHei" charset="0"/>
              </a:rPr>
              <a:t>他的人民</a:t>
            </a:r>
            <a:endParaRPr lang="en-US" altLang="zh-CN" sz="4500" b="1" dirty="0">
              <a:solidFill>
                <a:schemeClr val="bg1"/>
              </a:solidFill>
              <a:latin typeface="SimHei" charset="0"/>
              <a:ea typeface="SimHei" charset="0"/>
              <a:cs typeface="SimHei" charset="0"/>
            </a:endParaRPr>
          </a:p>
        </p:txBody>
      </p:sp>
    </p:spTree>
    <p:extLst>
      <p:ext uri="{BB962C8B-B14F-4D97-AF65-F5344CB8AC3E}">
        <p14:creationId xmlns:p14="http://schemas.microsoft.com/office/powerpoint/2010/main" val="390912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7" name="Picture 5" descr="LoyalGardenMountainPhoto.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94915" name="Rectangle 2"/>
          <p:cNvSpPr>
            <a:spLocks noGrp="1" noChangeArrowheads="1"/>
          </p:cNvSpPr>
          <p:nvPr>
            <p:ph type="title" idx="4294967295"/>
          </p:nvPr>
        </p:nvSpPr>
        <p:spPr>
          <a:xfrm>
            <a:off x="0" y="360379"/>
            <a:ext cx="9144000" cy="2276475"/>
          </a:xfrm>
          <a:noFill/>
          <a:ln>
            <a:noFill/>
          </a:ln>
        </p:spPr>
        <p:txBody>
          <a:bodyPr vert="horz" wrap="square" lIns="91358" tIns="45679" rIns="91358" bIns="45679" numCol="1" anchor="ctr" anchorCtr="0" compatLnSpc="1">
            <a:prstTxWarp prst="textNoShape">
              <a:avLst/>
            </a:prstTxWarp>
          </a:bodyPr>
          <a:lstStyle/>
          <a:p>
            <a:pPr marL="1084893" indent="-912006" fontAlgn="base">
              <a:spcAft>
                <a:spcPct val="0"/>
              </a:spcAft>
            </a:pPr>
            <a:r>
              <a:rPr lang="en-US" altLang="zh-CN" sz="4400" b="1" dirty="0">
                <a:solidFill>
                  <a:schemeClr val="bg1"/>
                </a:solidFill>
                <a:effectLst>
                  <a:glow rad="127000">
                    <a:schemeClr val="tx1"/>
                  </a:glow>
                </a:effectLst>
                <a:latin typeface="Arial"/>
                <a:ea typeface="SimSun" charset="0"/>
                <a:cs typeface="Arial"/>
              </a:rPr>
              <a:t>A.	</a:t>
            </a:r>
            <a:r>
              <a:rPr lang="zh-CN" altLang="en-US" sz="4400" b="1" dirty="0">
                <a:solidFill>
                  <a:schemeClr val="bg1"/>
                </a:solidFill>
                <a:effectLst>
                  <a:glow rad="127000">
                    <a:schemeClr val="tx1"/>
                  </a:glow>
                </a:effectLst>
                <a:latin typeface="Arial"/>
                <a:ea typeface="SimSun" charset="0"/>
                <a:cs typeface="Arial"/>
              </a:rPr>
              <a:t>上帝为犹太人的教会做预备，让外邦人加入</a:t>
            </a:r>
            <a:r>
              <a:rPr lang="en-US" altLang="zh-CN" sz="4400" b="1" dirty="0">
                <a:solidFill>
                  <a:schemeClr val="bg1"/>
                </a:solidFill>
                <a:effectLst>
                  <a:glow rad="127000">
                    <a:schemeClr val="tx1"/>
                  </a:glow>
                </a:effectLst>
                <a:latin typeface="Arial"/>
                <a:ea typeface="SimSun" charset="0"/>
                <a:cs typeface="Arial"/>
              </a:rPr>
              <a:t> (9:36–10:16).</a:t>
            </a:r>
          </a:p>
        </p:txBody>
      </p:sp>
    </p:spTree>
    <p:extLst>
      <p:ext uri="{BB962C8B-B14F-4D97-AF65-F5344CB8AC3E}">
        <p14:creationId xmlns:p14="http://schemas.microsoft.com/office/powerpoint/2010/main" val="2547547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6065" name="Picture 9" descr="Blue hills"/>
          <p:cNvPicPr>
            <a:picLocks noGrp="1" noChangeAspect="1" noChangeArrowheads="1"/>
          </p:cNvPicPr>
          <p:nvPr>
            <p:ph idx="4294967295"/>
          </p:nvPr>
        </p:nvPicPr>
        <p:blipFill>
          <a:blip r:embed="rId3" cstate="print"/>
          <a:srcRect/>
          <a:stretch>
            <a:fillRect/>
          </a:stretch>
        </p:blipFill>
        <p:spPr>
          <a:xfrm>
            <a:off x="0" y="0"/>
            <a:ext cx="9448800" cy="7086600"/>
          </a:xfrm>
        </p:spPr>
      </p:pic>
      <p:sp>
        <p:nvSpPr>
          <p:cNvPr id="250882" name="Rectangle 2"/>
          <p:cNvSpPr>
            <a:spLocks noGrp="1" noChangeArrowheads="1"/>
          </p:cNvSpPr>
          <p:nvPr>
            <p:ph type="title" idx="4294967295"/>
          </p:nvPr>
        </p:nvSpPr>
        <p:spPr>
          <a:xfrm>
            <a:off x="0" y="301626"/>
            <a:ext cx="9525000" cy="1462088"/>
          </a:xfrm>
        </p:spPr>
        <p:txBody>
          <a:bodyPr anchor="ctr">
            <a:normAutofit/>
          </a:bodyPr>
          <a:lstStyle/>
          <a:p>
            <a:pPr algn="ctr" eaLnBrk="1" hangingPunct="1"/>
            <a:r>
              <a:rPr lang="zh-CN" altLang="en-US" sz="4800" b="1" dirty="0">
                <a:solidFill>
                  <a:srgbClr val="0033CC"/>
                </a:solidFill>
                <a:effectLst>
                  <a:outerShdw blurRad="38100" dist="38100" dir="2700000" algn="tl">
                    <a:srgbClr val="C0C0C0"/>
                  </a:outerShdw>
                </a:effectLst>
                <a:latin typeface="SimHei" pitchFamily="49" charset="-122"/>
                <a:ea typeface="SimHei" pitchFamily="49" charset="-122"/>
              </a:rPr>
              <a:t>改变的三个浪潮</a:t>
            </a:r>
            <a:r>
              <a:rPr lang="en-US" altLang="zh-CN" sz="4800" b="1" dirty="0">
                <a:solidFill>
                  <a:srgbClr val="0033CC"/>
                </a:solidFill>
                <a:effectLst>
                  <a:outerShdw blurRad="38100" dist="38100" dir="2700000" algn="tl">
                    <a:srgbClr val="C0C0C0"/>
                  </a:outerShdw>
                </a:effectLst>
                <a:latin typeface="SimHei" pitchFamily="49" charset="-122"/>
                <a:ea typeface="SimHei" pitchFamily="49" charset="-122"/>
              </a:rPr>
              <a:t>...</a:t>
            </a:r>
          </a:p>
        </p:txBody>
      </p:sp>
      <p:sp>
        <p:nvSpPr>
          <p:cNvPr id="250884" name="Rectangle 4"/>
          <p:cNvSpPr>
            <a:spLocks noChangeArrowheads="1"/>
          </p:cNvSpPr>
          <p:nvPr/>
        </p:nvSpPr>
        <p:spPr bwMode="auto">
          <a:xfrm>
            <a:off x="539750" y="3644901"/>
            <a:ext cx="7772400" cy="838200"/>
          </a:xfrm>
          <a:prstGeom prst="rect">
            <a:avLst/>
          </a:prstGeom>
          <a:noFill/>
          <a:ln w="9525">
            <a:noFill/>
            <a:miter lim="800000"/>
            <a:headEnd/>
            <a:tailEnd/>
          </a:ln>
        </p:spPr>
        <p:txBody>
          <a:bodyPr lIns="91358" tIns="45679" rIns="91358" bIns="45679"/>
          <a:lstStyle/>
          <a:p>
            <a:pPr marL="342600" marR="0" lvl="0" indent="-342600" algn="l" defTabSz="914400" rtl="0" eaLnBrk="1" fontAlgn="base" latinLnBrk="0" hangingPunct="1">
              <a:lnSpc>
                <a:spcPct val="100000"/>
              </a:lnSpc>
              <a:spcBef>
                <a:spcPct val="20000"/>
              </a:spcBef>
              <a:spcAft>
                <a:spcPct val="0"/>
              </a:spcAft>
              <a:buClr>
                <a:srgbClr val="FF3399"/>
              </a:buClr>
              <a:buSzTx/>
              <a:buFontTx/>
              <a:buChar char="•"/>
              <a:tabLst/>
              <a:defRPr/>
            </a:pPr>
            <a:r>
              <a:rPr kumimoji="0" lang="zh-CN" altLang="en-US" sz="4000" b="1" i="0" u="none" strike="noStrike" kern="1200" cap="none" spc="0" normalizeH="0" baseline="0" noProof="0">
                <a:ln>
                  <a:noFill/>
                </a:ln>
                <a:solidFill>
                  <a:srgbClr val="FFFFFF"/>
                </a:solidFill>
                <a:effectLst/>
                <a:uLnTx/>
                <a:uFillTx/>
                <a:latin typeface="Arial Black" pitchFamily="34" charset="0"/>
                <a:ea typeface="SimSun" pitchFamily="2" charset="-122"/>
                <a:cs typeface="+mn-cs"/>
              </a:rPr>
              <a:t>上帝预备</a:t>
            </a:r>
            <a:r>
              <a:rPr kumimoji="0" lang="zh-CN" altLang="en-US" sz="4000" b="1" i="0" u="sng" strike="noStrike" kern="1200" cap="none" spc="0" normalizeH="0" baseline="0" noProof="0">
                <a:ln>
                  <a:noFill/>
                </a:ln>
                <a:solidFill>
                  <a:srgbClr val="FFFFFF"/>
                </a:solidFill>
                <a:effectLst/>
                <a:uLnTx/>
                <a:uFillTx/>
                <a:latin typeface="Arial Black" pitchFamily="34" charset="0"/>
                <a:ea typeface="SimSun" pitchFamily="2" charset="-122"/>
                <a:cs typeface="+mn-cs"/>
              </a:rPr>
              <a:t>彼得</a:t>
            </a:r>
            <a:endParaRPr kumimoji="0" lang="en-US" altLang="zh-CN" sz="4000" b="1" i="0" u="sng" strike="noStrike" kern="1200" cap="none" spc="0" normalizeH="0" baseline="0" noProof="0">
              <a:ln>
                <a:noFill/>
              </a:ln>
              <a:solidFill>
                <a:srgbClr val="FFFFFF"/>
              </a:solidFill>
              <a:effectLst/>
              <a:uLnTx/>
              <a:uFillTx/>
              <a:latin typeface="Arial Black" pitchFamily="34" charset="0"/>
              <a:ea typeface="SimSun" pitchFamily="2" charset="-122"/>
              <a:cs typeface="+mn-cs"/>
            </a:endParaRPr>
          </a:p>
        </p:txBody>
      </p:sp>
      <p:sp>
        <p:nvSpPr>
          <p:cNvPr id="250886" name="Rectangle 6"/>
          <p:cNvSpPr>
            <a:spLocks noChangeArrowheads="1"/>
          </p:cNvSpPr>
          <p:nvPr/>
        </p:nvSpPr>
        <p:spPr bwMode="auto">
          <a:xfrm>
            <a:off x="539750" y="4559301"/>
            <a:ext cx="7772400" cy="838200"/>
          </a:xfrm>
          <a:prstGeom prst="rect">
            <a:avLst/>
          </a:prstGeom>
          <a:noFill/>
          <a:ln w="9525">
            <a:noFill/>
            <a:miter lim="800000"/>
            <a:headEnd/>
            <a:tailEnd/>
          </a:ln>
        </p:spPr>
        <p:txBody>
          <a:bodyPr lIns="91358" tIns="45679" rIns="91358" bIns="45679"/>
          <a:lstStyle/>
          <a:p>
            <a:pPr marL="342600" marR="0" lvl="0" indent="-342600" algn="l" defTabSz="914400" rtl="0" eaLnBrk="1" fontAlgn="base" latinLnBrk="0" hangingPunct="1">
              <a:lnSpc>
                <a:spcPct val="100000"/>
              </a:lnSpc>
              <a:spcBef>
                <a:spcPct val="20000"/>
              </a:spcBef>
              <a:spcAft>
                <a:spcPct val="0"/>
              </a:spcAft>
              <a:buClr>
                <a:srgbClr val="FF3399"/>
              </a:buClr>
              <a:buSzTx/>
              <a:buFontTx/>
              <a:buChar char="•"/>
              <a:tabLst/>
              <a:defRPr/>
            </a:pPr>
            <a:r>
              <a:rPr kumimoji="0" lang="zh-CN" altLang="en-US" sz="4000" b="1" i="0" u="none" strike="noStrike" kern="1200" cap="none" spc="0" normalizeH="0" baseline="0" noProof="0">
                <a:ln>
                  <a:noFill/>
                </a:ln>
                <a:solidFill>
                  <a:srgbClr val="FFFFFF"/>
                </a:solidFill>
                <a:effectLst/>
                <a:uLnTx/>
                <a:uFillTx/>
                <a:latin typeface="Arial Black" pitchFamily="34" charset="0"/>
                <a:ea typeface="SimSun" pitchFamily="2" charset="-122"/>
                <a:cs typeface="+mn-cs"/>
              </a:rPr>
              <a:t>上帝预备</a:t>
            </a:r>
            <a:r>
              <a:rPr kumimoji="0" lang="zh-CN" altLang="en-US" sz="4000" b="1" i="0" u="sng" strike="noStrike" kern="1200" cap="none" spc="0" normalizeH="0" baseline="0" noProof="0">
                <a:ln>
                  <a:noFill/>
                </a:ln>
                <a:solidFill>
                  <a:srgbClr val="FFFFFF"/>
                </a:solidFill>
                <a:effectLst/>
                <a:uLnTx/>
                <a:uFillTx/>
                <a:latin typeface="Arial Black" pitchFamily="34" charset="0"/>
                <a:ea typeface="SimSun" pitchFamily="2" charset="-122"/>
                <a:cs typeface="+mn-cs"/>
              </a:rPr>
              <a:t>哥尼流</a:t>
            </a:r>
            <a:endParaRPr kumimoji="0" lang="en-US" altLang="zh-CN" sz="4000" b="1" i="0" u="sng" strike="noStrike" kern="1200" cap="none" spc="0" normalizeH="0" baseline="0" noProof="0">
              <a:ln>
                <a:noFill/>
              </a:ln>
              <a:solidFill>
                <a:srgbClr val="FFFFFF"/>
              </a:solidFill>
              <a:effectLst/>
              <a:uLnTx/>
              <a:uFillTx/>
              <a:latin typeface="Arial Black" pitchFamily="34" charset="0"/>
              <a:ea typeface="SimSun" pitchFamily="2" charset="-122"/>
              <a:cs typeface="+mn-cs"/>
            </a:endParaRPr>
          </a:p>
        </p:txBody>
      </p:sp>
      <p:sp>
        <p:nvSpPr>
          <p:cNvPr id="250888" name="Rectangle 8"/>
          <p:cNvSpPr>
            <a:spLocks noChangeArrowheads="1"/>
          </p:cNvSpPr>
          <p:nvPr/>
        </p:nvSpPr>
        <p:spPr bwMode="auto">
          <a:xfrm>
            <a:off x="539750" y="5473701"/>
            <a:ext cx="7772400" cy="838200"/>
          </a:xfrm>
          <a:prstGeom prst="rect">
            <a:avLst/>
          </a:prstGeom>
          <a:noFill/>
          <a:ln w="9525">
            <a:noFill/>
            <a:miter lim="800000"/>
            <a:headEnd/>
            <a:tailEnd/>
          </a:ln>
        </p:spPr>
        <p:txBody>
          <a:bodyPr lIns="91358" tIns="45679" rIns="91358" bIns="45679"/>
          <a:lstStyle/>
          <a:p>
            <a:pPr marL="342600" marR="0" lvl="0" indent="-342600" algn="l" defTabSz="914400" rtl="0" eaLnBrk="1" fontAlgn="base" latinLnBrk="0" hangingPunct="1">
              <a:lnSpc>
                <a:spcPct val="100000"/>
              </a:lnSpc>
              <a:spcBef>
                <a:spcPct val="20000"/>
              </a:spcBef>
              <a:spcAft>
                <a:spcPct val="0"/>
              </a:spcAft>
              <a:buClr>
                <a:srgbClr val="FF3399"/>
              </a:buClr>
              <a:buSzTx/>
              <a:buFontTx/>
              <a:buChar char="•"/>
              <a:tabLst/>
              <a:defRPr/>
            </a:pPr>
            <a:r>
              <a:rPr kumimoji="0" lang="zh-CN" altLang="en-US" sz="4000" b="1" i="0" u="none" strike="noStrike" kern="1200" cap="none" spc="0" normalizeH="0" baseline="0" noProof="0">
                <a:ln>
                  <a:noFill/>
                </a:ln>
                <a:solidFill>
                  <a:srgbClr val="FFFFFF"/>
                </a:solidFill>
                <a:effectLst/>
                <a:uLnTx/>
                <a:uFillTx/>
                <a:latin typeface="Arial Black" pitchFamily="34" charset="0"/>
                <a:ea typeface="SimSun" pitchFamily="2" charset="-122"/>
                <a:cs typeface="+mn-cs"/>
              </a:rPr>
              <a:t>上帝为</a:t>
            </a:r>
            <a:r>
              <a:rPr kumimoji="0" lang="zh-CN" altLang="en-US" sz="4000" b="1" i="0" u="sng" strike="noStrike" kern="1200" cap="none" spc="0" normalizeH="0" baseline="0" noProof="0">
                <a:ln>
                  <a:noFill/>
                </a:ln>
                <a:solidFill>
                  <a:srgbClr val="FFFFFF"/>
                </a:solidFill>
                <a:effectLst/>
                <a:uLnTx/>
                <a:uFillTx/>
                <a:latin typeface="Arial Black" pitchFamily="34" charset="0"/>
                <a:ea typeface="SimSun" pitchFamily="2" charset="-122"/>
                <a:cs typeface="+mn-cs"/>
              </a:rPr>
              <a:t>彼得</a:t>
            </a:r>
            <a:r>
              <a:rPr kumimoji="0" lang="zh-CN" altLang="en-US" sz="4000" b="1" i="0" u="none" strike="noStrike" kern="1200" cap="none" spc="0" normalizeH="0" baseline="0" noProof="0">
                <a:ln>
                  <a:noFill/>
                </a:ln>
                <a:solidFill>
                  <a:srgbClr val="FFFFFF"/>
                </a:solidFill>
                <a:effectLst/>
                <a:uLnTx/>
                <a:uFillTx/>
                <a:latin typeface="Arial Black" pitchFamily="34" charset="0"/>
                <a:ea typeface="SimSun" pitchFamily="2" charset="-122"/>
                <a:cs typeface="+mn-cs"/>
              </a:rPr>
              <a:t>作更长久的预备</a:t>
            </a:r>
            <a:endParaRPr kumimoji="0" lang="en-US" altLang="zh-CN" sz="4000" b="1" i="0" u="none" strike="noStrike" kern="1200" cap="none" spc="0" normalizeH="0" baseline="0" noProof="0">
              <a:ln>
                <a:noFill/>
              </a:ln>
              <a:solidFill>
                <a:srgbClr val="FFFFFF"/>
              </a:solidFill>
              <a:effectLst/>
              <a:uLnTx/>
              <a:uFillTx/>
              <a:latin typeface="Arial Black" pitchFamily="34" charset="0"/>
              <a:ea typeface="SimSun" pitchFamily="2" charset="-122"/>
              <a:cs typeface="+mn-cs"/>
            </a:endParaRPr>
          </a:p>
        </p:txBody>
      </p:sp>
    </p:spTree>
    <p:extLst>
      <p:ext uri="{BB962C8B-B14F-4D97-AF65-F5344CB8AC3E}">
        <p14:creationId xmlns:p14="http://schemas.microsoft.com/office/powerpoint/2010/main" val="928090180"/>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50882"/>
                                        </p:tgtEl>
                                        <p:attrNameLst>
                                          <p:attrName>style.visibility</p:attrName>
                                        </p:attrNameLst>
                                      </p:cBhvr>
                                      <p:to>
                                        <p:strVal val="visible"/>
                                      </p:to>
                                    </p:set>
                                    <p:animEffect transition="in" filter="fade">
                                      <p:cBhvr>
                                        <p:cTn id="7" dur="768" decel="100000"/>
                                        <p:tgtEl>
                                          <p:spTgt spid="250882"/>
                                        </p:tgtEl>
                                      </p:cBhvr>
                                    </p:animEffect>
                                    <p:animScale>
                                      <p:cBhvr>
                                        <p:cTn id="8" dur="768" decel="100000"/>
                                        <p:tgtEl>
                                          <p:spTgt spid="250882"/>
                                        </p:tgtEl>
                                      </p:cBhvr>
                                      <p:from x="10000" y="10000"/>
                                      <p:to x="200000" y="450000"/>
                                    </p:animScale>
                                    <p:animScale>
                                      <p:cBhvr>
                                        <p:cTn id="9" dur="1230" accel="100000" fill="hold">
                                          <p:stCondLst>
                                            <p:cond delay="768"/>
                                          </p:stCondLst>
                                        </p:cTn>
                                        <p:tgtEl>
                                          <p:spTgt spid="250882"/>
                                        </p:tgtEl>
                                      </p:cBhvr>
                                      <p:from x="200000" y="450000"/>
                                      <p:to x="100000" y="100000"/>
                                    </p:animScale>
                                    <p:set>
                                      <p:cBhvr>
                                        <p:cTn id="10" dur="768" fill="hold"/>
                                        <p:tgtEl>
                                          <p:spTgt spid="250882"/>
                                        </p:tgtEl>
                                        <p:attrNameLst>
                                          <p:attrName>ppt_x</p:attrName>
                                        </p:attrNameLst>
                                      </p:cBhvr>
                                      <p:to>
                                        <p:strVal val="(0.5)"/>
                                      </p:to>
                                    </p:set>
                                    <p:anim from="(0.5)" to="(#ppt_x)" calcmode="lin" valueType="num">
                                      <p:cBhvr>
                                        <p:cTn id="11" dur="1230" accel="100000" fill="hold">
                                          <p:stCondLst>
                                            <p:cond delay="768"/>
                                          </p:stCondLst>
                                        </p:cTn>
                                        <p:tgtEl>
                                          <p:spTgt spid="250882"/>
                                        </p:tgtEl>
                                        <p:attrNameLst>
                                          <p:attrName>ppt_x</p:attrName>
                                        </p:attrNameLst>
                                      </p:cBhvr>
                                    </p:anim>
                                    <p:set>
                                      <p:cBhvr>
                                        <p:cTn id="12" dur="768" fill="hold"/>
                                        <p:tgtEl>
                                          <p:spTgt spid="250882"/>
                                        </p:tgtEl>
                                        <p:attrNameLst>
                                          <p:attrName>ppt_y</p:attrName>
                                        </p:attrNameLst>
                                      </p:cBhvr>
                                      <p:to>
                                        <p:strVal val="(#ppt_y+0.4)"/>
                                      </p:to>
                                    </p:set>
                                    <p:anim from="(#ppt_y+0.4)" to="(#ppt_y)" calcmode="lin" valueType="num">
                                      <p:cBhvr>
                                        <p:cTn id="13" dur="1230" accel="100000" fill="hold">
                                          <p:stCondLst>
                                            <p:cond delay="768"/>
                                          </p:stCondLst>
                                        </p:cTn>
                                        <p:tgtEl>
                                          <p:spTgt spid="250882"/>
                                        </p:tgtEl>
                                        <p:attrNameLst>
                                          <p:attrName>ppt_y</p:attrName>
                                        </p:attrNameLst>
                                      </p:cBhvr>
                                    </p:anim>
                                  </p:childTnLst>
                                </p:cTn>
                              </p:par>
                            </p:childTnLst>
                          </p:cTn>
                        </p:par>
                        <p:par>
                          <p:cTn id="14" fill="hold" nodeType="afterGroup">
                            <p:stCondLst>
                              <p:cond delay="1998"/>
                            </p:stCondLst>
                            <p:childTnLst>
                              <p:par>
                                <p:cTn id="15" presetID="13" presetClass="entr" presetSubtype="16" fill="hold" grpId="0" nodeType="afterEffect">
                                  <p:stCondLst>
                                    <p:cond delay="0"/>
                                  </p:stCondLst>
                                  <p:childTnLst>
                                    <p:set>
                                      <p:cBhvr>
                                        <p:cTn id="16" dur="1" fill="hold">
                                          <p:stCondLst>
                                            <p:cond delay="0"/>
                                          </p:stCondLst>
                                        </p:cTn>
                                        <p:tgtEl>
                                          <p:spTgt spid="250884"/>
                                        </p:tgtEl>
                                        <p:attrNameLst>
                                          <p:attrName>style.visibility</p:attrName>
                                        </p:attrNameLst>
                                      </p:cBhvr>
                                      <p:to>
                                        <p:strVal val="visible"/>
                                      </p:to>
                                    </p:set>
                                    <p:animEffect transition="in" filter="plus(in)">
                                      <p:cBhvr>
                                        <p:cTn id="17" dur="2000"/>
                                        <p:tgtEl>
                                          <p:spTgt spid="250884"/>
                                        </p:tgtEl>
                                      </p:cBhvr>
                                    </p:animEffect>
                                  </p:childTnLst>
                                </p:cTn>
                              </p:par>
                            </p:childTnLst>
                          </p:cTn>
                        </p:par>
                        <p:par>
                          <p:cTn id="18" fill="hold" nodeType="afterGroup">
                            <p:stCondLst>
                              <p:cond delay="3998"/>
                            </p:stCondLst>
                            <p:childTnLst>
                              <p:par>
                                <p:cTn id="19" presetID="9" presetClass="entr" presetSubtype="0" fill="hold" grpId="0" nodeType="afterEffect">
                                  <p:stCondLst>
                                    <p:cond delay="0"/>
                                  </p:stCondLst>
                                  <p:childTnLst>
                                    <p:set>
                                      <p:cBhvr>
                                        <p:cTn id="20" dur="1" fill="hold">
                                          <p:stCondLst>
                                            <p:cond delay="0"/>
                                          </p:stCondLst>
                                        </p:cTn>
                                        <p:tgtEl>
                                          <p:spTgt spid="250886"/>
                                        </p:tgtEl>
                                        <p:attrNameLst>
                                          <p:attrName>style.visibility</p:attrName>
                                        </p:attrNameLst>
                                      </p:cBhvr>
                                      <p:to>
                                        <p:strVal val="visible"/>
                                      </p:to>
                                    </p:set>
                                    <p:animEffect transition="in" filter="dissolve">
                                      <p:cBhvr>
                                        <p:cTn id="21" dur="500"/>
                                        <p:tgtEl>
                                          <p:spTgt spid="250886"/>
                                        </p:tgtEl>
                                      </p:cBhvr>
                                    </p:animEffect>
                                  </p:childTnLst>
                                </p:cTn>
                              </p:par>
                            </p:childTnLst>
                          </p:cTn>
                        </p:par>
                        <p:par>
                          <p:cTn id="22" fill="hold" nodeType="afterGroup">
                            <p:stCondLst>
                              <p:cond delay="4498"/>
                            </p:stCondLst>
                            <p:childTnLst>
                              <p:par>
                                <p:cTn id="23" presetID="6" presetClass="entr" presetSubtype="16" fill="hold" grpId="0" nodeType="afterEffect">
                                  <p:stCondLst>
                                    <p:cond delay="0"/>
                                  </p:stCondLst>
                                  <p:childTnLst>
                                    <p:set>
                                      <p:cBhvr>
                                        <p:cTn id="24" dur="1" fill="hold">
                                          <p:stCondLst>
                                            <p:cond delay="0"/>
                                          </p:stCondLst>
                                        </p:cTn>
                                        <p:tgtEl>
                                          <p:spTgt spid="250888"/>
                                        </p:tgtEl>
                                        <p:attrNameLst>
                                          <p:attrName>style.visibility</p:attrName>
                                        </p:attrNameLst>
                                      </p:cBhvr>
                                      <p:to>
                                        <p:strVal val="visible"/>
                                      </p:to>
                                    </p:set>
                                    <p:animEffect transition="in" filter="circle(in)">
                                      <p:cBhvr>
                                        <p:cTn id="25" dur="2000"/>
                                        <p:tgtEl>
                                          <p:spTgt spid="2508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2" grpId="0"/>
      <p:bldP spid="250884" grpId="0"/>
      <p:bldP spid="250886" grpId="0"/>
      <p:bldP spid="25088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8114" name="Picture 6" descr="k50%5FP2120145%5Fsimplifier%5Fvbplus%5Fframed%5Fe%5Fmoyen%2Ejpg"/>
          <p:cNvPicPr>
            <a:picLocks noGrp="1" noChangeAspect="1" noChangeArrowheads="1"/>
          </p:cNvPicPr>
          <p:nvPr>
            <p:ph sz="half" idx="4294967295"/>
          </p:nvPr>
        </p:nvPicPr>
        <p:blipFill>
          <a:blip r:embed="rId3" cstate="print"/>
          <a:srcRect/>
          <a:stretch>
            <a:fillRect/>
          </a:stretch>
        </p:blipFill>
        <p:spPr>
          <a:xfrm>
            <a:off x="2874965" y="0"/>
            <a:ext cx="6269037" cy="6858000"/>
          </a:xfrm>
        </p:spPr>
      </p:pic>
      <p:sp>
        <p:nvSpPr>
          <p:cNvPr id="299012" name="Rectangle 4"/>
          <p:cNvSpPr>
            <a:spLocks noGrp="1" noChangeArrowheads="1"/>
          </p:cNvSpPr>
          <p:nvPr>
            <p:ph type="title" idx="4294967295"/>
          </p:nvPr>
        </p:nvSpPr>
        <p:spPr>
          <a:xfrm>
            <a:off x="0" y="166688"/>
            <a:ext cx="3779912" cy="2110184"/>
          </a:xfrm>
        </p:spPr>
        <p:txBody>
          <a:bodyPr>
            <a:normAutofit/>
          </a:bodyPr>
          <a:lstStyle/>
          <a:p>
            <a:pPr eaLnBrk="1" hangingPunct="1">
              <a:defRPr/>
            </a:pPr>
            <a:r>
              <a:rPr lang="zh-CN" altLang="en-US" b="1">
                <a:solidFill>
                  <a:schemeClr val="bg1"/>
                </a:solidFill>
                <a:effectLst>
                  <a:outerShdw blurRad="38100" dist="38100" dir="2700000" algn="tl">
                    <a:srgbClr val="EEECE1"/>
                  </a:outerShdw>
                </a:effectLst>
                <a:latin typeface="SimSun" charset="0"/>
              </a:rPr>
              <a:t>为彼得预备</a:t>
            </a:r>
            <a:r>
              <a:rPr lang="en-US" altLang="zh-CN" b="1">
                <a:solidFill>
                  <a:schemeClr val="bg1"/>
                </a:solidFill>
                <a:effectLst>
                  <a:outerShdw blurRad="38100" dist="38100" dir="2700000" algn="tl">
                    <a:srgbClr val="EEECE1"/>
                  </a:outerShdw>
                </a:effectLst>
                <a:latin typeface="SimSun" charset="0"/>
              </a:rPr>
              <a:t>: </a:t>
            </a:r>
            <a:r>
              <a:rPr lang="zh-CN" altLang="en-US" b="1">
                <a:solidFill>
                  <a:schemeClr val="bg1"/>
                </a:solidFill>
                <a:effectLst>
                  <a:outerShdw blurRad="38100" dist="38100" dir="2700000" algn="tl">
                    <a:srgbClr val="EEECE1"/>
                  </a:outerShdw>
                </a:effectLst>
                <a:latin typeface="SimSun" charset="0"/>
              </a:rPr>
              <a:t>第一步</a:t>
            </a:r>
            <a:endParaRPr lang="en-US" altLang="zh-CN" b="1">
              <a:solidFill>
                <a:schemeClr val="bg1"/>
              </a:solidFill>
              <a:effectLst>
                <a:outerShdw blurRad="38100" dist="38100" dir="2700000" algn="tl">
                  <a:srgbClr val="EEECE1"/>
                </a:outerShdw>
              </a:effectLst>
              <a:latin typeface="SimSun" charset="0"/>
            </a:endParaRPr>
          </a:p>
        </p:txBody>
      </p:sp>
      <p:sp>
        <p:nvSpPr>
          <p:cNvPr id="218116" name="Rectangle 3"/>
          <p:cNvSpPr>
            <a:spLocks noGrp="1" noChangeArrowheads="1"/>
          </p:cNvSpPr>
          <p:nvPr>
            <p:ph type="body" sz="half" idx="4294967295"/>
          </p:nvPr>
        </p:nvSpPr>
        <p:spPr>
          <a:xfrm>
            <a:off x="0" y="2924150"/>
            <a:ext cx="3810000" cy="2305050"/>
          </a:xfrm>
        </p:spPr>
        <p:txBody>
          <a:bodyPr/>
          <a:lstStyle/>
          <a:p>
            <a:pPr eaLnBrk="1" hangingPunct="1"/>
            <a:r>
              <a:rPr lang="zh-CN" altLang="en-US" sz="4400" b="1" dirty="0">
                <a:solidFill>
                  <a:srgbClr val="FFCC00"/>
                </a:solidFill>
                <a:latin typeface="SimHei" pitchFamily="49" charset="-122"/>
                <a:ea typeface="SimHei" pitchFamily="49" charset="-122"/>
              </a:rPr>
              <a:t>对撒玛利亚人的事工</a:t>
            </a:r>
            <a:r>
              <a:rPr lang="zh-CN" altLang="en-US" sz="4400" dirty="0">
                <a:solidFill>
                  <a:srgbClr val="FFCC00"/>
                </a:solidFill>
                <a:latin typeface="SimHei" pitchFamily="49" charset="-122"/>
                <a:ea typeface="SimHei" pitchFamily="49" charset="-122"/>
              </a:rPr>
              <a:t> </a:t>
            </a:r>
            <a:endParaRPr lang="en-US" altLang="zh-CN" sz="4400" dirty="0">
              <a:solidFill>
                <a:srgbClr val="FFCC00"/>
              </a:solidFill>
              <a:latin typeface="SimHei" pitchFamily="49" charset="-122"/>
              <a:ea typeface="SimHei" pitchFamily="49" charset="-122"/>
            </a:endParaRPr>
          </a:p>
        </p:txBody>
      </p:sp>
    </p:spTree>
    <p:extLst>
      <p:ext uri="{BB962C8B-B14F-4D97-AF65-F5344CB8AC3E}">
        <p14:creationId xmlns:p14="http://schemas.microsoft.com/office/powerpoint/2010/main" val="2646109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161" name="Picture 15"/>
          <p:cNvPicPr>
            <a:picLocks noChangeAspect="1" noChangeArrowheads="1"/>
          </p:cNvPicPr>
          <p:nvPr/>
        </p:nvPicPr>
        <p:blipFill>
          <a:blip r:embed="rId3" cstate="screen">
            <a:extLst>
              <a:ext uri="{28A0092B-C50C-407E-A947-70E740481C1C}">
                <a14:useLocalDpi xmlns:a14="http://schemas.microsoft.com/office/drawing/2010/main"/>
              </a:ext>
            </a:extLst>
          </a:blip>
          <a:srcRect r="11765"/>
          <a:stretch>
            <a:fillRect/>
          </a:stretch>
        </p:blipFill>
        <p:spPr bwMode="auto">
          <a:xfrm>
            <a:off x="0" y="2"/>
            <a:ext cx="9144000" cy="6886575"/>
          </a:xfrm>
          <a:prstGeom prst="rect">
            <a:avLst/>
          </a:prstGeom>
          <a:noFill/>
          <a:ln w="9525">
            <a:noFill/>
            <a:miter lim="800000"/>
            <a:headEnd/>
            <a:tailEnd/>
          </a:ln>
        </p:spPr>
      </p:pic>
      <p:sp>
        <p:nvSpPr>
          <p:cNvPr id="65540" name="Rectangle 16"/>
          <p:cNvSpPr>
            <a:spLocks noChangeArrowheads="1"/>
          </p:cNvSpPr>
          <p:nvPr/>
        </p:nvSpPr>
        <p:spPr bwMode="auto">
          <a:xfrm>
            <a:off x="-107949" y="5664202"/>
            <a:ext cx="1881188" cy="860425"/>
          </a:xfrm>
          <a:prstGeom prst="rect">
            <a:avLst/>
          </a:prstGeom>
          <a:noFill/>
          <a:ln w="9525">
            <a:noFill/>
            <a:miter lim="800000"/>
            <a:headEnd/>
            <a:tailEnd/>
          </a:ln>
        </p:spPr>
        <p:txBody>
          <a:bodyPr lIns="91358" tIns="45679" rIns="91358" bIns="45679"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4400" b="1" i="0" u="none" strike="noStrike" kern="1200" cap="none" spc="0" normalizeH="0" baseline="0" noProof="0">
                <a:ln>
                  <a:noFill/>
                </a:ln>
                <a:solidFill>
                  <a:srgbClr val="FFFFFF"/>
                </a:solidFill>
                <a:effectLst>
                  <a:outerShdw blurRad="38100" dist="38100" dir="2700000" algn="tl">
                    <a:srgbClr val="DDDDDD"/>
                  </a:outerShdw>
                </a:effectLst>
                <a:uLnTx/>
                <a:uFillTx/>
                <a:latin typeface="Arial Black" charset="0"/>
                <a:ea typeface="SimSun" charset="0"/>
                <a:cs typeface="+mn-cs"/>
              </a:rPr>
              <a:t>雅法</a:t>
            </a:r>
            <a:endParaRPr kumimoji="0" lang="en-US" altLang="zh-CN" sz="4400" b="1" i="0" u="none" strike="noStrike" kern="1200" cap="none" spc="0" normalizeH="0" baseline="0" noProof="0">
              <a:ln>
                <a:noFill/>
              </a:ln>
              <a:solidFill>
                <a:srgbClr val="FFFFFF"/>
              </a:solidFill>
              <a:effectLst>
                <a:outerShdw blurRad="38100" dist="38100" dir="2700000" algn="tl">
                  <a:srgbClr val="DDDDDD"/>
                </a:outerShdw>
              </a:effectLst>
              <a:uLnTx/>
              <a:uFillTx/>
              <a:latin typeface="Arial Black" charset="0"/>
              <a:ea typeface="SimSun" charset="0"/>
              <a:cs typeface="+mn-cs"/>
            </a:endParaRPr>
          </a:p>
        </p:txBody>
      </p:sp>
      <p:sp>
        <p:nvSpPr>
          <p:cNvPr id="220163" name="Rectangle 18"/>
          <p:cNvSpPr>
            <a:spLocks noChangeArrowheads="1"/>
          </p:cNvSpPr>
          <p:nvPr/>
        </p:nvSpPr>
        <p:spPr bwMode="auto">
          <a:xfrm>
            <a:off x="0" y="1628775"/>
            <a:ext cx="9525000" cy="990600"/>
          </a:xfrm>
          <a:prstGeom prst="rect">
            <a:avLst/>
          </a:prstGeom>
          <a:noFill/>
          <a:ln w="9525">
            <a:noFill/>
            <a:miter lim="800000"/>
            <a:headEnd/>
            <a:tailEnd/>
          </a:ln>
        </p:spPr>
        <p:txBody>
          <a:bodyPr lIns="91358" tIns="45679" rIns="91358" bIns="45679"/>
          <a:lstStyle/>
          <a:p>
            <a:pPr marL="742293" marR="0" lvl="1" indent="-285499" algn="l" defTabSz="914400" rtl="0" eaLnBrk="1" fontAlgn="base" latinLnBrk="0" hangingPunct="1">
              <a:lnSpc>
                <a:spcPct val="100000"/>
              </a:lnSpc>
              <a:spcBef>
                <a:spcPct val="20000"/>
              </a:spcBef>
              <a:spcAft>
                <a:spcPct val="0"/>
              </a:spcAft>
              <a:buClr>
                <a:srgbClr val="FE1F08"/>
              </a:buClr>
              <a:buSzTx/>
              <a:buFontTx/>
              <a:buChar char="•"/>
              <a:tabLst/>
              <a:defRPr/>
            </a:pPr>
            <a:r>
              <a:rPr kumimoji="0" lang="zh-CN" altLang="en-US" sz="4800" b="1" i="0" u="none" strike="noStrike" kern="1200" cap="none" spc="0" normalizeH="0" baseline="0" noProof="0">
                <a:ln>
                  <a:noFill/>
                </a:ln>
                <a:solidFill>
                  <a:srgbClr val="000000"/>
                </a:solidFill>
                <a:effectLst/>
                <a:uLnTx/>
                <a:uFillTx/>
                <a:latin typeface="Arial Black" pitchFamily="34" charset="0"/>
                <a:ea typeface="SimHei" pitchFamily="49" charset="-122"/>
                <a:cs typeface="+mn-cs"/>
              </a:rPr>
              <a:t>与制革工人一同</a:t>
            </a:r>
            <a:r>
              <a:rPr kumimoji="0" lang="zh-CN" altLang="en-US" sz="4800" b="1" i="0" u="none" strike="noStrike" kern="1200" cap="none" spc="0" normalizeH="0" baseline="0" noProof="0">
                <a:ln>
                  <a:noFill/>
                </a:ln>
                <a:solidFill>
                  <a:prstClr val="black"/>
                </a:solidFill>
                <a:effectLst/>
                <a:uLnTx/>
                <a:uFillTx/>
                <a:latin typeface="Arial" pitchFamily="34" charset="0"/>
                <a:ea typeface="SimHei" pitchFamily="49" charset="-122"/>
                <a:cs typeface="+mn-cs"/>
              </a:rPr>
              <a:t>沿</a:t>
            </a:r>
            <a:r>
              <a:rPr kumimoji="0" lang="zh-CN" altLang="en-US" sz="4800" b="1" i="0" u="none" strike="noStrike" kern="1200" cap="none" spc="0" normalizeH="0" baseline="0" noProof="0">
                <a:ln>
                  <a:noFill/>
                </a:ln>
                <a:solidFill>
                  <a:srgbClr val="000000"/>
                </a:solidFill>
                <a:effectLst/>
                <a:uLnTx/>
                <a:uFillTx/>
                <a:latin typeface="Arial Black" pitchFamily="34" charset="0"/>
                <a:ea typeface="SimHei" pitchFamily="49" charset="-122"/>
                <a:cs typeface="+mn-cs"/>
              </a:rPr>
              <a:t>海居住</a:t>
            </a:r>
            <a:endParaRPr kumimoji="0" lang="en-US" altLang="zh-CN" sz="4800" b="1" i="0" u="none" strike="noStrike" kern="1200" cap="none" spc="0" normalizeH="0" baseline="0" noProof="0">
              <a:ln>
                <a:noFill/>
              </a:ln>
              <a:solidFill>
                <a:srgbClr val="000000"/>
              </a:solidFill>
              <a:effectLst/>
              <a:uLnTx/>
              <a:uFillTx/>
              <a:latin typeface="Arial Black" pitchFamily="34" charset="0"/>
              <a:ea typeface="SimHei" pitchFamily="49" charset="-122"/>
              <a:cs typeface="+mn-cs"/>
            </a:endParaRPr>
          </a:p>
        </p:txBody>
      </p:sp>
      <p:sp>
        <p:nvSpPr>
          <p:cNvPr id="65542" name="Rectangle 19"/>
          <p:cNvSpPr>
            <a:spLocks noChangeArrowheads="1"/>
          </p:cNvSpPr>
          <p:nvPr/>
        </p:nvSpPr>
        <p:spPr bwMode="auto">
          <a:xfrm>
            <a:off x="611188" y="0"/>
            <a:ext cx="7772400" cy="1462088"/>
          </a:xfrm>
          <a:prstGeom prst="rect">
            <a:avLst/>
          </a:prstGeom>
          <a:noFill/>
          <a:ln w="9525">
            <a:noFill/>
            <a:miter lim="800000"/>
            <a:headEnd/>
            <a:tailEnd/>
          </a:ln>
          <a:effectLst>
            <a:outerShdw blurRad="63500" dist="71842" dir="2700000" algn="ctr" rotWithShape="0">
              <a:schemeClr val="bg1">
                <a:alpha val="74998"/>
              </a:schemeClr>
            </a:outerShdw>
          </a:effectLst>
        </p:spPr>
        <p:txBody>
          <a:bodyPr lIns="91358" tIns="45679" rIns="91358" bIns="45679"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4800" b="1" i="0" u="none" strike="noStrike" kern="1200" cap="none" spc="0" normalizeH="0" baseline="0" noProof="0">
                <a:ln>
                  <a:noFill/>
                </a:ln>
                <a:solidFill>
                  <a:prstClr val="black"/>
                </a:solidFill>
                <a:effectLst>
                  <a:outerShdw blurRad="38100" dist="38100" dir="2700000" algn="tl">
                    <a:srgbClr val="DDDDDD"/>
                  </a:outerShdw>
                </a:effectLst>
                <a:uLnTx/>
                <a:uFillTx/>
                <a:latin typeface="Arial Black" charset="0"/>
                <a:ea typeface="SimSun" charset="0"/>
                <a:cs typeface="+mn-cs"/>
              </a:rPr>
              <a:t>为彼得预备：第二步</a:t>
            </a:r>
            <a:endParaRPr kumimoji="0" lang="en-US" altLang="zh-CN" sz="4800" b="1" i="0" u="none" strike="noStrike" kern="1200" cap="none" spc="0" normalizeH="0" baseline="0" noProof="0">
              <a:ln>
                <a:noFill/>
              </a:ln>
              <a:solidFill>
                <a:prstClr val="black"/>
              </a:solidFill>
              <a:effectLst>
                <a:outerShdw blurRad="38100" dist="38100" dir="2700000" algn="tl">
                  <a:srgbClr val="DDDDDD"/>
                </a:outerShdw>
              </a:effectLst>
              <a:uLnTx/>
              <a:uFillTx/>
              <a:latin typeface="Arial Black" charset="0"/>
              <a:ea typeface="SimSun" charset="0"/>
              <a:cs typeface="+mn-cs"/>
            </a:endParaRPr>
          </a:p>
        </p:txBody>
      </p:sp>
    </p:spTree>
    <p:extLst>
      <p:ext uri="{BB962C8B-B14F-4D97-AF65-F5344CB8AC3E}">
        <p14:creationId xmlns:p14="http://schemas.microsoft.com/office/powerpoint/2010/main" val="1209963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2209" name="Picture 5"/>
          <p:cNvPicPr>
            <a:picLocks noChangeAspect="1" noChangeArrowheads="1"/>
          </p:cNvPicPr>
          <p:nvPr/>
        </p:nvPicPr>
        <p:blipFill>
          <a:blip r:embed="rId4" cstate="print"/>
          <a:srcRect/>
          <a:stretch>
            <a:fillRect/>
          </a:stretch>
        </p:blipFill>
        <p:spPr bwMode="auto">
          <a:xfrm>
            <a:off x="468313" y="0"/>
            <a:ext cx="8255000" cy="4927600"/>
          </a:xfrm>
          <a:prstGeom prst="rect">
            <a:avLst/>
          </a:prstGeom>
          <a:noFill/>
          <a:ln w="9525">
            <a:noFill/>
            <a:miter lim="800000"/>
            <a:headEnd/>
            <a:tailEnd/>
          </a:ln>
        </p:spPr>
      </p:pic>
      <p:sp>
        <p:nvSpPr>
          <p:cNvPr id="222210" name="Rectangle 2"/>
          <p:cNvSpPr>
            <a:spLocks noGrp="1" noChangeArrowheads="1"/>
          </p:cNvSpPr>
          <p:nvPr>
            <p:ph type="title" idx="4294967295"/>
          </p:nvPr>
        </p:nvSpPr>
        <p:spPr>
          <a:xfrm>
            <a:off x="2" y="4292615"/>
            <a:ext cx="6049963" cy="1223963"/>
          </a:xfrm>
          <a:solidFill>
            <a:schemeClr val="bg1">
              <a:alpha val="70195"/>
            </a:schemeClr>
          </a:solidFill>
        </p:spPr>
        <p:txBody>
          <a:bodyPr>
            <a:normAutofit fontScale="90000"/>
          </a:bodyPr>
          <a:lstStyle/>
          <a:p>
            <a:pPr algn="l" eaLnBrk="1" hangingPunct="1"/>
            <a:r>
              <a:rPr lang="en-US" altLang="zh-CN" sz="4000" b="1">
                <a:latin typeface="SimHei" pitchFamily="49" charset="-122"/>
                <a:ea typeface="SimHei" pitchFamily="49" charset="-122"/>
              </a:rPr>
              <a:t>“</a:t>
            </a:r>
            <a:r>
              <a:rPr lang="zh-CN" altLang="en-US" sz="4000" b="1">
                <a:latin typeface="SimHei" pitchFamily="49" charset="-122"/>
                <a:ea typeface="SimHei" pitchFamily="49" charset="-122"/>
              </a:rPr>
              <a:t>灾难会降在进行贸易的制革工人的身上</a:t>
            </a:r>
            <a:r>
              <a:rPr lang="en-US" altLang="zh-CN" sz="4000" b="1">
                <a:latin typeface="SimHei" pitchFamily="49" charset="-122"/>
                <a:ea typeface="SimHei" pitchFamily="49" charset="-122"/>
              </a:rPr>
              <a:t>”</a:t>
            </a:r>
          </a:p>
        </p:txBody>
      </p:sp>
      <p:sp>
        <p:nvSpPr>
          <p:cNvPr id="222211" name="Rectangle 3"/>
          <p:cNvSpPr>
            <a:spLocks noGrp="1" noChangeArrowheads="1"/>
          </p:cNvSpPr>
          <p:nvPr>
            <p:ph type="body" idx="4294967295"/>
          </p:nvPr>
        </p:nvSpPr>
        <p:spPr>
          <a:xfrm>
            <a:off x="0" y="5734050"/>
            <a:ext cx="5975350" cy="838200"/>
          </a:xfrm>
        </p:spPr>
        <p:txBody>
          <a:bodyPr/>
          <a:lstStyle/>
          <a:p>
            <a:pPr eaLnBrk="1" hangingPunct="1">
              <a:buClr>
                <a:srgbClr val="FF3399"/>
              </a:buClr>
            </a:pPr>
            <a:r>
              <a:rPr lang="zh-CN" altLang="en-US" sz="4000" b="1" i="1">
                <a:latin typeface="SimSun" pitchFamily="2" charset="-122"/>
              </a:rPr>
              <a:t>犹太巴比伦法典</a:t>
            </a:r>
            <a:endParaRPr lang="en-US" altLang="zh-CN" sz="4000" b="1" i="1">
              <a:latin typeface="SimSun" pitchFamily="2" charset="-122"/>
            </a:endParaRPr>
          </a:p>
        </p:txBody>
      </p:sp>
      <p:pic>
        <p:nvPicPr>
          <p:cNvPr id="5" name="Picture 2" descr="http://stjudasmaccabaeus.files.wordpress.com/2011/01/talmud-jpgtalmudinhebrew.jpeg"/>
          <p:cNvPicPr>
            <a:picLocks noChangeAspect="1" noChangeArrowheads="1"/>
          </p:cNvPicPr>
          <p:nvPr/>
        </p:nvPicPr>
        <p:blipFill>
          <a:blip r:embed="rId5" cstate="print"/>
          <a:srcRect/>
          <a:stretch>
            <a:fillRect/>
          </a:stretch>
        </p:blipFill>
        <p:spPr bwMode="auto">
          <a:xfrm>
            <a:off x="228601" y="533400"/>
            <a:ext cx="2615208" cy="3672662"/>
          </a:xfrm>
          <a:prstGeom prst="rect">
            <a:avLst/>
          </a:prstGeom>
          <a:noFill/>
        </p:spPr>
      </p:pic>
    </p:spTree>
    <p:extLst>
      <p:ext uri="{BB962C8B-B14F-4D97-AF65-F5344CB8AC3E}">
        <p14:creationId xmlns:p14="http://schemas.microsoft.com/office/powerpoint/2010/main" val="1433198049"/>
      </p:ext>
    </p:extLst>
  </p:cSld>
  <p:clrMapOvr>
    <a:overrideClrMapping bg1="dk2" tx1="lt1" bg2="dk1"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BE4AD"/>
        </a:solidFill>
        <a:effectLst/>
      </p:bgPr>
    </p:bg>
    <p:spTree>
      <p:nvGrpSpPr>
        <p:cNvPr id="1" name=""/>
        <p:cNvGrpSpPr/>
        <p:nvPr/>
      </p:nvGrpSpPr>
      <p:grpSpPr>
        <a:xfrm>
          <a:off x="0" y="0"/>
          <a:ext cx="0" cy="0"/>
          <a:chOff x="0" y="0"/>
          <a:chExt cx="0" cy="0"/>
        </a:xfrm>
      </p:grpSpPr>
      <p:pic>
        <p:nvPicPr>
          <p:cNvPr id="224258" name="Picture 5"/>
          <p:cNvPicPr>
            <a:picLocks noChangeAspect="1" noChangeArrowheads="1"/>
          </p:cNvPicPr>
          <p:nvPr/>
        </p:nvPicPr>
        <p:blipFill>
          <a:blip r:embed="rId3" cstate="screen">
            <a:lum bright="-20000" contrast="22000"/>
            <a:extLst>
              <a:ext uri="{28A0092B-C50C-407E-A947-70E740481C1C}">
                <a14:useLocalDpi xmlns:a14="http://schemas.microsoft.com/office/drawing/2010/main"/>
              </a:ext>
            </a:extLst>
          </a:blip>
          <a:srcRect/>
          <a:stretch>
            <a:fillRect/>
          </a:stretch>
        </p:blipFill>
        <p:spPr bwMode="auto">
          <a:xfrm>
            <a:off x="1066800" y="-41273"/>
            <a:ext cx="8077200" cy="6899275"/>
          </a:xfrm>
          <a:prstGeom prst="rect">
            <a:avLst/>
          </a:prstGeom>
          <a:noFill/>
          <a:ln w="12700" cap="sq">
            <a:noFill/>
            <a:miter lim="800000"/>
            <a:headEnd type="none" w="sm" len="sm"/>
            <a:tailEnd type="none" w="sm" len="sm"/>
          </a:ln>
        </p:spPr>
      </p:pic>
      <p:sp>
        <p:nvSpPr>
          <p:cNvPr id="53254" name="AutoShape 6"/>
          <p:cNvSpPr>
            <a:spLocks noChangeArrowheads="1"/>
          </p:cNvSpPr>
          <p:nvPr/>
        </p:nvSpPr>
        <p:spPr bwMode="auto">
          <a:xfrm rot="10800000">
            <a:off x="3276615" y="2438400"/>
            <a:ext cx="5472113" cy="7620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0000"/>
          </a:solidFill>
          <a:ln w="9525">
            <a:solidFill>
              <a:schemeClr val="tx1"/>
            </a:solidFill>
            <a:miter lim="800000"/>
            <a:headEnd/>
            <a:tailEnd/>
          </a:ln>
        </p:spPr>
        <p:txBody>
          <a:bodyPr wrap="none" lIns="91358" tIns="45679" rIns="91358" bIns="4567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SimSun" pitchFamily="2" charset="-122"/>
              <a:cs typeface="+mn-cs"/>
            </a:endParaRPr>
          </a:p>
        </p:txBody>
      </p:sp>
      <p:sp>
        <p:nvSpPr>
          <p:cNvPr id="53250" name="Rectangle 2"/>
          <p:cNvSpPr>
            <a:spLocks noGrp="1" noChangeArrowheads="1"/>
          </p:cNvSpPr>
          <p:nvPr>
            <p:ph type="title" idx="4294967295"/>
          </p:nvPr>
        </p:nvSpPr>
        <p:spPr>
          <a:xfrm>
            <a:off x="0" y="-76200"/>
            <a:ext cx="9144000" cy="1295400"/>
          </a:xfrm>
          <a:solidFill>
            <a:srgbClr val="000000"/>
          </a:solidFill>
        </p:spPr>
        <p:txBody>
          <a:bodyPr anchor="ctr">
            <a:normAutofit/>
          </a:bodyPr>
          <a:lstStyle/>
          <a:p>
            <a:pPr algn="ctr" eaLnBrk="1" hangingPunct="1">
              <a:defRPr/>
            </a:pPr>
            <a:r>
              <a:rPr lang="zh-CN" altLang="en-US" dirty="0">
                <a:solidFill>
                  <a:srgbClr val="FFFFFF"/>
                </a:solidFill>
                <a:latin typeface="SimSun" charset="0"/>
              </a:rPr>
              <a:t>彼得不像在雅法时的约拿</a:t>
            </a:r>
            <a:endParaRPr lang="en-US" altLang="zh-CN" dirty="0">
              <a:solidFill>
                <a:srgbClr val="FFFFFF"/>
              </a:solidFill>
              <a:latin typeface="SimSun" charset="0"/>
            </a:endParaRPr>
          </a:p>
        </p:txBody>
      </p:sp>
      <p:sp>
        <p:nvSpPr>
          <p:cNvPr id="53251" name="Rectangle 3"/>
          <p:cNvSpPr>
            <a:spLocks noGrp="1" noChangeArrowheads="1"/>
          </p:cNvSpPr>
          <p:nvPr>
            <p:ph type="body" idx="4294967295"/>
          </p:nvPr>
        </p:nvSpPr>
        <p:spPr>
          <a:xfrm>
            <a:off x="7086600" y="2349500"/>
            <a:ext cx="2057400" cy="609600"/>
          </a:xfrm>
        </p:spPr>
        <p:txBody>
          <a:bodyPr>
            <a:normAutofit/>
          </a:bodyPr>
          <a:lstStyle/>
          <a:p>
            <a:pPr eaLnBrk="1" hangingPunct="1">
              <a:buFont typeface="Wingdings" charset="0"/>
              <a:buNone/>
              <a:defRPr/>
            </a:pPr>
            <a:r>
              <a:rPr lang="zh-CN" altLang="en-US">
                <a:solidFill>
                  <a:schemeClr val="bg1"/>
                </a:solidFill>
                <a:effectLst>
                  <a:outerShdw blurRad="38100" dist="38100" dir="2700000" algn="tl">
                    <a:srgbClr val="000000"/>
                  </a:outerShdw>
                </a:effectLst>
                <a:latin typeface="SimSun" charset="0"/>
              </a:rPr>
              <a:t>西撒利亚</a:t>
            </a:r>
            <a:endParaRPr lang="en-US" altLang="zh-CN">
              <a:solidFill>
                <a:schemeClr val="bg1"/>
              </a:solidFill>
              <a:effectLst>
                <a:outerShdw blurRad="38100" dist="38100" dir="2700000" algn="tl">
                  <a:srgbClr val="000000"/>
                </a:outerShdw>
              </a:effectLst>
              <a:latin typeface="SimSun" charset="0"/>
            </a:endParaRPr>
          </a:p>
        </p:txBody>
      </p:sp>
      <p:sp>
        <p:nvSpPr>
          <p:cNvPr id="53255" name="AutoShape 7"/>
          <p:cNvSpPr>
            <a:spLocks noChangeArrowheads="1"/>
          </p:cNvSpPr>
          <p:nvPr/>
        </p:nvSpPr>
        <p:spPr bwMode="auto">
          <a:xfrm rot="10800000">
            <a:off x="2971800" y="3429000"/>
            <a:ext cx="5638800" cy="7620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0000"/>
          </a:solidFill>
          <a:ln w="9525">
            <a:solidFill>
              <a:schemeClr val="tx1"/>
            </a:solidFill>
            <a:miter lim="800000"/>
            <a:headEnd/>
            <a:tailEnd/>
          </a:ln>
        </p:spPr>
        <p:txBody>
          <a:bodyPr wrap="none" lIns="91358" tIns="45679" rIns="91358" bIns="4567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SimSun" pitchFamily="2" charset="-122"/>
              <a:cs typeface="+mn-cs"/>
            </a:endParaRPr>
          </a:p>
        </p:txBody>
      </p:sp>
      <p:sp>
        <p:nvSpPr>
          <p:cNvPr id="53256" name="Rectangle 8"/>
          <p:cNvSpPr>
            <a:spLocks noChangeArrowheads="1"/>
          </p:cNvSpPr>
          <p:nvPr/>
        </p:nvSpPr>
        <p:spPr bwMode="auto">
          <a:xfrm flipH="1">
            <a:off x="6877050" y="3357563"/>
            <a:ext cx="1524000" cy="685800"/>
          </a:xfrm>
          <a:prstGeom prst="rect">
            <a:avLst/>
          </a:prstGeom>
          <a:noFill/>
          <a:ln w="9525">
            <a:noFill/>
            <a:miter lim="800000"/>
            <a:headEnd/>
            <a:tailEnd/>
          </a:ln>
          <a:effectLst/>
        </p:spPr>
        <p:txBody>
          <a:bodyPr lIns="91358" tIns="45679" rIns="91358" bIns="45679"/>
          <a:lstStyle/>
          <a:p>
            <a:pPr marL="342600" marR="0" lvl="0" indent="-342600" algn="ctr" defTabSz="914400" rtl="0" eaLnBrk="1" fontAlgn="base" latinLnBrk="0" hangingPunct="1">
              <a:lnSpc>
                <a:spcPct val="100000"/>
              </a:lnSpc>
              <a:spcBef>
                <a:spcPct val="20000"/>
              </a:spcBef>
              <a:spcAft>
                <a:spcPct val="0"/>
              </a:spcAft>
              <a:buClr>
                <a:srgbClr val="FFCC66"/>
              </a:buClr>
              <a:buSzPct val="65000"/>
              <a:buFontTx/>
              <a:buNone/>
              <a:tabLst/>
              <a:defRPr/>
            </a:pPr>
            <a:r>
              <a:rPr kumimoji="0" lang="zh-CN" altLang="en-US" sz="32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charset="0"/>
                <a:ea typeface="SimSun" charset="0"/>
                <a:cs typeface="+mn-cs"/>
              </a:rPr>
              <a:t>雅法</a:t>
            </a:r>
            <a:endParaRPr kumimoji="0" lang="en-US" sz="32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charset="0"/>
              <a:ea typeface="SimSun" charset="0"/>
              <a:cs typeface="+mn-cs"/>
            </a:endParaRPr>
          </a:p>
        </p:txBody>
      </p:sp>
    </p:spTree>
    <p:extLst>
      <p:ext uri="{BB962C8B-B14F-4D97-AF65-F5344CB8AC3E}">
        <p14:creationId xmlns:p14="http://schemas.microsoft.com/office/powerpoint/2010/main" val="27080042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255"/>
                                        </p:tgtEl>
                                        <p:attrNameLst>
                                          <p:attrName>style.visibility</p:attrName>
                                        </p:attrNameLst>
                                      </p:cBhvr>
                                      <p:to>
                                        <p:strVal val="visible"/>
                                      </p:to>
                                    </p:set>
                                    <p:animEffect transition="in" filter="wipe(left)">
                                      <p:cBhvr>
                                        <p:cTn id="7" dur="500"/>
                                        <p:tgtEl>
                                          <p:spTgt spid="53255"/>
                                        </p:tgtEl>
                                      </p:cBhvr>
                                    </p:animEffect>
                                  </p:childTnLst>
                                </p:cTn>
                              </p:par>
                              <p:par>
                                <p:cTn id="8" presetID="15" presetClass="entr" presetSubtype="0" fill="hold" nodeType="withEffect">
                                  <p:stCondLst>
                                    <p:cond delay="0"/>
                                  </p:stCondLst>
                                  <p:childTnLst>
                                    <p:set>
                                      <p:cBhvr>
                                        <p:cTn id="9" dur="1" fill="hold">
                                          <p:stCondLst>
                                            <p:cond delay="0"/>
                                          </p:stCondLst>
                                        </p:cTn>
                                        <p:tgtEl>
                                          <p:spTgt spid="53256">
                                            <p:txEl>
                                              <p:pRg st="0" end="0"/>
                                            </p:txEl>
                                          </p:spTgt>
                                        </p:tgtEl>
                                        <p:attrNameLst>
                                          <p:attrName>style.visibility</p:attrName>
                                        </p:attrNameLst>
                                      </p:cBhvr>
                                      <p:to>
                                        <p:strVal val="visible"/>
                                      </p:to>
                                    </p:set>
                                    <p:anim calcmode="lin" valueType="num">
                                      <p:cBhvr>
                                        <p:cTn id="10" dur="1000" fill="hold"/>
                                        <p:tgtEl>
                                          <p:spTgt spid="53256">
                                            <p:txEl>
                                              <p:pRg st="0" end="0"/>
                                            </p:txEl>
                                          </p:spTgt>
                                        </p:tgtEl>
                                        <p:attrNameLst>
                                          <p:attrName>ppt_w</p:attrName>
                                        </p:attrNameLst>
                                      </p:cBhvr>
                                      <p:tavLst>
                                        <p:tav tm="0">
                                          <p:val>
                                            <p:fltVal val="0"/>
                                          </p:val>
                                        </p:tav>
                                        <p:tav tm="100000">
                                          <p:val>
                                            <p:strVal val="#ppt_w"/>
                                          </p:val>
                                        </p:tav>
                                      </p:tavLst>
                                    </p:anim>
                                    <p:anim calcmode="lin" valueType="num">
                                      <p:cBhvr>
                                        <p:cTn id="11" dur="1000" fill="hold"/>
                                        <p:tgtEl>
                                          <p:spTgt spid="53256">
                                            <p:txEl>
                                              <p:pRg st="0" end="0"/>
                                            </p:txEl>
                                          </p:spTgt>
                                        </p:tgtEl>
                                        <p:attrNameLst>
                                          <p:attrName>ppt_h</p:attrName>
                                        </p:attrNameLst>
                                      </p:cBhvr>
                                      <p:tavLst>
                                        <p:tav tm="0">
                                          <p:val>
                                            <p:fltVal val="0"/>
                                          </p:val>
                                        </p:tav>
                                        <p:tav tm="100000">
                                          <p:val>
                                            <p:strVal val="#ppt_h"/>
                                          </p:val>
                                        </p:tav>
                                      </p:tavLst>
                                    </p:anim>
                                    <p:anim calcmode="lin" valueType="num">
                                      <p:cBhvr>
                                        <p:cTn id="12" dur="1000" fill="hold"/>
                                        <p:tgtEl>
                                          <p:spTgt spid="5325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5325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3254"/>
                                        </p:tgtEl>
                                        <p:attrNameLst>
                                          <p:attrName>style.visibility</p:attrName>
                                        </p:attrNameLst>
                                      </p:cBhvr>
                                      <p:to>
                                        <p:strVal val="visible"/>
                                      </p:to>
                                    </p:set>
                                    <p:animEffect transition="in" filter="wipe(left)">
                                      <p:cBhvr>
                                        <p:cTn id="18" dur="500"/>
                                        <p:tgtEl>
                                          <p:spTgt spid="53254"/>
                                        </p:tgtEl>
                                      </p:cBhvr>
                                    </p:animEffect>
                                  </p:childTnLst>
                                </p:cTn>
                              </p:par>
                              <p:par>
                                <p:cTn id="19" presetID="15" presetClass="entr" presetSubtype="0" fill="hold" nodeType="withEffect">
                                  <p:stCondLst>
                                    <p:cond delay="0"/>
                                  </p:stCondLst>
                                  <p:childTnLst>
                                    <p:set>
                                      <p:cBhvr>
                                        <p:cTn id="20" dur="1" fill="hold">
                                          <p:stCondLst>
                                            <p:cond delay="0"/>
                                          </p:stCondLst>
                                        </p:cTn>
                                        <p:tgtEl>
                                          <p:spTgt spid="53251">
                                            <p:txEl>
                                              <p:pRg st="0" end="0"/>
                                            </p:txEl>
                                          </p:spTgt>
                                        </p:tgtEl>
                                        <p:attrNameLst>
                                          <p:attrName>style.visibility</p:attrName>
                                        </p:attrNameLst>
                                      </p:cBhvr>
                                      <p:to>
                                        <p:strVal val="visible"/>
                                      </p:to>
                                    </p:set>
                                    <p:anim calcmode="lin" valueType="num">
                                      <p:cBhvr>
                                        <p:cTn id="21" dur="1000" fill="hold"/>
                                        <p:tgtEl>
                                          <p:spTgt spid="53251">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53251">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5325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5325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4" grpId="0" animBg="1"/>
      <p:bldP spid="53255"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226305" name="Picture 7" descr="centurion.gif"/>
          <p:cNvPicPr>
            <a:picLocks noChangeAspect="1"/>
          </p:cNvPicPr>
          <p:nvPr/>
        </p:nvPicPr>
        <p:blipFill>
          <a:blip r:embed="rId5" cstate="print"/>
          <a:srcRect/>
          <a:stretch>
            <a:fillRect/>
          </a:stretch>
        </p:blipFill>
        <p:spPr bwMode="auto">
          <a:xfrm>
            <a:off x="1" y="0"/>
            <a:ext cx="8455025" cy="6858000"/>
          </a:xfrm>
          <a:prstGeom prst="rect">
            <a:avLst/>
          </a:prstGeom>
          <a:noFill/>
          <a:ln w="9525">
            <a:noFill/>
            <a:miter lim="800000"/>
            <a:headEnd/>
            <a:tailEnd/>
          </a:ln>
        </p:spPr>
      </p:pic>
      <p:sp>
        <p:nvSpPr>
          <p:cNvPr id="359426" name="Rectangle 2"/>
          <p:cNvSpPr>
            <a:spLocks noGrp="1" noChangeArrowheads="1"/>
          </p:cNvSpPr>
          <p:nvPr>
            <p:ph type="title" idx="4294967295"/>
          </p:nvPr>
        </p:nvSpPr>
        <p:spPr>
          <a:xfrm>
            <a:off x="4038600" y="76200"/>
            <a:ext cx="5105400" cy="1828800"/>
          </a:xfrm>
          <a:effectLst/>
        </p:spPr>
        <p:txBody>
          <a:bodyPr/>
          <a:lstStyle/>
          <a:p>
            <a:pPr eaLnBrk="1" hangingPunct="1"/>
            <a:r>
              <a:rPr lang="zh-CN" altLang="en-US" sz="5400" b="1">
                <a:solidFill>
                  <a:schemeClr val="tx1"/>
                </a:solidFill>
                <a:effectLst>
                  <a:glow rad="139700">
                    <a:srgbClr val="000200"/>
                  </a:glow>
                  <a:outerShdw blurRad="38100" dist="38100" dir="2700000" algn="tl">
                    <a:srgbClr val="C0C0C0"/>
                  </a:outerShdw>
                </a:effectLst>
                <a:latin typeface="SimHei" pitchFamily="49" charset="-122"/>
                <a:ea typeface="SimHei" pitchFamily="49" charset="-122"/>
              </a:rPr>
              <a:t>为哥尼流预备</a:t>
            </a:r>
            <a:r>
              <a:rPr lang="en-US" altLang="ja-JP" sz="5400" b="1">
                <a:solidFill>
                  <a:schemeClr val="tx1"/>
                </a:solidFill>
                <a:effectLst>
                  <a:glow rad="139700">
                    <a:srgbClr val="000200"/>
                  </a:glow>
                  <a:outerShdw blurRad="38100" dist="38100" dir="2700000" algn="tl">
                    <a:srgbClr val="C0C0C0"/>
                  </a:outerShdw>
                </a:effectLst>
                <a:latin typeface="SimHei" pitchFamily="49" charset="-122"/>
                <a:ea typeface="SimHei" pitchFamily="49" charset="-122"/>
              </a:rPr>
              <a:t>   </a:t>
            </a:r>
            <a:endParaRPr lang="en-US" sz="5400" b="1">
              <a:solidFill>
                <a:schemeClr val="tx1"/>
              </a:solidFill>
              <a:effectLst>
                <a:glow rad="139700">
                  <a:srgbClr val="000200"/>
                </a:glow>
                <a:outerShdw blurRad="38100" dist="38100" dir="2700000" algn="tl">
                  <a:srgbClr val="C0C0C0"/>
                </a:outerShdw>
              </a:effectLst>
              <a:latin typeface="SimHei" pitchFamily="49" charset="-122"/>
              <a:ea typeface="SimHei" pitchFamily="49" charset="-122"/>
            </a:endParaRPr>
          </a:p>
        </p:txBody>
      </p:sp>
      <p:sp>
        <p:nvSpPr>
          <p:cNvPr id="359427" name="Rectangle 3"/>
          <p:cNvSpPr>
            <a:spLocks noGrp="1" noChangeArrowheads="1"/>
          </p:cNvSpPr>
          <p:nvPr>
            <p:ph type="body" idx="4294967295"/>
          </p:nvPr>
        </p:nvSpPr>
        <p:spPr>
          <a:xfrm>
            <a:off x="4572000" y="3789363"/>
            <a:ext cx="4572000" cy="2667000"/>
          </a:xfrm>
          <a:effectLst/>
        </p:spPr>
        <p:txBody>
          <a:bodyPr/>
          <a:lstStyle/>
          <a:p>
            <a:pPr eaLnBrk="1" hangingPunct="1">
              <a:buFont typeface="Wingdings" charset="0"/>
              <a:buChar char=""/>
              <a:defRPr/>
            </a:pPr>
            <a:r>
              <a:rPr lang="zh-CN" altLang="en-US" sz="4400" b="1" dirty="0">
                <a:effectLst>
                  <a:glow rad="139700">
                    <a:srgbClr val="000200"/>
                  </a:glow>
                  <a:outerShdw blurRad="38100" dist="38100" dir="2700000" algn="tl">
                    <a:srgbClr val="DDDDDD"/>
                  </a:outerShdw>
                </a:effectLst>
              </a:rPr>
              <a:t>施舍</a:t>
            </a:r>
            <a:r>
              <a:rPr lang="en-US" altLang="ja-JP" sz="4400" b="1" dirty="0">
                <a:effectLst>
                  <a:glow rad="139700">
                    <a:srgbClr val="000200"/>
                  </a:glow>
                  <a:outerShdw blurRad="38100" dist="38100" dir="2700000" algn="tl">
                    <a:srgbClr val="DDDDDD"/>
                  </a:outerShdw>
                </a:effectLst>
              </a:rPr>
              <a:t> </a:t>
            </a:r>
            <a:r>
              <a:rPr lang="zh-CN" altLang="en-US" sz="4400" b="1" dirty="0">
                <a:effectLst>
                  <a:glow rad="139700">
                    <a:srgbClr val="000200"/>
                  </a:glow>
                  <a:outerShdw blurRad="38100" dist="38100" dir="2700000" algn="tl">
                    <a:srgbClr val="DDDDDD"/>
                  </a:outerShdw>
                </a:effectLst>
              </a:rPr>
              <a:t>和 祈祷</a:t>
            </a:r>
            <a:endParaRPr lang="en-US" altLang="ja-JP" sz="4400" b="1" dirty="0">
              <a:effectLst>
                <a:glow rad="139700">
                  <a:srgbClr val="000200"/>
                </a:glow>
                <a:outerShdw blurRad="38100" dist="38100" dir="2700000" algn="tl">
                  <a:srgbClr val="DDDDDD"/>
                </a:outerShdw>
              </a:effectLst>
            </a:endParaRPr>
          </a:p>
          <a:p>
            <a:pPr eaLnBrk="1" hangingPunct="1">
              <a:buFont typeface="Wingdings" charset="0"/>
              <a:buChar char=""/>
              <a:defRPr/>
            </a:pPr>
            <a:r>
              <a:rPr lang="zh-CN" altLang="en-US" sz="4400" b="1" dirty="0">
                <a:effectLst>
                  <a:glow rad="139700">
                    <a:srgbClr val="000200"/>
                  </a:glow>
                  <a:outerShdw blurRad="38100" dist="38100" dir="2700000" algn="tl">
                    <a:srgbClr val="DDDDDD"/>
                  </a:outerShdw>
                </a:effectLst>
              </a:rPr>
              <a:t>异象</a:t>
            </a:r>
            <a:endParaRPr lang="en-US" sz="4400" b="1" dirty="0">
              <a:effectLst>
                <a:glow rad="139700">
                  <a:srgbClr val="000200"/>
                </a:glow>
                <a:outerShdw blurRad="38100" dist="38100" dir="2700000" algn="tl">
                  <a:srgbClr val="DDDDDD"/>
                </a:outerShdw>
              </a:effectLst>
            </a:endParaRPr>
          </a:p>
        </p:txBody>
      </p:sp>
    </p:spTree>
    <p:extLst>
      <p:ext uri="{BB962C8B-B14F-4D97-AF65-F5344CB8AC3E}">
        <p14:creationId xmlns:p14="http://schemas.microsoft.com/office/powerpoint/2010/main" val="1782969243"/>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9426"/>
                                        </p:tgtEl>
                                        <p:attrNameLst>
                                          <p:attrName>style.visibility</p:attrName>
                                        </p:attrNameLst>
                                      </p:cBhvr>
                                      <p:to>
                                        <p:strVal val="visible"/>
                                      </p:to>
                                    </p:set>
                                    <p:animEffect transition="in" filter="fade">
                                      <p:cBhvr>
                                        <p:cTn id="7" dur="2000"/>
                                        <p:tgtEl>
                                          <p:spTgt spid="359426"/>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59427">
                                            <p:txEl>
                                              <p:pRg st="0" end="0"/>
                                            </p:txEl>
                                          </p:spTgt>
                                        </p:tgtEl>
                                        <p:attrNameLst>
                                          <p:attrName>style.visibility</p:attrName>
                                        </p:attrNameLst>
                                      </p:cBhvr>
                                      <p:to>
                                        <p:strVal val="visible"/>
                                      </p:to>
                                    </p:set>
                                    <p:animEffect transition="in" filter="fade">
                                      <p:cBhvr>
                                        <p:cTn id="11" dur="2000"/>
                                        <p:tgtEl>
                                          <p:spTgt spid="359427">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59427">
                                            <p:txEl>
                                              <p:pRg st="1" end="1"/>
                                            </p:txEl>
                                          </p:spTgt>
                                        </p:tgtEl>
                                        <p:attrNameLst>
                                          <p:attrName>style.visibility</p:attrName>
                                        </p:attrNameLst>
                                      </p:cBhvr>
                                      <p:to>
                                        <p:strVal val="visible"/>
                                      </p:to>
                                    </p:set>
                                    <p:animEffect transition="in" filter="fade">
                                      <p:cBhvr>
                                        <p:cTn id="16" dur="2000"/>
                                        <p:tgtEl>
                                          <p:spTgt spid="3594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6" grpId="0"/>
      <p:bldP spid="35942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228353" name="Rectangle 5"/>
          <p:cNvSpPr>
            <a:spLocks noChangeArrowheads="1"/>
          </p:cNvSpPr>
          <p:nvPr/>
        </p:nvSpPr>
        <p:spPr bwMode="auto">
          <a:xfrm>
            <a:off x="3200400" y="0"/>
            <a:ext cx="5943600" cy="6858000"/>
          </a:xfrm>
          <a:prstGeom prst="rect">
            <a:avLst/>
          </a:prstGeom>
          <a:solidFill>
            <a:schemeClr val="accent2"/>
          </a:solidFill>
          <a:ln w="9525">
            <a:noFill/>
            <a:miter lim="800000"/>
            <a:headEnd/>
            <a:tailEnd/>
          </a:ln>
        </p:spPr>
        <p:txBody>
          <a:bodyPr wrap="none" lIns="91358" tIns="45679" rIns="91358" bIns="4567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pitchFamily="34" charset="0"/>
              <a:ea typeface="SimSun" pitchFamily="2" charset="-122"/>
              <a:cs typeface="+mn-cs"/>
            </a:endParaRPr>
          </a:p>
        </p:txBody>
      </p:sp>
      <p:sp>
        <p:nvSpPr>
          <p:cNvPr id="228354" name="Rectangle 2"/>
          <p:cNvSpPr>
            <a:spLocks noGrp="1" noChangeArrowheads="1"/>
          </p:cNvSpPr>
          <p:nvPr>
            <p:ph type="title" idx="4294967295"/>
          </p:nvPr>
        </p:nvSpPr>
        <p:spPr>
          <a:xfrm>
            <a:off x="3443289" y="277814"/>
            <a:ext cx="5700712" cy="1855787"/>
          </a:xfrm>
          <a:solidFill>
            <a:schemeClr val="bg2"/>
          </a:solidFill>
        </p:spPr>
        <p:txBody>
          <a:bodyPr/>
          <a:lstStyle/>
          <a:p>
            <a:pPr eaLnBrk="1" hangingPunct="1"/>
            <a:r>
              <a:rPr lang="en-US" altLang="zh-CN" sz="4000" b="1">
                <a:latin typeface="SimSun" pitchFamily="2" charset="-122"/>
              </a:rPr>
              <a:t>“</a:t>
            </a:r>
            <a:r>
              <a:rPr lang="zh-CN" altLang="en-US" sz="4000" b="1">
                <a:latin typeface="SimSun" pitchFamily="2" charset="-122"/>
              </a:rPr>
              <a:t>上帝要对这些不洁净之人做什么？</a:t>
            </a:r>
            <a:r>
              <a:rPr lang="en-US" altLang="zh-CN" sz="4000" b="1">
                <a:latin typeface="SimSun" pitchFamily="2" charset="-122"/>
              </a:rPr>
              <a:t>”</a:t>
            </a:r>
          </a:p>
        </p:txBody>
      </p:sp>
      <p:grpSp>
        <p:nvGrpSpPr>
          <p:cNvPr id="228355" name="Group 8"/>
          <p:cNvGrpSpPr>
            <a:grpSpLocks/>
          </p:cNvGrpSpPr>
          <p:nvPr/>
        </p:nvGrpSpPr>
        <p:grpSpPr bwMode="auto">
          <a:xfrm>
            <a:off x="3" y="0"/>
            <a:ext cx="3236913" cy="6858000"/>
            <a:chOff x="0" y="0"/>
            <a:chExt cx="2039" cy="4320"/>
          </a:xfrm>
        </p:grpSpPr>
        <p:pic>
          <p:nvPicPr>
            <p:cNvPr id="228357" name="Picture 4" descr="Acts 10"/>
            <p:cNvPicPr>
              <a:picLocks noChangeAspect="1" noChangeArrowheads="1"/>
            </p:cNvPicPr>
            <p:nvPr/>
          </p:nvPicPr>
          <p:blipFill>
            <a:blip r:embed="rId4" cstate="print"/>
            <a:srcRect/>
            <a:stretch>
              <a:fillRect/>
            </a:stretch>
          </p:blipFill>
          <p:spPr bwMode="auto">
            <a:xfrm>
              <a:off x="0" y="0"/>
              <a:ext cx="2039" cy="4320"/>
            </a:xfrm>
            <a:prstGeom prst="rect">
              <a:avLst/>
            </a:prstGeom>
            <a:noFill/>
            <a:ln w="9525">
              <a:noFill/>
              <a:miter lim="800000"/>
              <a:headEnd/>
              <a:tailEnd/>
            </a:ln>
          </p:spPr>
        </p:pic>
        <p:sp>
          <p:nvSpPr>
            <p:cNvPr id="228358" name="Rectangle 6"/>
            <p:cNvSpPr>
              <a:spLocks noChangeArrowheads="1"/>
            </p:cNvSpPr>
            <p:nvPr/>
          </p:nvSpPr>
          <p:spPr bwMode="auto">
            <a:xfrm>
              <a:off x="0" y="0"/>
              <a:ext cx="336" cy="1248"/>
            </a:xfrm>
            <a:prstGeom prst="rect">
              <a:avLst/>
            </a:prstGeom>
            <a:solidFill>
              <a:schemeClr val="tx1"/>
            </a:solidFill>
            <a:ln w="9525">
              <a:no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pitchFamily="34" charset="0"/>
                <a:ea typeface="SimSun" pitchFamily="2" charset="-122"/>
                <a:cs typeface="+mn-cs"/>
              </a:endParaRPr>
            </a:p>
          </p:txBody>
        </p:sp>
      </p:grpSp>
      <p:sp>
        <p:nvSpPr>
          <p:cNvPr id="228356" name="Text Box 7"/>
          <p:cNvSpPr txBox="1">
            <a:spLocks noChangeArrowheads="1"/>
          </p:cNvSpPr>
          <p:nvPr/>
        </p:nvSpPr>
        <p:spPr bwMode="auto">
          <a:xfrm>
            <a:off x="1600200" y="4114802"/>
            <a:ext cx="5029200" cy="957953"/>
          </a:xfrm>
          <a:prstGeom prst="rect">
            <a:avLst/>
          </a:prstGeom>
          <a:solidFill>
            <a:schemeClr val="bg2"/>
          </a:solidFill>
          <a:ln w="9525">
            <a:noFill/>
            <a:miter lim="800000"/>
            <a:headEnd/>
            <a:tailEnd/>
          </a:ln>
        </p:spPr>
        <p:txBody>
          <a:bodyPr lIns="91358" tIns="45679" rIns="91358" bIns="45679">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zh-CN" altLang="en-US" sz="2800" b="1" i="0" u="none" strike="noStrike" kern="1200" cap="none" spc="0" normalizeH="0" baseline="0" noProof="0">
                <a:ln>
                  <a:noFill/>
                </a:ln>
                <a:solidFill>
                  <a:srgbClr val="FFFFFF"/>
                </a:solidFill>
                <a:effectLst/>
                <a:uLnTx/>
                <a:uFillTx/>
                <a:latin typeface="Tahoma" pitchFamily="34" charset="0"/>
                <a:ea typeface="SimSun" pitchFamily="2" charset="-122"/>
                <a:cs typeface="+mn-cs"/>
              </a:rPr>
              <a:t>彼得一定困惑过，上帝为何要让他与哥尼流的仆人同行</a:t>
            </a:r>
            <a:endParaRPr kumimoji="0" lang="en-US" altLang="zh-CN" sz="2800" b="1" i="0" u="none" strike="noStrike" kern="1200" cap="none" spc="0" normalizeH="0" baseline="0" noProof="0">
              <a:ln>
                <a:noFill/>
              </a:ln>
              <a:solidFill>
                <a:srgbClr val="FFFFFF"/>
              </a:solidFill>
              <a:effectLst/>
              <a:uLnTx/>
              <a:uFillTx/>
              <a:latin typeface="Tahoma" pitchFamily="34" charset="0"/>
              <a:ea typeface="SimSun" pitchFamily="2" charset="-122"/>
              <a:cs typeface="+mn-cs"/>
            </a:endParaRPr>
          </a:p>
        </p:txBody>
      </p:sp>
    </p:spTree>
    <p:extLst>
      <p:ext uri="{BB962C8B-B14F-4D97-AF65-F5344CB8AC3E}">
        <p14:creationId xmlns:p14="http://schemas.microsoft.com/office/powerpoint/2010/main" val="890667969"/>
      </p:ext>
    </p:extLst>
  </p:cSld>
  <p:clrMapOvr>
    <a:overrideClrMapping bg1="dk2" tx1="lt1" bg2="dk1"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200" name="Picture 8" descr="Jason%27s%20Best%202%2Ejpg"/>
          <p:cNvPicPr>
            <a:picLocks noGrp="1" noChangeAspect="1" noChangeArrowheads="1"/>
          </p:cNvPicPr>
          <p:nvPr>
            <p:ph sz="quarter" idx="4294967295"/>
          </p:nvPr>
        </p:nvPicPr>
        <p:blipFill>
          <a:blip r:embed="rId3" cstate="print"/>
          <a:srcRect/>
          <a:stretch>
            <a:fillRect/>
          </a:stretch>
        </p:blipFill>
        <p:spPr>
          <a:xfrm>
            <a:off x="4343400" y="2971800"/>
            <a:ext cx="4800600" cy="3602038"/>
          </a:xfrm>
          <a:effectLst>
            <a:outerShdw dist="25399" dir="2700000" algn="ctr" rotWithShape="0">
              <a:srgbClr val="808080">
                <a:alpha val="99962"/>
              </a:srgbClr>
            </a:outerShdw>
          </a:effectLst>
        </p:spPr>
      </p:pic>
      <p:pic>
        <p:nvPicPr>
          <p:cNvPr id="8204" name="Picture 12" descr="MeditativeLady%2Ejpg"/>
          <p:cNvPicPr>
            <a:picLocks noGrp="1" noChangeAspect="1" noChangeArrowheads="1"/>
          </p:cNvPicPr>
          <p:nvPr>
            <p:ph sz="quarter" idx="4294967295"/>
          </p:nvPr>
        </p:nvPicPr>
        <p:blipFill>
          <a:blip r:embed="rId4" cstate="screen">
            <a:extLst>
              <a:ext uri="{28A0092B-C50C-407E-A947-70E740481C1C}">
                <a14:useLocalDpi xmlns:a14="http://schemas.microsoft.com/office/drawing/2010/main"/>
              </a:ext>
            </a:extLst>
          </a:blip>
          <a:srcRect/>
          <a:stretch>
            <a:fillRect/>
          </a:stretch>
        </p:blipFill>
        <p:spPr>
          <a:xfrm>
            <a:off x="16" y="3505200"/>
            <a:ext cx="2867025" cy="2971800"/>
          </a:xfrm>
          <a:effectLst>
            <a:outerShdw dist="25399" dir="2700000" algn="ctr" rotWithShape="0">
              <a:srgbClr val="808080">
                <a:alpha val="99962"/>
              </a:srgbClr>
            </a:outerShdw>
          </a:effectLst>
        </p:spPr>
      </p:pic>
      <p:sp>
        <p:nvSpPr>
          <p:cNvPr id="8195" name="Rectangle 3"/>
          <p:cNvSpPr>
            <a:spLocks noGrp="1" noChangeArrowheads="1"/>
          </p:cNvSpPr>
          <p:nvPr>
            <p:ph type="body" sz="half" idx="4294967295"/>
          </p:nvPr>
        </p:nvSpPr>
        <p:spPr>
          <a:xfrm>
            <a:off x="16" y="2133602"/>
            <a:ext cx="2663825" cy="1249363"/>
          </a:xfrm>
        </p:spPr>
        <p:txBody>
          <a:bodyPr/>
          <a:lstStyle/>
          <a:p>
            <a:pPr eaLnBrk="1" hangingPunct="1"/>
            <a:r>
              <a:rPr lang="zh-CN" altLang="en-US" sz="3600" b="1">
                <a:solidFill>
                  <a:schemeClr val="bg1"/>
                </a:solidFill>
                <a:latin typeface="SimSun" pitchFamily="2" charset="-122"/>
              </a:rPr>
              <a:t>就在我们身边</a:t>
            </a:r>
            <a:endParaRPr lang="en-US" altLang="zh-CN" sz="3600" b="1">
              <a:solidFill>
                <a:schemeClr val="bg1"/>
              </a:solidFill>
              <a:latin typeface="SimSun" pitchFamily="2" charset="-122"/>
            </a:endParaRPr>
          </a:p>
        </p:txBody>
      </p:sp>
      <p:sp>
        <p:nvSpPr>
          <p:cNvPr id="193547" name="Title 12"/>
          <p:cNvSpPr>
            <a:spLocks noGrp="1"/>
          </p:cNvSpPr>
          <p:nvPr>
            <p:ph type="title" idx="4294967295"/>
          </p:nvPr>
        </p:nvSpPr>
        <p:spPr>
          <a:xfrm>
            <a:off x="7219950" y="476250"/>
            <a:ext cx="1924050" cy="1295400"/>
          </a:xfrm>
        </p:spPr>
        <p:txBody>
          <a:bodyPr/>
          <a:lstStyle/>
          <a:p>
            <a:pPr eaLnBrk="1" hangingPunct="1"/>
            <a:r>
              <a:rPr lang="zh-CN" altLang="en-US" b="1"/>
              <a:t>改变</a:t>
            </a:r>
            <a:endParaRPr lang="en-US" altLang="zh-CN" b="1"/>
          </a:p>
        </p:txBody>
      </p:sp>
      <p:sp>
        <p:nvSpPr>
          <p:cNvPr id="193539" name="WordArt 6"/>
          <p:cNvSpPr>
            <a:spLocks noChangeArrowheads="1" noChangeShapeType="1" noTextEdit="1"/>
          </p:cNvSpPr>
          <p:nvPr/>
        </p:nvSpPr>
        <p:spPr bwMode="auto">
          <a:xfrm>
            <a:off x="323851" y="1"/>
            <a:ext cx="3124200" cy="1660525"/>
          </a:xfrm>
          <a:prstGeom prst="rect">
            <a:avLst/>
          </a:prstGeom>
        </p:spPr>
        <p:txBody>
          <a:bodyPr wrap="none" lIns="91358" tIns="45679" rIns="91358" bIns="45679" fromWordArt="1">
            <a:prstTxWarp prst="textTriangle">
              <a:avLst>
                <a:gd name="adj" fmla="val 46116"/>
              </a:avLst>
            </a:prstTxWarp>
            <a:scene3d>
              <a:camera prst="legacyObliqueTopLeft"/>
              <a:lightRig rig="legacyNormal3" dir="r"/>
            </a:scene3d>
            <a:sp3d extrusionH="201600" prstMaterial="legacyMatte">
              <a:extrusionClr>
                <a:srgbClr val="0066CC"/>
              </a:extrusionClr>
            </a:sp3d>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3600" b="1" i="0" u="none" strike="noStrike" kern="10" cap="none" spc="0" normalizeH="0" baseline="0" noProof="0">
                <a:ln w="9525">
                  <a:round/>
                  <a:headEnd/>
                  <a:tailEnd/>
                </a:ln>
                <a:gradFill rotWithShape="1">
                  <a:gsLst>
                    <a:gs pos="0">
                      <a:srgbClr val="FFFFCC"/>
                    </a:gs>
                    <a:gs pos="100000">
                      <a:srgbClr val="FF9999"/>
                    </a:gs>
                  </a:gsLst>
                  <a:lin ang="5400000" scaled="1"/>
                </a:gradFill>
                <a:effectLst/>
                <a:uLnTx/>
                <a:uFillTx/>
                <a:latin typeface="宋体" panose="02010600030101010101" pitchFamily="2" charset="-122"/>
                <a:ea typeface="宋体" panose="02010600030101010101" pitchFamily="2" charset="-122"/>
                <a:cs typeface="+mn-ea"/>
              </a:rPr>
              <a:t>改变</a:t>
            </a:r>
            <a:endParaRPr kumimoji="0" lang="en-US" sz="3600" b="1" i="0" u="none" strike="noStrike" kern="10" cap="none" spc="0" normalizeH="0" baseline="0" noProof="0">
              <a:ln w="9525">
                <a:round/>
                <a:headEnd/>
                <a:tailEnd/>
              </a:ln>
              <a:gradFill rotWithShape="1">
                <a:gsLst>
                  <a:gs pos="0">
                    <a:srgbClr val="FFFFCC"/>
                  </a:gs>
                  <a:gs pos="100000">
                    <a:srgbClr val="FF9999"/>
                  </a:gs>
                </a:gsLst>
                <a:lin ang="5400000" scaled="1"/>
              </a:gradFill>
              <a:effectLst/>
              <a:uLnTx/>
              <a:uFillTx/>
              <a:latin typeface="Arial" pitchFamily="34" charset="0"/>
              <a:ea typeface="SimSun" pitchFamily="2" charset="-122"/>
              <a:cs typeface="+mn-cs"/>
            </a:endParaRPr>
          </a:p>
        </p:txBody>
      </p:sp>
      <p:pic>
        <p:nvPicPr>
          <p:cNvPr id="8209" name="Picture 17" descr="SingaporeCard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800600" y="1981200"/>
            <a:ext cx="3048000" cy="1905000"/>
          </a:xfrm>
          <a:prstGeom prst="rect">
            <a:avLst/>
          </a:prstGeom>
          <a:noFill/>
          <a:ln w="9525">
            <a:noFill/>
            <a:miter lim="800000"/>
            <a:headEnd/>
            <a:tailEnd/>
          </a:ln>
        </p:spPr>
      </p:pic>
      <p:pic>
        <p:nvPicPr>
          <p:cNvPr id="8210" name="Picture 18" descr="SingaporeCards"/>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867400" y="152400"/>
            <a:ext cx="3048000" cy="1905000"/>
          </a:xfrm>
          <a:prstGeom prst="rect">
            <a:avLst/>
          </a:prstGeom>
          <a:noFill/>
          <a:ln w="9525">
            <a:noFill/>
            <a:miter lim="800000"/>
            <a:headEnd/>
            <a:tailEnd/>
          </a:ln>
        </p:spPr>
      </p:pic>
      <p:pic>
        <p:nvPicPr>
          <p:cNvPr id="8211" name="Picture 19" descr="SingaporeCards0001"/>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rot="-875685">
            <a:off x="3124200" y="609601"/>
            <a:ext cx="3048000" cy="1981200"/>
          </a:xfrm>
          <a:prstGeom prst="rect">
            <a:avLst/>
          </a:prstGeom>
          <a:noFill/>
          <a:ln w="9525">
            <a:noFill/>
            <a:miter lim="800000"/>
            <a:headEnd/>
            <a:tailEnd/>
          </a:ln>
        </p:spPr>
      </p:pic>
      <p:pic>
        <p:nvPicPr>
          <p:cNvPr id="8212" name="Picture 20" descr="SingaporeCards0001"/>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791200" y="4495800"/>
            <a:ext cx="3352800" cy="2362200"/>
          </a:xfrm>
          <a:prstGeom prst="rect">
            <a:avLst/>
          </a:prstGeom>
          <a:noFill/>
          <a:ln w="9525">
            <a:noFill/>
            <a:miter lim="800000"/>
            <a:headEnd/>
            <a:tailEnd/>
          </a:ln>
        </p:spPr>
      </p:pic>
      <p:pic>
        <p:nvPicPr>
          <p:cNvPr id="8213" name="Picture 21" descr="SingaporeCards0001"/>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rot="671828">
            <a:off x="5943600" y="3124201"/>
            <a:ext cx="3048000" cy="1981200"/>
          </a:xfrm>
          <a:prstGeom prst="rect">
            <a:avLst/>
          </a:prstGeom>
          <a:noFill/>
          <a:ln w="9525">
            <a:noFill/>
            <a:miter lim="800000"/>
            <a:headEnd/>
            <a:tailEnd/>
          </a:ln>
        </p:spPr>
      </p:pic>
    </p:spTree>
    <p:extLst>
      <p:ext uri="{BB962C8B-B14F-4D97-AF65-F5344CB8AC3E}">
        <p14:creationId xmlns:p14="http://schemas.microsoft.com/office/powerpoint/2010/main" val="15647196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50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blinds(horizontal)">
                                      <p:cBhvr>
                                        <p:cTn id="7" dur="500"/>
                                        <p:tgtEl>
                                          <p:spTgt spid="8195">
                                            <p:txEl>
                                              <p:pRg st="0" end="0"/>
                                            </p:txEl>
                                          </p:spTgt>
                                        </p:tgtEl>
                                      </p:cBhvr>
                                    </p:animEffect>
                                  </p:childTnLst>
                                </p:cTn>
                              </p:par>
                            </p:childTnLst>
                          </p:cTn>
                        </p:par>
                        <p:par>
                          <p:cTn id="8" fill="hold" nodeType="afterGroup">
                            <p:stCondLst>
                              <p:cond delay="1000"/>
                            </p:stCondLst>
                            <p:childTnLst>
                              <p:par>
                                <p:cTn id="9" presetID="2" presetClass="entr" presetSubtype="4" fill="hold" nodeType="afterEffect">
                                  <p:stCondLst>
                                    <p:cond delay="0"/>
                                  </p:stCondLst>
                                  <p:childTnLst>
                                    <p:set>
                                      <p:cBhvr>
                                        <p:cTn id="10" dur="1" fill="hold">
                                          <p:stCondLst>
                                            <p:cond delay="0"/>
                                          </p:stCondLst>
                                        </p:cTn>
                                        <p:tgtEl>
                                          <p:spTgt spid="8200"/>
                                        </p:tgtEl>
                                        <p:attrNameLst>
                                          <p:attrName>style.visibility</p:attrName>
                                        </p:attrNameLst>
                                      </p:cBhvr>
                                      <p:to>
                                        <p:strVal val="visible"/>
                                      </p:to>
                                    </p:set>
                                    <p:anim calcmode="lin" valueType="num">
                                      <p:cBhvr additive="base">
                                        <p:cTn id="11" dur="500" fill="hold"/>
                                        <p:tgtEl>
                                          <p:spTgt spid="8200"/>
                                        </p:tgtEl>
                                        <p:attrNameLst>
                                          <p:attrName>ppt_x</p:attrName>
                                        </p:attrNameLst>
                                      </p:cBhvr>
                                      <p:tavLst>
                                        <p:tav tm="0">
                                          <p:val>
                                            <p:strVal val="#ppt_x"/>
                                          </p:val>
                                        </p:tav>
                                        <p:tav tm="100000">
                                          <p:val>
                                            <p:strVal val="#ppt_x"/>
                                          </p:val>
                                        </p:tav>
                                      </p:tavLst>
                                    </p:anim>
                                    <p:anim calcmode="lin" valueType="num">
                                      <p:cBhvr additive="base">
                                        <p:cTn id="12" dur="500" fill="hold"/>
                                        <p:tgtEl>
                                          <p:spTgt spid="8200"/>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500"/>
                            </p:stCondLst>
                            <p:childTnLst>
                              <p:par>
                                <p:cTn id="14" presetID="16" presetClass="entr" presetSubtype="26" fill="hold" nodeType="afterEffect">
                                  <p:stCondLst>
                                    <p:cond delay="0"/>
                                  </p:stCondLst>
                                  <p:childTnLst>
                                    <p:set>
                                      <p:cBhvr>
                                        <p:cTn id="15" dur="1" fill="hold">
                                          <p:stCondLst>
                                            <p:cond delay="0"/>
                                          </p:stCondLst>
                                        </p:cTn>
                                        <p:tgtEl>
                                          <p:spTgt spid="8204"/>
                                        </p:tgtEl>
                                        <p:attrNameLst>
                                          <p:attrName>style.visibility</p:attrName>
                                        </p:attrNameLst>
                                      </p:cBhvr>
                                      <p:to>
                                        <p:strVal val="visible"/>
                                      </p:to>
                                    </p:set>
                                    <p:animEffect transition="in" filter="barn(inHorizontal)">
                                      <p:cBhvr>
                                        <p:cTn id="16" dur="500"/>
                                        <p:tgtEl>
                                          <p:spTgt spid="8204"/>
                                        </p:tgtEl>
                                      </p:cBhvr>
                                    </p:animEffect>
                                  </p:childTnLst>
                                </p:cTn>
                              </p:par>
                            </p:childTnLst>
                          </p:cTn>
                        </p:par>
                        <p:par>
                          <p:cTn id="17" fill="hold" nodeType="afterGroup">
                            <p:stCondLst>
                              <p:cond delay="2000"/>
                            </p:stCondLst>
                            <p:childTnLst>
                              <p:par>
                                <p:cTn id="18" presetID="15" presetClass="entr" presetSubtype="0" fill="hold" nodeType="afterEffect">
                                  <p:stCondLst>
                                    <p:cond delay="0"/>
                                  </p:stCondLst>
                                  <p:childTnLst>
                                    <p:set>
                                      <p:cBhvr>
                                        <p:cTn id="19" dur="1" fill="hold">
                                          <p:stCondLst>
                                            <p:cond delay="0"/>
                                          </p:stCondLst>
                                        </p:cTn>
                                        <p:tgtEl>
                                          <p:spTgt spid="8210"/>
                                        </p:tgtEl>
                                        <p:attrNameLst>
                                          <p:attrName>style.visibility</p:attrName>
                                        </p:attrNameLst>
                                      </p:cBhvr>
                                      <p:to>
                                        <p:strVal val="visible"/>
                                      </p:to>
                                    </p:set>
                                    <p:anim calcmode="lin" valueType="num">
                                      <p:cBhvr>
                                        <p:cTn id="20" dur="1000" fill="hold"/>
                                        <p:tgtEl>
                                          <p:spTgt spid="8210"/>
                                        </p:tgtEl>
                                        <p:attrNameLst>
                                          <p:attrName>ppt_w</p:attrName>
                                        </p:attrNameLst>
                                      </p:cBhvr>
                                      <p:tavLst>
                                        <p:tav tm="0">
                                          <p:val>
                                            <p:fltVal val="0"/>
                                          </p:val>
                                        </p:tav>
                                        <p:tav tm="100000">
                                          <p:val>
                                            <p:strVal val="#ppt_w"/>
                                          </p:val>
                                        </p:tav>
                                      </p:tavLst>
                                    </p:anim>
                                    <p:anim calcmode="lin" valueType="num">
                                      <p:cBhvr>
                                        <p:cTn id="21" dur="1000" fill="hold"/>
                                        <p:tgtEl>
                                          <p:spTgt spid="8210"/>
                                        </p:tgtEl>
                                        <p:attrNameLst>
                                          <p:attrName>ppt_h</p:attrName>
                                        </p:attrNameLst>
                                      </p:cBhvr>
                                      <p:tavLst>
                                        <p:tav tm="0">
                                          <p:val>
                                            <p:fltVal val="0"/>
                                          </p:val>
                                        </p:tav>
                                        <p:tav tm="100000">
                                          <p:val>
                                            <p:strVal val="#ppt_h"/>
                                          </p:val>
                                        </p:tav>
                                      </p:tavLst>
                                    </p:anim>
                                    <p:anim calcmode="lin" valueType="num">
                                      <p:cBhvr>
                                        <p:cTn id="22" dur="1000" fill="hold"/>
                                        <p:tgtEl>
                                          <p:spTgt spid="8210"/>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8210"/>
                                        </p:tgtEl>
                                        <p:attrNameLst>
                                          <p:attrName>ppt_y</p:attrName>
                                        </p:attrNameLst>
                                      </p:cBhvr>
                                      <p:tavLst>
                                        <p:tav tm="0" fmla="#ppt_y+(sin(-2*pi*(1-$))*-#ppt_x+cos(-2*pi*(1-$))*(1-#ppt_y))*(1-$)">
                                          <p:val>
                                            <p:fltVal val="0"/>
                                          </p:val>
                                        </p:tav>
                                        <p:tav tm="100000">
                                          <p:val>
                                            <p:fltVal val="1"/>
                                          </p:val>
                                        </p:tav>
                                      </p:tavLst>
                                    </p:anim>
                                  </p:childTnLst>
                                </p:cTn>
                              </p:par>
                            </p:childTnLst>
                          </p:cTn>
                        </p:par>
                        <p:par>
                          <p:cTn id="24" fill="hold" nodeType="afterGroup">
                            <p:stCondLst>
                              <p:cond delay="3000"/>
                            </p:stCondLst>
                            <p:childTnLst>
                              <p:par>
                                <p:cTn id="25" presetID="15" presetClass="entr" presetSubtype="0" fill="hold" nodeType="afterEffect">
                                  <p:stCondLst>
                                    <p:cond delay="0"/>
                                  </p:stCondLst>
                                  <p:childTnLst>
                                    <p:set>
                                      <p:cBhvr>
                                        <p:cTn id="26" dur="1" fill="hold">
                                          <p:stCondLst>
                                            <p:cond delay="0"/>
                                          </p:stCondLst>
                                        </p:cTn>
                                        <p:tgtEl>
                                          <p:spTgt spid="8209"/>
                                        </p:tgtEl>
                                        <p:attrNameLst>
                                          <p:attrName>style.visibility</p:attrName>
                                        </p:attrNameLst>
                                      </p:cBhvr>
                                      <p:to>
                                        <p:strVal val="visible"/>
                                      </p:to>
                                    </p:set>
                                    <p:anim calcmode="lin" valueType="num">
                                      <p:cBhvr>
                                        <p:cTn id="27" dur="1000" fill="hold"/>
                                        <p:tgtEl>
                                          <p:spTgt spid="8209"/>
                                        </p:tgtEl>
                                        <p:attrNameLst>
                                          <p:attrName>ppt_w</p:attrName>
                                        </p:attrNameLst>
                                      </p:cBhvr>
                                      <p:tavLst>
                                        <p:tav tm="0">
                                          <p:val>
                                            <p:fltVal val="0"/>
                                          </p:val>
                                        </p:tav>
                                        <p:tav tm="100000">
                                          <p:val>
                                            <p:strVal val="#ppt_w"/>
                                          </p:val>
                                        </p:tav>
                                      </p:tavLst>
                                    </p:anim>
                                    <p:anim calcmode="lin" valueType="num">
                                      <p:cBhvr>
                                        <p:cTn id="28" dur="1000" fill="hold"/>
                                        <p:tgtEl>
                                          <p:spTgt spid="8209"/>
                                        </p:tgtEl>
                                        <p:attrNameLst>
                                          <p:attrName>ppt_h</p:attrName>
                                        </p:attrNameLst>
                                      </p:cBhvr>
                                      <p:tavLst>
                                        <p:tav tm="0">
                                          <p:val>
                                            <p:fltVal val="0"/>
                                          </p:val>
                                        </p:tav>
                                        <p:tav tm="100000">
                                          <p:val>
                                            <p:strVal val="#ppt_h"/>
                                          </p:val>
                                        </p:tav>
                                      </p:tavLst>
                                    </p:anim>
                                    <p:anim calcmode="lin" valueType="num">
                                      <p:cBhvr>
                                        <p:cTn id="29" dur="1000" fill="hold"/>
                                        <p:tgtEl>
                                          <p:spTgt spid="8209"/>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8209"/>
                                        </p:tgtEl>
                                        <p:attrNameLst>
                                          <p:attrName>ppt_y</p:attrName>
                                        </p:attrNameLst>
                                      </p:cBhvr>
                                      <p:tavLst>
                                        <p:tav tm="0" fmla="#ppt_y+(sin(-2*pi*(1-$))*-#ppt_x+cos(-2*pi*(1-$))*(1-#ppt_y))*(1-$)">
                                          <p:val>
                                            <p:fltVal val="0"/>
                                          </p:val>
                                        </p:tav>
                                        <p:tav tm="100000">
                                          <p:val>
                                            <p:fltVal val="1"/>
                                          </p:val>
                                        </p:tav>
                                      </p:tavLst>
                                    </p:anim>
                                  </p:childTnLst>
                                </p:cTn>
                              </p:par>
                            </p:childTnLst>
                          </p:cTn>
                        </p:par>
                        <p:par>
                          <p:cTn id="31" fill="hold" nodeType="afterGroup">
                            <p:stCondLst>
                              <p:cond delay="4000"/>
                            </p:stCondLst>
                            <p:childTnLst>
                              <p:par>
                                <p:cTn id="32" presetID="35" presetClass="entr" presetSubtype="0" fill="hold" nodeType="afterEffect">
                                  <p:stCondLst>
                                    <p:cond delay="0"/>
                                  </p:stCondLst>
                                  <p:childTnLst>
                                    <p:set>
                                      <p:cBhvr>
                                        <p:cTn id="33" dur="1" fill="hold">
                                          <p:stCondLst>
                                            <p:cond delay="0"/>
                                          </p:stCondLst>
                                        </p:cTn>
                                        <p:tgtEl>
                                          <p:spTgt spid="8212"/>
                                        </p:tgtEl>
                                        <p:attrNameLst>
                                          <p:attrName>style.visibility</p:attrName>
                                        </p:attrNameLst>
                                      </p:cBhvr>
                                      <p:to>
                                        <p:strVal val="visible"/>
                                      </p:to>
                                    </p:set>
                                    <p:animEffect transition="in" filter="fade">
                                      <p:cBhvr>
                                        <p:cTn id="34" dur="2000"/>
                                        <p:tgtEl>
                                          <p:spTgt spid="8212"/>
                                        </p:tgtEl>
                                      </p:cBhvr>
                                    </p:animEffect>
                                    <p:anim calcmode="lin" valueType="num">
                                      <p:cBhvr>
                                        <p:cTn id="35" dur="2000" fill="hold"/>
                                        <p:tgtEl>
                                          <p:spTgt spid="8212"/>
                                        </p:tgtEl>
                                        <p:attrNameLst>
                                          <p:attrName>style.rotation</p:attrName>
                                        </p:attrNameLst>
                                      </p:cBhvr>
                                      <p:tavLst>
                                        <p:tav tm="0">
                                          <p:val>
                                            <p:fltVal val="720"/>
                                          </p:val>
                                        </p:tav>
                                        <p:tav tm="100000">
                                          <p:val>
                                            <p:fltVal val="0"/>
                                          </p:val>
                                        </p:tav>
                                      </p:tavLst>
                                    </p:anim>
                                    <p:anim calcmode="lin" valueType="num">
                                      <p:cBhvr>
                                        <p:cTn id="36" dur="2000" fill="hold"/>
                                        <p:tgtEl>
                                          <p:spTgt spid="8212"/>
                                        </p:tgtEl>
                                        <p:attrNameLst>
                                          <p:attrName>ppt_h</p:attrName>
                                        </p:attrNameLst>
                                      </p:cBhvr>
                                      <p:tavLst>
                                        <p:tav tm="0">
                                          <p:val>
                                            <p:fltVal val="0"/>
                                          </p:val>
                                        </p:tav>
                                        <p:tav tm="100000">
                                          <p:val>
                                            <p:strVal val="#ppt_h"/>
                                          </p:val>
                                        </p:tav>
                                      </p:tavLst>
                                    </p:anim>
                                    <p:anim calcmode="lin" valueType="num">
                                      <p:cBhvr>
                                        <p:cTn id="37" dur="2000" fill="hold"/>
                                        <p:tgtEl>
                                          <p:spTgt spid="8212"/>
                                        </p:tgtEl>
                                        <p:attrNameLst>
                                          <p:attrName>ppt_w</p:attrName>
                                        </p:attrNameLst>
                                      </p:cBhvr>
                                      <p:tavLst>
                                        <p:tav tm="0">
                                          <p:val>
                                            <p:fltVal val="0"/>
                                          </p:val>
                                        </p:tav>
                                        <p:tav tm="100000">
                                          <p:val>
                                            <p:strVal val="#ppt_w"/>
                                          </p:val>
                                        </p:tav>
                                      </p:tavLst>
                                    </p:anim>
                                  </p:childTnLst>
                                </p:cTn>
                              </p:par>
                            </p:childTnLst>
                          </p:cTn>
                        </p:par>
                        <p:par>
                          <p:cTn id="38" fill="hold" nodeType="afterGroup">
                            <p:stCondLst>
                              <p:cond delay="6000"/>
                            </p:stCondLst>
                            <p:childTnLst>
                              <p:par>
                                <p:cTn id="39" presetID="35" presetClass="entr" presetSubtype="0" fill="hold" nodeType="afterEffect">
                                  <p:stCondLst>
                                    <p:cond delay="0"/>
                                  </p:stCondLst>
                                  <p:childTnLst>
                                    <p:set>
                                      <p:cBhvr>
                                        <p:cTn id="40" dur="1" fill="hold">
                                          <p:stCondLst>
                                            <p:cond delay="0"/>
                                          </p:stCondLst>
                                        </p:cTn>
                                        <p:tgtEl>
                                          <p:spTgt spid="8213"/>
                                        </p:tgtEl>
                                        <p:attrNameLst>
                                          <p:attrName>style.visibility</p:attrName>
                                        </p:attrNameLst>
                                      </p:cBhvr>
                                      <p:to>
                                        <p:strVal val="visible"/>
                                      </p:to>
                                    </p:set>
                                    <p:animEffect transition="in" filter="fade">
                                      <p:cBhvr>
                                        <p:cTn id="41" dur="2000"/>
                                        <p:tgtEl>
                                          <p:spTgt spid="8213"/>
                                        </p:tgtEl>
                                      </p:cBhvr>
                                    </p:animEffect>
                                    <p:anim calcmode="lin" valueType="num">
                                      <p:cBhvr>
                                        <p:cTn id="42" dur="2000" fill="hold"/>
                                        <p:tgtEl>
                                          <p:spTgt spid="8213"/>
                                        </p:tgtEl>
                                        <p:attrNameLst>
                                          <p:attrName>style.rotation</p:attrName>
                                        </p:attrNameLst>
                                      </p:cBhvr>
                                      <p:tavLst>
                                        <p:tav tm="0">
                                          <p:val>
                                            <p:fltVal val="720"/>
                                          </p:val>
                                        </p:tav>
                                        <p:tav tm="100000">
                                          <p:val>
                                            <p:fltVal val="0"/>
                                          </p:val>
                                        </p:tav>
                                      </p:tavLst>
                                    </p:anim>
                                    <p:anim calcmode="lin" valueType="num">
                                      <p:cBhvr>
                                        <p:cTn id="43" dur="2000" fill="hold"/>
                                        <p:tgtEl>
                                          <p:spTgt spid="8213"/>
                                        </p:tgtEl>
                                        <p:attrNameLst>
                                          <p:attrName>ppt_h</p:attrName>
                                        </p:attrNameLst>
                                      </p:cBhvr>
                                      <p:tavLst>
                                        <p:tav tm="0">
                                          <p:val>
                                            <p:fltVal val="0"/>
                                          </p:val>
                                        </p:tav>
                                        <p:tav tm="100000">
                                          <p:val>
                                            <p:strVal val="#ppt_h"/>
                                          </p:val>
                                        </p:tav>
                                      </p:tavLst>
                                    </p:anim>
                                    <p:anim calcmode="lin" valueType="num">
                                      <p:cBhvr>
                                        <p:cTn id="44" dur="2000" fill="hold"/>
                                        <p:tgtEl>
                                          <p:spTgt spid="8213"/>
                                        </p:tgtEl>
                                        <p:attrNameLst>
                                          <p:attrName>ppt_w</p:attrName>
                                        </p:attrNameLst>
                                      </p:cBhvr>
                                      <p:tavLst>
                                        <p:tav tm="0">
                                          <p:val>
                                            <p:fltVal val="0"/>
                                          </p:val>
                                        </p:tav>
                                        <p:tav tm="100000">
                                          <p:val>
                                            <p:strVal val="#ppt_w"/>
                                          </p:val>
                                        </p:tav>
                                      </p:tavLst>
                                    </p:anim>
                                  </p:childTnLst>
                                </p:cTn>
                              </p:par>
                            </p:childTnLst>
                          </p:cTn>
                        </p:par>
                        <p:par>
                          <p:cTn id="45" fill="hold" nodeType="afterGroup">
                            <p:stCondLst>
                              <p:cond delay="8000"/>
                            </p:stCondLst>
                            <p:childTnLst>
                              <p:par>
                                <p:cTn id="46" presetID="35" presetClass="entr" presetSubtype="0" fill="hold" nodeType="afterEffect">
                                  <p:stCondLst>
                                    <p:cond delay="0"/>
                                  </p:stCondLst>
                                  <p:childTnLst>
                                    <p:set>
                                      <p:cBhvr>
                                        <p:cTn id="47" dur="1" fill="hold">
                                          <p:stCondLst>
                                            <p:cond delay="0"/>
                                          </p:stCondLst>
                                        </p:cTn>
                                        <p:tgtEl>
                                          <p:spTgt spid="8211"/>
                                        </p:tgtEl>
                                        <p:attrNameLst>
                                          <p:attrName>style.visibility</p:attrName>
                                        </p:attrNameLst>
                                      </p:cBhvr>
                                      <p:to>
                                        <p:strVal val="visible"/>
                                      </p:to>
                                    </p:set>
                                    <p:animEffect transition="in" filter="fade">
                                      <p:cBhvr>
                                        <p:cTn id="48" dur="2000"/>
                                        <p:tgtEl>
                                          <p:spTgt spid="8211"/>
                                        </p:tgtEl>
                                      </p:cBhvr>
                                    </p:animEffect>
                                    <p:anim calcmode="lin" valueType="num">
                                      <p:cBhvr>
                                        <p:cTn id="49" dur="2000" fill="hold"/>
                                        <p:tgtEl>
                                          <p:spTgt spid="8211"/>
                                        </p:tgtEl>
                                        <p:attrNameLst>
                                          <p:attrName>style.rotation</p:attrName>
                                        </p:attrNameLst>
                                      </p:cBhvr>
                                      <p:tavLst>
                                        <p:tav tm="0">
                                          <p:val>
                                            <p:fltVal val="720"/>
                                          </p:val>
                                        </p:tav>
                                        <p:tav tm="100000">
                                          <p:val>
                                            <p:fltVal val="0"/>
                                          </p:val>
                                        </p:tav>
                                      </p:tavLst>
                                    </p:anim>
                                    <p:anim calcmode="lin" valueType="num">
                                      <p:cBhvr>
                                        <p:cTn id="50" dur="2000" fill="hold"/>
                                        <p:tgtEl>
                                          <p:spTgt spid="8211"/>
                                        </p:tgtEl>
                                        <p:attrNameLst>
                                          <p:attrName>ppt_h</p:attrName>
                                        </p:attrNameLst>
                                      </p:cBhvr>
                                      <p:tavLst>
                                        <p:tav tm="0">
                                          <p:val>
                                            <p:fltVal val="0"/>
                                          </p:val>
                                        </p:tav>
                                        <p:tav tm="100000">
                                          <p:val>
                                            <p:strVal val="#ppt_h"/>
                                          </p:val>
                                        </p:tav>
                                      </p:tavLst>
                                    </p:anim>
                                    <p:anim calcmode="lin" valueType="num">
                                      <p:cBhvr>
                                        <p:cTn id="51" dur="2000" fill="hold"/>
                                        <p:tgtEl>
                                          <p:spTgt spid="821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1" name="Picture 2" descr="Animal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230402" name="Rectangle 4"/>
          <p:cNvSpPr>
            <a:spLocks noGrp="1" noChangeArrowheads="1"/>
          </p:cNvSpPr>
          <p:nvPr>
            <p:ph type="title" idx="4294967295"/>
          </p:nvPr>
        </p:nvSpPr>
        <p:spPr>
          <a:xfrm>
            <a:off x="4086351" y="0"/>
            <a:ext cx="701675" cy="6858000"/>
          </a:xfrm>
          <a:solidFill>
            <a:srgbClr val="FF0000"/>
          </a:solidFill>
        </p:spPr>
        <p:txBody>
          <a:bodyPr anchor="t"/>
          <a:lstStyle/>
          <a:p>
            <a:pPr algn="ctr" eaLnBrk="1" hangingPunct="1">
              <a:spcBef>
                <a:spcPct val="50000"/>
              </a:spcBef>
            </a:pPr>
            <a:r>
              <a:rPr lang="zh-CN" altLang="en-US" sz="3600" b="1">
                <a:solidFill>
                  <a:srgbClr val="FFFFFF"/>
                </a:solidFill>
                <a:latin typeface="SimSun" pitchFamily="2" charset="-122"/>
              </a:rPr>
              <a:t>站起来</a:t>
            </a:r>
            <a:r>
              <a:rPr lang="en-US" altLang="zh-CN" sz="3600" b="1">
                <a:solidFill>
                  <a:srgbClr val="FFFFFF"/>
                </a:solidFill>
                <a:latin typeface="SimSun" pitchFamily="2" charset="-122"/>
              </a:rPr>
              <a:t> </a:t>
            </a:r>
            <a:r>
              <a:rPr lang="zh-CN" altLang="en-US" sz="3600" b="1">
                <a:solidFill>
                  <a:srgbClr val="FFFFFF"/>
                </a:solidFill>
                <a:latin typeface="SimSun" pitchFamily="2" charset="-122"/>
              </a:rPr>
              <a:t>彼</a:t>
            </a:r>
            <a:br>
              <a:rPr lang="zh-CN" altLang="en-US" sz="3600" b="1">
                <a:solidFill>
                  <a:srgbClr val="FFFFFF"/>
                </a:solidFill>
                <a:latin typeface="SimSun" pitchFamily="2" charset="-122"/>
              </a:rPr>
            </a:br>
            <a:r>
              <a:rPr lang="zh-CN" altLang="en-US" sz="3600" b="1">
                <a:solidFill>
                  <a:srgbClr val="FFFFFF"/>
                </a:solidFill>
                <a:latin typeface="SimSun" pitchFamily="2" charset="-122"/>
              </a:rPr>
              <a:t>得</a:t>
            </a:r>
            <a:br>
              <a:rPr lang="zh-CN" altLang="en-US" sz="3600" b="1">
                <a:solidFill>
                  <a:srgbClr val="FFFFFF"/>
                </a:solidFill>
                <a:latin typeface="SimSun" pitchFamily="2" charset="-122"/>
              </a:rPr>
            </a:br>
            <a:r>
              <a:rPr lang="en-US" altLang="zh-CN" sz="3600" b="1">
                <a:solidFill>
                  <a:srgbClr val="FFFFFF"/>
                </a:solidFill>
                <a:latin typeface="SimSun" pitchFamily="2" charset="-122"/>
              </a:rPr>
              <a:t>! </a:t>
            </a:r>
            <a:r>
              <a:rPr lang="zh-CN" altLang="en-US" sz="3600" b="1">
                <a:solidFill>
                  <a:srgbClr val="FFFFFF"/>
                </a:solidFill>
                <a:latin typeface="SimSun" pitchFamily="2" charset="-122"/>
              </a:rPr>
              <a:t>杀掉并吃吧</a:t>
            </a:r>
            <a:br>
              <a:rPr lang="zh-CN" altLang="en-US" sz="3600" b="1">
                <a:solidFill>
                  <a:srgbClr val="FFFFFF"/>
                </a:solidFill>
                <a:latin typeface="SimSun" pitchFamily="2" charset="-122"/>
              </a:rPr>
            </a:br>
            <a:r>
              <a:rPr lang="en-US" altLang="zh-CN" sz="3600" b="1">
                <a:solidFill>
                  <a:srgbClr val="FFFFFF"/>
                </a:solidFill>
                <a:latin typeface="SimSun" pitchFamily="2" charset="-122"/>
              </a:rPr>
              <a:t>!</a:t>
            </a:r>
          </a:p>
        </p:txBody>
      </p:sp>
      <p:sp>
        <p:nvSpPr>
          <p:cNvPr id="230403" name="Rectangle 3"/>
          <p:cNvSpPr txBox="1">
            <a:spLocks noChangeArrowheads="1"/>
          </p:cNvSpPr>
          <p:nvPr/>
        </p:nvSpPr>
        <p:spPr bwMode="auto">
          <a:xfrm>
            <a:off x="539552" y="-152400"/>
            <a:ext cx="3935412" cy="1905000"/>
          </a:xfrm>
          <a:prstGeom prst="rect">
            <a:avLst/>
          </a:prstGeom>
          <a:noFill/>
          <a:ln w="9525">
            <a:noFill/>
            <a:miter lim="800000"/>
            <a:headEnd/>
            <a:tailEnd/>
          </a:ln>
          <a:effectLst/>
        </p:spPr>
        <p:txBody>
          <a:bodyPr lIns="91358" tIns="45679" rIns="91358" bIns="45679"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4800" b="1" i="0" u="none" strike="noStrike" kern="1200" cap="none" spc="0" normalizeH="0" baseline="0" noProof="0" dirty="0">
                <a:ln>
                  <a:noFill/>
                </a:ln>
                <a:solidFill>
                  <a:srgbClr val="000000"/>
                </a:solidFill>
                <a:effectLst>
                  <a:glow rad="165100">
                    <a:prstClr val="white"/>
                  </a:glow>
                </a:effectLst>
                <a:uLnTx/>
                <a:uFillTx/>
                <a:latin typeface="SimSun" pitchFamily="2" charset="-122"/>
                <a:ea typeface="SimSun" pitchFamily="2" charset="-122"/>
                <a:cs typeface="+mn-cs"/>
              </a:rPr>
              <a:t>彼得的预备</a:t>
            </a:r>
            <a:r>
              <a:rPr kumimoji="0" lang="en-US" altLang="zh-CN" sz="4800" b="1" i="0" u="none" strike="noStrike" kern="1200" cap="none" spc="0" normalizeH="0" baseline="0" noProof="0" dirty="0">
                <a:ln>
                  <a:noFill/>
                </a:ln>
                <a:solidFill>
                  <a:srgbClr val="000000"/>
                </a:solidFill>
                <a:effectLst>
                  <a:glow rad="165100">
                    <a:prstClr val="white"/>
                  </a:glow>
                </a:effectLst>
                <a:uLnTx/>
                <a:uFillTx/>
                <a:latin typeface="SimSun" pitchFamily="2" charset="-122"/>
                <a:ea typeface="SimSun" pitchFamily="2" charset="-122"/>
                <a:cs typeface="+mn-cs"/>
              </a:rPr>
              <a:t>: </a:t>
            </a:r>
            <a:r>
              <a:rPr kumimoji="0" lang="zh-CN" altLang="en-US" sz="4800" b="1" i="0" u="none" strike="noStrike" kern="1200" cap="none" spc="0" normalizeH="0" baseline="0" noProof="0" dirty="0">
                <a:ln>
                  <a:noFill/>
                </a:ln>
                <a:solidFill>
                  <a:srgbClr val="000000"/>
                </a:solidFill>
                <a:effectLst>
                  <a:glow rad="165100">
                    <a:prstClr val="white"/>
                  </a:glow>
                </a:effectLst>
                <a:uLnTx/>
                <a:uFillTx/>
                <a:latin typeface="SimSun" pitchFamily="2" charset="-122"/>
                <a:ea typeface="SimSun" pitchFamily="2" charset="-122"/>
                <a:cs typeface="+mn-cs"/>
              </a:rPr>
              <a:t>第三步</a:t>
            </a:r>
            <a:endParaRPr kumimoji="0" lang="en-US" sz="4800" b="1" i="0" u="none" strike="noStrike" kern="1200" cap="none" spc="0" normalizeH="0" baseline="0" noProof="0" dirty="0">
              <a:ln>
                <a:noFill/>
              </a:ln>
              <a:solidFill>
                <a:srgbClr val="000000"/>
              </a:solidFill>
              <a:effectLst>
                <a:glow rad="165100">
                  <a:prstClr val="white"/>
                </a:glow>
              </a:effectLst>
              <a:uLnTx/>
              <a:uFillTx/>
              <a:latin typeface="SimSun" pitchFamily="2" charset="-122"/>
              <a:ea typeface="SimSun" pitchFamily="2" charset="-122"/>
              <a:cs typeface="+mn-cs"/>
            </a:endParaRPr>
          </a:p>
        </p:txBody>
      </p:sp>
      <p:sp>
        <p:nvSpPr>
          <p:cNvPr id="230404" name="Rectangle 2"/>
          <p:cNvSpPr txBox="1">
            <a:spLocks noChangeArrowheads="1"/>
          </p:cNvSpPr>
          <p:nvPr/>
        </p:nvSpPr>
        <p:spPr bwMode="auto">
          <a:xfrm>
            <a:off x="4643440" y="2495551"/>
            <a:ext cx="4249737" cy="5181600"/>
          </a:xfrm>
          <a:prstGeom prst="rect">
            <a:avLst/>
          </a:prstGeom>
          <a:noFill/>
          <a:ln w="9525">
            <a:noFill/>
            <a:miter lim="800000"/>
            <a:headEnd/>
            <a:tailEnd/>
          </a:ln>
          <a:effectLst/>
        </p:spPr>
        <p:txBody>
          <a:bodyPr lIns="91358" tIns="45679" rIns="91358" bIns="45679"/>
          <a:lstStyle/>
          <a:p>
            <a:pPr marL="342600" marR="0" lvl="0" indent="-342600" algn="ctr" defTabSz="914400" rtl="0" eaLnBrk="1" fontAlgn="base" latinLnBrk="0" hangingPunct="1">
              <a:lnSpc>
                <a:spcPct val="100000"/>
              </a:lnSpc>
              <a:spcBef>
                <a:spcPct val="20000"/>
              </a:spcBef>
              <a:spcAft>
                <a:spcPct val="0"/>
              </a:spcAft>
              <a:buClrTx/>
              <a:buSzTx/>
              <a:buFontTx/>
              <a:buNone/>
              <a:tabLst/>
              <a:defRPr/>
            </a:pPr>
            <a:r>
              <a:rPr kumimoji="0" lang="zh-CN" altLang="en-US" sz="3600" b="1" i="0" u="sng" strike="noStrike" kern="1200" cap="none" spc="0" normalizeH="0" baseline="0" noProof="0" dirty="0">
                <a:ln>
                  <a:noFill/>
                </a:ln>
                <a:solidFill>
                  <a:srgbClr val="000000"/>
                </a:solidFill>
                <a:effectLst>
                  <a:glow rad="165100">
                    <a:prstClr val="white"/>
                  </a:glow>
                </a:effectLst>
                <a:uLnTx/>
                <a:uFillTx/>
                <a:latin typeface="SimHei" pitchFamily="49" charset="-122"/>
                <a:ea typeface="SimHei" pitchFamily="49" charset="-122"/>
                <a:cs typeface="+mn-cs"/>
              </a:rPr>
              <a:t>食用</a:t>
            </a:r>
            <a:r>
              <a:rPr kumimoji="0" lang="en-US" altLang="zh-CN" sz="3600" b="1" i="0" u="sng" strike="noStrike" kern="1200" cap="none" spc="0" normalizeH="0" baseline="0" noProof="0" dirty="0">
                <a:ln>
                  <a:noFill/>
                </a:ln>
                <a:solidFill>
                  <a:srgbClr val="000000"/>
                </a:solidFill>
                <a:effectLst>
                  <a:glow rad="165100">
                    <a:prstClr val="white"/>
                  </a:glow>
                </a:effectLst>
                <a:uLnTx/>
                <a:uFillTx/>
                <a:latin typeface="SimHei" pitchFamily="49" charset="-122"/>
                <a:ea typeface="SimHei" pitchFamily="49" charset="-122"/>
                <a:cs typeface="+mn-cs"/>
              </a:rPr>
              <a:t>“</a:t>
            </a:r>
            <a:r>
              <a:rPr kumimoji="0" lang="zh-CN" altLang="en-US" sz="3600" b="1" i="0" u="sng" strike="noStrike" kern="1200" cap="none" spc="0" normalizeH="0" baseline="0" noProof="0" dirty="0">
                <a:ln>
                  <a:noFill/>
                </a:ln>
                <a:solidFill>
                  <a:srgbClr val="000000"/>
                </a:solidFill>
                <a:effectLst>
                  <a:glow rad="165100">
                    <a:prstClr val="white"/>
                  </a:glow>
                </a:effectLst>
                <a:uLnTx/>
                <a:uFillTx/>
                <a:latin typeface="SimHei" pitchFamily="49" charset="-122"/>
                <a:ea typeface="SimHei" pitchFamily="49" charset="-122"/>
                <a:cs typeface="+mn-cs"/>
              </a:rPr>
              <a:t>不洁净的</a:t>
            </a:r>
            <a:r>
              <a:rPr kumimoji="0" lang="en-US" altLang="zh-CN" sz="3600" b="1" i="0" u="sng" strike="noStrike" kern="1200" cap="none" spc="0" normalizeH="0" baseline="0" noProof="0" dirty="0">
                <a:ln>
                  <a:noFill/>
                </a:ln>
                <a:solidFill>
                  <a:srgbClr val="000000"/>
                </a:solidFill>
                <a:effectLst>
                  <a:glow rad="165100">
                    <a:prstClr val="white"/>
                  </a:glow>
                </a:effectLst>
                <a:uLnTx/>
                <a:uFillTx/>
                <a:latin typeface="SimHei" pitchFamily="49" charset="-122"/>
                <a:ea typeface="SimHei" pitchFamily="49" charset="-122"/>
                <a:cs typeface="+mn-cs"/>
              </a:rPr>
              <a:t>”</a:t>
            </a:r>
            <a:r>
              <a:rPr kumimoji="0" lang="zh-CN" altLang="en-US" sz="3600" b="1" i="0" u="sng" strike="noStrike" kern="1200" cap="none" spc="0" normalizeH="0" baseline="0" noProof="0" dirty="0">
                <a:ln>
                  <a:noFill/>
                </a:ln>
                <a:solidFill>
                  <a:srgbClr val="000000"/>
                </a:solidFill>
                <a:effectLst>
                  <a:glow rad="165100">
                    <a:prstClr val="white"/>
                  </a:glow>
                </a:effectLst>
                <a:uLnTx/>
                <a:uFillTx/>
                <a:latin typeface="SimHei" pitchFamily="49" charset="-122"/>
                <a:ea typeface="SimHei" pitchFamily="49" charset="-122"/>
                <a:cs typeface="+mn-cs"/>
              </a:rPr>
              <a:t>食物</a:t>
            </a:r>
            <a:r>
              <a:rPr kumimoji="0" lang="en-US" altLang="zh-CN" sz="3600" b="1" i="0" u="sng" strike="noStrike" kern="1200" cap="none" spc="0" normalizeH="0" baseline="0" noProof="0" dirty="0">
                <a:ln>
                  <a:noFill/>
                </a:ln>
                <a:solidFill>
                  <a:srgbClr val="000000"/>
                </a:solidFill>
                <a:effectLst>
                  <a:glow rad="165100">
                    <a:prstClr val="white"/>
                  </a:glow>
                </a:effectLst>
                <a:uLnTx/>
                <a:uFillTx/>
                <a:latin typeface="SimHei" pitchFamily="49" charset="-122"/>
                <a:ea typeface="SimHei" pitchFamily="49" charset="-122"/>
                <a:cs typeface="+mn-cs"/>
              </a:rPr>
              <a:t> (10:8-16)</a:t>
            </a:r>
            <a:endParaRPr kumimoji="0" lang="en-US" altLang="zh-CN" sz="3200" b="1" i="0" u="none" strike="noStrike" kern="1200" cap="none" spc="0" normalizeH="0" baseline="0" noProof="0" dirty="0">
              <a:ln>
                <a:noFill/>
              </a:ln>
              <a:solidFill>
                <a:srgbClr val="000000"/>
              </a:solidFill>
              <a:effectLst>
                <a:glow rad="165100">
                  <a:prstClr val="white"/>
                </a:glow>
              </a:effectLst>
              <a:uLnTx/>
              <a:uFillTx/>
              <a:latin typeface="SimHei" pitchFamily="49" charset="-122"/>
              <a:ea typeface="SimHei" pitchFamily="49" charset="-122"/>
              <a:cs typeface="+mn-cs"/>
            </a:endParaRPr>
          </a:p>
          <a:p>
            <a:pPr marL="342600" marR="0" lvl="0" indent="-342600" algn="ctr" defTabSz="914400" rtl="0" eaLnBrk="1" fontAlgn="base" latinLnBrk="0" hangingPunct="1">
              <a:lnSpc>
                <a:spcPct val="100000"/>
              </a:lnSpc>
              <a:spcBef>
                <a:spcPct val="20000"/>
              </a:spcBef>
              <a:spcAft>
                <a:spcPct val="0"/>
              </a:spcAft>
              <a:buClrTx/>
              <a:buSzTx/>
              <a:buFontTx/>
              <a:buNone/>
              <a:tabLst/>
              <a:defRPr/>
            </a:pPr>
            <a:r>
              <a:rPr kumimoji="0" lang="en-US" altLang="zh-CN" sz="3600" b="1" i="0" u="none" strike="noStrike" kern="1200" cap="none" spc="0" normalizeH="0" baseline="0" noProof="0" dirty="0">
                <a:ln>
                  <a:noFill/>
                </a:ln>
                <a:solidFill>
                  <a:srgbClr val="000000"/>
                </a:solidFill>
                <a:effectLst>
                  <a:glow rad="165100">
                    <a:prstClr val="white"/>
                  </a:glow>
                </a:effectLst>
                <a:uLnTx/>
                <a:uFillTx/>
                <a:latin typeface="SimHei" pitchFamily="49" charset="-122"/>
                <a:ea typeface="SimHei" pitchFamily="49" charset="-122"/>
                <a:cs typeface="+mn-cs"/>
              </a:rPr>
              <a:t>	</a:t>
            </a:r>
            <a:r>
              <a:rPr kumimoji="0" lang="zh-CN" altLang="en-US" sz="3600" b="1" i="0" u="none" strike="noStrike" kern="1200" cap="none" spc="0" normalizeH="0" baseline="0" noProof="0" dirty="0">
                <a:ln>
                  <a:noFill/>
                </a:ln>
                <a:solidFill>
                  <a:srgbClr val="000000"/>
                </a:solidFill>
                <a:effectLst>
                  <a:glow rad="165100">
                    <a:prstClr val="white"/>
                  </a:glow>
                </a:effectLst>
                <a:uLnTx/>
                <a:uFillTx/>
                <a:latin typeface="SimHei" pitchFamily="49" charset="-122"/>
                <a:ea typeface="SimHei" pitchFamily="49" charset="-122"/>
                <a:cs typeface="+mn-cs"/>
              </a:rPr>
              <a:t>大布</a:t>
            </a:r>
            <a:r>
              <a:rPr kumimoji="0" lang="en-US" altLang="zh-CN" sz="3600" b="1" i="0" u="none" strike="noStrike" kern="1200" cap="none" spc="0" normalizeH="0" baseline="0" noProof="0" dirty="0">
                <a:ln>
                  <a:noFill/>
                </a:ln>
                <a:solidFill>
                  <a:srgbClr val="000000"/>
                </a:solidFill>
                <a:effectLst>
                  <a:glow rad="165100">
                    <a:prstClr val="white"/>
                  </a:glow>
                </a:effectLst>
                <a:uLnTx/>
                <a:uFillTx/>
                <a:latin typeface="SimHei" pitchFamily="49" charset="-122"/>
                <a:ea typeface="SimHei" pitchFamily="49" charset="-122"/>
                <a:cs typeface="+mn-cs"/>
              </a:rPr>
              <a:t>“</a:t>
            </a:r>
            <a:r>
              <a:rPr kumimoji="0" lang="zh-CN" altLang="en-US" sz="3600" b="1" i="0" u="none" strike="noStrike" kern="1200" cap="none" spc="0" normalizeH="0" baseline="0" noProof="0" dirty="0">
                <a:ln>
                  <a:noFill/>
                </a:ln>
                <a:solidFill>
                  <a:srgbClr val="000000"/>
                </a:solidFill>
                <a:effectLst>
                  <a:glow rad="165100">
                    <a:prstClr val="white"/>
                  </a:glow>
                </a:effectLst>
                <a:uLnTx/>
                <a:uFillTx/>
                <a:latin typeface="SimHei" pitchFamily="49" charset="-122"/>
                <a:ea typeface="SimHei" pitchFamily="49" charset="-122"/>
                <a:cs typeface="+mn-cs"/>
              </a:rPr>
              <a:t>里面有地上各样四足的走兽和昆虫，并天上的飞鸟”</a:t>
            </a:r>
            <a:r>
              <a:rPr kumimoji="0" lang="en-US" altLang="zh-CN" sz="3600" b="1" i="0" u="none" strike="noStrike" kern="1200" cap="none" spc="0" normalizeH="0" baseline="0" noProof="0" dirty="0">
                <a:ln>
                  <a:noFill/>
                </a:ln>
                <a:solidFill>
                  <a:srgbClr val="000000"/>
                </a:solidFill>
                <a:effectLst>
                  <a:glow rad="165100">
                    <a:prstClr val="white"/>
                  </a:glow>
                </a:effectLst>
                <a:uLnTx/>
                <a:uFillTx/>
                <a:latin typeface="SimHei" pitchFamily="49" charset="-122"/>
                <a:ea typeface="SimHei" pitchFamily="49" charset="-122"/>
                <a:cs typeface="+mn-cs"/>
              </a:rPr>
              <a:t>(10:12) </a:t>
            </a:r>
          </a:p>
        </p:txBody>
      </p:sp>
    </p:spTree>
    <p:extLst>
      <p:ext uri="{BB962C8B-B14F-4D97-AF65-F5344CB8AC3E}">
        <p14:creationId xmlns:p14="http://schemas.microsoft.com/office/powerpoint/2010/main" val="4138002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99010" name="Rectangle 2"/>
          <p:cNvSpPr>
            <a:spLocks noGrp="1" noChangeArrowheads="1"/>
          </p:cNvSpPr>
          <p:nvPr>
            <p:ph type="title" idx="4294967295"/>
          </p:nvPr>
        </p:nvSpPr>
        <p:spPr>
          <a:xfrm>
            <a:off x="611436" y="646138"/>
            <a:ext cx="9001125" cy="982662"/>
          </a:xfrm>
          <a:noFill/>
        </p:spPr>
        <p:txBody>
          <a:bodyPr/>
          <a:lstStyle/>
          <a:p>
            <a:pPr algn="l" eaLnBrk="1" hangingPunct="1">
              <a:defRPr/>
            </a:pPr>
            <a:r>
              <a:rPr lang="zh-CN" altLang="en-US" sz="5400" b="1" dirty="0">
                <a:solidFill>
                  <a:srgbClr val="FFFF00"/>
                </a:solidFill>
                <a:effectLst>
                  <a:outerShdw blurRad="38100" dist="38100" dir="2700000" algn="tl">
                    <a:srgbClr val="000000"/>
                  </a:outerShdw>
                </a:effectLst>
                <a:ea typeface="SimHei" charset="0"/>
                <a:cs typeface="SimHei" charset="0"/>
              </a:rPr>
              <a:t>什么食物？</a:t>
            </a:r>
            <a:endParaRPr lang="en-US" altLang="zh-CN" sz="5400" b="1" dirty="0">
              <a:solidFill>
                <a:srgbClr val="FFFF00"/>
              </a:solidFill>
              <a:effectLst>
                <a:outerShdw blurRad="38100" dist="38100" dir="2700000" algn="tl">
                  <a:srgbClr val="000000"/>
                </a:outerShdw>
              </a:effectLst>
              <a:ea typeface="SimHei" charset="0"/>
              <a:cs typeface="SimHei" charset="0"/>
            </a:endParaRPr>
          </a:p>
        </p:txBody>
      </p:sp>
      <p:pic>
        <p:nvPicPr>
          <p:cNvPr id="299014" name="Picture 6" descr="Camel"/>
          <p:cNvPicPr>
            <a:picLocks noGrp="1" noChangeAspect="1" noChangeArrowheads="1"/>
          </p:cNvPicPr>
          <p:nvPr>
            <p:ph sz="half" idx="4294967295"/>
          </p:nvPr>
        </p:nvPicPr>
        <p:blipFill>
          <a:blip r:embed="rId5" cstate="print"/>
          <a:srcRect/>
          <a:stretch>
            <a:fillRect/>
          </a:stretch>
        </p:blipFill>
        <p:spPr>
          <a:xfrm>
            <a:off x="3810000" y="3302001"/>
            <a:ext cx="5334000" cy="3556000"/>
          </a:xfrm>
        </p:spPr>
      </p:pic>
      <p:sp>
        <p:nvSpPr>
          <p:cNvPr id="299013" name="Rectangle 5"/>
          <p:cNvSpPr>
            <a:spLocks noChangeArrowheads="1"/>
          </p:cNvSpPr>
          <p:nvPr/>
        </p:nvSpPr>
        <p:spPr bwMode="auto">
          <a:xfrm rot="-1868869">
            <a:off x="914416" y="1466297"/>
            <a:ext cx="6264275" cy="3176108"/>
          </a:xfrm>
          <a:prstGeom prst="rect">
            <a:avLst/>
          </a:prstGeom>
          <a:noFill/>
          <a:ln w="9525">
            <a:noFill/>
            <a:miter lim="800000"/>
            <a:headEnd/>
            <a:tailEnd/>
          </a:ln>
          <a:effectLst/>
        </p:spPr>
        <p:txBody>
          <a:bodyPr lIns="91358" tIns="45679" rIns="91358" bIns="45679">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4000" b="1" i="0" u="none" strike="noStrike" kern="1200" cap="none" spc="0" normalizeH="0" baseline="0" noProof="0" dirty="0">
                <a:ln>
                  <a:noFill/>
                </a:ln>
                <a:solidFill>
                  <a:srgbClr val="FFFFFF"/>
                </a:solidFill>
                <a:effectLst/>
                <a:uLnTx/>
                <a:uFillTx/>
                <a:latin typeface="SimHei" charset="0"/>
                <a:ea typeface="SimHei" charset="0"/>
                <a:cs typeface="SimHei" charset="0"/>
              </a:rPr>
              <a:t>骆驼</a:t>
            </a:r>
            <a:r>
              <a:rPr kumimoji="0" lang="en-US" altLang="zh-CN" sz="4000" b="1" i="0" u="none" strike="noStrike" kern="1200" cap="none" spc="0" normalizeH="0" baseline="0" noProof="0" dirty="0">
                <a:ln>
                  <a:noFill/>
                </a:ln>
                <a:solidFill>
                  <a:srgbClr val="FFFFFF"/>
                </a:solidFill>
                <a:effectLst/>
                <a:uLnTx/>
                <a:uFillTx/>
                <a:latin typeface="SimHei" charset="0"/>
                <a:ea typeface="SimHei" charset="0"/>
                <a:cs typeface="SimHei" charset="0"/>
              </a:rPr>
              <a:t>, </a:t>
            </a:r>
            <a:r>
              <a:rPr kumimoji="0" lang="zh-CN" altLang="en-US" sz="4000" b="1" i="0" u="none" strike="noStrike" kern="1200" cap="none" spc="0" normalizeH="0" baseline="0" noProof="0" dirty="0">
                <a:ln>
                  <a:noFill/>
                </a:ln>
                <a:solidFill>
                  <a:srgbClr val="FFFFFF"/>
                </a:solidFill>
                <a:effectLst/>
                <a:uLnTx/>
                <a:uFillTx/>
                <a:latin typeface="SimHei" charset="0"/>
                <a:ea typeface="SimHei" charset="0"/>
                <a:cs typeface="SimHei" charset="0"/>
              </a:rPr>
              <a:t>兔子</a:t>
            </a:r>
            <a:r>
              <a:rPr kumimoji="0" lang="en-US" altLang="zh-CN" sz="4000" b="1" i="0" u="none" strike="noStrike" kern="1200" cap="none" spc="0" normalizeH="0" baseline="0" noProof="0" dirty="0">
                <a:ln>
                  <a:noFill/>
                </a:ln>
                <a:solidFill>
                  <a:srgbClr val="FFFFFF"/>
                </a:solidFill>
                <a:effectLst/>
                <a:uLnTx/>
                <a:uFillTx/>
                <a:latin typeface="SimHei" charset="0"/>
                <a:ea typeface="SimHei" charset="0"/>
                <a:cs typeface="SimHei" charset="0"/>
              </a:rPr>
              <a:t>, </a:t>
            </a:r>
            <a:r>
              <a:rPr kumimoji="0" lang="zh-CN" altLang="en-US" sz="4000" b="1" i="0" u="none" strike="noStrike" kern="1200" cap="none" spc="0" normalizeH="0" baseline="0" noProof="0" dirty="0">
                <a:ln>
                  <a:noFill/>
                </a:ln>
                <a:solidFill>
                  <a:srgbClr val="FFFFFF"/>
                </a:solidFill>
                <a:effectLst/>
                <a:uLnTx/>
                <a:uFillTx/>
                <a:latin typeface="SimHei" charset="0"/>
                <a:ea typeface="SimHei" charset="0"/>
                <a:cs typeface="SimHei" charset="0"/>
              </a:rPr>
              <a:t>咸肉</a:t>
            </a:r>
            <a:r>
              <a:rPr kumimoji="0" lang="en-US" altLang="zh-CN" sz="4000" b="1" i="0" u="none" strike="noStrike" kern="1200" cap="none" spc="0" normalizeH="0" baseline="0" noProof="0" dirty="0">
                <a:ln>
                  <a:noFill/>
                </a:ln>
                <a:solidFill>
                  <a:srgbClr val="FFFFFF"/>
                </a:solidFill>
                <a:effectLst/>
                <a:uLnTx/>
                <a:uFillTx/>
                <a:latin typeface="SimHei" charset="0"/>
                <a:ea typeface="SimHei" charset="0"/>
                <a:cs typeface="SimHei" charset="0"/>
              </a:rPr>
              <a:t>, </a:t>
            </a:r>
            <a:r>
              <a:rPr kumimoji="0" lang="zh-CN" altLang="en-US" sz="4000" b="1" i="0" u="none" strike="noStrike" kern="1200" cap="none" spc="0" normalizeH="0" baseline="0" noProof="0" dirty="0">
                <a:ln>
                  <a:noFill/>
                </a:ln>
                <a:solidFill>
                  <a:srgbClr val="FFFFFF"/>
                </a:solidFill>
                <a:effectLst/>
                <a:uLnTx/>
                <a:uFillTx/>
                <a:latin typeface="SimHei" charset="0"/>
                <a:ea typeface="SimHei" charset="0"/>
                <a:cs typeface="SimHei" charset="0"/>
              </a:rPr>
              <a:t>火腿</a:t>
            </a:r>
            <a:r>
              <a:rPr kumimoji="0" lang="en-US" altLang="zh-CN" sz="4000" b="1" i="0" u="none" strike="noStrike" kern="1200" cap="none" spc="0" normalizeH="0" baseline="0" noProof="0" dirty="0">
                <a:ln>
                  <a:noFill/>
                </a:ln>
                <a:solidFill>
                  <a:srgbClr val="FFFFFF"/>
                </a:solidFill>
                <a:effectLst/>
                <a:uLnTx/>
                <a:uFillTx/>
                <a:latin typeface="SimHei" charset="0"/>
                <a:ea typeface="SimHei" charset="0"/>
                <a:cs typeface="SimHei" charset="0"/>
              </a:rPr>
              <a:t>, </a:t>
            </a:r>
            <a:r>
              <a:rPr kumimoji="0" lang="zh-CN" altLang="en-US" sz="4000" b="1" i="0" u="none" strike="noStrike" kern="1200" cap="none" spc="0" normalizeH="0" baseline="0" noProof="0" dirty="0">
                <a:ln>
                  <a:noFill/>
                </a:ln>
                <a:solidFill>
                  <a:srgbClr val="FFFFFF"/>
                </a:solidFill>
                <a:effectLst/>
                <a:uLnTx/>
                <a:uFillTx/>
                <a:latin typeface="SimHei" charset="0"/>
                <a:ea typeface="SimHei" charset="0"/>
                <a:cs typeface="SimHei" charset="0"/>
              </a:rPr>
              <a:t>蛇</a:t>
            </a:r>
            <a:r>
              <a:rPr kumimoji="0" lang="en-US" altLang="zh-CN" sz="4000" b="1" i="0" u="none" strike="noStrike" kern="1200" cap="none" spc="0" normalizeH="0" baseline="0" noProof="0" dirty="0">
                <a:ln>
                  <a:noFill/>
                </a:ln>
                <a:solidFill>
                  <a:srgbClr val="FFFFFF"/>
                </a:solidFill>
                <a:effectLst/>
                <a:uLnTx/>
                <a:uFillTx/>
                <a:latin typeface="SimHei" charset="0"/>
                <a:ea typeface="SimHei" charset="0"/>
                <a:cs typeface="SimHei" charset="0"/>
              </a:rPr>
              <a:t>, </a:t>
            </a:r>
            <a:r>
              <a:rPr kumimoji="0" lang="zh-CN" altLang="en-US" sz="4000" b="1" i="0" u="none" strike="noStrike" kern="1200" cap="none" spc="0" normalizeH="0" baseline="0" noProof="0" dirty="0">
                <a:ln>
                  <a:noFill/>
                </a:ln>
                <a:solidFill>
                  <a:srgbClr val="FFFFFF"/>
                </a:solidFill>
                <a:effectLst/>
                <a:uLnTx/>
                <a:uFillTx/>
                <a:latin typeface="SimHei" charset="0"/>
                <a:ea typeface="SimHei" charset="0"/>
                <a:cs typeface="SimHei" charset="0"/>
              </a:rPr>
              <a:t>还有鹰</a:t>
            </a:r>
            <a:r>
              <a:rPr kumimoji="0" lang="en-US" altLang="zh-CN" sz="4000" b="1" i="0" u="none" strike="noStrike" kern="1200" cap="none" spc="0" normalizeH="0" baseline="0" noProof="0" dirty="0">
                <a:ln>
                  <a:noFill/>
                </a:ln>
                <a:solidFill>
                  <a:srgbClr val="FFFFFF"/>
                </a:solidFill>
                <a:effectLst/>
                <a:uLnTx/>
                <a:uFillTx/>
                <a:latin typeface="SimHei" charset="0"/>
                <a:ea typeface="SimHei" charset="0"/>
                <a:cs typeface="SimHei" charset="0"/>
              </a:rPr>
              <a:t>, </a:t>
            </a:r>
            <a:r>
              <a:rPr kumimoji="0" lang="zh-CN" altLang="en-US" sz="4000" b="1" i="0" u="none" strike="noStrike" kern="1200" cap="none" spc="0" normalizeH="0" baseline="0" noProof="0" dirty="0">
                <a:ln>
                  <a:noFill/>
                </a:ln>
                <a:solidFill>
                  <a:srgbClr val="FFFFFF"/>
                </a:solidFill>
                <a:effectLst/>
                <a:uLnTx/>
                <a:uFillTx/>
                <a:latin typeface="SimHei" charset="0"/>
                <a:ea typeface="SimHei" charset="0"/>
                <a:cs typeface="SimHei" charset="0"/>
              </a:rPr>
              <a:t>秃鹰</a:t>
            </a:r>
            <a:r>
              <a:rPr kumimoji="0" lang="en-US" altLang="zh-CN" sz="4000" b="1" i="0" u="none" strike="noStrike" kern="1200" cap="none" spc="0" normalizeH="0" baseline="0" noProof="0" dirty="0">
                <a:ln>
                  <a:noFill/>
                </a:ln>
                <a:solidFill>
                  <a:srgbClr val="FFFFFF"/>
                </a:solidFill>
                <a:effectLst/>
                <a:uLnTx/>
                <a:uFillTx/>
                <a:latin typeface="SimHei" charset="0"/>
                <a:ea typeface="SimHei" charset="0"/>
                <a:cs typeface="SimHei" charset="0"/>
              </a:rPr>
              <a:t>, </a:t>
            </a:r>
            <a:r>
              <a:rPr kumimoji="0" lang="zh-CN" altLang="en-US" sz="4000" b="1" i="0" u="none" strike="noStrike" kern="1200" cap="none" spc="0" normalizeH="0" baseline="0" noProof="0" dirty="0">
                <a:ln>
                  <a:noFill/>
                </a:ln>
                <a:solidFill>
                  <a:srgbClr val="FFFFFF"/>
                </a:solidFill>
                <a:effectLst/>
                <a:uLnTx/>
                <a:uFillTx/>
                <a:latin typeface="SimHei" charset="0"/>
                <a:ea typeface="SimHei" charset="0"/>
                <a:cs typeface="SimHei" charset="0"/>
              </a:rPr>
              <a:t>渡鸦</a:t>
            </a:r>
            <a:r>
              <a:rPr kumimoji="0" lang="en-US" altLang="zh-CN" sz="4000" b="1" i="0" u="none" strike="noStrike" kern="1200" cap="none" spc="0" normalizeH="0" baseline="0" noProof="0" dirty="0">
                <a:ln>
                  <a:noFill/>
                </a:ln>
                <a:solidFill>
                  <a:srgbClr val="FFFFFF"/>
                </a:solidFill>
                <a:effectLst/>
                <a:uLnTx/>
                <a:uFillTx/>
                <a:latin typeface="SimHei" charset="0"/>
                <a:ea typeface="SimHei" charset="0"/>
                <a:cs typeface="SimHei" charset="0"/>
              </a:rPr>
              <a:t>, </a:t>
            </a:r>
            <a:r>
              <a:rPr kumimoji="0" lang="zh-CN" altLang="en-US" sz="4000" b="1" i="0" u="none" strike="noStrike" kern="1200" cap="none" spc="0" normalizeH="0" baseline="0" noProof="0" dirty="0">
                <a:ln>
                  <a:noFill/>
                </a:ln>
                <a:solidFill>
                  <a:srgbClr val="FFFFFF"/>
                </a:solidFill>
                <a:effectLst/>
                <a:uLnTx/>
                <a:uFillTx/>
                <a:latin typeface="SimHei" charset="0"/>
                <a:ea typeface="SimHei" charset="0"/>
                <a:cs typeface="SimHei" charset="0"/>
              </a:rPr>
              <a:t>一些鸢和猫头鹰</a:t>
            </a:r>
            <a:r>
              <a:rPr kumimoji="0" lang="en-US" altLang="zh-CN" sz="4000" b="1" i="0" u="none" strike="noStrike" kern="1200" cap="none" spc="0" normalizeH="0" baseline="0" noProof="0" dirty="0">
                <a:ln>
                  <a:noFill/>
                </a:ln>
                <a:solidFill>
                  <a:srgbClr val="FFFFFF"/>
                </a:solidFill>
                <a:effectLst/>
                <a:uLnTx/>
                <a:uFillTx/>
                <a:latin typeface="SimHei" charset="0"/>
                <a:ea typeface="SimHei" charset="0"/>
                <a:cs typeface="SimHei" charset="0"/>
              </a:rPr>
              <a:t>, </a:t>
            </a:r>
            <a:r>
              <a:rPr kumimoji="0" lang="zh-CN" altLang="en-US" sz="4000" b="1" i="0" u="none" strike="noStrike" kern="1200" cap="none" spc="0" normalizeH="0" baseline="0" noProof="0" dirty="0">
                <a:ln>
                  <a:noFill/>
                </a:ln>
                <a:solidFill>
                  <a:srgbClr val="FFFFFF"/>
                </a:solidFill>
                <a:effectLst/>
                <a:uLnTx/>
                <a:uFillTx/>
                <a:latin typeface="SimHei" charset="0"/>
                <a:ea typeface="SimHei" charset="0"/>
                <a:cs typeface="SimHei" charset="0"/>
              </a:rPr>
              <a:t>海鸥</a:t>
            </a:r>
            <a:r>
              <a:rPr kumimoji="0" lang="en-US" altLang="zh-CN" sz="4000" b="1" i="0" u="none" strike="noStrike" kern="1200" cap="none" spc="0" normalizeH="0" baseline="0" noProof="0" dirty="0">
                <a:ln>
                  <a:noFill/>
                </a:ln>
                <a:solidFill>
                  <a:srgbClr val="FFFFFF"/>
                </a:solidFill>
                <a:effectLst/>
                <a:uLnTx/>
                <a:uFillTx/>
                <a:latin typeface="SimHei" charset="0"/>
                <a:ea typeface="SimHei" charset="0"/>
                <a:cs typeface="SimHei" charset="0"/>
              </a:rPr>
              <a:t>, </a:t>
            </a:r>
            <a:r>
              <a:rPr kumimoji="0" lang="zh-CN" altLang="en-US" sz="4000" b="1" i="0" u="none" strike="noStrike" kern="1200" cap="none" spc="0" normalizeH="0" baseline="0" noProof="0" dirty="0">
                <a:ln>
                  <a:noFill/>
                </a:ln>
                <a:solidFill>
                  <a:srgbClr val="FFFFFF"/>
                </a:solidFill>
                <a:effectLst/>
                <a:uLnTx/>
                <a:uFillTx/>
                <a:latin typeface="SimHei" charset="0"/>
                <a:ea typeface="SimHei" charset="0"/>
                <a:cs typeface="SimHei" charset="0"/>
              </a:rPr>
              <a:t>任何一种隼</a:t>
            </a:r>
            <a:r>
              <a:rPr kumimoji="0" lang="en-US" altLang="zh-CN" sz="4000" b="1" i="0" u="none" strike="noStrike" kern="1200" cap="none" spc="0" normalizeH="0" baseline="0" noProof="0" dirty="0">
                <a:ln>
                  <a:noFill/>
                </a:ln>
                <a:solidFill>
                  <a:srgbClr val="FFFFFF"/>
                </a:solidFill>
                <a:effectLst/>
                <a:uLnTx/>
                <a:uFillTx/>
                <a:latin typeface="SimHei" charset="0"/>
                <a:ea typeface="SimHei" charset="0"/>
                <a:cs typeface="SimHei" charset="0"/>
              </a:rPr>
              <a:t>,</a:t>
            </a:r>
            <a:r>
              <a:rPr kumimoji="0" lang="zh-CN" altLang="en-US" sz="4000" b="1" i="0" u="none" strike="noStrike" kern="1200" cap="none" spc="0" normalizeH="0" baseline="0" noProof="0" dirty="0">
                <a:ln>
                  <a:noFill/>
                </a:ln>
                <a:solidFill>
                  <a:srgbClr val="FFFFFF"/>
                </a:solidFill>
                <a:effectLst/>
                <a:uLnTx/>
                <a:uFillTx/>
                <a:latin typeface="SimHei" charset="0"/>
                <a:ea typeface="SimHei" charset="0"/>
                <a:cs typeface="SimHei" charset="0"/>
              </a:rPr>
              <a:t>鹳</a:t>
            </a:r>
            <a:r>
              <a:rPr kumimoji="0" lang="en-US" altLang="zh-CN" sz="4000" b="1" i="0" u="none" strike="noStrike" kern="1200" cap="none" spc="0" normalizeH="0" baseline="0" noProof="0" dirty="0">
                <a:ln>
                  <a:noFill/>
                </a:ln>
                <a:solidFill>
                  <a:srgbClr val="FFFFFF"/>
                </a:solidFill>
                <a:effectLst/>
                <a:uLnTx/>
                <a:uFillTx/>
                <a:latin typeface="SimHei" charset="0"/>
                <a:ea typeface="SimHei" charset="0"/>
                <a:cs typeface="SimHei" charset="0"/>
              </a:rPr>
              <a:t> , </a:t>
            </a:r>
            <a:r>
              <a:rPr kumimoji="0" lang="zh-CN" altLang="en-US" sz="4000" b="1" i="0" u="none" strike="noStrike" kern="1200" cap="none" spc="0" normalizeH="0" baseline="0" noProof="0" dirty="0">
                <a:ln>
                  <a:noFill/>
                </a:ln>
                <a:solidFill>
                  <a:srgbClr val="FFFFFF"/>
                </a:solidFill>
                <a:effectLst/>
                <a:uLnTx/>
                <a:uFillTx/>
                <a:latin typeface="SimHei" charset="0"/>
                <a:ea typeface="SimHei" charset="0"/>
                <a:cs typeface="SimHei" charset="0"/>
              </a:rPr>
              <a:t>任何一种苍鹭</a:t>
            </a:r>
            <a:r>
              <a:rPr kumimoji="0" lang="en-US" altLang="zh-CN" sz="4000" b="1" i="0" u="none" strike="noStrike" kern="1200" cap="none" spc="0" normalizeH="0" baseline="0" noProof="0" dirty="0">
                <a:ln>
                  <a:noFill/>
                </a:ln>
                <a:solidFill>
                  <a:srgbClr val="FFFFFF"/>
                </a:solidFill>
                <a:effectLst/>
                <a:uLnTx/>
                <a:uFillTx/>
                <a:latin typeface="SimHei" charset="0"/>
                <a:ea typeface="SimHei" charset="0"/>
                <a:cs typeface="SimHei" charset="0"/>
              </a:rPr>
              <a:t>, </a:t>
            </a:r>
            <a:r>
              <a:rPr kumimoji="0" lang="zh-CN" altLang="en-US" sz="4000" b="1" i="0" u="none" strike="noStrike" kern="1200" cap="none" spc="0" normalizeH="0" baseline="0" noProof="0" dirty="0">
                <a:ln>
                  <a:noFill/>
                </a:ln>
                <a:solidFill>
                  <a:srgbClr val="FFFFFF"/>
                </a:solidFill>
                <a:effectLst/>
                <a:uLnTx/>
                <a:uFillTx/>
                <a:latin typeface="SimHei" charset="0"/>
                <a:ea typeface="SimHei" charset="0"/>
                <a:cs typeface="SimHei" charset="0"/>
              </a:rPr>
              <a:t>还有蝙蝠。</a:t>
            </a:r>
            <a:endParaRPr kumimoji="0" lang="en-US" altLang="zh-CN" sz="4000" b="1" i="0" u="none" strike="noStrike" kern="1200" cap="none" spc="0" normalizeH="0" baseline="0" noProof="0" dirty="0">
              <a:ln>
                <a:noFill/>
              </a:ln>
              <a:solidFill>
                <a:srgbClr val="FFFFFF"/>
              </a:solidFill>
              <a:effectLst/>
              <a:uLnTx/>
              <a:uFillTx/>
              <a:latin typeface="SimHei" charset="0"/>
              <a:ea typeface="SimHei" charset="0"/>
              <a:cs typeface="SimHei" charset="0"/>
            </a:endParaRPr>
          </a:p>
        </p:txBody>
      </p:sp>
      <p:sp>
        <p:nvSpPr>
          <p:cNvPr id="313350" name="TextBox 5"/>
          <p:cNvSpPr txBox="1">
            <a:spLocks noChangeArrowheads="1"/>
          </p:cNvSpPr>
          <p:nvPr/>
        </p:nvSpPr>
        <p:spPr bwMode="auto">
          <a:xfrm>
            <a:off x="539751" y="6305946"/>
            <a:ext cx="2075533" cy="579526"/>
          </a:xfrm>
          <a:prstGeom prst="rect">
            <a:avLst/>
          </a:prstGeom>
          <a:noFill/>
          <a:ln w="9525">
            <a:noFill/>
            <a:miter lim="800000"/>
            <a:headEnd/>
            <a:tailEnd/>
          </a:ln>
        </p:spPr>
        <p:txBody>
          <a:bodyPr wrap="none" lIns="91358" tIns="45679" rIns="91358" bIns="45679">
            <a:spAutoFit/>
          </a:bodyPr>
          <a:lstStyle/>
          <a:p>
            <a:pPr marL="0" marR="0" lvl="0" indent="0" algn="l" defTabSz="914400" rtl="0" eaLnBrk="1" fontAlgn="base" latinLnBrk="0" hangingPunct="1">
              <a:lnSpc>
                <a:spcPct val="100000"/>
              </a:lnSpc>
              <a:spcBef>
                <a:spcPct val="20000"/>
              </a:spcBef>
              <a:spcAft>
                <a:spcPct val="0"/>
              </a:spcAft>
              <a:buClr>
                <a:srgbClr val="FF9933"/>
              </a:buClr>
              <a:buSzTx/>
              <a:buFontTx/>
              <a:buNone/>
              <a:tabLst/>
              <a:defRPr/>
            </a:pPr>
            <a:r>
              <a:rPr kumimoji="0" lang="zh-CN" altLang="en-US" sz="32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SimHei" pitchFamily="49" charset="-122"/>
                <a:ea typeface="SimHei" pitchFamily="49" charset="-122"/>
                <a:cs typeface="+mn-cs"/>
              </a:rPr>
              <a:t>利未记 </a:t>
            </a:r>
            <a:r>
              <a:rPr kumimoji="0" lang="en-US" altLang="zh-CN" sz="32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SimHei" pitchFamily="49" charset="-122"/>
                <a:ea typeface="SimHei" pitchFamily="49" charset="-122"/>
                <a:cs typeface="+mn-cs"/>
              </a:rPr>
              <a:t>11</a:t>
            </a:r>
          </a:p>
        </p:txBody>
      </p:sp>
    </p:spTree>
    <p:extLst>
      <p:ext uri="{BB962C8B-B14F-4D97-AF65-F5344CB8AC3E}">
        <p14:creationId xmlns:p14="http://schemas.microsoft.com/office/powerpoint/2010/main" val="177472984"/>
      </p:ext>
    </p:extLst>
  </p:cSld>
  <p:clrMapOvr>
    <a:overrideClrMapping bg1="dk2" tx1="lt1" bg2="dk1"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99010"/>
                                        </p:tgtEl>
                                        <p:attrNameLst>
                                          <p:attrName>style.visibility</p:attrName>
                                        </p:attrNameLst>
                                      </p:cBhvr>
                                      <p:to>
                                        <p:strVal val="visible"/>
                                      </p:to>
                                    </p:set>
                                    <p:animEffect transition="in" filter="fade">
                                      <p:cBhvr>
                                        <p:cTn id="7" dur="770" decel="100000"/>
                                        <p:tgtEl>
                                          <p:spTgt spid="299010"/>
                                        </p:tgtEl>
                                      </p:cBhvr>
                                    </p:animEffect>
                                    <p:animScale>
                                      <p:cBhvr>
                                        <p:cTn id="8" dur="770" decel="100000"/>
                                        <p:tgtEl>
                                          <p:spTgt spid="299010"/>
                                        </p:tgtEl>
                                      </p:cBhvr>
                                      <p:from x="10000" y="10000"/>
                                      <p:to x="200000" y="450000"/>
                                    </p:animScale>
                                    <p:animScale>
                                      <p:cBhvr>
                                        <p:cTn id="9" dur="1230" accel="100000" fill="hold">
                                          <p:stCondLst>
                                            <p:cond delay="770"/>
                                          </p:stCondLst>
                                        </p:cTn>
                                        <p:tgtEl>
                                          <p:spTgt spid="299010"/>
                                        </p:tgtEl>
                                      </p:cBhvr>
                                      <p:from x="200000" y="450000"/>
                                      <p:to x="100000" y="100000"/>
                                    </p:animScale>
                                    <p:set>
                                      <p:cBhvr>
                                        <p:cTn id="10" dur="770" fill="hold"/>
                                        <p:tgtEl>
                                          <p:spTgt spid="299010"/>
                                        </p:tgtEl>
                                        <p:attrNameLst>
                                          <p:attrName>ppt_x</p:attrName>
                                        </p:attrNameLst>
                                      </p:cBhvr>
                                      <p:to>
                                        <p:strVal val="(0.5)"/>
                                      </p:to>
                                    </p:set>
                                    <p:anim from="(0.5)" to="(#ppt_x)" calcmode="lin" valueType="num">
                                      <p:cBhvr>
                                        <p:cTn id="11" dur="1230" accel="100000" fill="hold">
                                          <p:stCondLst>
                                            <p:cond delay="770"/>
                                          </p:stCondLst>
                                        </p:cTn>
                                        <p:tgtEl>
                                          <p:spTgt spid="299010"/>
                                        </p:tgtEl>
                                        <p:attrNameLst>
                                          <p:attrName>ppt_x</p:attrName>
                                        </p:attrNameLst>
                                      </p:cBhvr>
                                    </p:anim>
                                    <p:set>
                                      <p:cBhvr>
                                        <p:cTn id="12" dur="770" fill="hold"/>
                                        <p:tgtEl>
                                          <p:spTgt spid="299010"/>
                                        </p:tgtEl>
                                        <p:attrNameLst>
                                          <p:attrName>ppt_y</p:attrName>
                                        </p:attrNameLst>
                                      </p:cBhvr>
                                      <p:to>
                                        <p:strVal val="(#ppt_y+0.4)"/>
                                      </p:to>
                                    </p:set>
                                    <p:anim from="(#ppt_y+0.4)" to="(#ppt_y)" calcmode="lin" valueType="num">
                                      <p:cBhvr>
                                        <p:cTn id="13" dur="1230" accel="100000" fill="hold">
                                          <p:stCondLst>
                                            <p:cond delay="770"/>
                                          </p:stCondLst>
                                        </p:cTn>
                                        <p:tgtEl>
                                          <p:spTgt spid="299010"/>
                                        </p:tgtEl>
                                        <p:attrNameLst>
                                          <p:attrName>ppt_y</p:attrName>
                                        </p:attrNameLst>
                                      </p:cBhvr>
                                    </p:anim>
                                  </p:childTnLst>
                                </p:cTn>
                              </p:par>
                            </p:childTnLst>
                          </p:cTn>
                        </p:par>
                        <p:par>
                          <p:cTn id="14" fill="hold" nodeType="afterGroup">
                            <p:stCondLst>
                              <p:cond delay="2000"/>
                            </p:stCondLst>
                            <p:childTnLst>
                              <p:par>
                                <p:cTn id="15" presetID="15" presetClass="entr" presetSubtype="0" fill="hold" nodeType="afterEffect">
                                  <p:stCondLst>
                                    <p:cond delay="0"/>
                                  </p:stCondLst>
                                  <p:childTnLst>
                                    <p:set>
                                      <p:cBhvr>
                                        <p:cTn id="16" dur="1" fill="hold">
                                          <p:stCondLst>
                                            <p:cond delay="0"/>
                                          </p:stCondLst>
                                        </p:cTn>
                                        <p:tgtEl>
                                          <p:spTgt spid="299014"/>
                                        </p:tgtEl>
                                        <p:attrNameLst>
                                          <p:attrName>style.visibility</p:attrName>
                                        </p:attrNameLst>
                                      </p:cBhvr>
                                      <p:to>
                                        <p:strVal val="visible"/>
                                      </p:to>
                                    </p:set>
                                    <p:anim calcmode="lin" valueType="num">
                                      <p:cBhvr>
                                        <p:cTn id="17" dur="1000" fill="hold"/>
                                        <p:tgtEl>
                                          <p:spTgt spid="299014"/>
                                        </p:tgtEl>
                                        <p:attrNameLst>
                                          <p:attrName>ppt_w</p:attrName>
                                        </p:attrNameLst>
                                      </p:cBhvr>
                                      <p:tavLst>
                                        <p:tav tm="0">
                                          <p:val>
                                            <p:fltVal val="0"/>
                                          </p:val>
                                        </p:tav>
                                        <p:tav tm="100000">
                                          <p:val>
                                            <p:strVal val="#ppt_w"/>
                                          </p:val>
                                        </p:tav>
                                      </p:tavLst>
                                    </p:anim>
                                    <p:anim calcmode="lin" valueType="num">
                                      <p:cBhvr>
                                        <p:cTn id="18" dur="1000" fill="hold"/>
                                        <p:tgtEl>
                                          <p:spTgt spid="299014"/>
                                        </p:tgtEl>
                                        <p:attrNameLst>
                                          <p:attrName>ppt_h</p:attrName>
                                        </p:attrNameLst>
                                      </p:cBhvr>
                                      <p:tavLst>
                                        <p:tav tm="0">
                                          <p:val>
                                            <p:fltVal val="0"/>
                                          </p:val>
                                        </p:tav>
                                        <p:tav tm="100000">
                                          <p:val>
                                            <p:strVal val="#ppt_h"/>
                                          </p:val>
                                        </p:tav>
                                      </p:tavLst>
                                    </p:anim>
                                    <p:anim calcmode="lin" valueType="num">
                                      <p:cBhvr>
                                        <p:cTn id="19" dur="1000" fill="hold"/>
                                        <p:tgtEl>
                                          <p:spTgt spid="299014"/>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299014"/>
                                        </p:tgtEl>
                                        <p:attrNameLst>
                                          <p:attrName>ppt_y</p:attrName>
                                        </p:attrNameLst>
                                      </p:cBhvr>
                                      <p:tavLst>
                                        <p:tav tm="0" fmla="#ppt_y+(sin(-2*pi*(1-$))*-#ppt_x+cos(-2*pi*(1-$))*(1-#ppt_y))*(1-$)">
                                          <p:val>
                                            <p:fltVal val="0"/>
                                          </p:val>
                                        </p:tav>
                                        <p:tav tm="100000">
                                          <p:val>
                                            <p:fltVal val="1"/>
                                          </p:val>
                                        </p:tav>
                                      </p:tavLst>
                                    </p:anim>
                                  </p:childTnLst>
                                </p:cTn>
                              </p:par>
                            </p:childTnLst>
                          </p:cTn>
                        </p:par>
                        <p:par>
                          <p:cTn id="21" fill="hold" nodeType="afterGroup">
                            <p:stCondLst>
                              <p:cond delay="3000"/>
                            </p:stCondLst>
                            <p:childTnLst>
                              <p:par>
                                <p:cTn id="22" presetID="22" presetClass="entr" presetSubtype="4" fill="hold" nodeType="afterEffect">
                                  <p:stCondLst>
                                    <p:cond delay="0"/>
                                  </p:stCondLst>
                                  <p:childTnLst>
                                    <p:set>
                                      <p:cBhvr>
                                        <p:cTn id="23" dur="1" fill="hold">
                                          <p:stCondLst>
                                            <p:cond delay="0"/>
                                          </p:stCondLst>
                                        </p:cTn>
                                        <p:tgtEl>
                                          <p:spTgt spid="299013">
                                            <p:txEl>
                                              <p:pRg st="0" end="0"/>
                                            </p:txEl>
                                          </p:spTgt>
                                        </p:tgtEl>
                                        <p:attrNameLst>
                                          <p:attrName>style.visibility</p:attrName>
                                        </p:attrNameLst>
                                      </p:cBhvr>
                                      <p:to>
                                        <p:strVal val="visible"/>
                                      </p:to>
                                    </p:set>
                                    <p:animEffect transition="in" filter="wipe(down)">
                                      <p:cBhvr>
                                        <p:cTn id="24" dur="500"/>
                                        <p:tgtEl>
                                          <p:spTgt spid="2990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7" name="Rectangle 2"/>
          <p:cNvSpPr>
            <a:spLocks noGrp="1" noChangeArrowheads="1"/>
          </p:cNvSpPr>
          <p:nvPr>
            <p:ph type="title"/>
          </p:nvPr>
        </p:nvSpPr>
        <p:spPr>
          <a:xfrm>
            <a:off x="685800" y="609601"/>
            <a:ext cx="7772400" cy="4495800"/>
          </a:xfrm>
        </p:spPr>
        <p:txBody>
          <a:bodyPr/>
          <a:lstStyle/>
          <a:p>
            <a:pPr eaLnBrk="1" hangingPunct="1"/>
            <a:r>
              <a:rPr kumimoji="0" lang="en-US" altLang="zh-TW" sz="6600" dirty="0">
                <a:latin typeface="Helvetica" charset="0"/>
                <a:ea typeface="SimSun" charset="0"/>
                <a:cs typeface="SimSun" charset="0"/>
              </a:rPr>
              <a:t>B.</a:t>
            </a:r>
            <a:r>
              <a:rPr kumimoji="0" lang="zh-TW" altLang="en-US" sz="6600" dirty="0">
                <a:latin typeface="Helvetica" charset="0"/>
                <a:ea typeface="SimSun" charset="0"/>
                <a:cs typeface="SimSun" charset="0"/>
              </a:rPr>
              <a:t>上帝今天也同样在为改变预备我们！</a:t>
            </a:r>
            <a:endParaRPr kumimoji="0" lang="en-US" sz="6600" b="0" dirty="0">
              <a:latin typeface="Helvetica" charset="0"/>
              <a:ea typeface="SimSun" charset="0"/>
              <a:cs typeface="SimSun" charset="0"/>
            </a:endParaRPr>
          </a:p>
        </p:txBody>
      </p:sp>
    </p:spTree>
    <p:extLst>
      <p:ext uri="{BB962C8B-B14F-4D97-AF65-F5344CB8AC3E}">
        <p14:creationId xmlns:p14="http://schemas.microsoft.com/office/powerpoint/2010/main" val="1015166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69" name="Picture 8" descr="Furrowed%20Brow%20Color%2Ejpg"/>
          <p:cNvPicPr>
            <a:picLocks noGrp="1" noChangeAspect="1" noChangeArrowheads="1"/>
          </p:cNvPicPr>
          <p:nvPr>
            <p:ph idx="4294967295"/>
          </p:nvPr>
        </p:nvPicPr>
        <p:blipFill>
          <a:blip r:embed="rId3" cstate="screen">
            <a:extLst>
              <a:ext uri="{28A0092B-C50C-407E-A947-70E740481C1C}">
                <a14:useLocalDpi xmlns:a14="http://schemas.microsoft.com/office/drawing/2010/main"/>
              </a:ext>
            </a:extLst>
          </a:blip>
          <a:srcRect/>
          <a:stretch>
            <a:fillRect/>
          </a:stretch>
        </p:blipFill>
        <p:spPr>
          <a:xfrm>
            <a:off x="0" y="0"/>
            <a:ext cx="9144000" cy="7029450"/>
          </a:xfrm>
        </p:spPr>
      </p:pic>
      <p:sp>
        <p:nvSpPr>
          <p:cNvPr id="292867" name="Rectangle 2"/>
          <p:cNvSpPr>
            <a:spLocks noGrp="1" noChangeArrowheads="1"/>
          </p:cNvSpPr>
          <p:nvPr>
            <p:ph type="title" idx="4294967295"/>
          </p:nvPr>
        </p:nvSpPr>
        <p:spPr>
          <a:xfrm>
            <a:off x="0" y="1"/>
            <a:ext cx="9144000" cy="1052736"/>
          </a:xfrm>
          <a:solidFill>
            <a:schemeClr val="tx1"/>
          </a:solidFill>
        </p:spPr>
        <p:txBody>
          <a:bodyPr anchor="ctr"/>
          <a:lstStyle/>
          <a:p>
            <a:pPr eaLnBrk="1" hangingPunct="1">
              <a:defRPr/>
            </a:pPr>
            <a:r>
              <a:rPr lang="en-US" altLang="zh-CN" sz="4500" b="1" dirty="0">
                <a:solidFill>
                  <a:schemeClr val="bg1"/>
                </a:solidFill>
                <a:latin typeface="SimHei" charset="0"/>
                <a:ea typeface="SimHei" charset="0"/>
                <a:cs typeface="SimHei" charset="0"/>
              </a:rPr>
              <a:t>I.</a:t>
            </a:r>
            <a:r>
              <a:rPr lang="zh-CN" altLang="en-US" sz="4500" b="1" dirty="0">
                <a:solidFill>
                  <a:schemeClr val="bg1"/>
                </a:solidFill>
                <a:latin typeface="SimHei" charset="0"/>
                <a:ea typeface="SimHei" charset="0"/>
                <a:cs typeface="SimHei" charset="0"/>
              </a:rPr>
              <a:t>上帝总会为改变先</a:t>
            </a:r>
            <a:r>
              <a:rPr lang="zh-CN" altLang="en-US" b="1" dirty="0">
                <a:solidFill>
                  <a:srgbClr val="FFCC00"/>
                </a:solidFill>
                <a:ea typeface="SimHei" charset="0"/>
                <a:cs typeface="SimHei" charset="0"/>
              </a:rPr>
              <a:t>预备</a:t>
            </a:r>
            <a:r>
              <a:rPr lang="zh-CN" altLang="en-US" sz="4500" b="1" dirty="0">
                <a:solidFill>
                  <a:schemeClr val="bg1"/>
                </a:solidFill>
                <a:latin typeface="SimHei" charset="0"/>
                <a:ea typeface="SimHei" charset="0"/>
                <a:cs typeface="SimHei" charset="0"/>
              </a:rPr>
              <a:t>他的人民</a:t>
            </a:r>
            <a:endParaRPr lang="en-US" altLang="zh-CN" sz="4500" b="1" dirty="0">
              <a:solidFill>
                <a:schemeClr val="bg1"/>
              </a:solidFill>
              <a:latin typeface="SimHei" charset="0"/>
              <a:ea typeface="SimHei" charset="0"/>
              <a:cs typeface="SimHei" charset="0"/>
            </a:endParaRPr>
          </a:p>
        </p:txBody>
      </p:sp>
    </p:spTree>
    <p:extLst>
      <p:ext uri="{BB962C8B-B14F-4D97-AF65-F5344CB8AC3E}">
        <p14:creationId xmlns:p14="http://schemas.microsoft.com/office/powerpoint/2010/main" val="466743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3" name="Picture 4"/>
          <p:cNvPicPr>
            <a:picLocks noGrp="1" noChangeAspect="1" noChangeArrowheads="1"/>
          </p:cNvPicPr>
          <p:nvPr>
            <p:ph idx="4294967295"/>
          </p:nvPr>
        </p:nvPicPr>
        <p:blipFill>
          <a:blip r:embed="rId3" cstate="screen">
            <a:extLst>
              <a:ext uri="{28A0092B-C50C-407E-A947-70E740481C1C}">
                <a14:useLocalDpi xmlns:a14="http://schemas.microsoft.com/office/drawing/2010/main"/>
              </a:ext>
            </a:extLst>
          </a:blip>
          <a:srcRect r="14894" b="1437"/>
          <a:stretch>
            <a:fillRect/>
          </a:stretch>
        </p:blipFill>
        <p:spPr>
          <a:xfrm>
            <a:off x="0" y="0"/>
            <a:ext cx="9144000" cy="6858000"/>
          </a:xfrm>
        </p:spPr>
      </p:pic>
      <p:sp>
        <p:nvSpPr>
          <p:cNvPr id="319491" name="Rectangle 2"/>
          <p:cNvSpPr>
            <a:spLocks noGrp="1" noChangeArrowheads="1"/>
          </p:cNvSpPr>
          <p:nvPr>
            <p:ph type="title" idx="4294967295"/>
          </p:nvPr>
        </p:nvSpPr>
        <p:spPr>
          <a:xfrm>
            <a:off x="0" y="274638"/>
            <a:ext cx="8229600" cy="1143000"/>
          </a:xfrm>
        </p:spPr>
        <p:txBody>
          <a:bodyPr>
            <a:normAutofit/>
          </a:bodyPr>
          <a:lstStyle/>
          <a:p>
            <a:pPr eaLnBrk="1" hangingPunct="1">
              <a:defRPr/>
            </a:pPr>
            <a:r>
              <a:rPr lang="en-US" altLang="zh-CN" sz="6000" b="1">
                <a:effectLst>
                  <a:outerShdw blurRad="38100" dist="38100" dir="2700000" algn="tl">
                    <a:srgbClr val="DDDDDD"/>
                  </a:outerShdw>
                </a:effectLst>
                <a:latin typeface="SimHei" charset="0"/>
                <a:ea typeface="SimHei" charset="0"/>
                <a:cs typeface="SimHei" charset="0"/>
              </a:rPr>
              <a:t>II.</a:t>
            </a:r>
            <a:r>
              <a:rPr lang="zh-CN" altLang="en-US" sz="6000" b="1">
                <a:effectLst>
                  <a:outerShdw blurRad="38100" dist="38100" dir="2700000" algn="tl">
                    <a:srgbClr val="DDDDDD"/>
                  </a:outerShdw>
                </a:effectLst>
                <a:latin typeface="SimHei" charset="0"/>
                <a:ea typeface="SimHei" charset="0"/>
                <a:cs typeface="SimHei" charset="0"/>
              </a:rPr>
              <a:t>上帝自己</a:t>
            </a:r>
            <a:r>
              <a:rPr lang="zh-CN" altLang="en-US" sz="6000" b="1">
                <a:solidFill>
                  <a:srgbClr val="FF0000"/>
                </a:solidFill>
                <a:effectLst>
                  <a:outerShdw blurRad="38100" dist="38100" dir="2700000" algn="tl">
                    <a:srgbClr val="DDDDDD"/>
                  </a:outerShdw>
                </a:effectLst>
                <a:latin typeface="SimHei" charset="0"/>
                <a:ea typeface="SimHei" charset="0"/>
                <a:cs typeface="SimHei" charset="0"/>
              </a:rPr>
              <a:t>发起</a:t>
            </a:r>
            <a:r>
              <a:rPr lang="zh-CN" altLang="en-US" sz="6000" b="1">
                <a:effectLst>
                  <a:outerShdw blurRad="38100" dist="38100" dir="2700000" algn="tl">
                    <a:srgbClr val="DDDDDD"/>
                  </a:outerShdw>
                </a:effectLst>
                <a:latin typeface="SimHei" charset="0"/>
                <a:ea typeface="SimHei" charset="0"/>
                <a:cs typeface="SimHei" charset="0"/>
              </a:rPr>
              <a:t>改变</a:t>
            </a:r>
            <a:endParaRPr lang="en-US" altLang="zh-CN" sz="6000" b="1">
              <a:effectLst>
                <a:outerShdw blurRad="38100" dist="38100" dir="2700000" algn="tl">
                  <a:srgbClr val="DDDDDD"/>
                </a:outerShdw>
              </a:effectLst>
              <a:latin typeface="SimHei" charset="0"/>
              <a:ea typeface="SimHei" charset="0"/>
              <a:cs typeface="SimHei" charset="0"/>
            </a:endParaRPr>
          </a:p>
        </p:txBody>
      </p:sp>
    </p:spTree>
    <p:extLst>
      <p:ext uri="{BB962C8B-B14F-4D97-AF65-F5344CB8AC3E}">
        <p14:creationId xmlns:p14="http://schemas.microsoft.com/office/powerpoint/2010/main" val="1217101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1" name="Picture 9" descr="Purity%2Ejpg"/>
          <p:cNvPicPr>
            <a:picLocks noGrp="1" noChangeAspect="1" noChangeArrowheads="1"/>
          </p:cNvPicPr>
          <p:nvPr>
            <p:ph sz="half" idx="4294967295"/>
          </p:nvPr>
        </p:nvPicPr>
        <p:blipFill>
          <a:blip r:embed="rId3" cstate="print"/>
          <a:srcRect/>
          <a:stretch>
            <a:fillRect/>
          </a:stretch>
        </p:blipFill>
        <p:spPr>
          <a:xfrm>
            <a:off x="0" y="0"/>
            <a:ext cx="9144000" cy="6980238"/>
          </a:xfrm>
        </p:spPr>
      </p:pic>
      <p:sp>
        <p:nvSpPr>
          <p:cNvPr id="75779" name="Rectangle 6"/>
          <p:cNvSpPr>
            <a:spLocks noGrp="1" noChangeArrowheads="1"/>
          </p:cNvSpPr>
          <p:nvPr>
            <p:ph type="title" idx="4294967295"/>
          </p:nvPr>
        </p:nvSpPr>
        <p:spPr>
          <a:xfrm>
            <a:off x="616024" y="188642"/>
            <a:ext cx="7772400" cy="1069975"/>
          </a:xfrm>
          <a:effectLst/>
        </p:spPr>
        <p:txBody>
          <a:bodyPr/>
          <a:lstStyle/>
          <a:p>
            <a:pPr algn="l" eaLnBrk="1" hangingPunct="1"/>
            <a:r>
              <a:rPr lang="zh-CN" altLang="en-US" sz="6000" b="1" dirty="0">
                <a:solidFill>
                  <a:srgbClr val="000200"/>
                </a:solidFill>
                <a:latin typeface="Scholar" charset="0"/>
              </a:rPr>
              <a:t>上帝</a:t>
            </a:r>
            <a:r>
              <a:rPr lang="zh-CN" altLang="en-US" sz="6000" b="1" dirty="0">
                <a:solidFill>
                  <a:srgbClr val="000200"/>
                </a:solidFill>
              </a:rPr>
              <a:t>主动 </a:t>
            </a:r>
            <a:endParaRPr lang="en-US" altLang="zh-CN" sz="6000" b="1" dirty="0">
              <a:solidFill>
                <a:srgbClr val="000200"/>
              </a:solidFill>
            </a:endParaRPr>
          </a:p>
        </p:txBody>
      </p:sp>
      <p:sp>
        <p:nvSpPr>
          <p:cNvPr id="321540" name="Rectangle 3"/>
          <p:cNvSpPr>
            <a:spLocks noGrp="1" noChangeArrowheads="1"/>
          </p:cNvSpPr>
          <p:nvPr>
            <p:ph type="body" sz="half" idx="4294967295"/>
          </p:nvPr>
        </p:nvSpPr>
        <p:spPr>
          <a:xfrm>
            <a:off x="3561656" y="1268413"/>
            <a:ext cx="5257800" cy="5410200"/>
          </a:xfrm>
          <a:effectLst/>
        </p:spPr>
        <p:txBody>
          <a:bodyPr/>
          <a:lstStyle/>
          <a:p>
            <a:pPr marL="532929" indent="-532929" algn="r">
              <a:lnSpc>
                <a:spcPct val="90000"/>
              </a:lnSpc>
              <a:buFontTx/>
              <a:buAutoNum type="alphaUcPeriod"/>
              <a:defRPr/>
            </a:pPr>
            <a:r>
              <a:rPr lang="zh-CN" altLang="en-US" sz="4800" b="1" dirty="0">
                <a:solidFill>
                  <a:srgbClr val="000200"/>
                </a:solidFill>
                <a:latin typeface="SimSun" pitchFamily="2" charset="-122"/>
              </a:rPr>
              <a:t>上帝让彼得参与哥尼流</a:t>
            </a:r>
            <a:r>
              <a:rPr lang="zh-CN" altLang="en-US" sz="4800" b="1" dirty="0">
                <a:solidFill>
                  <a:srgbClr val="000200"/>
                </a:solidFill>
              </a:rPr>
              <a:t>转信</a:t>
            </a:r>
            <a:r>
              <a:rPr lang="zh-CN" altLang="en-US" sz="4800" b="1" dirty="0">
                <a:solidFill>
                  <a:srgbClr val="000200"/>
                </a:solidFill>
                <a:latin typeface="SimSun" pitchFamily="2" charset="-122"/>
              </a:rPr>
              <a:t>上帝的过程，以此来让犹太人的教会确信上帝是在做一件新的事情</a:t>
            </a:r>
            <a:r>
              <a:rPr lang="en-US" altLang="zh-CN" sz="4800" b="1" dirty="0">
                <a:solidFill>
                  <a:srgbClr val="000200"/>
                </a:solidFill>
                <a:latin typeface="SimSun" pitchFamily="2" charset="-122"/>
              </a:rPr>
              <a:t>(10:17-44)</a:t>
            </a:r>
          </a:p>
        </p:txBody>
      </p:sp>
    </p:spTree>
    <p:extLst>
      <p:ext uri="{BB962C8B-B14F-4D97-AF65-F5344CB8AC3E}">
        <p14:creationId xmlns:p14="http://schemas.microsoft.com/office/powerpoint/2010/main" val="207888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sp>
        <p:nvSpPr>
          <p:cNvPr id="242689" name="Rectangle 2"/>
          <p:cNvSpPr>
            <a:spLocks noGrp="1" noChangeArrowheads="1"/>
          </p:cNvSpPr>
          <p:nvPr>
            <p:ph type="title" idx="4294967295"/>
          </p:nvPr>
        </p:nvSpPr>
        <p:spPr>
          <a:xfrm>
            <a:off x="0" y="609600"/>
            <a:ext cx="8229600" cy="1143000"/>
          </a:xfrm>
        </p:spPr>
        <p:txBody>
          <a:bodyPr/>
          <a:lstStyle/>
          <a:p>
            <a:pPr eaLnBrk="1" hangingPunct="1"/>
            <a:r>
              <a:rPr lang="zh-CN" altLang="en-US" b="1"/>
              <a:t>西撒利亚</a:t>
            </a:r>
            <a:r>
              <a:rPr lang="en-US" altLang="zh-CN" b="1"/>
              <a:t>: </a:t>
            </a:r>
            <a:r>
              <a:rPr lang="zh-CN" altLang="en-US" b="1"/>
              <a:t>被爱但也被受歧视</a:t>
            </a:r>
            <a:endParaRPr lang="en-US" altLang="zh-CN" b="1"/>
          </a:p>
        </p:txBody>
      </p:sp>
      <p:sp>
        <p:nvSpPr>
          <p:cNvPr id="472068" name="Rectangle 4"/>
          <p:cNvSpPr>
            <a:spLocks noChangeArrowheads="1"/>
          </p:cNvSpPr>
          <p:nvPr/>
        </p:nvSpPr>
        <p:spPr bwMode="auto">
          <a:xfrm>
            <a:off x="0" y="1310438"/>
            <a:ext cx="396752" cy="579526"/>
          </a:xfrm>
          <a:prstGeom prst="rect">
            <a:avLst/>
          </a:prstGeom>
          <a:solidFill>
            <a:srgbClr val="FF0000"/>
          </a:solidFill>
          <a:ln w="9525">
            <a:noFill/>
            <a:miter lim="800000"/>
            <a:headEnd/>
            <a:tailEnd/>
          </a:ln>
          <a:effectLst>
            <a:outerShdw blurRad="63500" dist="38099" dir="2700000" algn="ctr" rotWithShape="0">
              <a:schemeClr val="bg2">
                <a:alpha val="50000"/>
              </a:schemeClr>
            </a:outerShdw>
          </a:effectLst>
        </p:spPr>
        <p:txBody>
          <a:bodyPr wrap="none" lIns="91358" tIns="45679" rIns="91358" bIns="45679" anchor="ctr">
            <a:spAutoFit/>
          </a:bodyPr>
          <a:lstStyle/>
          <a:p>
            <a:pPr marL="0" marR="0" lvl="0" indent="0" algn="l" defTabSz="914400" rtl="0" eaLnBrk="1" fontAlgn="base" latinLnBrk="0" hangingPunct="1">
              <a:lnSpc>
                <a:spcPct val="100000"/>
              </a:lnSpc>
              <a:spcBef>
                <a:spcPct val="20000"/>
              </a:spcBef>
              <a:spcAft>
                <a:spcPct val="0"/>
              </a:spcAft>
              <a:buClr>
                <a:srgbClr val="86D1EC"/>
              </a:buClr>
              <a:buSzTx/>
              <a:buFontTx/>
              <a:buChar char="•"/>
              <a:tabLst/>
              <a:defRPr/>
            </a:pPr>
            <a:endParaRPr kumimoji="0" lang="en-US" sz="3200" b="0" i="0" u="none" strike="noStrike" kern="1200" cap="none" spc="0" normalizeH="0" baseline="0" noProof="0">
              <a:ln>
                <a:noFill/>
              </a:ln>
              <a:solidFill>
                <a:srgbClr val="FFFFFF"/>
              </a:solidFill>
              <a:effectLst/>
              <a:uLnTx/>
              <a:uFillTx/>
              <a:latin typeface="Arial Black" pitchFamily="34" charset="0"/>
              <a:ea typeface="SimSun" pitchFamily="2" charset="-122"/>
              <a:cs typeface="+mn-cs"/>
            </a:endParaRPr>
          </a:p>
        </p:txBody>
      </p:sp>
      <p:grpSp>
        <p:nvGrpSpPr>
          <p:cNvPr id="242691" name="Group 5"/>
          <p:cNvGrpSpPr>
            <a:grpSpLocks/>
          </p:cNvGrpSpPr>
          <p:nvPr/>
        </p:nvGrpSpPr>
        <p:grpSpPr bwMode="auto">
          <a:xfrm>
            <a:off x="0" y="1752600"/>
            <a:ext cx="9144000" cy="5105400"/>
            <a:chOff x="192" y="1680"/>
            <a:chExt cx="4944" cy="2451"/>
          </a:xfrm>
        </p:grpSpPr>
        <p:pic>
          <p:nvPicPr>
            <p:cNvPr id="242692" name="Picture 6" descr="CaesareaDock"/>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2" y="1680"/>
              <a:ext cx="4944" cy="2451"/>
            </a:xfrm>
            <a:prstGeom prst="rect">
              <a:avLst/>
            </a:prstGeom>
            <a:noFill/>
            <a:ln w="9525">
              <a:noFill/>
              <a:miter lim="800000"/>
              <a:headEnd/>
              <a:tailEnd/>
            </a:ln>
          </p:spPr>
        </p:pic>
        <p:pic>
          <p:nvPicPr>
            <p:cNvPr id="242693" name="Picture 7" descr="CaesareaDock"/>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728" y="1680"/>
              <a:ext cx="3408" cy="2451"/>
            </a:xfrm>
            <a:prstGeom prst="rect">
              <a:avLst/>
            </a:prstGeom>
            <a:noFill/>
            <a:ln w="9525">
              <a:noFill/>
              <a:miter lim="800000"/>
              <a:headEnd/>
              <a:tailEnd/>
            </a:ln>
          </p:spPr>
        </p:pic>
      </p:grpSp>
    </p:spTree>
    <p:extLst>
      <p:ext uri="{BB962C8B-B14F-4D97-AF65-F5344CB8AC3E}">
        <p14:creationId xmlns:p14="http://schemas.microsoft.com/office/powerpoint/2010/main" val="992618304"/>
      </p:ext>
    </p:extLst>
  </p:cSld>
  <p:clrMapOvr>
    <a:overrideClrMapping bg1="dk2" tx1="lt1" bg2="dk1"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737"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 y="0"/>
            <a:ext cx="9145588" cy="6859588"/>
          </a:xfrm>
          <a:prstGeom prst="rect">
            <a:avLst/>
          </a:prstGeom>
          <a:noFill/>
          <a:ln w="9525">
            <a:noFill/>
            <a:miter lim="800000"/>
            <a:headEnd/>
            <a:tailEnd/>
          </a:ln>
        </p:spPr>
      </p:pic>
      <p:sp>
        <p:nvSpPr>
          <p:cNvPr id="3" name="Title 2"/>
          <p:cNvSpPr>
            <a:spLocks noGrp="1"/>
          </p:cNvSpPr>
          <p:nvPr>
            <p:ph type="title" idx="4294967295"/>
          </p:nvPr>
        </p:nvSpPr>
        <p:spPr>
          <a:xfrm>
            <a:off x="4788024" y="0"/>
            <a:ext cx="4114800" cy="6858000"/>
          </a:xfrm>
        </p:spPr>
        <p:txBody>
          <a:bodyPr anchor="ctr">
            <a:normAutofit/>
          </a:bodyPr>
          <a:lstStyle/>
          <a:p>
            <a:pPr eaLnBrk="1" hangingPunct="1"/>
            <a:r>
              <a:rPr lang="zh-CN" altLang="en-US" sz="3700" b="1" u="sng" dirty="0">
                <a:solidFill>
                  <a:srgbClr val="000200"/>
                </a:solidFill>
                <a:effectLst>
                  <a:outerShdw blurRad="38100" dist="38100" dir="2700000" algn="tl">
                    <a:srgbClr val="C0C0C0"/>
                  </a:outerShdw>
                </a:effectLst>
                <a:latin typeface="SimSun" pitchFamily="2" charset="-122"/>
                <a:cs typeface="Arial" pitchFamily="34" charset="0"/>
              </a:rPr>
              <a:t>彼得的回答</a:t>
            </a:r>
            <a:r>
              <a:rPr lang="en-US" altLang="zh-CN" sz="3700" b="1" dirty="0">
                <a:solidFill>
                  <a:srgbClr val="000200"/>
                </a:solidFill>
                <a:effectLst>
                  <a:outerShdw blurRad="38100" dist="38100" dir="2700000" algn="tl">
                    <a:srgbClr val="C0C0C0"/>
                  </a:outerShdw>
                </a:effectLst>
                <a:latin typeface="SimSun" pitchFamily="2" charset="-122"/>
                <a:cs typeface="Arial" pitchFamily="34" charset="0"/>
              </a:rPr>
              <a:t>:</a:t>
            </a:r>
            <a:r>
              <a:rPr lang="en-US" altLang="zh-CN" sz="3700" b="1" dirty="0">
                <a:solidFill>
                  <a:srgbClr val="000200"/>
                </a:solidFill>
                <a:latin typeface="SimSun" pitchFamily="2" charset="-122"/>
                <a:cs typeface="Arial" pitchFamily="34" charset="0"/>
              </a:rPr>
              <a:t> </a:t>
            </a:r>
            <a:br>
              <a:rPr lang="en-US" altLang="zh-CN" sz="3700" b="1" dirty="0">
                <a:solidFill>
                  <a:srgbClr val="000200"/>
                </a:solidFill>
                <a:latin typeface="SimSun" pitchFamily="2" charset="-122"/>
                <a:cs typeface="Arial" pitchFamily="34" charset="0"/>
              </a:rPr>
            </a:br>
            <a:br>
              <a:rPr lang="en-US" altLang="zh-CN" sz="3700" b="1" dirty="0">
                <a:solidFill>
                  <a:srgbClr val="000200"/>
                </a:solidFill>
                <a:latin typeface="SimSun" pitchFamily="2" charset="-122"/>
                <a:cs typeface="Arial" pitchFamily="34" charset="0"/>
              </a:rPr>
            </a:br>
            <a:r>
              <a:rPr lang="en-US" altLang="zh-CN" sz="3700" b="1" dirty="0">
                <a:solidFill>
                  <a:srgbClr val="000200"/>
                </a:solidFill>
                <a:effectLst>
                  <a:outerShdw blurRad="38100" dist="38100" dir="2700000" algn="tl">
                    <a:srgbClr val="C0C0C0"/>
                  </a:outerShdw>
                </a:effectLst>
                <a:latin typeface="SimSun" pitchFamily="2" charset="-122"/>
                <a:cs typeface="Arial" pitchFamily="34" charset="0"/>
              </a:rPr>
              <a:t>“</a:t>
            </a:r>
            <a:r>
              <a:rPr lang="zh-CN" altLang="en-US" sz="3700" b="1" dirty="0">
                <a:solidFill>
                  <a:srgbClr val="000200"/>
                </a:solidFill>
                <a:effectLst>
                  <a:outerShdw blurRad="38100" dist="38100" dir="2700000" algn="tl">
                    <a:srgbClr val="C0C0C0"/>
                  </a:outerShdw>
                </a:effectLst>
                <a:latin typeface="SimSun" pitchFamily="2" charset="-122"/>
                <a:cs typeface="Arial" pitchFamily="34" charset="0"/>
              </a:rPr>
              <a:t>我真看出神是不偏待人。原来各国中，那敬畏主、行义的人都为主所悦纳。”</a:t>
            </a:r>
            <a:br>
              <a:rPr lang="en-US" altLang="zh-CN" sz="3700" b="1" dirty="0">
                <a:solidFill>
                  <a:srgbClr val="000200"/>
                </a:solidFill>
                <a:effectLst>
                  <a:outerShdw blurRad="38100" dist="38100" dir="2700000" algn="tl">
                    <a:srgbClr val="C0C0C0"/>
                  </a:outerShdw>
                </a:effectLst>
                <a:latin typeface="SimSun" pitchFamily="2" charset="-122"/>
                <a:cs typeface="Arial" pitchFamily="34" charset="0"/>
              </a:rPr>
            </a:br>
            <a:r>
              <a:rPr lang="en-US" altLang="zh-CN" sz="3700" b="1" dirty="0">
                <a:solidFill>
                  <a:srgbClr val="000200"/>
                </a:solidFill>
                <a:effectLst>
                  <a:outerShdw blurRad="38100" dist="38100" dir="2700000" algn="tl">
                    <a:srgbClr val="C0C0C0"/>
                  </a:outerShdw>
                </a:effectLst>
                <a:latin typeface="SimSun" pitchFamily="2" charset="-122"/>
                <a:cs typeface="Arial" pitchFamily="34" charset="0"/>
              </a:rPr>
              <a:t>(10:34–35)</a:t>
            </a:r>
          </a:p>
        </p:txBody>
      </p:sp>
    </p:spTree>
    <p:extLst>
      <p:ext uri="{BB962C8B-B14F-4D97-AF65-F5344CB8AC3E}">
        <p14:creationId xmlns:p14="http://schemas.microsoft.com/office/powerpoint/2010/main" val="227285596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6"/>
          <p:cNvSpPr>
            <a:spLocks noChangeArrowheads="1"/>
          </p:cNvSpPr>
          <p:nvPr/>
        </p:nvSpPr>
        <p:spPr bwMode="auto">
          <a:xfrm>
            <a:off x="0" y="0"/>
            <a:ext cx="9372600" cy="6858000"/>
          </a:xfrm>
          <a:prstGeom prst="rect">
            <a:avLst/>
          </a:prstGeom>
          <a:solidFill>
            <a:srgbClr val="4E46B2"/>
          </a:solidFill>
          <a:ln w="9525">
            <a:noFill/>
            <a:miter lim="800000"/>
            <a:headEnd/>
            <a:tailEnd/>
          </a:ln>
        </p:spPr>
        <p:txBody>
          <a:bodyPr wrap="none" lIns="91358" tIns="45679" rIns="91358" bIns="4567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pitchFamily="34" charset="0"/>
              <a:ea typeface="SimSun" pitchFamily="2" charset="-122"/>
              <a:cs typeface="+mn-cs"/>
            </a:endParaRPr>
          </a:p>
        </p:txBody>
      </p:sp>
      <p:sp>
        <p:nvSpPr>
          <p:cNvPr id="59394" name="Rectangle 2"/>
          <p:cNvSpPr>
            <a:spLocks noGrp="1" noChangeArrowheads="1"/>
          </p:cNvSpPr>
          <p:nvPr>
            <p:ph type="title" idx="4294967295"/>
          </p:nvPr>
        </p:nvSpPr>
        <p:spPr>
          <a:xfrm>
            <a:off x="0" y="277813"/>
            <a:ext cx="9144000" cy="1143000"/>
          </a:xfrm>
          <a:effectLst>
            <a:outerShdw dist="38099" dir="2700000" algn="ctr" rotWithShape="0">
              <a:schemeClr val="tx1">
                <a:alpha val="74997"/>
              </a:schemeClr>
            </a:outerShdw>
          </a:effectLst>
        </p:spPr>
        <p:txBody>
          <a:bodyPr/>
          <a:lstStyle/>
          <a:p>
            <a:pPr eaLnBrk="1" hangingPunct="1">
              <a:defRPr/>
            </a:pPr>
            <a:r>
              <a:rPr lang="zh-CN" altLang="en-US" b="1">
                <a:solidFill>
                  <a:schemeClr val="bg1"/>
                </a:solidFill>
                <a:effectLst>
                  <a:outerShdw blurRad="38100" dist="38100" dir="2700000" algn="tl">
                    <a:srgbClr val="DDDDDD"/>
                  </a:outerShdw>
                </a:effectLst>
                <a:latin typeface="SimSun" charset="0"/>
              </a:rPr>
              <a:t>上帝将他的灵赐予了哥尼流</a:t>
            </a:r>
            <a:endParaRPr lang="en-US" altLang="zh-CN" b="1">
              <a:solidFill>
                <a:schemeClr val="bg1"/>
              </a:solidFill>
              <a:effectLst>
                <a:outerShdw blurRad="38100" dist="38100" dir="2700000" algn="tl">
                  <a:srgbClr val="DDDDDD"/>
                </a:outerShdw>
              </a:effectLst>
              <a:latin typeface="SimSun" charset="0"/>
            </a:endParaRPr>
          </a:p>
        </p:txBody>
      </p:sp>
      <p:pic>
        <p:nvPicPr>
          <p:cNvPr id="246787" name="Picture 4" descr="Corneli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 y="1727200"/>
            <a:ext cx="5627688" cy="5130800"/>
          </a:xfrm>
          <a:prstGeom prst="rect">
            <a:avLst/>
          </a:prstGeom>
          <a:noFill/>
          <a:ln w="9525">
            <a:noFill/>
            <a:miter lim="800000"/>
            <a:headEnd/>
            <a:tailEnd/>
          </a:ln>
        </p:spPr>
      </p:pic>
      <p:pic>
        <p:nvPicPr>
          <p:cNvPr id="246788" name="Picture 5" descr="Corneli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67401" y="1727200"/>
            <a:ext cx="3494088" cy="5130800"/>
          </a:xfrm>
          <a:prstGeom prst="rect">
            <a:avLst/>
          </a:prstGeom>
          <a:noFill/>
          <a:ln w="9525">
            <a:noFill/>
            <a:miter lim="800000"/>
            <a:headEnd/>
            <a:tailEnd/>
          </a:ln>
        </p:spPr>
      </p:pic>
    </p:spTree>
    <p:extLst>
      <p:ext uri="{BB962C8B-B14F-4D97-AF65-F5344CB8AC3E}">
        <p14:creationId xmlns:p14="http://schemas.microsoft.com/office/powerpoint/2010/main" val="2358722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3" name="Rectangle 2"/>
          <p:cNvSpPr>
            <a:spLocks noGrp="1" noChangeArrowheads="1"/>
          </p:cNvSpPr>
          <p:nvPr>
            <p:ph type="title"/>
          </p:nvPr>
        </p:nvSpPr>
        <p:spPr>
          <a:xfrm>
            <a:off x="0" y="0"/>
            <a:ext cx="9144000" cy="1676400"/>
          </a:xfrm>
          <a:solidFill>
            <a:srgbClr val="000000"/>
          </a:solidFill>
        </p:spPr>
        <p:txBody>
          <a:bodyPr/>
          <a:lstStyle/>
          <a:p>
            <a:pPr eaLnBrk="1" hangingPunct="1"/>
            <a:r>
              <a:rPr kumimoji="0" lang="en-US" altLang="zh-TW" b="0" dirty="0">
                <a:latin typeface="Helvetica" charset="0"/>
                <a:ea typeface="SimSun" charset="0"/>
                <a:cs typeface="SimSun" charset="0"/>
              </a:rPr>
              <a:t>B. </a:t>
            </a:r>
            <a:r>
              <a:rPr kumimoji="0" lang="zh-TW" altLang="en-US" b="0" dirty="0">
                <a:latin typeface="Helvetica" charset="0"/>
                <a:ea typeface="SimSun" charset="0"/>
                <a:cs typeface="SimSun" charset="0"/>
              </a:rPr>
              <a:t>是上帝在</a:t>
            </a:r>
            <a:r>
              <a:rPr kumimoji="0" lang="en-US" altLang="zh-TW" b="0" dirty="0">
                <a:latin typeface="Helvetica" charset="0"/>
                <a:ea typeface="SimSun" charset="0"/>
                <a:cs typeface="SimSun" charset="0"/>
              </a:rPr>
              <a:t>CIC</a:t>
            </a:r>
            <a:r>
              <a:rPr kumimoji="0" lang="zh-TW" altLang="en-US" b="0" dirty="0">
                <a:latin typeface="Helvetica" charset="0"/>
                <a:ea typeface="SimSun" charset="0"/>
                <a:cs typeface="SimSun" charset="0"/>
              </a:rPr>
              <a:t>发起诸多的改变，我们与此没有很大的贡献 。</a:t>
            </a:r>
            <a:endParaRPr kumimoji="0" lang="en-US" b="0" dirty="0">
              <a:latin typeface="Helvetica" charset="0"/>
              <a:ea typeface="SimSun" charset="0"/>
              <a:cs typeface="SimSun" charset="0"/>
            </a:endParaRPr>
          </a:p>
        </p:txBody>
      </p:sp>
      <p:sp>
        <p:nvSpPr>
          <p:cNvPr id="247811" name="Rectangle 3"/>
          <p:cNvSpPr>
            <a:spLocks noGrp="1" noChangeArrowheads="1"/>
          </p:cNvSpPr>
          <p:nvPr>
            <p:ph type="body" sz="half" idx="1"/>
          </p:nvPr>
        </p:nvSpPr>
        <p:spPr>
          <a:xfrm>
            <a:off x="107504" y="1981201"/>
            <a:ext cx="3177480" cy="1295400"/>
          </a:xfrm>
        </p:spPr>
        <p:txBody>
          <a:bodyPr/>
          <a:lstStyle/>
          <a:p>
            <a:pPr algn="ctr" eaLnBrk="1" hangingPunct="1">
              <a:lnSpc>
                <a:spcPct val="90000"/>
              </a:lnSpc>
              <a:buFontTx/>
              <a:buNone/>
            </a:pPr>
            <a:r>
              <a:rPr lang="zh-CN" altLang="en-US" sz="4000" b="1" dirty="0">
                <a:solidFill>
                  <a:schemeClr val="tx2"/>
                </a:solidFill>
                <a:latin typeface="SimSun" pitchFamily="2" charset="-122"/>
              </a:rPr>
              <a:t>我们在新加坡的位置</a:t>
            </a:r>
            <a:endParaRPr lang="en-US" altLang="zh-CN" sz="4000" b="1" dirty="0">
              <a:solidFill>
                <a:schemeClr val="tx2"/>
              </a:solidFill>
              <a:latin typeface="SimSun" pitchFamily="2" charset="-122"/>
            </a:endParaRPr>
          </a:p>
        </p:txBody>
      </p:sp>
      <p:pic>
        <p:nvPicPr>
          <p:cNvPr id="247814" name="Picture 6" descr="ov_pix"/>
          <p:cNvPicPr>
            <a:picLocks noGrp="1" noChangeAspect="1" noChangeArrowheads="1"/>
          </p:cNvPicPr>
          <p:nvPr>
            <p:ph sz="quarter" idx="2"/>
          </p:nvPr>
        </p:nvPicPr>
        <p:blipFill>
          <a:blip r:embed="rId3">
            <a:extLst>
              <a:ext uri="{28A0092B-C50C-407E-A947-70E740481C1C}">
                <a14:useLocalDpi xmlns:a14="http://schemas.microsoft.com/office/drawing/2010/main"/>
              </a:ext>
            </a:extLst>
          </a:blip>
          <a:srcRect/>
          <a:stretch>
            <a:fillRect/>
          </a:stretch>
        </p:blipFill>
        <p:spPr>
          <a:xfrm>
            <a:off x="152401" y="3200416"/>
            <a:ext cx="2895600" cy="2398713"/>
          </a:xfrm>
          <a:noFill/>
        </p:spPr>
      </p:pic>
      <p:sp>
        <p:nvSpPr>
          <p:cNvPr id="247816" name="Rectangle 8"/>
          <p:cNvSpPr>
            <a:spLocks noChangeArrowheads="1"/>
          </p:cNvSpPr>
          <p:nvPr/>
        </p:nvSpPr>
        <p:spPr bwMode="auto">
          <a:xfrm>
            <a:off x="3308125" y="4921253"/>
            <a:ext cx="2492824" cy="646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58" tIns="45679" rIns="91358" bIns="45679">
            <a:spAutoFit/>
          </a:bodyPr>
          <a:lstStyle/>
          <a:p>
            <a:pPr marL="456793" marR="0" lvl="1" indent="0" algn="ctr" defTabSz="914400" rtl="0" eaLnBrk="1" fontAlgn="base" latinLnBrk="0" hangingPunct="1">
              <a:lnSpc>
                <a:spcPct val="100000"/>
              </a:lnSpc>
              <a:spcBef>
                <a:spcPct val="20000"/>
              </a:spcBef>
              <a:spcAft>
                <a:spcPct val="0"/>
              </a:spcAft>
              <a:buClr>
                <a:srgbClr val="FFFF99"/>
              </a:buClr>
              <a:buSzTx/>
              <a:buFontTx/>
              <a:buNone/>
              <a:tabLst/>
              <a:defRPr/>
            </a:pPr>
            <a:r>
              <a:rPr kumimoji="0" lang="zh-TW" altLang="en-US" sz="3600" b="1" i="0" u="none" strike="noStrike" kern="1200" cap="none" spc="0" normalizeH="0" baseline="0" noProof="0" dirty="0">
                <a:ln>
                  <a:noFill/>
                </a:ln>
                <a:solidFill>
                  <a:srgbClr val="FFFFFF"/>
                </a:solidFill>
                <a:effectLst/>
                <a:uLnTx/>
                <a:uFillTx/>
                <a:latin typeface="Arial" charset="0"/>
                <a:ea typeface="SimSun" charset="0"/>
                <a:cs typeface="SimSun" charset="0"/>
              </a:rPr>
              <a:t>互联网时代</a:t>
            </a:r>
          </a:p>
        </p:txBody>
      </p:sp>
      <p:sp>
        <p:nvSpPr>
          <p:cNvPr id="247821" name="Rectangle 13"/>
          <p:cNvSpPr>
            <a:spLocks noChangeArrowheads="1"/>
          </p:cNvSpPr>
          <p:nvPr/>
        </p:nvSpPr>
        <p:spPr bwMode="auto">
          <a:xfrm>
            <a:off x="5562600" y="2209802"/>
            <a:ext cx="3581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8" tIns="45679" rIns="91358" bIns="45679">
            <a:spAutoFit/>
          </a:bodyPr>
          <a:lstStyle/>
          <a:p>
            <a:pPr marL="456793" marR="0" lvl="1" indent="0" algn="ctr" defTabSz="914400" rtl="0" eaLnBrk="1" fontAlgn="base" latinLnBrk="0" hangingPunct="1">
              <a:lnSpc>
                <a:spcPct val="100000"/>
              </a:lnSpc>
              <a:spcBef>
                <a:spcPct val="20000"/>
              </a:spcBef>
              <a:spcAft>
                <a:spcPct val="0"/>
              </a:spcAft>
              <a:buClr>
                <a:srgbClr val="FFFF99"/>
              </a:buClr>
              <a:buSzTx/>
              <a:buFontTx/>
              <a:buNone/>
              <a:tabLst/>
              <a:defRPr/>
            </a:pPr>
            <a:r>
              <a:rPr kumimoji="0" lang="zh-TW" altLang="en-US" sz="3600" b="1" i="0" u="none" strike="noStrike" kern="1200" cap="none" spc="0" normalizeH="0" baseline="0" noProof="0" dirty="0">
                <a:ln>
                  <a:noFill/>
                </a:ln>
                <a:solidFill>
                  <a:srgbClr val="FFFFFF"/>
                </a:solidFill>
                <a:effectLst/>
                <a:uLnTx/>
                <a:uFillTx/>
                <a:latin typeface="Arial" charset="0"/>
                <a:ea typeface="SimSun" charset="0"/>
                <a:cs typeface="SimSun" charset="0"/>
              </a:rPr>
              <a:t>国际化</a:t>
            </a:r>
          </a:p>
        </p:txBody>
      </p:sp>
      <p:pic>
        <p:nvPicPr>
          <p:cNvPr id="12" name="Picture 11" descr="main.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241675" y="2647950"/>
            <a:ext cx="2667000" cy="219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0"/>
          <p:cNvGrpSpPr>
            <a:grpSpLocks/>
          </p:cNvGrpSpPr>
          <p:nvPr/>
        </p:nvGrpSpPr>
        <p:grpSpPr bwMode="auto">
          <a:xfrm>
            <a:off x="6019800" y="2895600"/>
            <a:ext cx="3035300" cy="3962400"/>
            <a:chOff x="6019800" y="2895600"/>
            <a:chExt cx="3035300" cy="3962400"/>
          </a:xfrm>
        </p:grpSpPr>
        <p:pic>
          <p:nvPicPr>
            <p:cNvPr id="371720" name="Picture 14" descr="IMG_7476_small.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934200" y="4808935"/>
              <a:ext cx="1066800" cy="204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1721" name="Picture 15" descr="IMG_7479.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019800" y="2895600"/>
              <a:ext cx="914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1722" name="Picture 16" descr="IMG_2367.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934200" y="2895600"/>
              <a:ext cx="1066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1723" name="Picture 17" descr="IMG_0739.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924800" y="2895600"/>
              <a:ext cx="11303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1724" name="Picture 19" descr="IMG_0896_2.jpg"/>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050570" y="5334000"/>
              <a:ext cx="88363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355998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7811">
                                            <p:txEl>
                                              <p:pRg st="0" end="0"/>
                                            </p:txEl>
                                          </p:spTgt>
                                        </p:tgtEl>
                                        <p:attrNameLst>
                                          <p:attrName>style.visibility</p:attrName>
                                        </p:attrNameLst>
                                      </p:cBhvr>
                                      <p:to>
                                        <p:strVal val="visible"/>
                                      </p:to>
                                    </p:set>
                                    <p:animEffect transition="in" filter="blinds(horizontal)">
                                      <p:cBhvr>
                                        <p:cTn id="7" dur="500"/>
                                        <p:tgtEl>
                                          <p:spTgt spid="247811">
                                            <p:txEl>
                                              <p:pRg st="0" end="0"/>
                                            </p:txEl>
                                          </p:spTgt>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247814"/>
                                        </p:tgtEl>
                                        <p:attrNameLst>
                                          <p:attrName>style.visibility</p:attrName>
                                        </p:attrNameLst>
                                      </p:cBhvr>
                                      <p:to>
                                        <p:strVal val="visible"/>
                                      </p:to>
                                    </p:set>
                                    <p:animEffect transition="in" filter="box(in)">
                                      <p:cBhvr>
                                        <p:cTn id="11" dur="500"/>
                                        <p:tgtEl>
                                          <p:spTgt spid="24781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247816"/>
                                        </p:tgtEl>
                                        <p:attrNameLst>
                                          <p:attrName>style.visibility</p:attrName>
                                        </p:attrNameLst>
                                      </p:cBhvr>
                                      <p:to>
                                        <p:strVal val="visible"/>
                                      </p:to>
                                    </p:set>
                                    <p:animEffect transition="in" filter="wipe(down)">
                                      <p:cBhvr>
                                        <p:cTn id="16" dur="580">
                                          <p:stCondLst>
                                            <p:cond delay="0"/>
                                          </p:stCondLst>
                                        </p:cTn>
                                        <p:tgtEl>
                                          <p:spTgt spid="247816"/>
                                        </p:tgtEl>
                                      </p:cBhvr>
                                    </p:animEffect>
                                    <p:anim calcmode="lin" valueType="num">
                                      <p:cBhvr>
                                        <p:cTn id="17" dur="1822" tmFilter="0,0; 0.14,0.36; 0.43,0.73; 0.71,0.91; 1.0,1.0">
                                          <p:stCondLst>
                                            <p:cond delay="0"/>
                                          </p:stCondLst>
                                        </p:cTn>
                                        <p:tgtEl>
                                          <p:spTgt spid="247816"/>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247816"/>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247816"/>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247816"/>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247816"/>
                                        </p:tgtEl>
                                        <p:attrNameLst>
                                          <p:attrName>ppt_y</p:attrName>
                                        </p:attrNameLst>
                                      </p:cBhvr>
                                      <p:tavLst>
                                        <p:tav tm="0" fmla="#ppt_y-sin(pi*$)/81">
                                          <p:val>
                                            <p:fltVal val="0"/>
                                          </p:val>
                                        </p:tav>
                                        <p:tav tm="100000">
                                          <p:val>
                                            <p:fltVal val="1"/>
                                          </p:val>
                                        </p:tav>
                                      </p:tavLst>
                                    </p:anim>
                                    <p:animScale>
                                      <p:cBhvr>
                                        <p:cTn id="22" dur="26">
                                          <p:stCondLst>
                                            <p:cond delay="650"/>
                                          </p:stCondLst>
                                        </p:cTn>
                                        <p:tgtEl>
                                          <p:spTgt spid="247816"/>
                                        </p:tgtEl>
                                      </p:cBhvr>
                                      <p:to x="100000" y="60000"/>
                                    </p:animScale>
                                    <p:animScale>
                                      <p:cBhvr>
                                        <p:cTn id="23" dur="166" decel="50000">
                                          <p:stCondLst>
                                            <p:cond delay="676"/>
                                          </p:stCondLst>
                                        </p:cTn>
                                        <p:tgtEl>
                                          <p:spTgt spid="247816"/>
                                        </p:tgtEl>
                                      </p:cBhvr>
                                      <p:to x="100000" y="100000"/>
                                    </p:animScale>
                                    <p:animScale>
                                      <p:cBhvr>
                                        <p:cTn id="24" dur="26">
                                          <p:stCondLst>
                                            <p:cond delay="1312"/>
                                          </p:stCondLst>
                                        </p:cTn>
                                        <p:tgtEl>
                                          <p:spTgt spid="247816"/>
                                        </p:tgtEl>
                                      </p:cBhvr>
                                      <p:to x="100000" y="80000"/>
                                    </p:animScale>
                                    <p:animScale>
                                      <p:cBhvr>
                                        <p:cTn id="25" dur="166" decel="50000">
                                          <p:stCondLst>
                                            <p:cond delay="1338"/>
                                          </p:stCondLst>
                                        </p:cTn>
                                        <p:tgtEl>
                                          <p:spTgt spid="247816"/>
                                        </p:tgtEl>
                                      </p:cBhvr>
                                      <p:to x="100000" y="100000"/>
                                    </p:animScale>
                                    <p:animScale>
                                      <p:cBhvr>
                                        <p:cTn id="26" dur="26">
                                          <p:stCondLst>
                                            <p:cond delay="1642"/>
                                          </p:stCondLst>
                                        </p:cTn>
                                        <p:tgtEl>
                                          <p:spTgt spid="247816"/>
                                        </p:tgtEl>
                                      </p:cBhvr>
                                      <p:to x="100000" y="90000"/>
                                    </p:animScale>
                                    <p:animScale>
                                      <p:cBhvr>
                                        <p:cTn id="27" dur="166" decel="50000">
                                          <p:stCondLst>
                                            <p:cond delay="1668"/>
                                          </p:stCondLst>
                                        </p:cTn>
                                        <p:tgtEl>
                                          <p:spTgt spid="247816"/>
                                        </p:tgtEl>
                                      </p:cBhvr>
                                      <p:to x="100000" y="100000"/>
                                    </p:animScale>
                                    <p:animScale>
                                      <p:cBhvr>
                                        <p:cTn id="28" dur="26">
                                          <p:stCondLst>
                                            <p:cond delay="1808"/>
                                          </p:stCondLst>
                                        </p:cTn>
                                        <p:tgtEl>
                                          <p:spTgt spid="247816"/>
                                        </p:tgtEl>
                                      </p:cBhvr>
                                      <p:to x="100000" y="95000"/>
                                    </p:animScale>
                                    <p:animScale>
                                      <p:cBhvr>
                                        <p:cTn id="29" dur="166" decel="50000">
                                          <p:stCondLst>
                                            <p:cond delay="1834"/>
                                          </p:stCondLst>
                                        </p:cTn>
                                        <p:tgtEl>
                                          <p:spTgt spid="247816"/>
                                        </p:tgtEl>
                                      </p:cBhvr>
                                      <p:to x="100000" y="100000"/>
                                    </p:animScale>
                                  </p:childTnLst>
                                </p:cTn>
                              </p:par>
                              <p:par>
                                <p:cTn id="30" presetID="1"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6" presetClass="entr" presetSubtype="0" fill="hold" grpId="0" nodeType="clickEffect">
                                  <p:stCondLst>
                                    <p:cond delay="0"/>
                                  </p:stCondLst>
                                  <p:childTnLst>
                                    <p:set>
                                      <p:cBhvr>
                                        <p:cTn id="35" dur="1" fill="hold">
                                          <p:stCondLst>
                                            <p:cond delay="0"/>
                                          </p:stCondLst>
                                        </p:cTn>
                                        <p:tgtEl>
                                          <p:spTgt spid="247821"/>
                                        </p:tgtEl>
                                        <p:attrNameLst>
                                          <p:attrName>style.visibility</p:attrName>
                                        </p:attrNameLst>
                                      </p:cBhvr>
                                      <p:to>
                                        <p:strVal val="visible"/>
                                      </p:to>
                                    </p:set>
                                    <p:animEffect transition="in" filter="wipe(down)">
                                      <p:cBhvr>
                                        <p:cTn id="36" dur="580">
                                          <p:stCondLst>
                                            <p:cond delay="0"/>
                                          </p:stCondLst>
                                        </p:cTn>
                                        <p:tgtEl>
                                          <p:spTgt spid="247821"/>
                                        </p:tgtEl>
                                      </p:cBhvr>
                                    </p:animEffect>
                                    <p:anim calcmode="lin" valueType="num">
                                      <p:cBhvr>
                                        <p:cTn id="37" dur="1822" tmFilter="0,0; 0.14,0.36; 0.43,0.73; 0.71,0.91; 1.0,1.0">
                                          <p:stCondLst>
                                            <p:cond delay="0"/>
                                          </p:stCondLst>
                                        </p:cTn>
                                        <p:tgtEl>
                                          <p:spTgt spid="247821"/>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247821"/>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247821"/>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247821"/>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247821"/>
                                        </p:tgtEl>
                                        <p:attrNameLst>
                                          <p:attrName>ppt_y</p:attrName>
                                        </p:attrNameLst>
                                      </p:cBhvr>
                                      <p:tavLst>
                                        <p:tav tm="0" fmla="#ppt_y-sin(pi*$)/81">
                                          <p:val>
                                            <p:fltVal val="0"/>
                                          </p:val>
                                        </p:tav>
                                        <p:tav tm="100000">
                                          <p:val>
                                            <p:fltVal val="1"/>
                                          </p:val>
                                        </p:tav>
                                      </p:tavLst>
                                    </p:anim>
                                    <p:animScale>
                                      <p:cBhvr>
                                        <p:cTn id="42" dur="26">
                                          <p:stCondLst>
                                            <p:cond delay="650"/>
                                          </p:stCondLst>
                                        </p:cTn>
                                        <p:tgtEl>
                                          <p:spTgt spid="247821"/>
                                        </p:tgtEl>
                                      </p:cBhvr>
                                      <p:to x="100000" y="60000"/>
                                    </p:animScale>
                                    <p:animScale>
                                      <p:cBhvr>
                                        <p:cTn id="43" dur="166" decel="50000">
                                          <p:stCondLst>
                                            <p:cond delay="676"/>
                                          </p:stCondLst>
                                        </p:cTn>
                                        <p:tgtEl>
                                          <p:spTgt spid="247821"/>
                                        </p:tgtEl>
                                      </p:cBhvr>
                                      <p:to x="100000" y="100000"/>
                                    </p:animScale>
                                    <p:animScale>
                                      <p:cBhvr>
                                        <p:cTn id="44" dur="26">
                                          <p:stCondLst>
                                            <p:cond delay="1312"/>
                                          </p:stCondLst>
                                        </p:cTn>
                                        <p:tgtEl>
                                          <p:spTgt spid="247821"/>
                                        </p:tgtEl>
                                      </p:cBhvr>
                                      <p:to x="100000" y="80000"/>
                                    </p:animScale>
                                    <p:animScale>
                                      <p:cBhvr>
                                        <p:cTn id="45" dur="166" decel="50000">
                                          <p:stCondLst>
                                            <p:cond delay="1338"/>
                                          </p:stCondLst>
                                        </p:cTn>
                                        <p:tgtEl>
                                          <p:spTgt spid="247821"/>
                                        </p:tgtEl>
                                      </p:cBhvr>
                                      <p:to x="100000" y="100000"/>
                                    </p:animScale>
                                    <p:animScale>
                                      <p:cBhvr>
                                        <p:cTn id="46" dur="26">
                                          <p:stCondLst>
                                            <p:cond delay="1642"/>
                                          </p:stCondLst>
                                        </p:cTn>
                                        <p:tgtEl>
                                          <p:spTgt spid="247821"/>
                                        </p:tgtEl>
                                      </p:cBhvr>
                                      <p:to x="100000" y="90000"/>
                                    </p:animScale>
                                    <p:animScale>
                                      <p:cBhvr>
                                        <p:cTn id="47" dur="166" decel="50000">
                                          <p:stCondLst>
                                            <p:cond delay="1668"/>
                                          </p:stCondLst>
                                        </p:cTn>
                                        <p:tgtEl>
                                          <p:spTgt spid="247821"/>
                                        </p:tgtEl>
                                      </p:cBhvr>
                                      <p:to x="100000" y="100000"/>
                                    </p:animScale>
                                    <p:animScale>
                                      <p:cBhvr>
                                        <p:cTn id="48" dur="26">
                                          <p:stCondLst>
                                            <p:cond delay="1808"/>
                                          </p:stCondLst>
                                        </p:cTn>
                                        <p:tgtEl>
                                          <p:spTgt spid="247821"/>
                                        </p:tgtEl>
                                      </p:cBhvr>
                                      <p:to x="100000" y="95000"/>
                                    </p:animScale>
                                    <p:animScale>
                                      <p:cBhvr>
                                        <p:cTn id="49" dur="166" decel="50000">
                                          <p:stCondLst>
                                            <p:cond delay="1834"/>
                                          </p:stCondLst>
                                        </p:cTn>
                                        <p:tgtEl>
                                          <p:spTgt spid="247821"/>
                                        </p:tgtEl>
                                      </p:cBhvr>
                                      <p:to x="100000" y="100000"/>
                                    </p:animScale>
                                  </p:childTnLst>
                                </p:cTn>
                              </p:par>
                              <p:par>
                                <p:cTn id="50" presetID="1" presetClass="entr" presetSubtype="0" fill="hold" nodeType="withEffect">
                                  <p:stCondLst>
                                    <p:cond delay="0"/>
                                  </p:stCondLst>
                                  <p:childTnLst>
                                    <p:set>
                                      <p:cBhvr>
                                        <p:cTn id="5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1" grpId="0" build="p"/>
      <p:bldP spid="247816" grpId="0"/>
      <p:bldP spid="2478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95586" name="Picture 7" descr="mosaicheader.jpg"/>
          <p:cNvPicPr>
            <a:picLocks noChangeAspect="1"/>
          </p:cNvPicPr>
          <p:nvPr/>
        </p:nvPicPr>
        <p:blipFill>
          <a:blip r:embed="rId3" cstate="print"/>
          <a:srcRect/>
          <a:stretch>
            <a:fillRect/>
          </a:stretch>
        </p:blipFill>
        <p:spPr bwMode="auto">
          <a:xfrm>
            <a:off x="0" y="0"/>
            <a:ext cx="9144000" cy="1695450"/>
          </a:xfrm>
          <a:prstGeom prst="rect">
            <a:avLst/>
          </a:prstGeom>
          <a:noFill/>
          <a:ln w="9525">
            <a:noFill/>
            <a:miter lim="800000"/>
            <a:headEnd/>
            <a:tailEnd/>
          </a:ln>
        </p:spPr>
      </p:pic>
      <p:pic>
        <p:nvPicPr>
          <p:cNvPr id="195587" name="Picture 8" descr="Erwin_McManus.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 y="1676416"/>
            <a:ext cx="2352675" cy="3529013"/>
          </a:xfrm>
          <a:prstGeom prst="rect">
            <a:avLst/>
          </a:prstGeom>
          <a:noFill/>
          <a:ln w="9525">
            <a:noFill/>
            <a:miter lim="800000"/>
            <a:headEnd/>
            <a:tailEnd/>
          </a:ln>
        </p:spPr>
      </p:pic>
      <p:pic>
        <p:nvPicPr>
          <p:cNvPr id="195588" name="Picture 9" descr="McManus Barbarian Way.jpg"/>
          <p:cNvPicPr>
            <a:picLocks noChangeAspect="1"/>
          </p:cNvPicPr>
          <p:nvPr/>
        </p:nvPicPr>
        <p:blipFill>
          <a:blip r:embed="rId5" cstate="print"/>
          <a:srcRect/>
          <a:stretch>
            <a:fillRect/>
          </a:stretch>
        </p:blipFill>
        <p:spPr bwMode="auto">
          <a:xfrm>
            <a:off x="4551366" y="1447801"/>
            <a:ext cx="4592637" cy="3949700"/>
          </a:xfrm>
          <a:prstGeom prst="rect">
            <a:avLst/>
          </a:prstGeom>
          <a:noFill/>
          <a:ln w="9525">
            <a:noFill/>
            <a:miter lim="800000"/>
            <a:headEnd/>
            <a:tailEnd/>
          </a:ln>
        </p:spPr>
      </p:pic>
      <p:sp>
        <p:nvSpPr>
          <p:cNvPr id="195589" name="Rectangle 2"/>
          <p:cNvSpPr>
            <a:spLocks noGrp="1" noChangeArrowheads="1"/>
          </p:cNvSpPr>
          <p:nvPr>
            <p:ph type="title" idx="4294967295"/>
          </p:nvPr>
        </p:nvSpPr>
        <p:spPr>
          <a:xfrm>
            <a:off x="0" y="4343400"/>
            <a:ext cx="4495800" cy="990600"/>
          </a:xfrm>
        </p:spPr>
        <p:txBody>
          <a:bodyPr/>
          <a:lstStyle/>
          <a:p>
            <a:pPr eaLnBrk="1" hangingPunct="1"/>
            <a:r>
              <a:rPr lang="zh-CN" altLang="en-US" sz="3600" b="1">
                <a:solidFill>
                  <a:schemeClr val="bg1"/>
                </a:solidFill>
                <a:latin typeface="SimSun" pitchFamily="2" charset="-122"/>
              </a:rPr>
              <a:t>欧文</a:t>
            </a:r>
            <a:r>
              <a:rPr lang="en-US" altLang="zh-CN" sz="3600" b="1">
                <a:solidFill>
                  <a:schemeClr val="bg1"/>
                </a:solidFill>
                <a:latin typeface="SimSun" pitchFamily="2" charset="-122"/>
              </a:rPr>
              <a:t>·</a:t>
            </a:r>
            <a:r>
              <a:rPr lang="zh-CN" altLang="en-US" sz="3600" b="1">
                <a:solidFill>
                  <a:schemeClr val="bg1"/>
                </a:solidFill>
                <a:latin typeface="SimSun" pitchFamily="2" charset="-122"/>
              </a:rPr>
              <a:t>麦克马纳斯</a:t>
            </a:r>
            <a:endParaRPr lang="en-US" altLang="zh-CN" sz="3600" b="1">
              <a:solidFill>
                <a:schemeClr val="bg1"/>
              </a:solidFill>
              <a:latin typeface="SimSun" pitchFamily="2" charset="-122"/>
            </a:endParaRPr>
          </a:p>
        </p:txBody>
      </p:sp>
      <p:sp>
        <p:nvSpPr>
          <p:cNvPr id="195590" name="Rectangle 3"/>
          <p:cNvSpPr txBox="1">
            <a:spLocks noChangeArrowheads="1"/>
          </p:cNvSpPr>
          <p:nvPr/>
        </p:nvSpPr>
        <p:spPr bwMode="auto">
          <a:xfrm>
            <a:off x="0" y="5486400"/>
            <a:ext cx="9144000" cy="1371600"/>
          </a:xfrm>
          <a:prstGeom prst="rect">
            <a:avLst/>
          </a:prstGeom>
          <a:noFill/>
          <a:ln w="9525">
            <a:noFill/>
            <a:miter lim="800000"/>
            <a:headEnd/>
            <a:tailEnd/>
          </a:ln>
        </p:spPr>
        <p:txBody>
          <a:bodyPr lIns="91358" tIns="45679" rIns="91358" bIns="45679"/>
          <a:lstStyle/>
          <a:p>
            <a:pPr marL="342600" marR="0" lvl="0" indent="-342600" algn="ctr" defTabSz="914400" rtl="0" eaLnBrk="1" fontAlgn="base" latinLnBrk="0" hangingPunct="1">
              <a:lnSpc>
                <a:spcPct val="90000"/>
              </a:lnSpc>
              <a:spcBef>
                <a:spcPct val="20000"/>
              </a:spcBef>
              <a:spcAft>
                <a:spcPct val="0"/>
              </a:spcAft>
              <a:buClr>
                <a:srgbClr val="E2D700"/>
              </a:buClr>
              <a:buSzTx/>
              <a:buFontTx/>
              <a:buNone/>
              <a:tabLst/>
              <a:defRPr/>
            </a:pPr>
            <a:r>
              <a:rPr kumimoji="0" lang="zh-CN" altLang="en-US" sz="4400" b="1" i="1" u="none" strike="noStrike" kern="1200" cap="none" spc="0" normalizeH="0" baseline="0" noProof="0">
                <a:ln>
                  <a:noFill/>
                </a:ln>
                <a:solidFill>
                  <a:prstClr val="white"/>
                </a:solidFill>
                <a:effectLst/>
                <a:uLnTx/>
                <a:uFillTx/>
                <a:latin typeface="SimSun" pitchFamily="2" charset="-122"/>
                <a:ea typeface="SimSun" pitchFamily="2" charset="-122"/>
                <a:cs typeface="+mn-cs"/>
              </a:rPr>
              <a:t>一股无法阻挡的力量</a:t>
            </a:r>
            <a:endParaRPr kumimoji="0" lang="en-US" altLang="zh-CN" sz="4400" b="1" i="1" u="none" strike="noStrike" kern="1200" cap="none" spc="0" normalizeH="0" baseline="0" noProof="0">
              <a:ln>
                <a:noFill/>
              </a:ln>
              <a:solidFill>
                <a:prstClr val="white"/>
              </a:solidFill>
              <a:effectLst/>
              <a:uLnTx/>
              <a:uFillTx/>
              <a:latin typeface="SimSun" pitchFamily="2" charset="-122"/>
              <a:ea typeface="SimSun" pitchFamily="2" charset="-122"/>
              <a:cs typeface="+mn-cs"/>
            </a:endParaRPr>
          </a:p>
          <a:p>
            <a:pPr marL="342600" marR="0" lvl="0" indent="-342600" algn="ctr" defTabSz="914400" rtl="0" eaLnBrk="1" fontAlgn="base" latinLnBrk="0" hangingPunct="1">
              <a:lnSpc>
                <a:spcPct val="90000"/>
              </a:lnSpc>
              <a:spcBef>
                <a:spcPct val="20000"/>
              </a:spcBef>
              <a:spcAft>
                <a:spcPct val="0"/>
              </a:spcAft>
              <a:buClr>
                <a:srgbClr val="E2D700"/>
              </a:buClr>
              <a:buSzTx/>
              <a:buFontTx/>
              <a:buNone/>
              <a:tabLst/>
              <a:defRPr/>
            </a:pPr>
            <a:r>
              <a:rPr kumimoji="0" lang="zh-CN" altLang="en-US" sz="2400" b="1" i="0" u="none" strike="noStrike" kern="1200" cap="none" spc="0" normalizeH="0" baseline="0" noProof="0">
                <a:ln>
                  <a:noFill/>
                </a:ln>
                <a:solidFill>
                  <a:prstClr val="white"/>
                </a:solidFill>
                <a:effectLst/>
                <a:uLnTx/>
                <a:uFillTx/>
                <a:latin typeface="SimSun" pitchFamily="2" charset="-122"/>
                <a:ea typeface="SimSun" pitchFamily="2" charset="-122"/>
                <a:cs typeface="+mn-cs"/>
              </a:rPr>
              <a:t>摩西的牧师</a:t>
            </a:r>
            <a:r>
              <a:rPr kumimoji="0" lang="en-US" altLang="zh-CN" sz="2400" b="1" i="0" u="none" strike="noStrike" kern="1200" cap="none" spc="0" normalizeH="0" baseline="0" noProof="0">
                <a:ln>
                  <a:noFill/>
                </a:ln>
                <a:solidFill>
                  <a:prstClr val="white"/>
                </a:solidFill>
                <a:effectLst/>
                <a:uLnTx/>
                <a:uFillTx/>
                <a:latin typeface="SimSun" pitchFamily="2" charset="-122"/>
                <a:ea typeface="SimSun" pitchFamily="2" charset="-122"/>
                <a:cs typeface="+mn-cs"/>
              </a:rPr>
              <a:t>(</a:t>
            </a:r>
            <a:r>
              <a:rPr kumimoji="0" lang="zh-CN" altLang="en-US" sz="2400" b="1" i="0" u="none" strike="noStrike" kern="1200" cap="none" spc="0" normalizeH="0" baseline="0" noProof="0">
                <a:ln>
                  <a:noFill/>
                </a:ln>
                <a:solidFill>
                  <a:prstClr val="white"/>
                </a:solidFill>
                <a:effectLst/>
                <a:uLnTx/>
                <a:uFillTx/>
                <a:latin typeface="SimSun" pitchFamily="2" charset="-122"/>
                <a:ea typeface="SimSun" pitchFamily="2" charset="-122"/>
                <a:cs typeface="+mn-cs"/>
              </a:rPr>
              <a:t>位于洛杉矶的一个现代的教会</a:t>
            </a:r>
            <a:r>
              <a:rPr kumimoji="0" lang="en-US" altLang="zh-CN" sz="2400" b="1" i="0" u="none" strike="noStrike" kern="1200" cap="none" spc="0" normalizeH="0" baseline="0" noProof="0">
                <a:ln>
                  <a:noFill/>
                </a:ln>
                <a:solidFill>
                  <a:prstClr val="white"/>
                </a:solidFill>
                <a:effectLst/>
                <a:uLnTx/>
                <a:uFillTx/>
                <a:latin typeface="SimSun" pitchFamily="2" charset="-122"/>
                <a:ea typeface="SimSun" pitchFamily="2" charset="-122"/>
                <a:cs typeface="+mn-cs"/>
              </a:rPr>
              <a:t>)</a:t>
            </a:r>
          </a:p>
        </p:txBody>
      </p:sp>
    </p:spTree>
    <p:extLst>
      <p:ext uri="{BB962C8B-B14F-4D97-AF65-F5344CB8AC3E}">
        <p14:creationId xmlns:p14="http://schemas.microsoft.com/office/powerpoint/2010/main" val="5836586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1" name="Picture 8" descr="Furrowed%20Brow%20Color%2Ejpg"/>
          <p:cNvPicPr>
            <a:picLocks noGrp="1" noChangeAspect="1" noChangeArrowheads="1"/>
          </p:cNvPicPr>
          <p:nvPr>
            <p:ph idx="4294967295"/>
          </p:nvPr>
        </p:nvPicPr>
        <p:blipFill>
          <a:blip r:embed="rId3" cstate="screen">
            <a:extLst>
              <a:ext uri="{28A0092B-C50C-407E-A947-70E740481C1C}">
                <a14:useLocalDpi xmlns:a14="http://schemas.microsoft.com/office/drawing/2010/main"/>
              </a:ext>
            </a:extLst>
          </a:blip>
          <a:srcRect/>
          <a:stretch>
            <a:fillRect/>
          </a:stretch>
        </p:blipFill>
        <p:spPr>
          <a:xfrm>
            <a:off x="0" y="0"/>
            <a:ext cx="9144000" cy="6858000"/>
          </a:xfrm>
        </p:spPr>
      </p:pic>
      <p:sp>
        <p:nvSpPr>
          <p:cNvPr id="292867" name="Rectangle 2"/>
          <p:cNvSpPr>
            <a:spLocks noChangeArrowheads="1"/>
          </p:cNvSpPr>
          <p:nvPr/>
        </p:nvSpPr>
        <p:spPr bwMode="auto">
          <a:xfrm>
            <a:off x="0" y="0"/>
            <a:ext cx="9144000" cy="1462088"/>
          </a:xfrm>
          <a:prstGeom prst="rect">
            <a:avLst/>
          </a:prstGeom>
          <a:solidFill>
            <a:schemeClr val="tx1"/>
          </a:solidFill>
          <a:ln w="9525">
            <a:noFill/>
            <a:miter lim="800000"/>
            <a:headEnd/>
            <a:tailEnd/>
          </a:ln>
        </p:spPr>
        <p:txBody>
          <a:bodyPr lIns="91358" tIns="45679" rIns="91358" bIns="45679"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4500" b="1" i="0" u="none" strike="noStrike" kern="1200" cap="none" spc="0" normalizeH="0" baseline="0" noProof="0">
                <a:ln>
                  <a:noFill/>
                </a:ln>
                <a:solidFill>
                  <a:prstClr val="white"/>
                </a:solidFill>
                <a:effectLst>
                  <a:outerShdw blurRad="38100" dist="38100" dir="2700000" algn="tl">
                    <a:srgbClr val="EEECE1"/>
                  </a:outerShdw>
                </a:effectLst>
                <a:uLnTx/>
                <a:uFillTx/>
                <a:latin typeface="SimHei" charset="0"/>
                <a:ea typeface="SimHei" charset="0"/>
                <a:cs typeface="SimHei" charset="0"/>
              </a:rPr>
              <a:t>I.</a:t>
            </a:r>
            <a:r>
              <a:rPr kumimoji="0" lang="zh-CN" altLang="en-US" sz="4500" b="1" i="0" u="none" strike="noStrike" kern="1200" cap="none" spc="0" normalizeH="0" baseline="0" noProof="0">
                <a:ln>
                  <a:noFill/>
                </a:ln>
                <a:solidFill>
                  <a:prstClr val="white"/>
                </a:solidFill>
                <a:effectLst>
                  <a:outerShdw blurRad="38100" dist="38100" dir="2700000" algn="tl">
                    <a:srgbClr val="EEECE1"/>
                  </a:outerShdw>
                </a:effectLst>
                <a:uLnTx/>
                <a:uFillTx/>
                <a:latin typeface="SimHei" charset="0"/>
                <a:ea typeface="SimHei" charset="0"/>
                <a:cs typeface="SimHei" charset="0"/>
              </a:rPr>
              <a:t>上帝总会为改变先</a:t>
            </a:r>
            <a:r>
              <a:rPr kumimoji="0" lang="zh-CN" altLang="en-US" sz="4400" b="1" i="0" u="none" strike="noStrike" kern="1200" cap="none" spc="0" normalizeH="0" baseline="0" noProof="0">
                <a:ln>
                  <a:noFill/>
                </a:ln>
                <a:solidFill>
                  <a:srgbClr val="FFCC00"/>
                </a:solidFill>
                <a:effectLst>
                  <a:outerShdw blurRad="38100" dist="38100" dir="2700000" algn="tl">
                    <a:srgbClr val="FFFFFF"/>
                  </a:outerShdw>
                </a:effectLst>
                <a:uLnTx/>
                <a:uFillTx/>
                <a:latin typeface="Calibri" charset="0"/>
                <a:ea typeface="SimHei" charset="0"/>
                <a:cs typeface="SimHei" charset="0"/>
              </a:rPr>
              <a:t>预备</a:t>
            </a:r>
            <a:r>
              <a:rPr kumimoji="0" lang="zh-CN" altLang="en-US" sz="4500" b="1" i="0" u="none" strike="noStrike" kern="1200" cap="none" spc="0" normalizeH="0" baseline="0" noProof="0">
                <a:ln>
                  <a:noFill/>
                </a:ln>
                <a:solidFill>
                  <a:prstClr val="white"/>
                </a:solidFill>
                <a:effectLst>
                  <a:outerShdw blurRad="38100" dist="38100" dir="2700000" algn="tl">
                    <a:srgbClr val="EEECE1"/>
                  </a:outerShdw>
                </a:effectLst>
                <a:uLnTx/>
                <a:uFillTx/>
                <a:latin typeface="SimHei" charset="0"/>
                <a:ea typeface="SimHei" charset="0"/>
                <a:cs typeface="SimHei" charset="0"/>
              </a:rPr>
              <a:t>他的人民</a:t>
            </a:r>
            <a:endParaRPr kumimoji="0" lang="en-US" altLang="zh-CN" sz="4500" b="1" i="0" u="none" strike="noStrike" kern="1200" cap="none" spc="0" normalizeH="0" baseline="0" noProof="0">
              <a:ln>
                <a:noFill/>
              </a:ln>
              <a:solidFill>
                <a:prstClr val="white"/>
              </a:solidFill>
              <a:effectLst>
                <a:outerShdw blurRad="38100" dist="38100" dir="2700000" algn="tl">
                  <a:srgbClr val="EEECE1"/>
                </a:outerShdw>
              </a:effectLst>
              <a:uLnTx/>
              <a:uFillTx/>
              <a:latin typeface="SimHei" charset="0"/>
              <a:ea typeface="SimHei" charset="0"/>
              <a:cs typeface="SimHei" charset="0"/>
            </a:endParaRPr>
          </a:p>
        </p:txBody>
      </p:sp>
    </p:spTree>
    <p:extLst>
      <p:ext uri="{BB962C8B-B14F-4D97-AF65-F5344CB8AC3E}">
        <p14:creationId xmlns:p14="http://schemas.microsoft.com/office/powerpoint/2010/main" val="579401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929" name="Picture 4"/>
          <p:cNvPicPr>
            <a:picLocks noGrp="1" noChangeAspect="1" noChangeArrowheads="1"/>
          </p:cNvPicPr>
          <p:nvPr>
            <p:ph idx="4294967295"/>
          </p:nvPr>
        </p:nvPicPr>
        <p:blipFill>
          <a:blip r:embed="rId3" cstate="screen">
            <a:extLst>
              <a:ext uri="{28A0092B-C50C-407E-A947-70E740481C1C}">
                <a14:useLocalDpi xmlns:a14="http://schemas.microsoft.com/office/drawing/2010/main"/>
              </a:ext>
            </a:extLst>
          </a:blip>
          <a:srcRect r="14894" b="1437"/>
          <a:stretch>
            <a:fillRect/>
          </a:stretch>
        </p:blipFill>
        <p:spPr>
          <a:xfrm>
            <a:off x="0" y="0"/>
            <a:ext cx="9144000" cy="6858000"/>
          </a:xfrm>
        </p:spPr>
      </p:pic>
      <p:sp>
        <p:nvSpPr>
          <p:cNvPr id="319491" name="Rectangle 2"/>
          <p:cNvSpPr>
            <a:spLocks noChangeArrowheads="1"/>
          </p:cNvSpPr>
          <p:nvPr/>
        </p:nvSpPr>
        <p:spPr bwMode="auto">
          <a:xfrm>
            <a:off x="468313" y="404813"/>
            <a:ext cx="8229600" cy="1143000"/>
          </a:xfrm>
          <a:prstGeom prst="rect">
            <a:avLst/>
          </a:prstGeom>
          <a:noFill/>
          <a:ln w="9525">
            <a:noFill/>
            <a:miter lim="800000"/>
            <a:headEnd/>
            <a:tailEnd/>
          </a:ln>
        </p:spPr>
        <p:txBody>
          <a:bodyPr lIns="91358" tIns="45679" rIns="91358" bIns="45679"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6000" b="1" i="0" u="none" strike="noStrike" kern="1200" cap="none" spc="0" normalizeH="0" baseline="0" noProof="0">
                <a:ln>
                  <a:noFill/>
                </a:ln>
                <a:solidFill>
                  <a:prstClr val="black"/>
                </a:solidFill>
                <a:effectLst>
                  <a:outerShdw blurRad="38100" dist="38100" dir="2700000" algn="tl">
                    <a:srgbClr val="DDDDDD"/>
                  </a:outerShdw>
                </a:effectLst>
                <a:uLnTx/>
                <a:uFillTx/>
                <a:latin typeface="SimHei" charset="0"/>
                <a:ea typeface="SimHei" charset="0"/>
                <a:cs typeface="SimHei" charset="0"/>
              </a:rPr>
              <a:t>II.</a:t>
            </a:r>
            <a:r>
              <a:rPr kumimoji="0" lang="zh-CN" altLang="en-US" sz="6000" b="1" i="0" u="none" strike="noStrike" kern="1200" cap="none" spc="0" normalizeH="0" baseline="0" noProof="0">
                <a:ln>
                  <a:noFill/>
                </a:ln>
                <a:solidFill>
                  <a:prstClr val="black"/>
                </a:solidFill>
                <a:effectLst>
                  <a:outerShdw blurRad="38100" dist="38100" dir="2700000" algn="tl">
                    <a:srgbClr val="DDDDDD"/>
                  </a:outerShdw>
                </a:effectLst>
                <a:uLnTx/>
                <a:uFillTx/>
                <a:latin typeface="SimHei" charset="0"/>
                <a:ea typeface="SimHei" charset="0"/>
                <a:cs typeface="SimHei" charset="0"/>
              </a:rPr>
              <a:t>上帝自己</a:t>
            </a:r>
            <a:r>
              <a:rPr kumimoji="0" lang="zh-CN" altLang="en-US" sz="6000" b="1" i="0" u="none" strike="noStrike" kern="1200" cap="none" spc="0" normalizeH="0" baseline="0" noProof="0">
                <a:ln>
                  <a:noFill/>
                </a:ln>
                <a:solidFill>
                  <a:srgbClr val="FF0000"/>
                </a:solidFill>
                <a:effectLst>
                  <a:outerShdw blurRad="38100" dist="38100" dir="2700000" algn="tl">
                    <a:srgbClr val="DDDDDD"/>
                  </a:outerShdw>
                </a:effectLst>
                <a:uLnTx/>
                <a:uFillTx/>
                <a:latin typeface="SimHei" charset="0"/>
                <a:ea typeface="SimHei" charset="0"/>
                <a:cs typeface="SimHei" charset="0"/>
              </a:rPr>
              <a:t>发起</a:t>
            </a:r>
            <a:r>
              <a:rPr kumimoji="0" lang="zh-CN" altLang="en-US" sz="6000" b="1" i="0" u="none" strike="noStrike" kern="1200" cap="none" spc="0" normalizeH="0" baseline="0" noProof="0">
                <a:ln>
                  <a:noFill/>
                </a:ln>
                <a:solidFill>
                  <a:prstClr val="black"/>
                </a:solidFill>
                <a:effectLst>
                  <a:outerShdw blurRad="38100" dist="38100" dir="2700000" algn="tl">
                    <a:srgbClr val="DDDDDD"/>
                  </a:outerShdw>
                </a:effectLst>
                <a:uLnTx/>
                <a:uFillTx/>
                <a:latin typeface="SimHei" charset="0"/>
                <a:ea typeface="SimHei" charset="0"/>
                <a:cs typeface="SimHei" charset="0"/>
              </a:rPr>
              <a:t>改变</a:t>
            </a:r>
            <a:endParaRPr kumimoji="0" lang="en-US" altLang="zh-CN" sz="6000" b="1" i="0" u="none" strike="noStrike" kern="1200" cap="none" spc="0" normalizeH="0" baseline="0" noProof="0">
              <a:ln>
                <a:noFill/>
              </a:ln>
              <a:solidFill>
                <a:prstClr val="black"/>
              </a:solidFill>
              <a:effectLst>
                <a:outerShdw blurRad="38100" dist="38100" dir="2700000" algn="tl">
                  <a:srgbClr val="DDDDDD"/>
                </a:outerShdw>
              </a:effectLst>
              <a:uLnTx/>
              <a:uFillTx/>
              <a:latin typeface="SimHei" charset="0"/>
              <a:ea typeface="SimHei" charset="0"/>
              <a:cs typeface="SimHei" charset="0"/>
            </a:endParaRPr>
          </a:p>
        </p:txBody>
      </p:sp>
    </p:spTree>
    <p:extLst>
      <p:ext uri="{BB962C8B-B14F-4D97-AF65-F5344CB8AC3E}">
        <p14:creationId xmlns:p14="http://schemas.microsoft.com/office/powerpoint/2010/main" val="18273041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977" name="Picture 8" descr="Turtle640%2Ejpg"/>
          <p:cNvPicPr>
            <a:picLocks noGrp="1" noChangeAspect="1" noChangeArrowheads="1"/>
          </p:cNvPicPr>
          <p:nvPr>
            <p:ph idx="4294967295"/>
          </p:nvPr>
        </p:nvPicPr>
        <p:blipFill>
          <a:blip r:embed="rId3" cstate="screen">
            <a:extLst>
              <a:ext uri="{28A0092B-C50C-407E-A947-70E740481C1C}">
                <a14:useLocalDpi xmlns:a14="http://schemas.microsoft.com/office/drawing/2010/main"/>
              </a:ext>
            </a:extLst>
          </a:blip>
          <a:srcRect/>
          <a:stretch>
            <a:fillRect/>
          </a:stretch>
        </p:blipFill>
        <p:spPr>
          <a:xfrm>
            <a:off x="0" y="-20638"/>
            <a:ext cx="9182100" cy="6878638"/>
          </a:xfrm>
        </p:spPr>
      </p:pic>
      <p:sp>
        <p:nvSpPr>
          <p:cNvPr id="254978" name="Rectangle 2"/>
          <p:cNvSpPr>
            <a:spLocks noGrp="1" noChangeArrowheads="1"/>
          </p:cNvSpPr>
          <p:nvPr>
            <p:ph type="title" idx="4294967295"/>
          </p:nvPr>
        </p:nvSpPr>
        <p:spPr>
          <a:xfrm>
            <a:off x="5175250" y="0"/>
            <a:ext cx="3968750" cy="3079750"/>
          </a:xfrm>
        </p:spPr>
        <p:txBody>
          <a:bodyPr/>
          <a:lstStyle/>
          <a:p>
            <a:pPr eaLnBrk="1" hangingPunct="1"/>
            <a:r>
              <a:rPr lang="en-US" altLang="zh-CN" sz="4800" b="1">
                <a:solidFill>
                  <a:schemeClr val="bg1"/>
                </a:solidFill>
                <a:latin typeface="SimSun" pitchFamily="2" charset="-122"/>
              </a:rPr>
              <a:t>III.</a:t>
            </a:r>
            <a:r>
              <a:rPr lang="zh-CN" altLang="en-US" sz="4800" b="1">
                <a:solidFill>
                  <a:schemeClr val="bg1"/>
                </a:solidFill>
                <a:latin typeface="SimSun" pitchFamily="2" charset="-122"/>
              </a:rPr>
              <a:t>我们必须</a:t>
            </a:r>
            <a:r>
              <a:rPr lang="zh-CN" altLang="en-US" sz="4800" b="1">
                <a:solidFill>
                  <a:srgbClr val="FFFF00"/>
                </a:solidFill>
              </a:rPr>
              <a:t>欣然接受</a:t>
            </a:r>
            <a:r>
              <a:rPr lang="zh-CN" altLang="en-US" sz="4800" b="1">
                <a:solidFill>
                  <a:schemeClr val="bg1"/>
                </a:solidFill>
                <a:latin typeface="SimSun" pitchFamily="2" charset="-122"/>
              </a:rPr>
              <a:t>上帝的新计划</a:t>
            </a:r>
            <a:endParaRPr lang="en-US" altLang="zh-CN" sz="4800" b="1">
              <a:solidFill>
                <a:schemeClr val="bg1"/>
              </a:solidFill>
              <a:latin typeface="SimSun" pitchFamily="2" charset="-122"/>
            </a:endParaRPr>
          </a:p>
        </p:txBody>
      </p:sp>
    </p:spTree>
    <p:extLst>
      <p:ext uri="{BB962C8B-B14F-4D97-AF65-F5344CB8AC3E}">
        <p14:creationId xmlns:p14="http://schemas.microsoft.com/office/powerpoint/2010/main" val="19978182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Rectangle 6"/>
          <p:cNvSpPr>
            <a:spLocks noChangeArrowheads="1"/>
          </p:cNvSpPr>
          <p:nvPr/>
        </p:nvSpPr>
        <p:spPr bwMode="auto">
          <a:xfrm>
            <a:off x="0" y="0"/>
            <a:ext cx="9144000" cy="6858000"/>
          </a:xfrm>
          <a:prstGeom prst="rect">
            <a:avLst/>
          </a:prstGeom>
          <a:solidFill>
            <a:srgbClr val="FFFFFF"/>
          </a:solidFill>
          <a:ln w="9525">
            <a:noFill/>
            <a:round/>
            <a:headEnd/>
            <a:tailEnd/>
          </a:ln>
        </p:spPr>
        <p:txBody>
          <a:bodyPr lIns="91358" tIns="45679" rIns="91358" bIns="45679"/>
          <a:lstStyle/>
          <a:p>
            <a:pPr marL="342600" marR="0" lvl="0" indent="-342600" algn="l" defTabSz="914400" rtl="0" eaLnBrk="1" fontAlgn="base" latinLnBrk="0" hangingPunct="1">
              <a:lnSpc>
                <a:spcPct val="100000"/>
              </a:lnSpc>
              <a:spcBef>
                <a:spcPct val="20000"/>
              </a:spcBef>
              <a:spcAft>
                <a:spcPct val="0"/>
              </a:spcAft>
              <a:buClr>
                <a:srgbClr val="FF3399"/>
              </a:buClr>
              <a:buSzTx/>
              <a:buFontTx/>
              <a:buChar char="•"/>
              <a:tabLst/>
              <a:defRPr/>
            </a:pPr>
            <a:endParaRPr kumimoji="0" lang="en-US" sz="3200" b="0" i="0" u="none" strike="noStrike" kern="1200" cap="none" spc="0" normalizeH="0" baseline="0" noProof="0">
              <a:ln>
                <a:noFill/>
              </a:ln>
              <a:solidFill>
                <a:srgbClr val="FFCC00"/>
              </a:solidFill>
              <a:effectLst/>
              <a:uLnTx/>
              <a:uFillTx/>
              <a:latin typeface="Arial Black" pitchFamily="34" charset="0"/>
              <a:ea typeface="SimSun" pitchFamily="2" charset="-122"/>
              <a:cs typeface="+mn-cs"/>
            </a:endParaRPr>
          </a:p>
        </p:txBody>
      </p:sp>
      <p:pic>
        <p:nvPicPr>
          <p:cNvPr id="257026" name="Picture 4" descr="Acts1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828800"/>
            <a:ext cx="5608638" cy="5105400"/>
          </a:xfrm>
          <a:prstGeom prst="rect">
            <a:avLst/>
          </a:prstGeom>
          <a:noFill/>
          <a:ln w="9525">
            <a:noFill/>
            <a:miter lim="800000"/>
            <a:headEnd/>
            <a:tailEnd/>
          </a:ln>
        </p:spPr>
      </p:pic>
      <p:sp>
        <p:nvSpPr>
          <p:cNvPr id="257027" name="Rectangle 4"/>
          <p:cNvSpPr>
            <a:spLocks noChangeArrowheads="1"/>
          </p:cNvSpPr>
          <p:nvPr/>
        </p:nvSpPr>
        <p:spPr bwMode="auto">
          <a:xfrm>
            <a:off x="2514600" y="1752600"/>
            <a:ext cx="3352800" cy="2133600"/>
          </a:xfrm>
          <a:prstGeom prst="rect">
            <a:avLst/>
          </a:prstGeom>
          <a:solidFill>
            <a:srgbClr val="FFFFFF"/>
          </a:solidFill>
          <a:ln w="9525">
            <a:noFill/>
            <a:round/>
            <a:headEnd/>
            <a:tailEnd/>
          </a:ln>
        </p:spPr>
        <p:txBody>
          <a:bodyPr lIns="91358" tIns="45679" rIns="91358" bIns="45679"/>
          <a:lstStyle/>
          <a:p>
            <a:pPr marL="342600" marR="0" lvl="0" indent="-342600" algn="l" defTabSz="914400" rtl="0" eaLnBrk="1" fontAlgn="base" latinLnBrk="0" hangingPunct="1">
              <a:lnSpc>
                <a:spcPct val="100000"/>
              </a:lnSpc>
              <a:spcBef>
                <a:spcPct val="20000"/>
              </a:spcBef>
              <a:spcAft>
                <a:spcPct val="0"/>
              </a:spcAft>
              <a:buClr>
                <a:srgbClr val="FF3399"/>
              </a:buClr>
              <a:buSzTx/>
              <a:buFontTx/>
              <a:buChar char="•"/>
              <a:tabLst/>
              <a:defRPr/>
            </a:pPr>
            <a:endParaRPr kumimoji="0" lang="en-US" sz="3200" b="0" i="0" u="none" strike="noStrike" kern="1200" cap="none" spc="0" normalizeH="0" baseline="0" noProof="0">
              <a:ln>
                <a:noFill/>
              </a:ln>
              <a:solidFill>
                <a:srgbClr val="FFCC00"/>
              </a:solidFill>
              <a:effectLst/>
              <a:uLnTx/>
              <a:uFillTx/>
              <a:latin typeface="Arial Black" pitchFamily="34" charset="0"/>
              <a:ea typeface="SimSun" pitchFamily="2" charset="-122"/>
              <a:cs typeface="+mn-cs"/>
            </a:endParaRPr>
          </a:p>
        </p:txBody>
      </p:sp>
      <p:sp>
        <p:nvSpPr>
          <p:cNvPr id="61442" name="Rectangle 2"/>
          <p:cNvSpPr>
            <a:spLocks noGrp="1" noChangeArrowheads="1"/>
          </p:cNvSpPr>
          <p:nvPr>
            <p:ph type="title" idx="4294967295"/>
          </p:nvPr>
        </p:nvSpPr>
        <p:spPr>
          <a:xfrm>
            <a:off x="0" y="0"/>
            <a:ext cx="9144000" cy="2133600"/>
          </a:xfrm>
        </p:spPr>
        <p:txBody>
          <a:bodyPr anchor="ctr">
            <a:normAutofit/>
          </a:bodyPr>
          <a:lstStyle/>
          <a:p>
            <a:pPr marL="513900" indent="-513900">
              <a:buFontTx/>
              <a:buAutoNum type="alphaUcPeriod"/>
            </a:pPr>
            <a:r>
              <a:rPr lang="zh-CN" altLang="en-US" sz="3800" b="1" dirty="0">
                <a:solidFill>
                  <a:srgbClr val="000000"/>
                </a:solidFill>
                <a:effectLst>
                  <a:outerShdw blurRad="38100" dist="38100" dir="2700000" algn="tl">
                    <a:srgbClr val="C0C0C0"/>
                  </a:outerShdw>
                </a:effectLst>
                <a:latin typeface="SimSun" pitchFamily="2" charset="-122"/>
              </a:rPr>
              <a:t>耶路撒冷的教会不得不接受外邦人入教</a:t>
            </a:r>
            <a:br>
              <a:rPr lang="zh-CN" altLang="en-US" sz="3800" b="1" dirty="0">
                <a:solidFill>
                  <a:srgbClr val="000000"/>
                </a:solidFill>
                <a:effectLst>
                  <a:outerShdw blurRad="38100" dist="38100" dir="2700000" algn="tl">
                    <a:srgbClr val="C0C0C0"/>
                  </a:outerShdw>
                </a:effectLst>
                <a:latin typeface="SimSun" pitchFamily="2" charset="-122"/>
              </a:rPr>
            </a:br>
            <a:r>
              <a:rPr lang="zh-CN" altLang="en-US" sz="3800" b="1" dirty="0">
                <a:solidFill>
                  <a:srgbClr val="000000"/>
                </a:solidFill>
                <a:effectLst>
                  <a:outerShdw blurRad="38100" dist="38100" dir="2700000" algn="tl">
                    <a:srgbClr val="C0C0C0"/>
                  </a:outerShdw>
                </a:effectLst>
                <a:latin typeface="SimSun" pitchFamily="2" charset="-122"/>
              </a:rPr>
              <a:t>因为这改变源自上帝</a:t>
            </a:r>
            <a:r>
              <a:rPr lang="en-US" altLang="zh-CN" sz="3800" b="1" dirty="0">
                <a:solidFill>
                  <a:srgbClr val="000000"/>
                </a:solidFill>
                <a:effectLst>
                  <a:outerShdw blurRad="38100" dist="38100" dir="2700000" algn="tl">
                    <a:srgbClr val="C0C0C0"/>
                  </a:outerShdw>
                </a:effectLst>
                <a:latin typeface="SimSun" pitchFamily="2" charset="-122"/>
              </a:rPr>
              <a:t> (10:45–11:18)</a:t>
            </a:r>
            <a:endParaRPr lang="en-US" altLang="zh-CN" sz="3800" dirty="0">
              <a:solidFill>
                <a:srgbClr val="000000"/>
              </a:solidFill>
              <a:latin typeface="SimSun" pitchFamily="2" charset="-122"/>
            </a:endParaRPr>
          </a:p>
        </p:txBody>
      </p:sp>
      <p:sp>
        <p:nvSpPr>
          <p:cNvPr id="8" name="Rectangle 2"/>
          <p:cNvSpPr txBox="1">
            <a:spLocks noChangeArrowheads="1"/>
          </p:cNvSpPr>
          <p:nvPr/>
        </p:nvSpPr>
        <p:spPr bwMode="auto">
          <a:xfrm>
            <a:off x="3275856" y="5229201"/>
            <a:ext cx="6019800" cy="1676400"/>
          </a:xfrm>
          <a:prstGeom prst="rect">
            <a:avLst/>
          </a:prstGeom>
          <a:gradFill rotWithShape="1">
            <a:gsLst>
              <a:gs pos="0">
                <a:srgbClr val="AF273E">
                  <a:alpha val="37000"/>
                </a:srgbClr>
              </a:gs>
              <a:gs pos="100000">
                <a:srgbClr val="AF273E">
                  <a:gamma/>
                  <a:shade val="46275"/>
                  <a:invGamma/>
                </a:srgbClr>
              </a:gs>
            </a:gsLst>
            <a:lin ang="5400000" scaled="1"/>
          </a:gradFill>
          <a:ln w="9525">
            <a:noFill/>
            <a:miter lim="800000"/>
            <a:headEnd/>
            <a:tailEnd/>
          </a:ln>
          <a:effectLst/>
        </p:spPr>
        <p:txBody>
          <a:bodyPr lIns="91358" tIns="45679" rIns="91358" bIns="45679"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6600" b="0" i="0" u="none" strike="noStrike" kern="0" cap="none" spc="0" normalizeH="0" baseline="0" noProof="0" dirty="0">
                <a:ln>
                  <a:noFill/>
                </a:ln>
                <a:solidFill>
                  <a:srgbClr val="FFFFFF"/>
                </a:solidFill>
                <a:effectLst/>
                <a:uLnTx/>
                <a:uFillTx/>
                <a:latin typeface="Arial Black"/>
                <a:ea typeface="新細明體" panose="02020500000000000000" pitchFamily="18" charset="-120"/>
                <a:cs typeface="+mn-cs"/>
              </a:rPr>
              <a:t>彼得的辩护</a:t>
            </a:r>
          </a:p>
        </p:txBody>
      </p:sp>
    </p:spTree>
    <p:extLst>
      <p:ext uri="{BB962C8B-B14F-4D97-AF65-F5344CB8AC3E}">
        <p14:creationId xmlns:p14="http://schemas.microsoft.com/office/powerpoint/2010/main" val="9377597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4434" name="Rectangle 2"/>
          <p:cNvSpPr>
            <a:spLocks noGrp="1" noChangeArrowheads="1"/>
          </p:cNvSpPr>
          <p:nvPr>
            <p:ph type="title" idx="4294967295"/>
          </p:nvPr>
        </p:nvSpPr>
        <p:spPr>
          <a:xfrm>
            <a:off x="0" y="260350"/>
            <a:ext cx="8229600" cy="1143000"/>
          </a:xfrm>
          <a:effectLst/>
        </p:spPr>
        <p:txBody>
          <a:bodyPr/>
          <a:lstStyle/>
          <a:p>
            <a:pPr eaLnBrk="1" hangingPunct="1">
              <a:defRPr/>
            </a:pPr>
            <a:r>
              <a:rPr lang="zh-CN" altLang="en-US" sz="6200" b="1">
                <a:solidFill>
                  <a:schemeClr val="tx1"/>
                </a:solidFill>
                <a:effectLst/>
                <a:latin typeface="SimSun" charset="0"/>
              </a:rPr>
              <a:t>反应</a:t>
            </a:r>
            <a:endParaRPr lang="en-US" sz="6200" b="1">
              <a:solidFill>
                <a:schemeClr val="tx1"/>
              </a:solidFill>
              <a:effectLst/>
            </a:endParaRPr>
          </a:p>
        </p:txBody>
      </p:sp>
      <p:sp>
        <p:nvSpPr>
          <p:cNvPr id="274435" name="Rectangle 3"/>
          <p:cNvSpPr>
            <a:spLocks noGrp="1" noChangeArrowheads="1"/>
          </p:cNvSpPr>
          <p:nvPr>
            <p:ph type="body" idx="4294967295"/>
          </p:nvPr>
        </p:nvSpPr>
        <p:spPr>
          <a:xfrm>
            <a:off x="0" y="1773254"/>
            <a:ext cx="9144000" cy="3895725"/>
          </a:xfrm>
          <a:effectLst/>
        </p:spPr>
        <p:txBody>
          <a:bodyPr/>
          <a:lstStyle/>
          <a:p>
            <a:pPr marL="677264" eaLnBrk="1" hangingPunct="1">
              <a:lnSpc>
                <a:spcPct val="80000"/>
              </a:lnSpc>
              <a:spcBef>
                <a:spcPct val="50000"/>
              </a:spcBef>
            </a:pPr>
            <a:r>
              <a:rPr lang="zh-CN" altLang="en-US" sz="4300" b="1" dirty="0">
                <a:effectLst/>
              </a:rPr>
              <a:t>犹太人信徒的</a:t>
            </a:r>
            <a:r>
              <a:rPr lang="zh-CN" altLang="en-US" sz="4300" b="1" dirty="0">
                <a:solidFill>
                  <a:srgbClr val="FFFF00"/>
                </a:solidFill>
                <a:effectLst/>
              </a:rPr>
              <a:t>震惊</a:t>
            </a:r>
            <a:r>
              <a:rPr lang="en-US" altLang="zh-CN" sz="4300" b="1" dirty="0">
                <a:effectLst/>
              </a:rPr>
              <a:t> </a:t>
            </a:r>
            <a:r>
              <a:rPr lang="en-US" altLang="zh-CN" sz="3600" b="1" dirty="0">
                <a:effectLst/>
              </a:rPr>
              <a:t>(10:45-46) </a:t>
            </a:r>
            <a:endParaRPr lang="en-US" altLang="zh-CN" sz="4300" b="1" dirty="0">
              <a:effectLst/>
            </a:endParaRPr>
          </a:p>
          <a:p>
            <a:pPr marL="677264" eaLnBrk="1" hangingPunct="1">
              <a:lnSpc>
                <a:spcPct val="80000"/>
              </a:lnSpc>
              <a:spcBef>
                <a:spcPct val="50000"/>
              </a:spcBef>
            </a:pPr>
            <a:r>
              <a:rPr lang="zh-CN" altLang="en-US" sz="4300" b="1" dirty="0">
                <a:effectLst/>
              </a:rPr>
              <a:t>彼得的</a:t>
            </a:r>
            <a:r>
              <a:rPr lang="zh-CN" altLang="en-US" sz="4300" b="1" dirty="0">
                <a:solidFill>
                  <a:srgbClr val="FFFF00"/>
                </a:solidFill>
                <a:effectLst/>
              </a:rPr>
              <a:t>接受</a:t>
            </a:r>
            <a:r>
              <a:rPr lang="zh-CN" altLang="en-US" sz="4300" b="1" dirty="0">
                <a:effectLst/>
              </a:rPr>
              <a:t> </a:t>
            </a:r>
            <a:r>
              <a:rPr lang="en-US" altLang="zh-CN" sz="3600" b="1" dirty="0">
                <a:effectLst/>
              </a:rPr>
              <a:t>(10:47-48) </a:t>
            </a:r>
            <a:endParaRPr lang="en-US" altLang="zh-CN" sz="4300" b="1" dirty="0">
              <a:effectLst/>
            </a:endParaRPr>
          </a:p>
          <a:p>
            <a:pPr marL="677264" eaLnBrk="1" hangingPunct="1">
              <a:lnSpc>
                <a:spcPct val="80000"/>
              </a:lnSpc>
              <a:spcBef>
                <a:spcPct val="50000"/>
              </a:spcBef>
            </a:pPr>
            <a:r>
              <a:rPr lang="zh-CN" altLang="en-US" sz="4300" b="1" dirty="0">
                <a:effectLst/>
              </a:rPr>
              <a:t>伪善信徒的</a:t>
            </a:r>
            <a:r>
              <a:rPr lang="zh-CN" altLang="en-US" sz="4300" b="1" dirty="0">
                <a:solidFill>
                  <a:srgbClr val="FFFF00"/>
                </a:solidFill>
                <a:effectLst/>
              </a:rPr>
              <a:t>谴责</a:t>
            </a:r>
            <a:r>
              <a:rPr lang="en-US" altLang="zh-CN" sz="4300" b="1" dirty="0">
                <a:effectLst/>
              </a:rPr>
              <a:t> </a:t>
            </a:r>
            <a:r>
              <a:rPr lang="en-US" altLang="zh-CN" sz="3600" b="1" dirty="0">
                <a:effectLst/>
              </a:rPr>
              <a:t>(11:1-3) </a:t>
            </a:r>
            <a:endParaRPr lang="en-US" altLang="zh-CN" sz="4300" b="1" dirty="0">
              <a:effectLst/>
            </a:endParaRPr>
          </a:p>
          <a:p>
            <a:pPr marL="677264" eaLnBrk="1" hangingPunct="1">
              <a:lnSpc>
                <a:spcPct val="80000"/>
              </a:lnSpc>
              <a:spcBef>
                <a:spcPct val="50000"/>
              </a:spcBef>
            </a:pPr>
            <a:r>
              <a:rPr lang="zh-CN" altLang="en-US" sz="4300" b="1" dirty="0">
                <a:effectLst/>
              </a:rPr>
              <a:t>耶路撒冷教会的</a:t>
            </a:r>
            <a:r>
              <a:rPr lang="zh-CN" altLang="en-US" sz="4300" b="1" dirty="0">
                <a:solidFill>
                  <a:srgbClr val="FFFF00"/>
                </a:solidFill>
                <a:effectLst/>
              </a:rPr>
              <a:t>认同</a:t>
            </a:r>
            <a:r>
              <a:rPr lang="en-US" altLang="zh-CN" sz="4300" b="1" dirty="0">
                <a:effectLst/>
              </a:rPr>
              <a:t> </a:t>
            </a:r>
            <a:r>
              <a:rPr lang="en-US" altLang="zh-CN" sz="3600" b="1" dirty="0">
                <a:effectLst/>
              </a:rPr>
              <a:t>(11:4-18) </a:t>
            </a:r>
            <a:endParaRPr lang="en-US" altLang="zh-CN" sz="4300" dirty="0">
              <a:effectLst/>
              <a:ea typeface="MS PGothic" pitchFamily="34" charset="-128"/>
            </a:endParaRPr>
          </a:p>
        </p:txBody>
      </p:sp>
    </p:spTree>
    <p:extLst>
      <p:ext uri="{BB962C8B-B14F-4D97-AF65-F5344CB8AC3E}">
        <p14:creationId xmlns:p14="http://schemas.microsoft.com/office/powerpoint/2010/main" val="1745763602"/>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iterate type="wd">
                                    <p:tmPct val="10000"/>
                                  </p:iterate>
                                  <p:childTnLst>
                                    <p:set>
                                      <p:cBhvr>
                                        <p:cTn id="6" dur="1" fill="hold">
                                          <p:stCondLst>
                                            <p:cond delay="0"/>
                                          </p:stCondLst>
                                        </p:cTn>
                                        <p:tgtEl>
                                          <p:spTgt spid="274435">
                                            <p:txEl>
                                              <p:pRg st="0" end="0"/>
                                            </p:txEl>
                                          </p:spTgt>
                                        </p:tgtEl>
                                        <p:attrNameLst>
                                          <p:attrName>style.visibility</p:attrName>
                                        </p:attrNameLst>
                                      </p:cBhvr>
                                      <p:to>
                                        <p:strVal val="visible"/>
                                      </p:to>
                                    </p:set>
                                    <p:animEffect transition="in" filter="wipe(down)">
                                      <p:cBhvr>
                                        <p:cTn id="7" dur="580">
                                          <p:stCondLst>
                                            <p:cond delay="0"/>
                                          </p:stCondLst>
                                        </p:cTn>
                                        <p:tgtEl>
                                          <p:spTgt spid="274435">
                                            <p:txEl>
                                              <p:pRg st="0" end="0"/>
                                            </p:txEl>
                                          </p:spTgt>
                                        </p:tgtEl>
                                      </p:cBhvr>
                                    </p:animEffect>
                                    <p:anim calcmode="lin" valueType="num">
                                      <p:cBhvr>
                                        <p:cTn id="8" dur="1822" tmFilter="0,0; 0.14,0.36; 0.43,0.73; 0.71,0.91; 1.0,1.0">
                                          <p:stCondLst>
                                            <p:cond delay="0"/>
                                          </p:stCondLst>
                                        </p:cTn>
                                        <p:tgtEl>
                                          <p:spTgt spid="27443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7443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7443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7443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7443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74435">
                                            <p:txEl>
                                              <p:pRg st="0" end="0"/>
                                            </p:txEl>
                                          </p:spTgt>
                                        </p:tgtEl>
                                      </p:cBhvr>
                                      <p:to x="100000" y="60000"/>
                                    </p:animScale>
                                    <p:animScale>
                                      <p:cBhvr>
                                        <p:cTn id="14" dur="166" decel="50000">
                                          <p:stCondLst>
                                            <p:cond delay="676"/>
                                          </p:stCondLst>
                                        </p:cTn>
                                        <p:tgtEl>
                                          <p:spTgt spid="274435">
                                            <p:txEl>
                                              <p:pRg st="0" end="0"/>
                                            </p:txEl>
                                          </p:spTgt>
                                        </p:tgtEl>
                                      </p:cBhvr>
                                      <p:to x="100000" y="100000"/>
                                    </p:animScale>
                                    <p:animScale>
                                      <p:cBhvr>
                                        <p:cTn id="15" dur="26">
                                          <p:stCondLst>
                                            <p:cond delay="1312"/>
                                          </p:stCondLst>
                                        </p:cTn>
                                        <p:tgtEl>
                                          <p:spTgt spid="274435">
                                            <p:txEl>
                                              <p:pRg st="0" end="0"/>
                                            </p:txEl>
                                          </p:spTgt>
                                        </p:tgtEl>
                                      </p:cBhvr>
                                      <p:to x="100000" y="80000"/>
                                    </p:animScale>
                                    <p:animScale>
                                      <p:cBhvr>
                                        <p:cTn id="16" dur="166" decel="50000">
                                          <p:stCondLst>
                                            <p:cond delay="1338"/>
                                          </p:stCondLst>
                                        </p:cTn>
                                        <p:tgtEl>
                                          <p:spTgt spid="274435">
                                            <p:txEl>
                                              <p:pRg st="0" end="0"/>
                                            </p:txEl>
                                          </p:spTgt>
                                        </p:tgtEl>
                                      </p:cBhvr>
                                      <p:to x="100000" y="100000"/>
                                    </p:animScale>
                                    <p:animScale>
                                      <p:cBhvr>
                                        <p:cTn id="17" dur="26">
                                          <p:stCondLst>
                                            <p:cond delay="1642"/>
                                          </p:stCondLst>
                                        </p:cTn>
                                        <p:tgtEl>
                                          <p:spTgt spid="274435">
                                            <p:txEl>
                                              <p:pRg st="0" end="0"/>
                                            </p:txEl>
                                          </p:spTgt>
                                        </p:tgtEl>
                                      </p:cBhvr>
                                      <p:to x="100000" y="90000"/>
                                    </p:animScale>
                                    <p:animScale>
                                      <p:cBhvr>
                                        <p:cTn id="18" dur="166" decel="50000">
                                          <p:stCondLst>
                                            <p:cond delay="1668"/>
                                          </p:stCondLst>
                                        </p:cTn>
                                        <p:tgtEl>
                                          <p:spTgt spid="274435">
                                            <p:txEl>
                                              <p:pRg st="0" end="0"/>
                                            </p:txEl>
                                          </p:spTgt>
                                        </p:tgtEl>
                                      </p:cBhvr>
                                      <p:to x="100000" y="100000"/>
                                    </p:animScale>
                                    <p:animScale>
                                      <p:cBhvr>
                                        <p:cTn id="19" dur="26">
                                          <p:stCondLst>
                                            <p:cond delay="1808"/>
                                          </p:stCondLst>
                                        </p:cTn>
                                        <p:tgtEl>
                                          <p:spTgt spid="274435">
                                            <p:txEl>
                                              <p:pRg st="0" end="0"/>
                                            </p:txEl>
                                          </p:spTgt>
                                        </p:tgtEl>
                                      </p:cBhvr>
                                      <p:to x="100000" y="95000"/>
                                    </p:animScale>
                                    <p:animScale>
                                      <p:cBhvr>
                                        <p:cTn id="20" dur="166" decel="50000">
                                          <p:stCondLst>
                                            <p:cond delay="1834"/>
                                          </p:stCondLst>
                                        </p:cTn>
                                        <p:tgtEl>
                                          <p:spTgt spid="274435">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iterate type="wd">
                                    <p:tmPct val="10000"/>
                                  </p:iterate>
                                  <p:childTnLst>
                                    <p:set>
                                      <p:cBhvr>
                                        <p:cTn id="24" dur="1" fill="hold">
                                          <p:stCondLst>
                                            <p:cond delay="0"/>
                                          </p:stCondLst>
                                        </p:cTn>
                                        <p:tgtEl>
                                          <p:spTgt spid="274435">
                                            <p:txEl>
                                              <p:pRg st="1" end="1"/>
                                            </p:txEl>
                                          </p:spTgt>
                                        </p:tgtEl>
                                        <p:attrNameLst>
                                          <p:attrName>style.visibility</p:attrName>
                                        </p:attrNameLst>
                                      </p:cBhvr>
                                      <p:to>
                                        <p:strVal val="visible"/>
                                      </p:to>
                                    </p:set>
                                    <p:animEffect transition="in" filter="wipe(down)">
                                      <p:cBhvr>
                                        <p:cTn id="25" dur="580">
                                          <p:stCondLst>
                                            <p:cond delay="0"/>
                                          </p:stCondLst>
                                        </p:cTn>
                                        <p:tgtEl>
                                          <p:spTgt spid="274435">
                                            <p:txEl>
                                              <p:pRg st="1" end="1"/>
                                            </p:txEl>
                                          </p:spTgt>
                                        </p:tgtEl>
                                      </p:cBhvr>
                                    </p:animEffect>
                                    <p:anim calcmode="lin" valueType="num">
                                      <p:cBhvr>
                                        <p:cTn id="26" dur="1822" tmFilter="0,0; 0.14,0.36; 0.43,0.73; 0.71,0.91; 1.0,1.0">
                                          <p:stCondLst>
                                            <p:cond delay="0"/>
                                          </p:stCondLst>
                                        </p:cTn>
                                        <p:tgtEl>
                                          <p:spTgt spid="274435">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74435">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74435">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74435">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74435">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74435">
                                            <p:txEl>
                                              <p:pRg st="1" end="1"/>
                                            </p:txEl>
                                          </p:spTgt>
                                        </p:tgtEl>
                                      </p:cBhvr>
                                      <p:to x="100000" y="60000"/>
                                    </p:animScale>
                                    <p:animScale>
                                      <p:cBhvr>
                                        <p:cTn id="32" dur="166" decel="50000">
                                          <p:stCondLst>
                                            <p:cond delay="676"/>
                                          </p:stCondLst>
                                        </p:cTn>
                                        <p:tgtEl>
                                          <p:spTgt spid="274435">
                                            <p:txEl>
                                              <p:pRg st="1" end="1"/>
                                            </p:txEl>
                                          </p:spTgt>
                                        </p:tgtEl>
                                      </p:cBhvr>
                                      <p:to x="100000" y="100000"/>
                                    </p:animScale>
                                    <p:animScale>
                                      <p:cBhvr>
                                        <p:cTn id="33" dur="26">
                                          <p:stCondLst>
                                            <p:cond delay="1312"/>
                                          </p:stCondLst>
                                        </p:cTn>
                                        <p:tgtEl>
                                          <p:spTgt spid="274435">
                                            <p:txEl>
                                              <p:pRg st="1" end="1"/>
                                            </p:txEl>
                                          </p:spTgt>
                                        </p:tgtEl>
                                      </p:cBhvr>
                                      <p:to x="100000" y="80000"/>
                                    </p:animScale>
                                    <p:animScale>
                                      <p:cBhvr>
                                        <p:cTn id="34" dur="166" decel="50000">
                                          <p:stCondLst>
                                            <p:cond delay="1338"/>
                                          </p:stCondLst>
                                        </p:cTn>
                                        <p:tgtEl>
                                          <p:spTgt spid="274435">
                                            <p:txEl>
                                              <p:pRg st="1" end="1"/>
                                            </p:txEl>
                                          </p:spTgt>
                                        </p:tgtEl>
                                      </p:cBhvr>
                                      <p:to x="100000" y="100000"/>
                                    </p:animScale>
                                    <p:animScale>
                                      <p:cBhvr>
                                        <p:cTn id="35" dur="26">
                                          <p:stCondLst>
                                            <p:cond delay="1642"/>
                                          </p:stCondLst>
                                        </p:cTn>
                                        <p:tgtEl>
                                          <p:spTgt spid="274435">
                                            <p:txEl>
                                              <p:pRg st="1" end="1"/>
                                            </p:txEl>
                                          </p:spTgt>
                                        </p:tgtEl>
                                      </p:cBhvr>
                                      <p:to x="100000" y="90000"/>
                                    </p:animScale>
                                    <p:animScale>
                                      <p:cBhvr>
                                        <p:cTn id="36" dur="166" decel="50000">
                                          <p:stCondLst>
                                            <p:cond delay="1668"/>
                                          </p:stCondLst>
                                        </p:cTn>
                                        <p:tgtEl>
                                          <p:spTgt spid="274435">
                                            <p:txEl>
                                              <p:pRg st="1" end="1"/>
                                            </p:txEl>
                                          </p:spTgt>
                                        </p:tgtEl>
                                      </p:cBhvr>
                                      <p:to x="100000" y="100000"/>
                                    </p:animScale>
                                    <p:animScale>
                                      <p:cBhvr>
                                        <p:cTn id="37" dur="26">
                                          <p:stCondLst>
                                            <p:cond delay="1808"/>
                                          </p:stCondLst>
                                        </p:cTn>
                                        <p:tgtEl>
                                          <p:spTgt spid="274435">
                                            <p:txEl>
                                              <p:pRg st="1" end="1"/>
                                            </p:txEl>
                                          </p:spTgt>
                                        </p:tgtEl>
                                      </p:cBhvr>
                                      <p:to x="100000" y="95000"/>
                                    </p:animScale>
                                    <p:animScale>
                                      <p:cBhvr>
                                        <p:cTn id="38" dur="166" decel="50000">
                                          <p:stCondLst>
                                            <p:cond delay="1834"/>
                                          </p:stCondLst>
                                        </p:cTn>
                                        <p:tgtEl>
                                          <p:spTgt spid="274435">
                                            <p:txEl>
                                              <p:pRg st="1" end="1"/>
                                            </p:txEl>
                                          </p:spTgt>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grpId="0" nodeType="clickEffect">
                                  <p:stCondLst>
                                    <p:cond delay="0"/>
                                  </p:stCondLst>
                                  <p:iterate type="wd">
                                    <p:tmPct val="10000"/>
                                  </p:iterate>
                                  <p:childTnLst>
                                    <p:set>
                                      <p:cBhvr>
                                        <p:cTn id="42" dur="1" fill="hold">
                                          <p:stCondLst>
                                            <p:cond delay="0"/>
                                          </p:stCondLst>
                                        </p:cTn>
                                        <p:tgtEl>
                                          <p:spTgt spid="274435">
                                            <p:txEl>
                                              <p:pRg st="2" end="2"/>
                                            </p:txEl>
                                          </p:spTgt>
                                        </p:tgtEl>
                                        <p:attrNameLst>
                                          <p:attrName>style.visibility</p:attrName>
                                        </p:attrNameLst>
                                      </p:cBhvr>
                                      <p:to>
                                        <p:strVal val="visible"/>
                                      </p:to>
                                    </p:set>
                                    <p:animEffect transition="in" filter="wipe(down)">
                                      <p:cBhvr>
                                        <p:cTn id="43" dur="580">
                                          <p:stCondLst>
                                            <p:cond delay="0"/>
                                          </p:stCondLst>
                                        </p:cTn>
                                        <p:tgtEl>
                                          <p:spTgt spid="274435">
                                            <p:txEl>
                                              <p:pRg st="2" end="2"/>
                                            </p:txEl>
                                          </p:spTgt>
                                        </p:tgtEl>
                                      </p:cBhvr>
                                    </p:animEffect>
                                    <p:anim calcmode="lin" valueType="num">
                                      <p:cBhvr>
                                        <p:cTn id="44" dur="1822" tmFilter="0,0; 0.14,0.36; 0.43,0.73; 0.71,0.91; 1.0,1.0">
                                          <p:stCondLst>
                                            <p:cond delay="0"/>
                                          </p:stCondLst>
                                        </p:cTn>
                                        <p:tgtEl>
                                          <p:spTgt spid="274435">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74435">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74435">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74435">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74435">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274435">
                                            <p:txEl>
                                              <p:pRg st="2" end="2"/>
                                            </p:txEl>
                                          </p:spTgt>
                                        </p:tgtEl>
                                      </p:cBhvr>
                                      <p:to x="100000" y="60000"/>
                                    </p:animScale>
                                    <p:animScale>
                                      <p:cBhvr>
                                        <p:cTn id="50" dur="166" decel="50000">
                                          <p:stCondLst>
                                            <p:cond delay="676"/>
                                          </p:stCondLst>
                                        </p:cTn>
                                        <p:tgtEl>
                                          <p:spTgt spid="274435">
                                            <p:txEl>
                                              <p:pRg st="2" end="2"/>
                                            </p:txEl>
                                          </p:spTgt>
                                        </p:tgtEl>
                                      </p:cBhvr>
                                      <p:to x="100000" y="100000"/>
                                    </p:animScale>
                                    <p:animScale>
                                      <p:cBhvr>
                                        <p:cTn id="51" dur="26">
                                          <p:stCondLst>
                                            <p:cond delay="1312"/>
                                          </p:stCondLst>
                                        </p:cTn>
                                        <p:tgtEl>
                                          <p:spTgt spid="274435">
                                            <p:txEl>
                                              <p:pRg st="2" end="2"/>
                                            </p:txEl>
                                          </p:spTgt>
                                        </p:tgtEl>
                                      </p:cBhvr>
                                      <p:to x="100000" y="80000"/>
                                    </p:animScale>
                                    <p:animScale>
                                      <p:cBhvr>
                                        <p:cTn id="52" dur="166" decel="50000">
                                          <p:stCondLst>
                                            <p:cond delay="1338"/>
                                          </p:stCondLst>
                                        </p:cTn>
                                        <p:tgtEl>
                                          <p:spTgt spid="274435">
                                            <p:txEl>
                                              <p:pRg st="2" end="2"/>
                                            </p:txEl>
                                          </p:spTgt>
                                        </p:tgtEl>
                                      </p:cBhvr>
                                      <p:to x="100000" y="100000"/>
                                    </p:animScale>
                                    <p:animScale>
                                      <p:cBhvr>
                                        <p:cTn id="53" dur="26">
                                          <p:stCondLst>
                                            <p:cond delay="1642"/>
                                          </p:stCondLst>
                                        </p:cTn>
                                        <p:tgtEl>
                                          <p:spTgt spid="274435">
                                            <p:txEl>
                                              <p:pRg st="2" end="2"/>
                                            </p:txEl>
                                          </p:spTgt>
                                        </p:tgtEl>
                                      </p:cBhvr>
                                      <p:to x="100000" y="90000"/>
                                    </p:animScale>
                                    <p:animScale>
                                      <p:cBhvr>
                                        <p:cTn id="54" dur="166" decel="50000">
                                          <p:stCondLst>
                                            <p:cond delay="1668"/>
                                          </p:stCondLst>
                                        </p:cTn>
                                        <p:tgtEl>
                                          <p:spTgt spid="274435">
                                            <p:txEl>
                                              <p:pRg st="2" end="2"/>
                                            </p:txEl>
                                          </p:spTgt>
                                        </p:tgtEl>
                                      </p:cBhvr>
                                      <p:to x="100000" y="100000"/>
                                    </p:animScale>
                                    <p:animScale>
                                      <p:cBhvr>
                                        <p:cTn id="55" dur="26">
                                          <p:stCondLst>
                                            <p:cond delay="1808"/>
                                          </p:stCondLst>
                                        </p:cTn>
                                        <p:tgtEl>
                                          <p:spTgt spid="274435">
                                            <p:txEl>
                                              <p:pRg st="2" end="2"/>
                                            </p:txEl>
                                          </p:spTgt>
                                        </p:tgtEl>
                                      </p:cBhvr>
                                      <p:to x="100000" y="95000"/>
                                    </p:animScale>
                                    <p:animScale>
                                      <p:cBhvr>
                                        <p:cTn id="56" dur="166" decel="50000">
                                          <p:stCondLst>
                                            <p:cond delay="1834"/>
                                          </p:stCondLst>
                                        </p:cTn>
                                        <p:tgtEl>
                                          <p:spTgt spid="274435">
                                            <p:txEl>
                                              <p:pRg st="2" end="2"/>
                                            </p:txEl>
                                          </p:spTgt>
                                        </p:tgtEl>
                                      </p:cBhvr>
                                      <p:to x="100000" y="100000"/>
                                    </p:animScale>
                                  </p:childTnLst>
                                </p:cTn>
                              </p:par>
                            </p:childTnLst>
                          </p:cTn>
                        </p:par>
                      </p:childTnLst>
                    </p:cTn>
                  </p:par>
                  <p:par>
                    <p:cTn id="57" fill="hold" nodeType="clickPar">
                      <p:stCondLst>
                        <p:cond delay="indefinite"/>
                      </p:stCondLst>
                      <p:childTnLst>
                        <p:par>
                          <p:cTn id="58" fill="hold" nodeType="withGroup">
                            <p:stCondLst>
                              <p:cond delay="0"/>
                            </p:stCondLst>
                            <p:childTnLst>
                              <p:par>
                                <p:cTn id="59" presetID="26" presetClass="entr" presetSubtype="0" fill="hold" grpId="0" nodeType="clickEffect">
                                  <p:stCondLst>
                                    <p:cond delay="0"/>
                                  </p:stCondLst>
                                  <p:iterate type="wd">
                                    <p:tmPct val="10000"/>
                                  </p:iterate>
                                  <p:childTnLst>
                                    <p:set>
                                      <p:cBhvr>
                                        <p:cTn id="60" dur="1" fill="hold">
                                          <p:stCondLst>
                                            <p:cond delay="0"/>
                                          </p:stCondLst>
                                        </p:cTn>
                                        <p:tgtEl>
                                          <p:spTgt spid="274435">
                                            <p:txEl>
                                              <p:pRg st="3" end="3"/>
                                            </p:txEl>
                                          </p:spTgt>
                                        </p:tgtEl>
                                        <p:attrNameLst>
                                          <p:attrName>style.visibility</p:attrName>
                                        </p:attrNameLst>
                                      </p:cBhvr>
                                      <p:to>
                                        <p:strVal val="visible"/>
                                      </p:to>
                                    </p:set>
                                    <p:animEffect transition="in" filter="wipe(down)">
                                      <p:cBhvr>
                                        <p:cTn id="61" dur="580">
                                          <p:stCondLst>
                                            <p:cond delay="0"/>
                                          </p:stCondLst>
                                        </p:cTn>
                                        <p:tgtEl>
                                          <p:spTgt spid="274435">
                                            <p:txEl>
                                              <p:pRg st="3" end="3"/>
                                            </p:txEl>
                                          </p:spTgt>
                                        </p:tgtEl>
                                      </p:cBhvr>
                                    </p:animEffect>
                                    <p:anim calcmode="lin" valueType="num">
                                      <p:cBhvr>
                                        <p:cTn id="62" dur="1822" tmFilter="0,0; 0.14,0.36; 0.43,0.73; 0.71,0.91; 1.0,1.0">
                                          <p:stCondLst>
                                            <p:cond delay="0"/>
                                          </p:stCondLst>
                                        </p:cTn>
                                        <p:tgtEl>
                                          <p:spTgt spid="274435">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74435">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74435">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74435">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74435">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274435">
                                            <p:txEl>
                                              <p:pRg st="3" end="3"/>
                                            </p:txEl>
                                          </p:spTgt>
                                        </p:tgtEl>
                                      </p:cBhvr>
                                      <p:to x="100000" y="60000"/>
                                    </p:animScale>
                                    <p:animScale>
                                      <p:cBhvr>
                                        <p:cTn id="68" dur="166" decel="50000">
                                          <p:stCondLst>
                                            <p:cond delay="676"/>
                                          </p:stCondLst>
                                        </p:cTn>
                                        <p:tgtEl>
                                          <p:spTgt spid="274435">
                                            <p:txEl>
                                              <p:pRg st="3" end="3"/>
                                            </p:txEl>
                                          </p:spTgt>
                                        </p:tgtEl>
                                      </p:cBhvr>
                                      <p:to x="100000" y="100000"/>
                                    </p:animScale>
                                    <p:animScale>
                                      <p:cBhvr>
                                        <p:cTn id="69" dur="26">
                                          <p:stCondLst>
                                            <p:cond delay="1312"/>
                                          </p:stCondLst>
                                        </p:cTn>
                                        <p:tgtEl>
                                          <p:spTgt spid="274435">
                                            <p:txEl>
                                              <p:pRg st="3" end="3"/>
                                            </p:txEl>
                                          </p:spTgt>
                                        </p:tgtEl>
                                      </p:cBhvr>
                                      <p:to x="100000" y="80000"/>
                                    </p:animScale>
                                    <p:animScale>
                                      <p:cBhvr>
                                        <p:cTn id="70" dur="166" decel="50000">
                                          <p:stCondLst>
                                            <p:cond delay="1338"/>
                                          </p:stCondLst>
                                        </p:cTn>
                                        <p:tgtEl>
                                          <p:spTgt spid="274435">
                                            <p:txEl>
                                              <p:pRg st="3" end="3"/>
                                            </p:txEl>
                                          </p:spTgt>
                                        </p:tgtEl>
                                      </p:cBhvr>
                                      <p:to x="100000" y="100000"/>
                                    </p:animScale>
                                    <p:animScale>
                                      <p:cBhvr>
                                        <p:cTn id="71" dur="26">
                                          <p:stCondLst>
                                            <p:cond delay="1642"/>
                                          </p:stCondLst>
                                        </p:cTn>
                                        <p:tgtEl>
                                          <p:spTgt spid="274435">
                                            <p:txEl>
                                              <p:pRg st="3" end="3"/>
                                            </p:txEl>
                                          </p:spTgt>
                                        </p:tgtEl>
                                      </p:cBhvr>
                                      <p:to x="100000" y="90000"/>
                                    </p:animScale>
                                    <p:animScale>
                                      <p:cBhvr>
                                        <p:cTn id="72" dur="166" decel="50000">
                                          <p:stCondLst>
                                            <p:cond delay="1668"/>
                                          </p:stCondLst>
                                        </p:cTn>
                                        <p:tgtEl>
                                          <p:spTgt spid="274435">
                                            <p:txEl>
                                              <p:pRg st="3" end="3"/>
                                            </p:txEl>
                                          </p:spTgt>
                                        </p:tgtEl>
                                      </p:cBhvr>
                                      <p:to x="100000" y="100000"/>
                                    </p:animScale>
                                    <p:animScale>
                                      <p:cBhvr>
                                        <p:cTn id="73" dur="26">
                                          <p:stCondLst>
                                            <p:cond delay="1808"/>
                                          </p:stCondLst>
                                        </p:cTn>
                                        <p:tgtEl>
                                          <p:spTgt spid="274435">
                                            <p:txEl>
                                              <p:pRg st="3" end="3"/>
                                            </p:txEl>
                                          </p:spTgt>
                                        </p:tgtEl>
                                      </p:cBhvr>
                                      <p:to x="100000" y="95000"/>
                                    </p:animScale>
                                    <p:animScale>
                                      <p:cBhvr>
                                        <p:cTn id="74" dur="166" decel="50000">
                                          <p:stCondLst>
                                            <p:cond delay="1834"/>
                                          </p:stCondLst>
                                        </p:cTn>
                                        <p:tgtEl>
                                          <p:spTgt spid="274435">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1122" name="Rectangle 2"/>
          <p:cNvSpPr>
            <a:spLocks noGrp="1" noChangeArrowheads="1"/>
          </p:cNvSpPr>
          <p:nvPr>
            <p:ph type="title" idx="4294967295"/>
          </p:nvPr>
        </p:nvSpPr>
        <p:spPr>
          <a:xfrm>
            <a:off x="72009" y="333391"/>
            <a:ext cx="3491880" cy="5794375"/>
          </a:xfrm>
        </p:spPr>
        <p:txBody>
          <a:bodyPr/>
          <a:lstStyle/>
          <a:p>
            <a:pPr algn="ctr" eaLnBrk="1" hangingPunct="1">
              <a:lnSpc>
                <a:spcPct val="120000"/>
              </a:lnSpc>
            </a:pPr>
            <a:r>
              <a:rPr lang="zh-CN" altLang="en-US" sz="4800" b="1" dirty="0">
                <a:latin typeface="SimSun" pitchFamily="2" charset="-122"/>
              </a:rPr>
              <a:t>当上帝亲自发起改变时，我们要欣然接受</a:t>
            </a:r>
            <a:r>
              <a:rPr lang="en-US" altLang="zh-CN" sz="4800" b="1" dirty="0">
                <a:latin typeface="SimSun" pitchFamily="2" charset="-122"/>
              </a:rPr>
              <a:t>.</a:t>
            </a:r>
          </a:p>
        </p:txBody>
      </p:sp>
      <p:pic>
        <p:nvPicPr>
          <p:cNvPr id="261123" name="Picture 4" descr="Storm%2Ejpg"/>
          <p:cNvPicPr>
            <a:picLocks noGrp="1" noChangeAspect="1" noChangeArrowheads="1"/>
          </p:cNvPicPr>
          <p:nvPr>
            <p:ph sz="half" idx="4294967295"/>
          </p:nvPr>
        </p:nvPicPr>
        <p:blipFill>
          <a:blip r:embed="rId4" cstate="print"/>
          <a:srcRect/>
          <a:stretch>
            <a:fillRect/>
          </a:stretch>
        </p:blipFill>
        <p:spPr>
          <a:xfrm>
            <a:off x="3694116" y="2"/>
            <a:ext cx="5449887" cy="7083425"/>
          </a:xfrm>
        </p:spPr>
      </p:pic>
    </p:spTree>
    <p:extLst>
      <p:ext uri="{BB962C8B-B14F-4D97-AF65-F5344CB8AC3E}">
        <p14:creationId xmlns:p14="http://schemas.microsoft.com/office/powerpoint/2010/main" val="1422805577"/>
      </p:ext>
    </p:extLst>
  </p:cSld>
  <p:clrMapOvr>
    <a:overrideClrMapping bg1="dk2" tx1="lt1" bg2="dk1"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44067" name="Rectangle 2"/>
          <p:cNvSpPr>
            <a:spLocks noGrp="1" noChangeArrowheads="1"/>
          </p:cNvSpPr>
          <p:nvPr>
            <p:ph type="title" idx="4294967295"/>
          </p:nvPr>
        </p:nvSpPr>
        <p:spPr>
          <a:xfrm>
            <a:off x="152400" y="260351"/>
            <a:ext cx="8991600" cy="1219200"/>
          </a:xfrm>
          <a:effectLst>
            <a:outerShdw blurRad="63500" dist="38099" dir="2700000" algn="ctr" rotWithShape="0">
              <a:schemeClr val="tx1">
                <a:alpha val="74998"/>
              </a:schemeClr>
            </a:outerShdw>
          </a:effectLst>
        </p:spPr>
        <p:txBody>
          <a:bodyPr/>
          <a:lstStyle/>
          <a:p>
            <a:pPr eaLnBrk="1" hangingPunct="1">
              <a:defRPr/>
            </a:pPr>
            <a:r>
              <a:rPr lang="zh-CN" altLang="en-US" sz="5400" b="1">
                <a:solidFill>
                  <a:schemeClr val="bg1"/>
                </a:solidFill>
              </a:rPr>
              <a:t>旨要</a:t>
            </a:r>
            <a:r>
              <a:rPr lang="zh-CN" altLang="en-US" sz="5400" b="1">
                <a:solidFill>
                  <a:schemeClr val="bg1"/>
                </a:solidFill>
                <a:latin typeface="SimSun" pitchFamily="2" charset="-122"/>
              </a:rPr>
              <a:t>依旧模糊</a:t>
            </a:r>
            <a:r>
              <a:rPr lang="en-US" altLang="zh-CN" sz="5400" b="1">
                <a:solidFill>
                  <a:schemeClr val="bg1"/>
                </a:solidFill>
                <a:latin typeface="SimSun" pitchFamily="2" charset="-122"/>
              </a:rPr>
              <a:t>…?</a:t>
            </a:r>
          </a:p>
        </p:txBody>
      </p:sp>
    </p:spTree>
    <p:extLst>
      <p:ext uri="{BB962C8B-B14F-4D97-AF65-F5344CB8AC3E}">
        <p14:creationId xmlns:p14="http://schemas.microsoft.com/office/powerpoint/2010/main" val="6705862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65218" name="Picture 9" descr="neonpur%2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14627" y="200041"/>
            <a:ext cx="6429375" cy="6469063"/>
          </a:xfrm>
          <a:prstGeom prst="rect">
            <a:avLst/>
          </a:prstGeom>
          <a:noFill/>
          <a:ln w="9525">
            <a:noFill/>
            <a:miter lim="800000"/>
            <a:headEnd/>
            <a:tailEnd/>
          </a:ln>
        </p:spPr>
      </p:pic>
      <p:sp>
        <p:nvSpPr>
          <p:cNvPr id="265219" name="Rectangle 2"/>
          <p:cNvSpPr>
            <a:spLocks noGrp="1" noChangeArrowheads="1"/>
          </p:cNvSpPr>
          <p:nvPr>
            <p:ph type="title" idx="4294967295"/>
          </p:nvPr>
        </p:nvSpPr>
        <p:spPr>
          <a:xfrm>
            <a:off x="2" y="2"/>
            <a:ext cx="3744913" cy="6556375"/>
          </a:xfrm>
        </p:spPr>
        <p:txBody>
          <a:bodyPr/>
          <a:lstStyle/>
          <a:p>
            <a:pPr algn="l" eaLnBrk="1" hangingPunct="1">
              <a:lnSpc>
                <a:spcPct val="120000"/>
              </a:lnSpc>
            </a:pPr>
            <a:r>
              <a:rPr lang="zh-CN" altLang="en-US" b="1">
                <a:solidFill>
                  <a:schemeClr val="bg1"/>
                </a:solidFill>
              </a:rPr>
              <a:t>我们必须要</a:t>
            </a:r>
            <a:r>
              <a:rPr lang="zh-CN" altLang="en-US" b="1">
                <a:solidFill>
                  <a:srgbClr val="FFFF00"/>
                </a:solidFill>
              </a:rPr>
              <a:t>欣然接受</a:t>
            </a:r>
            <a:r>
              <a:rPr lang="zh-CN" altLang="en-US" b="1">
                <a:solidFill>
                  <a:schemeClr val="bg1"/>
                </a:solidFill>
              </a:rPr>
              <a:t>改变，因为是上帝在</a:t>
            </a:r>
            <a:r>
              <a:rPr lang="zh-CN" altLang="en-US" b="1">
                <a:solidFill>
                  <a:srgbClr val="FFFF00"/>
                </a:solidFill>
              </a:rPr>
              <a:t>亲自发起</a:t>
            </a:r>
            <a:r>
              <a:rPr lang="zh-CN" altLang="en-US" b="1">
                <a:solidFill>
                  <a:schemeClr val="bg1"/>
                </a:solidFill>
              </a:rPr>
              <a:t>改变</a:t>
            </a:r>
            <a:r>
              <a:rPr lang="en-US" altLang="zh-CN" b="1">
                <a:solidFill>
                  <a:schemeClr val="bg1"/>
                </a:solidFill>
              </a:rPr>
              <a:t>(</a:t>
            </a:r>
            <a:r>
              <a:rPr lang="zh-CN" altLang="en-US" b="1">
                <a:solidFill>
                  <a:schemeClr val="bg1"/>
                </a:solidFill>
              </a:rPr>
              <a:t>旨要</a:t>
            </a:r>
            <a:r>
              <a:rPr lang="zh-CN" altLang="en-US" b="1"/>
              <a:t> </a:t>
            </a:r>
            <a:r>
              <a:rPr lang="en-US" altLang="zh-CN" b="1">
                <a:solidFill>
                  <a:schemeClr val="bg1"/>
                </a:solidFill>
              </a:rPr>
              <a:t>)</a:t>
            </a:r>
          </a:p>
        </p:txBody>
      </p:sp>
    </p:spTree>
    <p:extLst>
      <p:ext uri="{BB962C8B-B14F-4D97-AF65-F5344CB8AC3E}">
        <p14:creationId xmlns:p14="http://schemas.microsoft.com/office/powerpoint/2010/main" val="32243592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Rectangle 3"/>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lIns="91358" tIns="45679" rIns="91358" bIns="45679"/>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charset="0"/>
              <a:ea typeface="SimSun" charset="0"/>
              <a:cs typeface="SimSun" charset="0"/>
            </a:endParaRPr>
          </a:p>
        </p:txBody>
      </p:sp>
      <p:sp>
        <p:nvSpPr>
          <p:cNvPr id="273410" name="Title 1"/>
          <p:cNvSpPr>
            <a:spLocks noGrp="1"/>
          </p:cNvSpPr>
          <p:nvPr>
            <p:ph type="title" idx="4294967295"/>
          </p:nvPr>
        </p:nvSpPr>
        <p:spPr>
          <a:xfrm>
            <a:off x="2051050" y="260351"/>
            <a:ext cx="6375400" cy="533400"/>
          </a:xfrm>
        </p:spPr>
        <p:txBody>
          <a:bodyPr/>
          <a:lstStyle/>
          <a:p>
            <a:pPr algn="l" eaLnBrk="1" hangingPunct="1"/>
            <a:r>
              <a:rPr lang="zh-CN" altLang="en-US" sz="4000" b="1" i="1">
                <a:solidFill>
                  <a:srgbClr val="800000"/>
                </a:solidFill>
                <a:latin typeface="Calibri" charset="0"/>
                <a:ea typeface="SimSun" charset="0"/>
                <a:cs typeface="Arial" charset="0"/>
              </a:rPr>
              <a:t>我们的</a:t>
            </a:r>
            <a:r>
              <a:rPr lang="zh-CN" altLang="en-US" sz="4000" b="1" i="1">
                <a:solidFill>
                  <a:srgbClr val="800000"/>
                </a:solidFill>
                <a:latin typeface="Calibri" charset="0"/>
                <a:ea typeface="SimSun" charset="0"/>
                <a:cs typeface="SimSun" charset="0"/>
              </a:rPr>
              <a:t>愿景</a:t>
            </a:r>
            <a:r>
              <a:rPr lang="zh-CN" altLang="en-US" sz="4000" b="1" i="1">
                <a:solidFill>
                  <a:srgbClr val="800000"/>
                </a:solidFill>
                <a:latin typeface="Calibri" charset="0"/>
                <a:ea typeface="SimSun" charset="0"/>
                <a:cs typeface="Arial" charset="0"/>
              </a:rPr>
              <a:t>就是</a:t>
            </a:r>
            <a:r>
              <a:rPr lang="en-US" altLang="zh-CN" sz="4000" b="1" i="1">
                <a:solidFill>
                  <a:srgbClr val="800000"/>
                </a:solidFill>
                <a:latin typeface="Calibri" charset="0"/>
                <a:ea typeface="SimSun" charset="0"/>
                <a:cs typeface="Arial" charset="0"/>
              </a:rPr>
              <a:t>…</a:t>
            </a:r>
          </a:p>
        </p:txBody>
      </p:sp>
      <p:pic>
        <p:nvPicPr>
          <p:cNvPr id="273411" name="Picture 4" descr="Crossroads-Logo.gi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15" y="228600"/>
            <a:ext cx="12430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5"/>
          <p:cNvGrpSpPr>
            <a:grpSpLocks/>
          </p:cNvGrpSpPr>
          <p:nvPr/>
        </p:nvGrpSpPr>
        <p:grpSpPr bwMode="auto">
          <a:xfrm>
            <a:off x="2971800" y="1143000"/>
            <a:ext cx="3048000" cy="3048000"/>
            <a:chOff x="2819400" y="1143000"/>
            <a:chExt cx="3048000" cy="3048000"/>
          </a:xfrm>
        </p:grpSpPr>
        <p:pic>
          <p:nvPicPr>
            <p:cNvPr id="273421" name="Picture 6" descr="lovecloud.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19400" y="19050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3422" name="Title 1"/>
            <p:cNvSpPr txBox="1">
              <a:spLocks/>
            </p:cNvSpPr>
            <p:nvPr/>
          </p:nvSpPr>
          <p:spPr bwMode="auto">
            <a:xfrm>
              <a:off x="2819400" y="1143000"/>
              <a:ext cx="2971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SimSun" charset="0"/>
                  <a:cs typeface="SimSun" charset="0"/>
                </a:defRPr>
              </a:lvl1pPr>
              <a:lvl2pPr marL="742950" indent="-285750">
                <a:defRPr sz="2400">
                  <a:solidFill>
                    <a:schemeClr val="tx1"/>
                  </a:solidFill>
                  <a:latin typeface="Arial" charset="0"/>
                  <a:ea typeface="SimSun" charset="0"/>
                  <a:cs typeface="SimSun" charset="0"/>
                </a:defRPr>
              </a:lvl2pPr>
              <a:lvl3pPr marL="1143000" indent="-228600">
                <a:defRPr sz="2400">
                  <a:solidFill>
                    <a:schemeClr val="tx1"/>
                  </a:solidFill>
                  <a:latin typeface="Arial" charset="0"/>
                  <a:ea typeface="SimSun" charset="0"/>
                  <a:cs typeface="SimSun" charset="0"/>
                </a:defRPr>
              </a:lvl3pPr>
              <a:lvl4pPr marL="1600200" indent="-228600">
                <a:defRPr sz="2400">
                  <a:solidFill>
                    <a:schemeClr val="tx1"/>
                  </a:solidFill>
                  <a:latin typeface="Arial" charset="0"/>
                  <a:ea typeface="SimSun" charset="0"/>
                  <a:cs typeface="SimSun" charset="0"/>
                </a:defRPr>
              </a:lvl4pPr>
              <a:lvl5pPr marL="2057400" indent="-228600">
                <a:defRPr sz="2400">
                  <a:solidFill>
                    <a:schemeClr val="tx1"/>
                  </a:solidFill>
                  <a:latin typeface="Arial" charset="0"/>
                  <a:ea typeface="SimSun" charset="0"/>
                  <a:cs typeface="SimSun" charset="0"/>
                </a:defRPr>
              </a:lvl5pPr>
              <a:lvl6pPr marL="2514600" indent="-228600" eaLnBrk="0" fontAlgn="base" hangingPunct="0">
                <a:spcBef>
                  <a:spcPct val="0"/>
                </a:spcBef>
                <a:spcAft>
                  <a:spcPct val="0"/>
                </a:spcAft>
                <a:defRPr sz="2400">
                  <a:solidFill>
                    <a:schemeClr val="tx1"/>
                  </a:solidFill>
                  <a:latin typeface="Arial" charset="0"/>
                  <a:ea typeface="SimSun" charset="0"/>
                  <a:cs typeface="SimSun" charset="0"/>
                </a:defRPr>
              </a:lvl6pPr>
              <a:lvl7pPr marL="2971800" indent="-228600" eaLnBrk="0" fontAlgn="base" hangingPunct="0">
                <a:spcBef>
                  <a:spcPct val="0"/>
                </a:spcBef>
                <a:spcAft>
                  <a:spcPct val="0"/>
                </a:spcAft>
                <a:defRPr sz="2400">
                  <a:solidFill>
                    <a:schemeClr val="tx1"/>
                  </a:solidFill>
                  <a:latin typeface="Arial" charset="0"/>
                  <a:ea typeface="SimSun" charset="0"/>
                  <a:cs typeface="SimSun" charset="0"/>
                </a:defRPr>
              </a:lvl7pPr>
              <a:lvl8pPr marL="3429000" indent="-228600" eaLnBrk="0" fontAlgn="base" hangingPunct="0">
                <a:spcBef>
                  <a:spcPct val="0"/>
                </a:spcBef>
                <a:spcAft>
                  <a:spcPct val="0"/>
                </a:spcAft>
                <a:defRPr sz="2400">
                  <a:solidFill>
                    <a:schemeClr val="tx1"/>
                  </a:solidFill>
                  <a:latin typeface="Arial" charset="0"/>
                  <a:ea typeface="SimSun" charset="0"/>
                  <a:cs typeface="SimSun" charset="0"/>
                </a:defRPr>
              </a:lvl8pPr>
              <a:lvl9pPr marL="3886200" indent="-228600" eaLnBrk="0" fontAlgn="base" hangingPunct="0">
                <a:spcBef>
                  <a:spcPct val="0"/>
                </a:spcBef>
                <a:spcAft>
                  <a:spcPct val="0"/>
                </a:spcAft>
                <a:defRPr sz="2400">
                  <a:solidFill>
                    <a:schemeClr val="tx1"/>
                  </a:solidFill>
                  <a:latin typeface="Arial" charset="0"/>
                  <a:ea typeface="SimSun" charset="0"/>
                  <a:cs typeface="SimSun"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4400" b="1" i="0" u="none" strike="noStrike" kern="1200" cap="none" spc="0" normalizeH="0" baseline="0" noProof="0">
                  <a:ln>
                    <a:noFill/>
                  </a:ln>
                  <a:solidFill>
                    <a:srgbClr val="800000"/>
                  </a:solidFill>
                  <a:effectLst/>
                  <a:uLnTx/>
                  <a:uFillTx/>
                  <a:latin typeface="SimSun" charset="0"/>
                  <a:ea typeface="SimSun" charset="0"/>
                  <a:cs typeface="Arial" charset="0"/>
                </a:rPr>
                <a:t>爱上帝</a:t>
              </a:r>
              <a:endParaRPr kumimoji="0" lang="en-US" sz="4400" b="1" i="0" u="none" strike="noStrike" kern="1200" cap="none" spc="0" normalizeH="0" baseline="0" noProof="0">
                <a:ln>
                  <a:noFill/>
                </a:ln>
                <a:solidFill>
                  <a:srgbClr val="800000"/>
                </a:solidFill>
                <a:effectLst/>
                <a:uLnTx/>
                <a:uFillTx/>
                <a:latin typeface="Calibri" charset="0"/>
                <a:ea typeface="SimSun" charset="0"/>
                <a:cs typeface="Arial" charset="0"/>
              </a:endParaRPr>
            </a:p>
          </p:txBody>
        </p:sp>
      </p:grpSp>
      <p:sp>
        <p:nvSpPr>
          <p:cNvPr id="12" name="Title 1"/>
          <p:cNvSpPr txBox="1">
            <a:spLocks/>
          </p:cNvSpPr>
          <p:nvPr/>
        </p:nvSpPr>
        <p:spPr bwMode="auto">
          <a:xfrm>
            <a:off x="6096000" y="3357563"/>
            <a:ext cx="3048000"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8" tIns="45679" rIns="91358" bIns="45679" anchor="ctr"/>
          <a:lstStyle>
            <a:lvl1pPr>
              <a:defRPr sz="2400">
                <a:solidFill>
                  <a:schemeClr val="tx1"/>
                </a:solidFill>
                <a:latin typeface="Arial" charset="0"/>
                <a:ea typeface="SimSun" charset="0"/>
                <a:cs typeface="SimSun" charset="0"/>
              </a:defRPr>
            </a:lvl1pPr>
            <a:lvl2pPr marL="742950" indent="-285750">
              <a:defRPr sz="2400">
                <a:solidFill>
                  <a:schemeClr val="tx1"/>
                </a:solidFill>
                <a:latin typeface="Arial" charset="0"/>
                <a:ea typeface="SimSun" charset="0"/>
                <a:cs typeface="SimSun" charset="0"/>
              </a:defRPr>
            </a:lvl2pPr>
            <a:lvl3pPr marL="1143000" indent="-228600">
              <a:defRPr sz="2400">
                <a:solidFill>
                  <a:schemeClr val="tx1"/>
                </a:solidFill>
                <a:latin typeface="Arial" charset="0"/>
                <a:ea typeface="SimSun" charset="0"/>
                <a:cs typeface="SimSun" charset="0"/>
              </a:defRPr>
            </a:lvl3pPr>
            <a:lvl4pPr marL="1600200" indent="-228600">
              <a:defRPr sz="2400">
                <a:solidFill>
                  <a:schemeClr val="tx1"/>
                </a:solidFill>
                <a:latin typeface="Arial" charset="0"/>
                <a:ea typeface="SimSun" charset="0"/>
                <a:cs typeface="SimSun" charset="0"/>
              </a:defRPr>
            </a:lvl4pPr>
            <a:lvl5pPr marL="2057400" indent="-228600">
              <a:defRPr sz="2400">
                <a:solidFill>
                  <a:schemeClr val="tx1"/>
                </a:solidFill>
                <a:latin typeface="Arial" charset="0"/>
                <a:ea typeface="SimSun" charset="0"/>
                <a:cs typeface="SimSun" charset="0"/>
              </a:defRPr>
            </a:lvl5pPr>
            <a:lvl6pPr marL="2514600" indent="-228600" eaLnBrk="0" fontAlgn="base" hangingPunct="0">
              <a:spcBef>
                <a:spcPct val="0"/>
              </a:spcBef>
              <a:spcAft>
                <a:spcPct val="0"/>
              </a:spcAft>
              <a:defRPr sz="2400">
                <a:solidFill>
                  <a:schemeClr val="tx1"/>
                </a:solidFill>
                <a:latin typeface="Arial" charset="0"/>
                <a:ea typeface="SimSun" charset="0"/>
                <a:cs typeface="SimSun" charset="0"/>
              </a:defRPr>
            </a:lvl6pPr>
            <a:lvl7pPr marL="2971800" indent="-228600" eaLnBrk="0" fontAlgn="base" hangingPunct="0">
              <a:spcBef>
                <a:spcPct val="0"/>
              </a:spcBef>
              <a:spcAft>
                <a:spcPct val="0"/>
              </a:spcAft>
              <a:defRPr sz="2400">
                <a:solidFill>
                  <a:schemeClr val="tx1"/>
                </a:solidFill>
                <a:latin typeface="Arial" charset="0"/>
                <a:ea typeface="SimSun" charset="0"/>
                <a:cs typeface="SimSun" charset="0"/>
              </a:defRPr>
            </a:lvl7pPr>
            <a:lvl8pPr marL="3429000" indent="-228600" eaLnBrk="0" fontAlgn="base" hangingPunct="0">
              <a:spcBef>
                <a:spcPct val="0"/>
              </a:spcBef>
              <a:spcAft>
                <a:spcPct val="0"/>
              </a:spcAft>
              <a:defRPr sz="2400">
                <a:solidFill>
                  <a:schemeClr val="tx1"/>
                </a:solidFill>
                <a:latin typeface="Arial" charset="0"/>
                <a:ea typeface="SimSun" charset="0"/>
                <a:cs typeface="SimSun" charset="0"/>
              </a:defRPr>
            </a:lvl8pPr>
            <a:lvl9pPr marL="3886200" indent="-228600" eaLnBrk="0" fontAlgn="base" hangingPunct="0">
              <a:spcBef>
                <a:spcPct val="0"/>
              </a:spcBef>
              <a:spcAft>
                <a:spcPct val="0"/>
              </a:spcAft>
              <a:defRPr sz="2400">
                <a:solidFill>
                  <a:schemeClr val="tx1"/>
                </a:solidFill>
                <a:latin typeface="Arial" charset="0"/>
                <a:ea typeface="SimSun" charset="0"/>
                <a:cs typeface="SimSun"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4400" b="1" i="0" u="none" strike="noStrike" kern="1200" cap="none" spc="0" normalizeH="0" baseline="0" noProof="0">
                <a:ln>
                  <a:noFill/>
                </a:ln>
                <a:solidFill>
                  <a:srgbClr val="800000"/>
                </a:solidFill>
                <a:effectLst/>
                <a:uLnTx/>
                <a:uFillTx/>
                <a:latin typeface="SimSun" charset="0"/>
                <a:ea typeface="SimSun" charset="0"/>
                <a:cs typeface="Arial" charset="0"/>
              </a:rPr>
              <a:t>爱各国</a:t>
            </a:r>
            <a:endParaRPr kumimoji="0" lang="en-US" altLang="zh-CN" sz="4400" b="1" i="0" u="none" strike="noStrike" kern="1200" cap="none" spc="0" normalizeH="0" baseline="0" noProof="0">
              <a:ln>
                <a:noFill/>
              </a:ln>
              <a:solidFill>
                <a:srgbClr val="800000"/>
              </a:solidFill>
              <a:effectLst/>
              <a:uLnTx/>
              <a:uFillTx/>
              <a:latin typeface="Calibri" charset="0"/>
              <a:ea typeface="SimSun" charset="0"/>
              <a:cs typeface="Arial" charset="0"/>
            </a:endParaRPr>
          </a:p>
        </p:txBody>
      </p:sp>
      <p:grpSp>
        <p:nvGrpSpPr>
          <p:cNvPr id="3" name="Group 14"/>
          <p:cNvGrpSpPr>
            <a:grpSpLocks/>
          </p:cNvGrpSpPr>
          <p:nvPr/>
        </p:nvGrpSpPr>
        <p:grpSpPr bwMode="auto">
          <a:xfrm>
            <a:off x="0" y="3360738"/>
            <a:ext cx="3048000" cy="3497262"/>
            <a:chOff x="0" y="3360420"/>
            <a:chExt cx="3048000" cy="3497579"/>
          </a:xfrm>
        </p:grpSpPr>
        <p:sp>
          <p:nvSpPr>
            <p:cNvPr id="273419" name="Title 1"/>
            <p:cNvSpPr txBox="1">
              <a:spLocks/>
            </p:cNvSpPr>
            <p:nvPr/>
          </p:nvSpPr>
          <p:spPr bwMode="auto">
            <a:xfrm>
              <a:off x="0" y="3360420"/>
              <a:ext cx="3048000" cy="1211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SimSun" charset="0"/>
                  <a:cs typeface="SimSun" charset="0"/>
                </a:defRPr>
              </a:lvl1pPr>
              <a:lvl2pPr marL="742950" indent="-285750">
                <a:defRPr sz="2400">
                  <a:solidFill>
                    <a:schemeClr val="tx1"/>
                  </a:solidFill>
                  <a:latin typeface="Arial" charset="0"/>
                  <a:ea typeface="SimSun" charset="0"/>
                  <a:cs typeface="SimSun" charset="0"/>
                </a:defRPr>
              </a:lvl2pPr>
              <a:lvl3pPr marL="1143000" indent="-228600">
                <a:defRPr sz="2400">
                  <a:solidFill>
                    <a:schemeClr val="tx1"/>
                  </a:solidFill>
                  <a:latin typeface="Arial" charset="0"/>
                  <a:ea typeface="SimSun" charset="0"/>
                  <a:cs typeface="SimSun" charset="0"/>
                </a:defRPr>
              </a:lvl3pPr>
              <a:lvl4pPr marL="1600200" indent="-228600">
                <a:defRPr sz="2400">
                  <a:solidFill>
                    <a:schemeClr val="tx1"/>
                  </a:solidFill>
                  <a:latin typeface="Arial" charset="0"/>
                  <a:ea typeface="SimSun" charset="0"/>
                  <a:cs typeface="SimSun" charset="0"/>
                </a:defRPr>
              </a:lvl4pPr>
              <a:lvl5pPr marL="2057400" indent="-228600">
                <a:defRPr sz="2400">
                  <a:solidFill>
                    <a:schemeClr val="tx1"/>
                  </a:solidFill>
                  <a:latin typeface="Arial" charset="0"/>
                  <a:ea typeface="SimSun" charset="0"/>
                  <a:cs typeface="SimSun" charset="0"/>
                </a:defRPr>
              </a:lvl5pPr>
              <a:lvl6pPr marL="2514600" indent="-228600" eaLnBrk="0" fontAlgn="base" hangingPunct="0">
                <a:spcBef>
                  <a:spcPct val="0"/>
                </a:spcBef>
                <a:spcAft>
                  <a:spcPct val="0"/>
                </a:spcAft>
                <a:defRPr sz="2400">
                  <a:solidFill>
                    <a:schemeClr val="tx1"/>
                  </a:solidFill>
                  <a:latin typeface="Arial" charset="0"/>
                  <a:ea typeface="SimSun" charset="0"/>
                  <a:cs typeface="SimSun" charset="0"/>
                </a:defRPr>
              </a:lvl6pPr>
              <a:lvl7pPr marL="2971800" indent="-228600" eaLnBrk="0" fontAlgn="base" hangingPunct="0">
                <a:spcBef>
                  <a:spcPct val="0"/>
                </a:spcBef>
                <a:spcAft>
                  <a:spcPct val="0"/>
                </a:spcAft>
                <a:defRPr sz="2400">
                  <a:solidFill>
                    <a:schemeClr val="tx1"/>
                  </a:solidFill>
                  <a:latin typeface="Arial" charset="0"/>
                  <a:ea typeface="SimSun" charset="0"/>
                  <a:cs typeface="SimSun" charset="0"/>
                </a:defRPr>
              </a:lvl7pPr>
              <a:lvl8pPr marL="3429000" indent="-228600" eaLnBrk="0" fontAlgn="base" hangingPunct="0">
                <a:spcBef>
                  <a:spcPct val="0"/>
                </a:spcBef>
                <a:spcAft>
                  <a:spcPct val="0"/>
                </a:spcAft>
                <a:defRPr sz="2400">
                  <a:solidFill>
                    <a:schemeClr val="tx1"/>
                  </a:solidFill>
                  <a:latin typeface="Arial" charset="0"/>
                  <a:ea typeface="SimSun" charset="0"/>
                  <a:cs typeface="SimSun" charset="0"/>
                </a:defRPr>
              </a:lvl8pPr>
              <a:lvl9pPr marL="3886200" indent="-228600" eaLnBrk="0" fontAlgn="base" hangingPunct="0">
                <a:spcBef>
                  <a:spcPct val="0"/>
                </a:spcBef>
                <a:spcAft>
                  <a:spcPct val="0"/>
                </a:spcAft>
                <a:defRPr sz="2400">
                  <a:solidFill>
                    <a:schemeClr val="tx1"/>
                  </a:solidFill>
                  <a:latin typeface="Arial" charset="0"/>
                  <a:ea typeface="SimSun" charset="0"/>
                  <a:cs typeface="SimSun"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4400" b="1" i="0" u="none" strike="noStrike" kern="1200" cap="none" spc="0" normalizeH="0" baseline="0" noProof="0">
                  <a:ln>
                    <a:noFill/>
                  </a:ln>
                  <a:solidFill>
                    <a:srgbClr val="800000"/>
                  </a:solidFill>
                  <a:effectLst/>
                  <a:uLnTx/>
                  <a:uFillTx/>
                  <a:latin typeface="SimSun" charset="0"/>
                  <a:ea typeface="SimSun" charset="0"/>
                  <a:cs typeface="Arial" charset="0"/>
                </a:rPr>
                <a:t>爱教会</a:t>
              </a:r>
              <a:endParaRPr kumimoji="0" lang="en-US" sz="4400" b="1" i="0" u="none" strike="noStrike" kern="1200" cap="none" spc="0" normalizeH="0" baseline="0" noProof="0">
                <a:ln>
                  <a:noFill/>
                </a:ln>
                <a:solidFill>
                  <a:srgbClr val="800000"/>
                </a:solidFill>
                <a:effectLst/>
                <a:uLnTx/>
                <a:uFillTx/>
                <a:latin typeface="Calibri" charset="0"/>
                <a:ea typeface="SimSun" charset="0"/>
                <a:cs typeface="Arial" charset="0"/>
              </a:endParaRPr>
            </a:p>
          </p:txBody>
        </p:sp>
        <p:pic>
          <p:nvPicPr>
            <p:cNvPr id="273420" name="Picture 12" descr="body_of_Christ2.jp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1" y="4572000"/>
              <a:ext cx="3047999" cy="228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Content Placeholder 3" descr="People on the Globe.jpg"/>
          <p:cNvPicPr>
            <a:picLocks noGrp="1" noChangeAspect="1"/>
          </p:cNvPicPr>
          <p:nvPr>
            <p:ph idx="4294967295"/>
          </p:nvPr>
        </p:nvPicPr>
        <p:blipFill>
          <a:blip r:embed="rId6" cstate="screen">
            <a:extLst>
              <a:ext uri="{28A0092B-C50C-407E-A947-70E740481C1C}">
                <a14:useLocalDpi xmlns:a14="http://schemas.microsoft.com/office/drawing/2010/main"/>
              </a:ext>
            </a:extLst>
          </a:blip>
          <a:srcRect l="-66" r="-66"/>
          <a:stretch>
            <a:fillRect/>
          </a:stretch>
        </p:blipFill>
        <p:spPr>
          <a:xfrm>
            <a:off x="6172200" y="4572000"/>
            <a:ext cx="3048000" cy="2286000"/>
          </a:xfrm>
        </p:spPr>
      </p:pic>
      <p:sp>
        <p:nvSpPr>
          <p:cNvPr id="19" name="Right Arrow 18"/>
          <p:cNvSpPr>
            <a:spLocks noChangeArrowheads="1"/>
          </p:cNvSpPr>
          <p:nvPr/>
        </p:nvSpPr>
        <p:spPr bwMode="auto">
          <a:xfrm rot="8286027">
            <a:off x="1828800" y="2590801"/>
            <a:ext cx="762000" cy="533400"/>
          </a:xfrm>
          <a:prstGeom prst="rightArrow">
            <a:avLst>
              <a:gd name="adj1" fmla="val 50000"/>
              <a:gd name="adj2" fmla="val 50000"/>
            </a:avLst>
          </a:prstGeom>
          <a:solidFill>
            <a:srgbClr val="990033"/>
          </a:solidFill>
          <a:ln w="12700" cap="sq">
            <a:solidFill>
              <a:schemeClr val="tx1"/>
            </a:solidFill>
            <a:round/>
            <a:headEnd type="none" w="sm" len="sm"/>
            <a:tailEnd type="none" w="sm" len="sm"/>
          </a:ln>
        </p:spPr>
        <p:txBody>
          <a:bodyPr wrap="none" lIns="91358" tIns="45679" rIns="91358" bIns="45679"/>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800000"/>
              </a:solidFill>
              <a:effectLst/>
              <a:uLnTx/>
              <a:uFillTx/>
              <a:latin typeface="Calibri" charset="0"/>
              <a:ea typeface="SimSun" charset="0"/>
              <a:cs typeface="SimSun" charset="0"/>
            </a:endParaRPr>
          </a:p>
        </p:txBody>
      </p:sp>
      <p:sp>
        <p:nvSpPr>
          <p:cNvPr id="20" name="Right Arrow 19"/>
          <p:cNvSpPr>
            <a:spLocks noChangeArrowheads="1"/>
          </p:cNvSpPr>
          <p:nvPr/>
        </p:nvSpPr>
        <p:spPr bwMode="auto">
          <a:xfrm>
            <a:off x="4119563" y="5062538"/>
            <a:ext cx="762000" cy="533400"/>
          </a:xfrm>
          <a:prstGeom prst="rightArrow">
            <a:avLst>
              <a:gd name="adj1" fmla="val 50000"/>
              <a:gd name="adj2" fmla="val 50000"/>
            </a:avLst>
          </a:prstGeom>
          <a:solidFill>
            <a:srgbClr val="990033"/>
          </a:solidFill>
          <a:ln w="12700" cap="sq">
            <a:solidFill>
              <a:schemeClr val="tx1"/>
            </a:solidFill>
            <a:round/>
            <a:headEnd type="none" w="sm" len="sm"/>
            <a:tailEnd type="none" w="sm" len="sm"/>
          </a:ln>
        </p:spPr>
        <p:txBody>
          <a:bodyPr wrap="none" lIns="91358" tIns="45679" rIns="91358" bIns="45679"/>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800000"/>
              </a:solidFill>
              <a:effectLst/>
              <a:uLnTx/>
              <a:uFillTx/>
              <a:latin typeface="Calibri" charset="0"/>
              <a:ea typeface="SimSun" charset="0"/>
              <a:cs typeface="SimSun" charset="0"/>
            </a:endParaRPr>
          </a:p>
        </p:txBody>
      </p:sp>
      <p:sp>
        <p:nvSpPr>
          <p:cNvPr id="21" name="Right Arrow 20"/>
          <p:cNvSpPr>
            <a:spLocks noChangeArrowheads="1"/>
          </p:cNvSpPr>
          <p:nvPr/>
        </p:nvSpPr>
        <p:spPr bwMode="auto">
          <a:xfrm rot="-8142921">
            <a:off x="6554788" y="2628900"/>
            <a:ext cx="762000" cy="533400"/>
          </a:xfrm>
          <a:prstGeom prst="rightArrow">
            <a:avLst>
              <a:gd name="adj1" fmla="val 50000"/>
              <a:gd name="adj2" fmla="val 50000"/>
            </a:avLst>
          </a:prstGeom>
          <a:solidFill>
            <a:srgbClr val="990033"/>
          </a:solidFill>
          <a:ln w="12700" cap="sq">
            <a:solidFill>
              <a:schemeClr val="tx1"/>
            </a:solidFill>
            <a:round/>
            <a:headEnd type="none" w="sm" len="sm"/>
            <a:tailEnd type="none" w="sm" len="sm"/>
          </a:ln>
        </p:spPr>
        <p:txBody>
          <a:bodyPr wrap="none" lIns="91358" tIns="45679" rIns="91358" bIns="45679"/>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800000"/>
              </a:solidFill>
              <a:effectLst/>
              <a:uLnTx/>
              <a:uFillTx/>
              <a:latin typeface="Calibri" charset="0"/>
              <a:ea typeface="SimSun" charset="0"/>
              <a:cs typeface="SimSun" charset="0"/>
            </a:endParaRPr>
          </a:p>
        </p:txBody>
      </p:sp>
    </p:spTree>
    <p:extLst>
      <p:ext uri="{BB962C8B-B14F-4D97-AF65-F5344CB8AC3E}">
        <p14:creationId xmlns:p14="http://schemas.microsoft.com/office/powerpoint/2010/main" val="16181482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animBg="1"/>
      <p:bldP spid="20" grpId="0" animBg="1"/>
      <p:bldP spid="2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Rectangle 2"/>
          <p:cNvSpPr>
            <a:spLocks noGrp="1" noChangeArrowheads="1"/>
          </p:cNvSpPr>
          <p:nvPr>
            <p:ph type="title" idx="4294967295"/>
          </p:nvPr>
        </p:nvSpPr>
        <p:spPr>
          <a:xfrm>
            <a:off x="1981200" y="0"/>
            <a:ext cx="5943600" cy="1219200"/>
          </a:xfrm>
        </p:spPr>
        <p:txBody>
          <a:bodyPr/>
          <a:lstStyle/>
          <a:p>
            <a:pPr eaLnBrk="1" hangingPunct="1"/>
            <a:r>
              <a:rPr lang="en-US" altLang="zh-CN" sz="5400" b="1">
                <a:solidFill>
                  <a:schemeClr val="bg1"/>
                </a:solidFill>
                <a:latin typeface="Scholar" charset="0"/>
                <a:ea typeface="SimSun" charset="0"/>
                <a:cs typeface="SimSun" charset="0"/>
              </a:rPr>
              <a:t>Faith Hops</a:t>
            </a:r>
          </a:p>
        </p:txBody>
      </p:sp>
      <p:grpSp>
        <p:nvGrpSpPr>
          <p:cNvPr id="267266" name="Group 8"/>
          <p:cNvGrpSpPr>
            <a:grpSpLocks/>
          </p:cNvGrpSpPr>
          <p:nvPr/>
        </p:nvGrpSpPr>
        <p:grpSpPr bwMode="auto">
          <a:xfrm>
            <a:off x="1403351" y="0"/>
            <a:ext cx="7319963" cy="6705600"/>
            <a:chOff x="884" y="0"/>
            <a:chExt cx="4611" cy="4224"/>
          </a:xfrm>
        </p:grpSpPr>
        <p:pic>
          <p:nvPicPr>
            <p:cNvPr id="267267" name="Picture 5" descr="Faith Leaps.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4" y="0"/>
              <a:ext cx="4464" cy="4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268" name="TextBox 6"/>
            <p:cNvSpPr txBox="1">
              <a:spLocks noChangeArrowheads="1"/>
            </p:cNvSpPr>
            <p:nvPr/>
          </p:nvSpPr>
          <p:spPr bwMode="auto">
            <a:xfrm>
              <a:off x="930" y="3748"/>
              <a:ext cx="4565" cy="4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SimSun" charset="0"/>
                  <a:cs typeface="SimSun" charset="0"/>
                </a:defRPr>
              </a:lvl1pPr>
              <a:lvl2pPr marL="742950" indent="-285750">
                <a:defRPr sz="2400">
                  <a:solidFill>
                    <a:schemeClr val="tx1"/>
                  </a:solidFill>
                  <a:latin typeface="Arial" charset="0"/>
                  <a:ea typeface="SimSun" charset="0"/>
                  <a:cs typeface="SimSun" charset="0"/>
                </a:defRPr>
              </a:lvl2pPr>
              <a:lvl3pPr marL="1143000" indent="-228600">
                <a:defRPr sz="2400">
                  <a:solidFill>
                    <a:schemeClr val="tx1"/>
                  </a:solidFill>
                  <a:latin typeface="Arial" charset="0"/>
                  <a:ea typeface="SimSun" charset="0"/>
                  <a:cs typeface="SimSun" charset="0"/>
                </a:defRPr>
              </a:lvl3pPr>
              <a:lvl4pPr marL="1600200" indent="-228600">
                <a:defRPr sz="2400">
                  <a:solidFill>
                    <a:schemeClr val="tx1"/>
                  </a:solidFill>
                  <a:latin typeface="Arial" charset="0"/>
                  <a:ea typeface="SimSun" charset="0"/>
                  <a:cs typeface="SimSun" charset="0"/>
                </a:defRPr>
              </a:lvl4pPr>
              <a:lvl5pPr marL="2057400" indent="-228600">
                <a:defRPr sz="2400">
                  <a:solidFill>
                    <a:schemeClr val="tx1"/>
                  </a:solidFill>
                  <a:latin typeface="Arial" charset="0"/>
                  <a:ea typeface="SimSun" charset="0"/>
                  <a:cs typeface="SimSun" charset="0"/>
                </a:defRPr>
              </a:lvl5pPr>
              <a:lvl6pPr marL="2514600" indent="-228600" eaLnBrk="0" fontAlgn="base" hangingPunct="0">
                <a:spcBef>
                  <a:spcPct val="0"/>
                </a:spcBef>
                <a:spcAft>
                  <a:spcPct val="0"/>
                </a:spcAft>
                <a:defRPr sz="2400">
                  <a:solidFill>
                    <a:schemeClr val="tx1"/>
                  </a:solidFill>
                  <a:latin typeface="Arial" charset="0"/>
                  <a:ea typeface="SimSun" charset="0"/>
                  <a:cs typeface="SimSun" charset="0"/>
                </a:defRPr>
              </a:lvl6pPr>
              <a:lvl7pPr marL="2971800" indent="-228600" eaLnBrk="0" fontAlgn="base" hangingPunct="0">
                <a:spcBef>
                  <a:spcPct val="0"/>
                </a:spcBef>
                <a:spcAft>
                  <a:spcPct val="0"/>
                </a:spcAft>
                <a:defRPr sz="2400">
                  <a:solidFill>
                    <a:schemeClr val="tx1"/>
                  </a:solidFill>
                  <a:latin typeface="Arial" charset="0"/>
                  <a:ea typeface="SimSun" charset="0"/>
                  <a:cs typeface="SimSun" charset="0"/>
                </a:defRPr>
              </a:lvl7pPr>
              <a:lvl8pPr marL="3429000" indent="-228600" eaLnBrk="0" fontAlgn="base" hangingPunct="0">
                <a:spcBef>
                  <a:spcPct val="0"/>
                </a:spcBef>
                <a:spcAft>
                  <a:spcPct val="0"/>
                </a:spcAft>
                <a:defRPr sz="2400">
                  <a:solidFill>
                    <a:schemeClr val="tx1"/>
                  </a:solidFill>
                  <a:latin typeface="Arial" charset="0"/>
                  <a:ea typeface="SimSun" charset="0"/>
                  <a:cs typeface="SimSun" charset="0"/>
                </a:defRPr>
              </a:lvl8pPr>
              <a:lvl9pPr marL="3886200" indent="-228600" eaLnBrk="0" fontAlgn="base" hangingPunct="0">
                <a:spcBef>
                  <a:spcPct val="0"/>
                </a:spcBef>
                <a:spcAft>
                  <a:spcPct val="0"/>
                </a:spcAft>
                <a:defRPr sz="2400">
                  <a:solidFill>
                    <a:schemeClr val="tx1"/>
                  </a:solidFill>
                  <a:latin typeface="Arial" charset="0"/>
                  <a:ea typeface="SimSun" charset="0"/>
                  <a:cs typeface="SimSun" charset="0"/>
                </a:defRPr>
              </a:lvl9pPr>
            </a:lstStyle>
            <a:p>
              <a:pPr marL="0" marR="0" lvl="0" indent="0" algn="l" defTabSz="914400" rtl="0" eaLnBrk="1" fontAlgn="base" latinLnBrk="0" hangingPunct="1">
                <a:lnSpc>
                  <a:spcPct val="100000"/>
                </a:lnSpc>
                <a:spcBef>
                  <a:spcPct val="20000"/>
                </a:spcBef>
                <a:spcAft>
                  <a:spcPct val="0"/>
                </a:spcAft>
                <a:buClr>
                  <a:srgbClr val="FF3399"/>
                </a:buClr>
                <a:buSzTx/>
                <a:buFontTx/>
                <a:buNone/>
                <a:tabLst/>
                <a:defRPr/>
              </a:pPr>
              <a:r>
                <a:rPr kumimoji="0" lang="en-US" altLang="zh-CN" sz="2000" b="1" i="0" u="none" strike="noStrike" kern="1200" cap="none" spc="0" normalizeH="0" baseline="0" noProof="0">
                  <a:ln>
                    <a:noFill/>
                  </a:ln>
                  <a:solidFill>
                    <a:srgbClr val="000000"/>
                  </a:solidFill>
                  <a:effectLst/>
                  <a:uLnTx/>
                  <a:uFillTx/>
                  <a:latin typeface="SimSun" charset="0"/>
                  <a:ea typeface="SimSun" charset="0"/>
                </a:rPr>
                <a:t>“</a:t>
              </a:r>
              <a:r>
                <a:rPr kumimoji="0" lang="zh-CN" altLang="en-US" sz="2000" b="1" i="0" u="none" strike="noStrike" kern="1200" cap="none" spc="0" normalizeH="0" baseline="0" noProof="0">
                  <a:ln>
                    <a:noFill/>
                  </a:ln>
                  <a:solidFill>
                    <a:srgbClr val="000000"/>
                  </a:solidFill>
                  <a:effectLst/>
                  <a:uLnTx/>
                  <a:uFillTx/>
                  <a:latin typeface="SimSun" charset="0"/>
                  <a:ea typeface="SimSun" charset="0"/>
                </a:rPr>
                <a:t>我已经不再期待你会做出信仰的飞跃，但是若能偶尔看见一点跳动也是很好的。</a:t>
              </a:r>
              <a:r>
                <a:rPr kumimoji="0" lang="en-US" altLang="zh-CN" sz="2000" b="1" i="0" u="none" strike="noStrike" kern="1200" cap="none" spc="0" normalizeH="0" baseline="0" noProof="0">
                  <a:ln>
                    <a:noFill/>
                  </a:ln>
                  <a:solidFill>
                    <a:srgbClr val="000000"/>
                  </a:solidFill>
                  <a:effectLst/>
                  <a:uLnTx/>
                  <a:uFillTx/>
                  <a:latin typeface="SimSun" charset="0"/>
                  <a:ea typeface="SimSun" charset="0"/>
                </a:rPr>
                <a:t>” </a:t>
              </a:r>
            </a:p>
          </p:txBody>
        </p:sp>
      </p:grpSp>
    </p:spTree>
    <p:extLst>
      <p:ext uri="{BB962C8B-B14F-4D97-AF65-F5344CB8AC3E}">
        <p14:creationId xmlns:p14="http://schemas.microsoft.com/office/powerpoint/2010/main" val="1758425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pic>
        <p:nvPicPr>
          <p:cNvPr id="197634" name="Picture 5" descr="old_new"/>
          <p:cNvPicPr>
            <a:picLocks noGrp="1" noChangeAspect="1" noChangeArrowheads="1"/>
          </p:cNvPicPr>
          <p:nvPr>
            <p:ph sz="quarter" idx="4294967295"/>
          </p:nvPr>
        </p:nvPicPr>
        <p:blipFill>
          <a:blip r:embed="rId4" cstate="screen">
            <a:extLst>
              <a:ext uri="{28A0092B-C50C-407E-A947-70E740481C1C}">
                <a14:useLocalDpi xmlns:a14="http://schemas.microsoft.com/office/drawing/2010/main"/>
              </a:ext>
            </a:extLst>
          </a:blip>
          <a:srcRect/>
          <a:stretch>
            <a:fillRect/>
          </a:stretch>
        </p:blipFill>
        <p:spPr>
          <a:xfrm>
            <a:off x="3733800" y="0"/>
            <a:ext cx="5410200" cy="6858000"/>
          </a:xfrm>
        </p:spPr>
      </p:pic>
      <p:pic>
        <p:nvPicPr>
          <p:cNvPr id="197635" name="Picture 11" descr="SingaporeLogo"/>
          <p:cNvPicPr>
            <a:picLocks noGrp="1" noChangeAspect="1" noChangeArrowheads="1"/>
          </p:cNvPicPr>
          <p:nvPr>
            <p:ph sz="quarter" idx="4294967295"/>
          </p:nvPr>
        </p:nvPicPr>
        <p:blipFill>
          <a:blip r:embed="rId5" cstate="print"/>
          <a:srcRect/>
          <a:stretch>
            <a:fillRect/>
          </a:stretch>
        </p:blipFill>
        <p:spPr>
          <a:xfrm>
            <a:off x="0" y="457216"/>
            <a:ext cx="4267200" cy="1222375"/>
          </a:xfrm>
        </p:spPr>
      </p:pic>
      <p:sp>
        <p:nvSpPr>
          <p:cNvPr id="254978" name="Rectangle 2"/>
          <p:cNvSpPr>
            <a:spLocks noGrp="1" noChangeArrowheads="1"/>
          </p:cNvSpPr>
          <p:nvPr>
            <p:ph type="title" idx="4294967295"/>
          </p:nvPr>
        </p:nvSpPr>
        <p:spPr>
          <a:xfrm>
            <a:off x="0" y="1700229"/>
            <a:ext cx="4114800" cy="1450975"/>
          </a:xfrm>
        </p:spPr>
        <p:txBody>
          <a:bodyPr>
            <a:normAutofit fontScale="90000"/>
          </a:bodyPr>
          <a:lstStyle/>
          <a:p>
            <a:pPr eaLnBrk="1" hangingPunct="1"/>
            <a:r>
              <a:rPr lang="zh-CN" altLang="en-US" sz="6300" b="1">
                <a:solidFill>
                  <a:srgbClr val="FF66FF"/>
                </a:solidFill>
                <a:ea typeface="SimHei" pitchFamily="49" charset="-122"/>
              </a:rPr>
              <a:t>拥抱</a:t>
            </a:r>
            <a:br>
              <a:rPr lang="en-US" altLang="zh-CN" sz="6300" b="1">
                <a:solidFill>
                  <a:srgbClr val="FF66FF"/>
                </a:solidFill>
                <a:ea typeface="SimHei" pitchFamily="49" charset="-122"/>
              </a:rPr>
            </a:br>
            <a:r>
              <a:rPr lang="zh-CN" altLang="en-US" sz="6300" b="1">
                <a:solidFill>
                  <a:schemeClr val="bg1"/>
                </a:solidFill>
                <a:ea typeface="SimHei" pitchFamily="49" charset="-122"/>
              </a:rPr>
              <a:t>改变</a:t>
            </a:r>
            <a:endParaRPr lang="en-US" altLang="zh-CN" sz="6300" b="1">
              <a:solidFill>
                <a:schemeClr val="bg1"/>
              </a:solidFill>
              <a:ea typeface="SimHei" pitchFamily="49" charset="-122"/>
            </a:endParaRPr>
          </a:p>
        </p:txBody>
      </p:sp>
      <p:sp>
        <p:nvSpPr>
          <p:cNvPr id="6" name="Rectangle 3"/>
          <p:cNvSpPr txBox="1">
            <a:spLocks noChangeArrowheads="1"/>
          </p:cNvSpPr>
          <p:nvPr/>
        </p:nvSpPr>
        <p:spPr bwMode="auto">
          <a:xfrm>
            <a:off x="539751" y="3789364"/>
            <a:ext cx="4319588" cy="2592387"/>
          </a:xfrm>
          <a:prstGeom prst="rect">
            <a:avLst/>
          </a:prstGeom>
          <a:noFill/>
          <a:ln w="9525">
            <a:noFill/>
            <a:miter lim="800000"/>
            <a:headEnd/>
            <a:tailEnd/>
          </a:ln>
        </p:spPr>
        <p:txBody>
          <a:bodyPr lIns="91358" tIns="45679" rIns="91358" bIns="45679"/>
          <a:lstStyle/>
          <a:p>
            <a:pPr marL="342600" marR="0" lvl="0" indent="-342600" algn="l" defTabSz="914400" rtl="0" eaLnBrk="1" fontAlgn="base" latinLnBrk="0" hangingPunct="1">
              <a:lnSpc>
                <a:spcPct val="100000"/>
              </a:lnSpc>
              <a:spcBef>
                <a:spcPct val="20000"/>
              </a:spcBef>
              <a:spcAft>
                <a:spcPct val="0"/>
              </a:spcAft>
              <a:buClr>
                <a:srgbClr val="FF66FF"/>
              </a:buClr>
              <a:buSzTx/>
              <a:buFontTx/>
              <a:buChar char="•"/>
              <a:tabLst/>
              <a:defRPr/>
            </a:pPr>
            <a:r>
              <a:rPr kumimoji="0" lang="zh-CN" altLang="en-US" sz="4400" b="1" i="0" u="none" strike="noStrike" kern="1200" cap="none" spc="0" normalizeH="0" baseline="0" noProof="0" dirty="0">
                <a:ln>
                  <a:noFill/>
                </a:ln>
                <a:solidFill>
                  <a:srgbClr val="FFFFFF"/>
                </a:solidFill>
                <a:effectLst/>
                <a:uLnTx/>
                <a:uFillTx/>
                <a:latin typeface="SimSun" pitchFamily="2" charset="-122"/>
                <a:ea typeface="MS PGothic" pitchFamily="34" charset="-128"/>
                <a:cs typeface="+mn-cs"/>
              </a:rPr>
              <a:t>怕输</a:t>
            </a:r>
            <a:endParaRPr kumimoji="0" lang="en-US" altLang="zh-CN" sz="4400" b="1" i="0" u="none" strike="noStrike" kern="1200" cap="none" spc="0" normalizeH="0" baseline="0" noProof="0" dirty="0">
              <a:ln>
                <a:noFill/>
              </a:ln>
              <a:solidFill>
                <a:srgbClr val="FFFFFF"/>
              </a:solidFill>
              <a:effectLst/>
              <a:uLnTx/>
              <a:uFillTx/>
              <a:latin typeface="SimSun" pitchFamily="2" charset="-122"/>
              <a:ea typeface="MS PGothic" pitchFamily="34" charset="-128"/>
              <a:cs typeface="+mn-cs"/>
            </a:endParaRPr>
          </a:p>
          <a:p>
            <a:pPr marL="342600" marR="0" lvl="0" indent="-342600" algn="l" defTabSz="914400" rtl="0" eaLnBrk="1" fontAlgn="base" latinLnBrk="0" hangingPunct="1">
              <a:lnSpc>
                <a:spcPct val="100000"/>
              </a:lnSpc>
              <a:spcBef>
                <a:spcPct val="20000"/>
              </a:spcBef>
              <a:spcAft>
                <a:spcPct val="0"/>
              </a:spcAft>
              <a:buClr>
                <a:srgbClr val="FF66FF"/>
              </a:buClr>
              <a:buSzTx/>
              <a:buFontTx/>
              <a:buChar char="•"/>
              <a:tabLst/>
              <a:defRPr/>
            </a:pPr>
            <a:r>
              <a:rPr kumimoji="0" lang="zh-CN" altLang="en-US" sz="4400" b="1" i="0" u="none" strike="noStrike" kern="1200" cap="none" spc="0" normalizeH="0" baseline="0" noProof="0" dirty="0">
                <a:ln>
                  <a:noFill/>
                </a:ln>
                <a:solidFill>
                  <a:srgbClr val="FFFFFF"/>
                </a:solidFill>
                <a:effectLst/>
                <a:uLnTx/>
                <a:uFillTx/>
                <a:latin typeface="SimSun" pitchFamily="2" charset="-122"/>
                <a:ea typeface="MS PGothic" pitchFamily="34" charset="-128"/>
                <a:cs typeface="+mn-cs"/>
              </a:rPr>
              <a:t>易通卡</a:t>
            </a:r>
            <a:endParaRPr kumimoji="0" lang="en-US" altLang="zh-CN" sz="4400" b="1" i="0" u="none" strike="noStrike" kern="1200" cap="none" spc="0" normalizeH="0" baseline="0" noProof="0" dirty="0">
              <a:ln>
                <a:noFill/>
              </a:ln>
              <a:solidFill>
                <a:srgbClr val="FFFFFF"/>
              </a:solidFill>
              <a:effectLst/>
              <a:uLnTx/>
              <a:uFillTx/>
              <a:latin typeface="SimSun" pitchFamily="2" charset="-122"/>
              <a:ea typeface="MS PGothic" pitchFamily="34" charset="-128"/>
              <a:cs typeface="+mn-cs"/>
            </a:endParaRPr>
          </a:p>
          <a:p>
            <a:pPr marL="342600" marR="0" lvl="0" indent="-342600" algn="l" defTabSz="914400" rtl="0" eaLnBrk="1" fontAlgn="base" latinLnBrk="0" hangingPunct="1">
              <a:lnSpc>
                <a:spcPct val="100000"/>
              </a:lnSpc>
              <a:spcBef>
                <a:spcPct val="20000"/>
              </a:spcBef>
              <a:spcAft>
                <a:spcPct val="0"/>
              </a:spcAft>
              <a:buClr>
                <a:srgbClr val="FF66FF"/>
              </a:buClr>
              <a:buSzTx/>
              <a:buFontTx/>
              <a:buChar char="•"/>
              <a:tabLst/>
              <a:defRPr/>
            </a:pPr>
            <a:r>
              <a:rPr kumimoji="0" lang="zh-CN" altLang="en-US" sz="4400" b="1" i="0" u="none" strike="noStrike" kern="1200" cap="none" spc="0" normalizeH="0" baseline="0" noProof="0" dirty="0">
                <a:ln>
                  <a:noFill/>
                </a:ln>
                <a:solidFill>
                  <a:srgbClr val="FFFFFF"/>
                </a:solidFill>
                <a:effectLst/>
                <a:uLnTx/>
                <a:uFillTx/>
                <a:latin typeface="SimSun" pitchFamily="2" charset="-122"/>
                <a:ea typeface="MS PGothic" pitchFamily="34" charset="-128"/>
                <a:cs typeface="+mn-cs"/>
              </a:rPr>
              <a:t>提升</a:t>
            </a:r>
            <a:endParaRPr kumimoji="0" lang="en-US" sz="4400" b="1" i="0" u="none" strike="noStrike" kern="1200" cap="none" spc="0" normalizeH="0" baseline="0" noProof="0" dirty="0">
              <a:ln>
                <a:noFill/>
              </a:ln>
              <a:solidFill>
                <a:srgbClr val="FFFFFF"/>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851289477"/>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254978"/>
                                        </p:tgtEl>
                                        <p:attrNameLst>
                                          <p:attrName>style.visibility</p:attrName>
                                        </p:attrNameLst>
                                      </p:cBhvr>
                                      <p:to>
                                        <p:strVal val="visible"/>
                                      </p:to>
                                    </p:set>
                                    <p:animEffect transition="in" filter="fade">
                                      <p:cBhvr>
                                        <p:cTn id="7" dur="600">
                                          <p:stCondLst>
                                            <p:cond delay="0"/>
                                          </p:stCondLst>
                                        </p:cTn>
                                        <p:tgtEl>
                                          <p:spTgt spid="254978"/>
                                        </p:tgtEl>
                                      </p:cBhvr>
                                    </p:animEffect>
                                    <p:anim calcmode="lin" valueType="num">
                                      <p:cBhvr>
                                        <p:cTn id="8" dur="600" fill="hold">
                                          <p:stCondLst>
                                            <p:cond delay="0"/>
                                          </p:stCondLst>
                                        </p:cTn>
                                        <p:tgtEl>
                                          <p:spTgt spid="254978"/>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254978"/>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254978"/>
                                        </p:tgtEl>
                                        <p:attrNameLst>
                                          <p:attrName>ppt_w</p:attrName>
                                        </p:attrNameLst>
                                      </p:cBhvr>
                                      <p:tavLst>
                                        <p:tav tm="0">
                                          <p:val>
                                            <p:fltVal val="0"/>
                                          </p:val>
                                        </p:tav>
                                        <p:tav tm="100000">
                                          <p:val>
                                            <p:strVal val="#ppt_w"/>
                                          </p:val>
                                        </p:tav>
                                      </p:tavLst>
                                    </p:anim>
                                  </p:childTnLst>
                                </p:cTn>
                              </p:par>
                            </p:childTnLst>
                          </p:cTn>
                        </p:par>
                        <p:par>
                          <p:cTn id="11" fill="hold" nodeType="afterGroup">
                            <p:stCondLst>
                              <p:cond delay="780"/>
                            </p:stCondLst>
                            <p:childTnLst>
                              <p:par>
                                <p:cTn id="12" presetID="12" presetClass="entr" presetSubtype="4" fill="hold" grpId="0" nodeType="after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slide(fromBottom)">
                                      <p:cBhvr>
                                        <p:cTn id="14" dur="3000">
                                          <p:stCondLst>
                                            <p:cond delay="0"/>
                                          </p:stCondLst>
                                        </p:cTn>
                                        <p:tgtEl>
                                          <p:spTgt spid="6">
                                            <p:txEl>
                                              <p:pRg st="0" end="0"/>
                                            </p:txEl>
                                          </p:spTgt>
                                        </p:tgtEl>
                                      </p:cBhvr>
                                    </p:animEffect>
                                  </p:childTnLst>
                                </p:cTn>
                              </p:par>
                            </p:childTnLst>
                          </p:cTn>
                        </p:par>
                        <p:par>
                          <p:cTn id="15" fill="hold" nodeType="afterGroup">
                            <p:stCondLst>
                              <p:cond delay="3780"/>
                            </p:stCondLst>
                            <p:childTnLst>
                              <p:par>
                                <p:cTn id="16" presetID="12" presetClass="entr" presetSubtype="4" fill="hold" grpId="0" nodeType="after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slide(fromBottom)">
                                      <p:cBhvr>
                                        <p:cTn id="18" dur="3000">
                                          <p:stCondLst>
                                            <p:cond delay="0"/>
                                          </p:stCondLst>
                                        </p:cTn>
                                        <p:tgtEl>
                                          <p:spTgt spid="6">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slide(fromBottom)">
                                      <p:cBhvr>
                                        <p:cTn id="23" dur="3000">
                                          <p:stCondLst>
                                            <p:cond delay="0"/>
                                          </p:stCondLst>
                                        </p:cTn>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78" grpId="0"/>
      <p:bldP spid="6"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Rectangle 7"/>
          <p:cNvSpPr>
            <a:spLocks noChangeArrowheads="1"/>
          </p:cNvSpPr>
          <p:nvPr/>
        </p:nvSpPr>
        <p:spPr bwMode="auto">
          <a:xfrm>
            <a:off x="0" y="0"/>
            <a:ext cx="9144000" cy="685800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358" tIns="45679" rIns="91358" bIns="45679"/>
          <a:lstStyle/>
          <a:p>
            <a:pPr marL="342600" marR="0" lvl="0" indent="-342600" algn="l" defTabSz="914400" rtl="0" eaLnBrk="1" fontAlgn="base" latinLnBrk="0" hangingPunct="1">
              <a:lnSpc>
                <a:spcPct val="100000"/>
              </a:lnSpc>
              <a:spcBef>
                <a:spcPct val="20000"/>
              </a:spcBef>
              <a:spcAft>
                <a:spcPct val="0"/>
              </a:spcAft>
              <a:buClr>
                <a:srgbClr val="FF3399"/>
              </a:buClr>
              <a:buSzTx/>
              <a:buFontTx/>
              <a:buChar char="•"/>
              <a:tabLst/>
              <a:defRPr/>
            </a:pPr>
            <a:endParaRPr kumimoji="0" lang="en-US" sz="3200" b="0" i="0" u="none" strike="noStrike" kern="1200" cap="none" spc="0" normalizeH="0" baseline="0" noProof="0">
              <a:ln>
                <a:noFill/>
              </a:ln>
              <a:solidFill>
                <a:srgbClr val="FFCC00"/>
              </a:solidFill>
              <a:effectLst/>
              <a:uLnTx/>
              <a:uFillTx/>
              <a:latin typeface="Arial Black" charset="0"/>
              <a:ea typeface="SimSun" charset="0"/>
              <a:cs typeface="SimSun" charset="0"/>
            </a:endParaRPr>
          </a:p>
        </p:txBody>
      </p:sp>
      <p:sp>
        <p:nvSpPr>
          <p:cNvPr id="269314" name="Rectangle 2"/>
          <p:cNvSpPr>
            <a:spLocks noGrp="1" noChangeArrowheads="1"/>
          </p:cNvSpPr>
          <p:nvPr>
            <p:ph type="title" idx="4294967295"/>
          </p:nvPr>
        </p:nvSpPr>
        <p:spPr>
          <a:xfrm>
            <a:off x="1981200" y="0"/>
            <a:ext cx="5943600" cy="1219200"/>
          </a:xfrm>
        </p:spPr>
        <p:txBody>
          <a:bodyPr/>
          <a:lstStyle/>
          <a:p>
            <a:pPr eaLnBrk="1" hangingPunct="1"/>
            <a:r>
              <a:rPr lang="en-US" altLang="zh-CN" sz="5400" b="1">
                <a:solidFill>
                  <a:schemeClr val="bg1"/>
                </a:solidFill>
                <a:latin typeface="Scholar" charset="0"/>
                <a:ea typeface="SimSun" charset="0"/>
                <a:cs typeface="SimSun" charset="0"/>
              </a:rPr>
              <a:t>Tradition</a:t>
            </a:r>
          </a:p>
        </p:txBody>
      </p:sp>
      <p:grpSp>
        <p:nvGrpSpPr>
          <p:cNvPr id="269315" name="Group 8"/>
          <p:cNvGrpSpPr>
            <a:grpSpLocks/>
          </p:cNvGrpSpPr>
          <p:nvPr/>
        </p:nvGrpSpPr>
        <p:grpSpPr bwMode="auto">
          <a:xfrm>
            <a:off x="16" y="16"/>
            <a:ext cx="9178925" cy="6881813"/>
            <a:chOff x="0" y="0"/>
            <a:chExt cx="5782" cy="4335"/>
          </a:xfrm>
        </p:grpSpPr>
        <p:pic>
          <p:nvPicPr>
            <p:cNvPr id="269316" name="Picture 8" descr="Traditions.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5760" cy="4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9317" name="TextBox 6"/>
            <p:cNvSpPr txBox="1">
              <a:spLocks noChangeArrowheads="1"/>
            </p:cNvSpPr>
            <p:nvPr/>
          </p:nvSpPr>
          <p:spPr bwMode="auto">
            <a:xfrm>
              <a:off x="22" y="3605"/>
              <a:ext cx="5760" cy="5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SimSun" charset="0"/>
                  <a:cs typeface="SimSun" charset="0"/>
                </a:defRPr>
              </a:lvl1pPr>
              <a:lvl2pPr marL="742950" indent="-285750">
                <a:defRPr sz="2400">
                  <a:solidFill>
                    <a:schemeClr val="tx1"/>
                  </a:solidFill>
                  <a:latin typeface="Arial" charset="0"/>
                  <a:ea typeface="SimSun" charset="0"/>
                  <a:cs typeface="SimSun" charset="0"/>
                </a:defRPr>
              </a:lvl2pPr>
              <a:lvl3pPr marL="1143000" indent="-228600">
                <a:defRPr sz="2400">
                  <a:solidFill>
                    <a:schemeClr val="tx1"/>
                  </a:solidFill>
                  <a:latin typeface="Arial" charset="0"/>
                  <a:ea typeface="SimSun" charset="0"/>
                  <a:cs typeface="SimSun" charset="0"/>
                </a:defRPr>
              </a:lvl3pPr>
              <a:lvl4pPr marL="1600200" indent="-228600">
                <a:defRPr sz="2400">
                  <a:solidFill>
                    <a:schemeClr val="tx1"/>
                  </a:solidFill>
                  <a:latin typeface="Arial" charset="0"/>
                  <a:ea typeface="SimSun" charset="0"/>
                  <a:cs typeface="SimSun" charset="0"/>
                </a:defRPr>
              </a:lvl4pPr>
              <a:lvl5pPr marL="2057400" indent="-228600">
                <a:defRPr sz="2400">
                  <a:solidFill>
                    <a:schemeClr val="tx1"/>
                  </a:solidFill>
                  <a:latin typeface="Arial" charset="0"/>
                  <a:ea typeface="SimSun" charset="0"/>
                  <a:cs typeface="SimSun" charset="0"/>
                </a:defRPr>
              </a:lvl5pPr>
              <a:lvl6pPr marL="2514600" indent="-228600" eaLnBrk="0" fontAlgn="base" hangingPunct="0">
                <a:spcBef>
                  <a:spcPct val="0"/>
                </a:spcBef>
                <a:spcAft>
                  <a:spcPct val="0"/>
                </a:spcAft>
                <a:defRPr sz="2400">
                  <a:solidFill>
                    <a:schemeClr val="tx1"/>
                  </a:solidFill>
                  <a:latin typeface="Arial" charset="0"/>
                  <a:ea typeface="SimSun" charset="0"/>
                  <a:cs typeface="SimSun" charset="0"/>
                </a:defRPr>
              </a:lvl6pPr>
              <a:lvl7pPr marL="2971800" indent="-228600" eaLnBrk="0" fontAlgn="base" hangingPunct="0">
                <a:spcBef>
                  <a:spcPct val="0"/>
                </a:spcBef>
                <a:spcAft>
                  <a:spcPct val="0"/>
                </a:spcAft>
                <a:defRPr sz="2400">
                  <a:solidFill>
                    <a:schemeClr val="tx1"/>
                  </a:solidFill>
                  <a:latin typeface="Arial" charset="0"/>
                  <a:ea typeface="SimSun" charset="0"/>
                  <a:cs typeface="SimSun" charset="0"/>
                </a:defRPr>
              </a:lvl7pPr>
              <a:lvl8pPr marL="3429000" indent="-228600" eaLnBrk="0" fontAlgn="base" hangingPunct="0">
                <a:spcBef>
                  <a:spcPct val="0"/>
                </a:spcBef>
                <a:spcAft>
                  <a:spcPct val="0"/>
                </a:spcAft>
                <a:defRPr sz="2400">
                  <a:solidFill>
                    <a:schemeClr val="tx1"/>
                  </a:solidFill>
                  <a:latin typeface="Arial" charset="0"/>
                  <a:ea typeface="SimSun" charset="0"/>
                  <a:cs typeface="SimSun" charset="0"/>
                </a:defRPr>
              </a:lvl8pPr>
              <a:lvl9pPr marL="3886200" indent="-228600" eaLnBrk="0" fontAlgn="base" hangingPunct="0">
                <a:spcBef>
                  <a:spcPct val="0"/>
                </a:spcBef>
                <a:spcAft>
                  <a:spcPct val="0"/>
                </a:spcAft>
                <a:defRPr sz="2400">
                  <a:solidFill>
                    <a:schemeClr val="tx1"/>
                  </a:solidFill>
                  <a:latin typeface="Arial" charset="0"/>
                  <a:ea typeface="SimSun" charset="0"/>
                  <a:cs typeface="SimSun" charset="0"/>
                </a:defRPr>
              </a:lvl9pPr>
            </a:lstStyle>
            <a:p>
              <a:pPr marL="0" marR="0" lvl="0" indent="0" algn="l" defTabSz="914400" rtl="0" eaLnBrk="1" fontAlgn="base" latinLnBrk="0" hangingPunct="1">
                <a:lnSpc>
                  <a:spcPct val="100000"/>
                </a:lnSpc>
                <a:spcBef>
                  <a:spcPct val="20000"/>
                </a:spcBef>
                <a:spcAft>
                  <a:spcPct val="0"/>
                </a:spcAft>
                <a:buClr>
                  <a:srgbClr val="FF3399"/>
                </a:buClr>
                <a:buSzTx/>
                <a:buFontTx/>
                <a:buNone/>
                <a:tabLst/>
                <a:defRPr/>
              </a:pPr>
              <a:r>
                <a:rPr kumimoji="0" lang="zh-CN" altLang="en-US" sz="2800" b="1" i="0" u="none" strike="noStrike" kern="1200" cap="none" spc="0" normalizeH="0" baseline="0" noProof="0">
                  <a:ln>
                    <a:noFill/>
                  </a:ln>
                  <a:solidFill>
                    <a:srgbClr val="000000"/>
                  </a:solidFill>
                  <a:effectLst/>
                  <a:uLnTx/>
                  <a:uFillTx/>
                  <a:latin typeface="SimSun" charset="0"/>
                  <a:ea typeface="SimSun" charset="0"/>
                </a:rPr>
                <a:t>当拜访者坐在马丁一家坐了</a:t>
              </a:r>
              <a:r>
                <a:rPr kumimoji="0" lang="en-US" altLang="zh-CN" sz="2800" b="1" i="0" u="none" strike="noStrike" kern="1200" cap="none" spc="0" normalizeH="0" baseline="0" noProof="0">
                  <a:ln>
                    <a:noFill/>
                  </a:ln>
                  <a:solidFill>
                    <a:srgbClr val="000000"/>
                  </a:solidFill>
                  <a:effectLst/>
                  <a:uLnTx/>
                  <a:uFillTx/>
                  <a:latin typeface="SimSun" charset="0"/>
                  <a:ea typeface="SimSun" charset="0"/>
                </a:rPr>
                <a:t>42</a:t>
              </a:r>
              <a:r>
                <a:rPr kumimoji="0" lang="zh-CN" altLang="en-US" sz="2800" b="1" i="0" u="none" strike="noStrike" kern="1200" cap="none" spc="0" normalizeH="0" baseline="0" noProof="0">
                  <a:ln>
                    <a:noFill/>
                  </a:ln>
                  <a:solidFill>
                    <a:srgbClr val="000000"/>
                  </a:solidFill>
                  <a:effectLst/>
                  <a:uLnTx/>
                  <a:uFillTx/>
                  <a:latin typeface="SimSun" charset="0"/>
                  <a:ea typeface="SimSun" charset="0"/>
                </a:rPr>
                <a:t>年的位置上，整个教会都带着紧张的期待情绪在观看。</a:t>
              </a:r>
              <a:endParaRPr kumimoji="0" lang="en-US" altLang="zh-CN" sz="2800" b="1" i="0" u="none" strike="noStrike" kern="1200" cap="none" spc="0" normalizeH="0" baseline="0" noProof="0">
                <a:ln>
                  <a:noFill/>
                </a:ln>
                <a:solidFill>
                  <a:srgbClr val="000000"/>
                </a:solidFill>
                <a:effectLst/>
                <a:uLnTx/>
                <a:uFillTx/>
                <a:latin typeface="SimSun" charset="0"/>
                <a:ea typeface="SimSun" charset="0"/>
              </a:endParaRPr>
            </a:p>
          </p:txBody>
        </p:sp>
      </p:grpSp>
    </p:spTree>
    <p:extLst>
      <p:ext uri="{BB962C8B-B14F-4D97-AF65-F5344CB8AC3E}">
        <p14:creationId xmlns:p14="http://schemas.microsoft.com/office/powerpoint/2010/main" val="40447542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71362" name="Picture 8" descr="tientan1a%2Ejpg"/>
          <p:cNvPicPr>
            <a:picLocks noGrp="1" noChangeAspect="1" noChangeArrowheads="1"/>
          </p:cNvPicPr>
          <p:nvPr>
            <p:ph idx="4294967295"/>
          </p:nvPr>
        </p:nvPicPr>
        <p:blipFill>
          <a:blip r:embed="rId3" cstate="screen">
            <a:extLst>
              <a:ext uri="{28A0092B-C50C-407E-A947-70E740481C1C}">
                <a14:useLocalDpi xmlns:a14="http://schemas.microsoft.com/office/drawing/2010/main"/>
              </a:ext>
            </a:extLst>
          </a:blip>
          <a:srcRect/>
          <a:stretch>
            <a:fillRect/>
          </a:stretch>
        </p:blipFill>
        <p:spPr>
          <a:xfrm>
            <a:off x="0" y="16"/>
            <a:ext cx="5486400" cy="6924675"/>
          </a:xfrm>
        </p:spPr>
      </p:pic>
      <p:sp>
        <p:nvSpPr>
          <p:cNvPr id="319490" name="Rectangle 2"/>
          <p:cNvSpPr>
            <a:spLocks noGrp="1" noChangeArrowheads="1"/>
          </p:cNvSpPr>
          <p:nvPr>
            <p:ph type="title" idx="4294967295"/>
          </p:nvPr>
        </p:nvSpPr>
        <p:spPr>
          <a:xfrm>
            <a:off x="5435600" y="0"/>
            <a:ext cx="3708400" cy="6858000"/>
          </a:xfrm>
          <a:effectLst>
            <a:outerShdw blurRad="63500" dist="17961" dir="2700000" algn="ctr" rotWithShape="0">
              <a:schemeClr val="bg1">
                <a:alpha val="74998"/>
              </a:schemeClr>
            </a:outerShdw>
          </a:effectLst>
        </p:spPr>
        <p:txBody>
          <a:bodyPr/>
          <a:lstStyle/>
          <a:p>
            <a:pPr eaLnBrk="1" hangingPunct="1">
              <a:defRPr/>
            </a:pPr>
            <a:r>
              <a:rPr lang="zh-CN" altLang="en-US" b="1">
                <a:solidFill>
                  <a:srgbClr val="FF9900"/>
                </a:solidFill>
                <a:latin typeface="SimSun" charset="0"/>
                <a:ea typeface="SimSun" charset="0"/>
                <a:cs typeface="SimSun" charset="0"/>
              </a:rPr>
              <a:t>你是否愿意接受任何改变，使其更加有效地推进福音的传播？</a:t>
            </a:r>
            <a:endParaRPr lang="en-US" altLang="zh-CN" b="1">
              <a:solidFill>
                <a:srgbClr val="FF9900"/>
              </a:solidFill>
              <a:latin typeface="SimSun" charset="0"/>
              <a:ea typeface="SimSun" charset="0"/>
              <a:cs typeface="SimSun" charset="0"/>
            </a:endParaRPr>
          </a:p>
        </p:txBody>
      </p:sp>
    </p:spTree>
    <p:extLst>
      <p:ext uri="{BB962C8B-B14F-4D97-AF65-F5344CB8AC3E}">
        <p14:creationId xmlns:p14="http://schemas.microsoft.com/office/powerpoint/2010/main" val="31461410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7" name="Rectangle 10">
            <a:extLst>
              <a:ext uri="{FF2B5EF4-FFF2-40B4-BE49-F238E27FC236}">
                <a16:creationId xmlns:a16="http://schemas.microsoft.com/office/drawing/2014/main" id="{323EE799-05EB-2248-BCD5-2E52B489956B}"/>
              </a:ext>
            </a:extLst>
          </p:cNvPr>
          <p:cNvSpPr>
            <a:spLocks noChangeArrowheads="1"/>
          </p:cNvSpPr>
          <p:nvPr/>
        </p:nvSpPr>
        <p:spPr bwMode="auto">
          <a:xfrm>
            <a:off x="5486400" y="0"/>
            <a:ext cx="36576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Char char="•"/>
              <a:defRPr sz="3200">
                <a:solidFill>
                  <a:schemeClr val="tx1"/>
                </a:solidFill>
                <a:latin typeface="Arial Black" panose="020B0604020202020204" pitchFamily="34" charset="0"/>
                <a:ea typeface="ＭＳ Ｐゴシック" panose="020B0600070205080204" pitchFamily="34" charset="-128"/>
              </a:defRPr>
            </a:lvl1pPr>
            <a:lvl2pPr marL="742950" indent="-285750">
              <a:spcBef>
                <a:spcPct val="20000"/>
              </a:spcBef>
              <a:buClr>
                <a:schemeClr val="folHlink"/>
              </a:buClr>
              <a:buChar char="•"/>
              <a:defRPr sz="2800">
                <a:solidFill>
                  <a:schemeClr val="tx1"/>
                </a:solidFill>
                <a:latin typeface="Arial Black"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Black" panose="020B0604020202020204" pitchFamily="34" charset="0"/>
                <a:ea typeface="ＭＳ Ｐゴシック" panose="020B0600070205080204" pitchFamily="34" charset="-128"/>
              </a:defRPr>
            </a:lvl3pPr>
            <a:lvl4pPr marL="1600200" indent="-228600">
              <a:spcBef>
                <a:spcPct val="20000"/>
              </a:spcBef>
              <a:buFont typeface="Times New Roman" panose="02020603050405020304" pitchFamily="18" charset="0"/>
              <a:buChar char="−"/>
              <a:defRPr sz="2000">
                <a:solidFill>
                  <a:schemeClr val="tx1"/>
                </a:solidFill>
                <a:latin typeface="Arial Black" panose="020B0604020202020204" pitchFamily="34" charset="0"/>
                <a:ea typeface="ＭＳ Ｐゴシック" panose="020B0600070205080204" pitchFamily="34" charset="-128"/>
              </a:defRPr>
            </a:lvl4pPr>
            <a:lvl5pPr marL="2057400" indent="-228600">
              <a:spcBef>
                <a:spcPct val="20000"/>
              </a:spcBef>
              <a:buFont typeface="Times New Roman" panose="02020603050405020304" pitchFamily="18" charset="0"/>
              <a:buChar char="–"/>
              <a:defRPr sz="2000">
                <a:solidFill>
                  <a:schemeClr val="tx1"/>
                </a:solidFill>
                <a:latin typeface="Arial Black"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604020202020204" pitchFamily="34" charset="0"/>
                <a:ea typeface="ＭＳ Ｐゴシック" panose="020B0600070205080204" pitchFamily="34" charset="-128"/>
              </a:defRPr>
            </a:lvl9pPr>
          </a:lstStyle>
          <a:p>
            <a:pPr defTabSz="914400" eaLnBrk="1" hangingPunct="1">
              <a:buClr>
                <a:srgbClr val="FF3399"/>
              </a:buClr>
            </a:pPr>
            <a:endParaRPr lang="en-US" altLang="en-US">
              <a:solidFill>
                <a:srgbClr val="FFCC00"/>
              </a:solidFill>
            </a:endParaRPr>
          </a:p>
        </p:txBody>
      </p:sp>
      <p:sp>
        <p:nvSpPr>
          <p:cNvPr id="319490" name="Rectangle 2">
            <a:extLst>
              <a:ext uri="{FF2B5EF4-FFF2-40B4-BE49-F238E27FC236}">
                <a16:creationId xmlns:a16="http://schemas.microsoft.com/office/drawing/2014/main" id="{A41949EB-0CC2-8343-AC85-5041CE9A0043}"/>
              </a:ext>
            </a:extLst>
          </p:cNvPr>
          <p:cNvSpPr>
            <a:spLocks noGrp="1" noChangeArrowheads="1"/>
          </p:cNvSpPr>
          <p:nvPr>
            <p:ph type="title"/>
          </p:nvPr>
        </p:nvSpPr>
        <p:spPr>
          <a:xfrm>
            <a:off x="5562600" y="0"/>
            <a:ext cx="3505200" cy="6858000"/>
          </a:xfrm>
        </p:spPr>
        <p:txBody>
          <a:bodyPr/>
          <a:lstStyle/>
          <a:p>
            <a:pPr eaLnBrk="1" hangingPunct="1">
              <a:defRPr/>
            </a:pPr>
            <a:r>
              <a:rPr lang="en-US" altLang="zh-CN" sz="5400" b="1">
                <a:solidFill>
                  <a:srgbClr val="F99024"/>
                </a:solidFill>
                <a:effectLst>
                  <a:outerShdw blurRad="38100" dist="38100" dir="2700000" algn="tl">
                    <a:srgbClr val="FFFFFF"/>
                  </a:outerShdw>
                </a:effectLst>
                <a:ea typeface="SimSun" charset="0"/>
                <a:cs typeface="SimSun" charset="0"/>
              </a:rPr>
              <a:t>Your Strategy for Change</a:t>
            </a:r>
            <a:endParaRPr lang="en-US" sz="6000" b="1">
              <a:solidFill>
                <a:srgbClr val="F99024"/>
              </a:solidFill>
              <a:effectLst>
                <a:outerShdw blurRad="38100" dist="38100" dir="2700000" algn="tl">
                  <a:srgbClr val="FFFFFF"/>
                </a:outerShdw>
              </a:effectLst>
              <a:ea typeface="ＭＳ Ｐゴシック" charset="0"/>
              <a:cs typeface="ＭＳ Ｐゴシック" charset="0"/>
            </a:endParaRPr>
          </a:p>
        </p:txBody>
      </p:sp>
      <p:sp>
        <p:nvSpPr>
          <p:cNvPr id="147459" name="Content Placeholder 4">
            <a:extLst>
              <a:ext uri="{FF2B5EF4-FFF2-40B4-BE49-F238E27FC236}">
                <a16:creationId xmlns:a16="http://schemas.microsoft.com/office/drawing/2014/main" id="{F52C79C3-AE14-F24A-AE26-ECC45AF65F51}"/>
              </a:ext>
            </a:extLst>
          </p:cNvPr>
          <p:cNvSpPr>
            <a:spLocks noGrp="1" noChangeArrowheads="1"/>
          </p:cNvSpPr>
          <p:nvPr>
            <p:ph idx="1"/>
          </p:nvPr>
        </p:nvSpPr>
        <p:spPr>
          <a:xfrm>
            <a:off x="673100" y="447675"/>
            <a:ext cx="4494213" cy="5922963"/>
          </a:xfrm>
        </p:spPr>
        <p:txBody>
          <a:bodyPr/>
          <a:lstStyle/>
          <a:p>
            <a:pPr marL="514350" indent="-514350">
              <a:buFont typeface="Arial Black" panose="020B0604020202020204" pitchFamily="34" charset="0"/>
              <a:buAutoNum type="arabicPeriod"/>
            </a:pPr>
            <a:r>
              <a:rPr lang="en-US" altLang="en-US">
                <a:ea typeface="ＭＳ Ｐゴシック" panose="020B0600070205080204" pitchFamily="34" charset="-128"/>
              </a:rPr>
              <a:t>What changes are most necessary in your own church?</a:t>
            </a:r>
          </a:p>
          <a:p>
            <a:pPr marL="514350" indent="-514350">
              <a:buFont typeface="Arial Black" panose="020B0604020202020204" pitchFamily="34" charset="0"/>
              <a:buAutoNum type="arabicPeriod"/>
            </a:pPr>
            <a:endParaRPr lang="en-US" altLang="en-US">
              <a:ea typeface="ＭＳ Ｐゴシック" panose="020B0600070205080204" pitchFamily="34" charset="-128"/>
            </a:endParaRPr>
          </a:p>
          <a:p>
            <a:pPr marL="514350" indent="-514350">
              <a:buFont typeface="Arial Black" panose="020B0604020202020204" pitchFamily="34" charset="0"/>
              <a:buAutoNum type="arabicPeriod"/>
            </a:pPr>
            <a:r>
              <a:rPr lang="en-US" altLang="en-US">
                <a:ea typeface="ＭＳ Ｐゴシック" panose="020B0600070205080204" pitchFamily="34" charset="-128"/>
              </a:rPr>
              <a:t>What is your strategy to implement change in one key area?</a:t>
            </a:r>
          </a:p>
        </p:txBody>
      </p:sp>
      <p:sp>
        <p:nvSpPr>
          <p:cNvPr id="147460" name="TextBox 5">
            <a:extLst>
              <a:ext uri="{FF2B5EF4-FFF2-40B4-BE49-F238E27FC236}">
                <a16:creationId xmlns:a16="http://schemas.microsoft.com/office/drawing/2014/main" id="{B5BE45F3-CDC6-F848-B8AE-64FACBAE5115}"/>
              </a:ext>
            </a:extLst>
          </p:cNvPr>
          <p:cNvSpPr txBox="1">
            <a:spLocks noChangeArrowheads="1"/>
          </p:cNvSpPr>
          <p:nvPr/>
        </p:nvSpPr>
        <p:spPr bwMode="auto">
          <a:xfrm>
            <a:off x="8418513" y="38100"/>
            <a:ext cx="69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Char char="•"/>
              <a:defRPr sz="3200">
                <a:solidFill>
                  <a:schemeClr val="tx1"/>
                </a:solidFill>
                <a:latin typeface="Arial Black" panose="020B0604020202020204" pitchFamily="34" charset="0"/>
                <a:ea typeface="ＭＳ Ｐゴシック" panose="020B0600070205080204" pitchFamily="34" charset="-128"/>
              </a:defRPr>
            </a:lvl1pPr>
            <a:lvl2pPr marL="742950" indent="-285750">
              <a:spcBef>
                <a:spcPct val="20000"/>
              </a:spcBef>
              <a:buClr>
                <a:schemeClr val="folHlink"/>
              </a:buClr>
              <a:buChar char="•"/>
              <a:defRPr sz="2800">
                <a:solidFill>
                  <a:schemeClr val="tx1"/>
                </a:solidFill>
                <a:latin typeface="Arial Black"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Black" panose="020B0604020202020204" pitchFamily="34" charset="0"/>
                <a:ea typeface="ＭＳ Ｐゴシック" panose="020B0600070205080204" pitchFamily="34" charset="-128"/>
              </a:defRPr>
            </a:lvl3pPr>
            <a:lvl4pPr marL="1600200" indent="-228600">
              <a:spcBef>
                <a:spcPct val="20000"/>
              </a:spcBef>
              <a:buFont typeface="Times New Roman" panose="02020603050405020304" pitchFamily="18" charset="0"/>
              <a:buChar char="−"/>
              <a:defRPr sz="2000">
                <a:solidFill>
                  <a:schemeClr val="tx1"/>
                </a:solidFill>
                <a:latin typeface="Arial Black" panose="020B0604020202020204" pitchFamily="34" charset="0"/>
                <a:ea typeface="ＭＳ Ｐゴシック" panose="020B0600070205080204" pitchFamily="34" charset="-128"/>
              </a:defRPr>
            </a:lvl4pPr>
            <a:lvl5pPr marL="2057400" indent="-228600">
              <a:spcBef>
                <a:spcPct val="20000"/>
              </a:spcBef>
              <a:buFont typeface="Times New Roman" panose="02020603050405020304" pitchFamily="18" charset="0"/>
              <a:buChar char="–"/>
              <a:defRPr sz="2000">
                <a:solidFill>
                  <a:schemeClr val="tx1"/>
                </a:solidFill>
                <a:latin typeface="Arial Black"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400" b="1">
                <a:solidFill>
                  <a:srgbClr val="FFFFFF"/>
                </a:solidFill>
                <a:latin typeface="Arial" panose="020B0604020202020204" pitchFamily="34" charset="0"/>
                <a:cs typeface="Arial" panose="020B0604020202020204" pitchFamily="34" charset="0"/>
              </a:rPr>
              <a:t>134</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89" name="Rectangle 1026">
            <a:extLst>
              <a:ext uri="{FF2B5EF4-FFF2-40B4-BE49-F238E27FC236}">
                <a16:creationId xmlns:a16="http://schemas.microsoft.com/office/drawing/2014/main" id="{9AD1B68F-21D2-2A49-A50A-97CBB478BD18}"/>
              </a:ext>
            </a:extLst>
          </p:cNvPr>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4000" b="1"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rPr>
              <a:t>免费获得该讲解</a:t>
            </a:r>
            <a:r>
              <a:rPr kumimoji="0" lang="en-US" altLang="ja-JP" sz="4000"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rPr>
              <a:t>!</a:t>
            </a:r>
            <a:endPar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524290" name="Rectangle 1026">
            <a:extLst>
              <a:ext uri="{FF2B5EF4-FFF2-40B4-BE49-F238E27FC236}">
                <a16:creationId xmlns:a16="http://schemas.microsoft.com/office/drawing/2014/main" id="{D48AD893-DB64-8E49-9A4F-F198D9F17995}"/>
              </a:ext>
            </a:extLst>
          </p:cNvPr>
          <p:cNvSpPr>
            <a:spLocks noGrp="1" noChangeArrowheads="1"/>
          </p:cNvSpPr>
          <p:nvPr>
            <p:ph type="ctrTitle"/>
          </p:nvPr>
        </p:nvSpPr>
        <p:spPr>
          <a:xfrm>
            <a:off x="0" y="6172200"/>
            <a:ext cx="9144000" cy="685800"/>
          </a:xfrm>
        </p:spPr>
        <p:txBody>
          <a:bodyPr/>
          <a:lstStyle/>
          <a:p>
            <a:pPr eaLnBrk="1" hangingPunct="1"/>
            <a:r>
              <a:rPr lang="zh-CN" altLang="en-US" sz="3200" b="1" dirty="0">
                <a:solidFill>
                  <a:srgbClr val="FFFFFF"/>
                </a:solidFill>
                <a:ea typeface="宋体" panose="02010600030101010101" pitchFamily="2" charset="-122"/>
              </a:rPr>
              <a:t>教会论链接地址</a:t>
            </a:r>
            <a:r>
              <a:rPr lang="zh-CN" altLang="en-US" sz="3200" b="1" dirty="0">
                <a:solidFill>
                  <a:srgbClr val="FFFFFF"/>
                </a:solidFill>
                <a:ea typeface="ＭＳ Ｐゴシック" panose="020B0600070205080204" pitchFamily="34" charset="-128"/>
              </a:rPr>
              <a:t> </a:t>
            </a:r>
            <a:r>
              <a:rPr lang="en-US" altLang="ja-JP" sz="3200" b="1" dirty="0">
                <a:solidFill>
                  <a:srgbClr val="FFFFFF"/>
                </a:solidFill>
                <a:ea typeface="ＭＳ Ｐゴシック" panose="020B0600070205080204" pitchFamily="34" charset="-128"/>
              </a:rPr>
              <a:t>BibleStudyDownloads.org</a:t>
            </a:r>
            <a:endParaRPr lang="en-US" altLang="en-US" sz="1100" b="1" dirty="0">
              <a:solidFill>
                <a:srgbClr val="FFFFFF"/>
              </a:solidFill>
              <a:ea typeface="ＭＳ Ｐゴシック" panose="020B0600070205080204" pitchFamily="34" charset="-128"/>
            </a:endParaRPr>
          </a:p>
        </p:txBody>
      </p:sp>
      <p:pic>
        <p:nvPicPr>
          <p:cNvPr id="524291" name="Picture 5" descr="Screen Shot 2016-02-02 at 5.41.18 PM.png">
            <a:extLst>
              <a:ext uri="{FF2B5EF4-FFF2-40B4-BE49-F238E27FC236}">
                <a16:creationId xmlns:a16="http://schemas.microsoft.com/office/drawing/2014/main" id="{17EE042A-E6C4-A94C-9FC9-CD63915A499C}"/>
              </a:ext>
            </a:extLst>
          </p:cNvPr>
          <p:cNvPicPr>
            <a:picLocks noChangeAspect="1"/>
          </p:cNvPicPr>
          <p:nvPr/>
        </p:nvPicPr>
        <p:blipFill>
          <a:blip r:embed="rId3">
            <a:extLst>
              <a:ext uri="{28A0092B-C50C-407E-A947-70E740481C1C}">
                <a14:useLocalDpi xmlns:a14="http://schemas.microsoft.com/office/drawing/2010/main" val="0"/>
              </a:ext>
            </a:extLst>
          </a:blip>
          <a:srcRect t="2841"/>
          <a:stretch>
            <a:fillRect/>
          </a:stretch>
        </p:blipFill>
        <p:spPr bwMode="auto">
          <a:xfrm>
            <a:off x="-44450" y="574675"/>
            <a:ext cx="9232900" cy="564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creen Shot 2016-02-02 at 5.42.03 PM.png">
            <a:extLst>
              <a:ext uri="{FF2B5EF4-FFF2-40B4-BE49-F238E27FC236}">
                <a16:creationId xmlns:a16="http://schemas.microsoft.com/office/drawing/2014/main" id="{44DCF5CC-3C1B-024E-B13C-D7A130488D9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7975" y="2159000"/>
            <a:ext cx="6153150" cy="348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4293" name="Rectangle 1026">
            <a:extLst>
              <a:ext uri="{FF2B5EF4-FFF2-40B4-BE49-F238E27FC236}">
                <a16:creationId xmlns:a16="http://schemas.microsoft.com/office/drawing/2014/main" id="{6C4E0AB5-47D9-B848-8EB9-9AEA4841165D}"/>
              </a:ext>
            </a:extLst>
          </p:cNvPr>
          <p:cNvSpPr txBox="1">
            <a:spLocks noChangeArrowheads="1"/>
          </p:cNvSpPr>
          <p:nvPr/>
        </p:nvSpPr>
        <p:spPr bwMode="auto">
          <a:xfrm>
            <a:off x="0" y="1247775"/>
            <a:ext cx="91440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6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圣经学习下载</a:t>
            </a:r>
          </a:p>
        </p:txBody>
      </p:sp>
    </p:spTree>
    <p:extLst>
      <p:ext uri="{BB962C8B-B14F-4D97-AF65-F5344CB8AC3E}">
        <p14:creationId xmlns:p14="http://schemas.microsoft.com/office/powerpoint/2010/main" val="240424770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7"/>
                                        </p:tgtEl>
                                        <p:attrNameLst>
                                          <p:attrName>ppt_x</p:attrName>
                                        </p:attrNameLst>
                                      </p:cBhvr>
                                      <p:tavLst>
                                        <p:tav tm="0">
                                          <p:val>
                                            <p:strVal val="ppt_x"/>
                                          </p:val>
                                        </p:tav>
                                        <p:tav tm="100000">
                                          <p:val>
                                            <p:strVal val="0-ppt_w/2"/>
                                          </p:val>
                                        </p:tav>
                                      </p:tavLst>
                                    </p:anim>
                                    <p:anim calcmode="lin" valueType="num">
                                      <p:cBhvr additive="base">
                                        <p:cTn id="7" dur="2000"/>
                                        <p:tgtEl>
                                          <p:spTgt spid="7"/>
                                        </p:tgtEl>
                                        <p:attrNameLst>
                                          <p:attrName>ppt_y</p:attrName>
                                        </p:attrNameLst>
                                      </p:cBhvr>
                                      <p:tavLst>
                                        <p:tav tm="0">
                                          <p:val>
                                            <p:strVal val="ppt_y"/>
                                          </p:val>
                                        </p:tav>
                                        <p:tav tm="100000">
                                          <p:val>
                                            <p:strVal val="ppt_y"/>
                                          </p:val>
                                        </p:tav>
                                      </p:tavLst>
                                    </p:anim>
                                    <p:set>
                                      <p:cBhvr>
                                        <p:cTn id="8" dur="1" fill="hold">
                                          <p:stCondLst>
                                            <p:cond delay="1999"/>
                                          </p:stCondLst>
                                        </p:cTn>
                                        <p:tgtEl>
                                          <p:spTgt spid="7"/>
                                        </p:tgtEl>
                                        <p:attrNameLst>
                                          <p:attrName>style.visibility</p:attrName>
                                        </p:attrNameLst>
                                      </p:cBhvr>
                                      <p:to>
                                        <p:strVal val="hidden"/>
                                      </p:to>
                                    </p:set>
                                  </p:childTnLst>
                                </p:cTn>
                              </p:par>
                            </p:childTnLst>
                          </p:cTn>
                        </p:par>
                        <p:par>
                          <p:cTn id="9" fill="hold" nodeType="afterGroup">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Rectangle 2"/>
          <p:cNvSpPr>
            <a:spLocks noGrp="1" noChangeArrowheads="1"/>
          </p:cNvSpPr>
          <p:nvPr>
            <p:ph type="title"/>
          </p:nvPr>
        </p:nvSpPr>
        <p:spPr>
          <a:xfrm>
            <a:off x="698500" y="685800"/>
            <a:ext cx="8001000" cy="914400"/>
          </a:xfrm>
        </p:spPr>
        <p:txBody>
          <a:bodyPr/>
          <a:lstStyle/>
          <a:p>
            <a:pPr eaLnBrk="1" hangingPunct="1"/>
            <a:r>
              <a:rPr kumimoji="0" lang="zh-TW" altLang="en-US" sz="4800" dirty="0">
                <a:latin typeface="Helvetica" charset="0"/>
                <a:ea typeface="SimSun" charset="0"/>
                <a:cs typeface="SimSun" charset="0"/>
              </a:rPr>
              <a:t>危机 和 改变</a:t>
            </a:r>
            <a:endParaRPr kumimoji="0" lang="en-US" altLang="zh-CN" sz="4800" dirty="0">
              <a:latin typeface="Helvetica" charset="0"/>
              <a:ea typeface="SimSun" charset="0"/>
              <a:cs typeface="SimSun" charset="0"/>
            </a:endParaRPr>
          </a:p>
        </p:txBody>
      </p:sp>
      <p:sp>
        <p:nvSpPr>
          <p:cNvPr id="322562" name="Rectangle 3"/>
          <p:cNvSpPr>
            <a:spLocks noGrp="1" noChangeArrowheads="1"/>
          </p:cNvSpPr>
          <p:nvPr>
            <p:ph type="body" sz="half" idx="1"/>
          </p:nvPr>
        </p:nvSpPr>
        <p:spPr>
          <a:xfrm>
            <a:off x="698500" y="1981200"/>
            <a:ext cx="6438900" cy="990600"/>
          </a:xfrm>
        </p:spPr>
        <p:txBody>
          <a:bodyPr/>
          <a:lstStyle/>
          <a:p>
            <a:pPr eaLnBrk="1" hangingPunct="1"/>
            <a:r>
              <a:rPr kumimoji="0" lang="zh-TW" altLang="en-US" sz="4000" b="1" dirty="0">
                <a:latin typeface="Helvetica" charset="0"/>
                <a:ea typeface="SimSun" charset="0"/>
                <a:cs typeface="SimSun" charset="0"/>
              </a:rPr>
              <a:t>你渴望 改变吗？</a:t>
            </a:r>
          </a:p>
        </p:txBody>
      </p:sp>
      <p:sp>
        <p:nvSpPr>
          <p:cNvPr id="322563" name="Line 4"/>
          <p:cNvSpPr>
            <a:spLocks noChangeShapeType="1"/>
          </p:cNvSpPr>
          <p:nvPr/>
        </p:nvSpPr>
        <p:spPr bwMode="auto">
          <a:xfrm>
            <a:off x="431801" y="5105400"/>
            <a:ext cx="853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358" tIns="45679" rIns="91358" bIns="45679"/>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322564" name="Line 5"/>
          <p:cNvSpPr>
            <a:spLocks noChangeShapeType="1"/>
          </p:cNvSpPr>
          <p:nvPr/>
        </p:nvSpPr>
        <p:spPr bwMode="auto">
          <a:xfrm>
            <a:off x="1346200" y="4648200"/>
            <a:ext cx="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358" tIns="45679" rIns="91358" bIns="45679"/>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322565" name="Line 6"/>
          <p:cNvSpPr>
            <a:spLocks noChangeShapeType="1"/>
          </p:cNvSpPr>
          <p:nvPr/>
        </p:nvSpPr>
        <p:spPr bwMode="auto">
          <a:xfrm>
            <a:off x="7823200" y="4648200"/>
            <a:ext cx="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358" tIns="45679" rIns="91358" bIns="45679"/>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322566" name="Line 7"/>
          <p:cNvSpPr>
            <a:spLocks noChangeShapeType="1"/>
          </p:cNvSpPr>
          <p:nvPr/>
        </p:nvSpPr>
        <p:spPr bwMode="auto">
          <a:xfrm>
            <a:off x="2489200" y="3810000"/>
            <a:ext cx="0" cy="1676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358" tIns="45679" rIns="91358" bIns="45679"/>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322567" name="Line 8"/>
          <p:cNvSpPr>
            <a:spLocks noChangeShapeType="1"/>
          </p:cNvSpPr>
          <p:nvPr/>
        </p:nvSpPr>
        <p:spPr bwMode="auto">
          <a:xfrm>
            <a:off x="6680200" y="3810000"/>
            <a:ext cx="0" cy="1676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358" tIns="45679" rIns="91358" bIns="45679"/>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6162" name="Litebulb"/>
          <p:cNvSpPr>
            <a:spLocks noEditPoints="1" noChangeArrowheads="1"/>
          </p:cNvSpPr>
          <p:nvPr/>
        </p:nvSpPr>
        <p:spPr bwMode="auto">
          <a:xfrm>
            <a:off x="-406399" y="2667001"/>
            <a:ext cx="1752600" cy="254158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lIns="91358" tIns="45679" rIns="91358" bIns="45679"/>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6164" name="Freeform 20"/>
          <p:cNvSpPr>
            <a:spLocks/>
          </p:cNvSpPr>
          <p:nvPr/>
        </p:nvSpPr>
        <p:spPr bwMode="auto">
          <a:xfrm>
            <a:off x="-3073400" y="-1447799"/>
            <a:ext cx="15036800" cy="10680700"/>
          </a:xfrm>
          <a:custGeom>
            <a:avLst/>
            <a:gdLst>
              <a:gd name="T0" fmla="*/ 2147483647 w 9472"/>
              <a:gd name="T1" fmla="*/ 2147483647 h 6728"/>
              <a:gd name="T2" fmla="*/ 2147483647 w 9472"/>
              <a:gd name="T3" fmla="*/ 2147483647 h 6728"/>
              <a:gd name="T4" fmla="*/ 2147483647 w 9472"/>
              <a:gd name="T5" fmla="*/ 2147483647 h 6728"/>
              <a:gd name="T6" fmla="*/ 2147483647 w 9472"/>
              <a:gd name="T7" fmla="*/ 2147483647 h 6728"/>
              <a:gd name="T8" fmla="*/ 2147483647 w 9472"/>
              <a:gd name="T9" fmla="*/ 2147483647 h 6728"/>
              <a:gd name="T10" fmla="*/ 2147483647 w 9472"/>
              <a:gd name="T11" fmla="*/ 2147483647 h 6728"/>
              <a:gd name="T12" fmla="*/ 2147483647 w 9472"/>
              <a:gd name="T13" fmla="*/ 2147483647 h 6728"/>
              <a:gd name="T14" fmla="*/ 2147483647 w 9472"/>
              <a:gd name="T15" fmla="*/ 2147483647 h 6728"/>
              <a:gd name="T16" fmla="*/ 2147483647 w 9472"/>
              <a:gd name="T17" fmla="*/ 2147483647 h 6728"/>
              <a:gd name="T18" fmla="*/ 2147483647 w 9472"/>
              <a:gd name="T19" fmla="*/ 2147483647 h 6728"/>
              <a:gd name="T20" fmla="*/ 2147483647 w 9472"/>
              <a:gd name="T21" fmla="*/ 2147483647 h 6728"/>
              <a:gd name="T22" fmla="*/ 2147483647 w 9472"/>
              <a:gd name="T23" fmla="*/ 2147483647 h 6728"/>
              <a:gd name="T24" fmla="*/ 2147483647 w 9472"/>
              <a:gd name="T25" fmla="*/ 2147483647 h 6728"/>
              <a:gd name="T26" fmla="*/ 2147483647 w 9472"/>
              <a:gd name="T27" fmla="*/ 2147483647 h 6728"/>
              <a:gd name="T28" fmla="*/ 2147483647 w 9472"/>
              <a:gd name="T29" fmla="*/ 2147483647 h 6728"/>
              <a:gd name="T30" fmla="*/ 2147483647 w 9472"/>
              <a:gd name="T31" fmla="*/ 2147483647 h 6728"/>
              <a:gd name="T32" fmla="*/ 2147483647 w 9472"/>
              <a:gd name="T33" fmla="*/ 2147483647 h 6728"/>
              <a:gd name="T34" fmla="*/ 2147483647 w 9472"/>
              <a:gd name="T35" fmla="*/ 2147483647 h 6728"/>
              <a:gd name="T36" fmla="*/ 2147483647 w 9472"/>
              <a:gd name="T37" fmla="*/ 2147483647 h 6728"/>
              <a:gd name="T38" fmla="*/ 2147483647 w 9472"/>
              <a:gd name="T39" fmla="*/ 2147483647 h 6728"/>
              <a:gd name="T40" fmla="*/ 2147483647 w 9472"/>
              <a:gd name="T41" fmla="*/ 2147483647 h 6728"/>
              <a:gd name="T42" fmla="*/ 2147483647 w 9472"/>
              <a:gd name="T43" fmla="*/ 2147483647 h 6728"/>
              <a:gd name="T44" fmla="*/ 2147483647 w 9472"/>
              <a:gd name="T45" fmla="*/ 2147483647 h 6728"/>
              <a:gd name="T46" fmla="*/ 2147483647 w 9472"/>
              <a:gd name="T47" fmla="*/ 2147483647 h 6728"/>
              <a:gd name="T48" fmla="*/ 2147483647 w 9472"/>
              <a:gd name="T49" fmla="*/ 2147483647 h 6728"/>
              <a:gd name="T50" fmla="*/ 2147483647 w 9472"/>
              <a:gd name="T51" fmla="*/ 2147483647 h 6728"/>
              <a:gd name="T52" fmla="*/ 2147483647 w 9472"/>
              <a:gd name="T53" fmla="*/ 2147483647 h 6728"/>
              <a:gd name="T54" fmla="*/ 2147483647 w 9472"/>
              <a:gd name="T55" fmla="*/ 2147483647 h 6728"/>
              <a:gd name="T56" fmla="*/ 2147483647 w 9472"/>
              <a:gd name="T57" fmla="*/ 2147483647 h 6728"/>
              <a:gd name="T58" fmla="*/ 2147483647 w 9472"/>
              <a:gd name="T59" fmla="*/ 2147483647 h 672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472"/>
              <a:gd name="T91" fmla="*/ 0 h 6728"/>
              <a:gd name="T92" fmla="*/ 9472 w 9472"/>
              <a:gd name="T93" fmla="*/ 6728 h 672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472" h="6728">
                <a:moveTo>
                  <a:pt x="2448" y="3776"/>
                </a:moveTo>
                <a:cubicBezTo>
                  <a:pt x="2532" y="3780"/>
                  <a:pt x="2616" y="3784"/>
                  <a:pt x="2784" y="3680"/>
                </a:cubicBezTo>
                <a:cubicBezTo>
                  <a:pt x="2952" y="3576"/>
                  <a:pt x="3264" y="3288"/>
                  <a:pt x="3456" y="3152"/>
                </a:cubicBezTo>
                <a:cubicBezTo>
                  <a:pt x="3648" y="3016"/>
                  <a:pt x="3720" y="2952"/>
                  <a:pt x="3936" y="2864"/>
                </a:cubicBezTo>
                <a:cubicBezTo>
                  <a:pt x="4152" y="2776"/>
                  <a:pt x="4480" y="2616"/>
                  <a:pt x="4752" y="2624"/>
                </a:cubicBezTo>
                <a:cubicBezTo>
                  <a:pt x="5024" y="2632"/>
                  <a:pt x="5336" y="2824"/>
                  <a:pt x="5568" y="2912"/>
                </a:cubicBezTo>
                <a:cubicBezTo>
                  <a:pt x="5800" y="3000"/>
                  <a:pt x="5928" y="3024"/>
                  <a:pt x="6144" y="3152"/>
                </a:cubicBezTo>
                <a:cubicBezTo>
                  <a:pt x="6360" y="3280"/>
                  <a:pt x="6544" y="3560"/>
                  <a:pt x="6864" y="3680"/>
                </a:cubicBezTo>
                <a:cubicBezTo>
                  <a:pt x="7184" y="3800"/>
                  <a:pt x="7832" y="3832"/>
                  <a:pt x="8064" y="3872"/>
                </a:cubicBezTo>
                <a:cubicBezTo>
                  <a:pt x="8296" y="3912"/>
                  <a:pt x="8216" y="3947"/>
                  <a:pt x="8256" y="3923"/>
                </a:cubicBezTo>
                <a:cubicBezTo>
                  <a:pt x="8296" y="3899"/>
                  <a:pt x="8272" y="3705"/>
                  <a:pt x="8304" y="3728"/>
                </a:cubicBezTo>
                <a:cubicBezTo>
                  <a:pt x="8336" y="3751"/>
                  <a:pt x="8432" y="3968"/>
                  <a:pt x="8448" y="4064"/>
                </a:cubicBezTo>
                <a:cubicBezTo>
                  <a:pt x="8464" y="4160"/>
                  <a:pt x="8376" y="4296"/>
                  <a:pt x="8400" y="4304"/>
                </a:cubicBezTo>
                <a:cubicBezTo>
                  <a:pt x="8424" y="4312"/>
                  <a:pt x="8608" y="4056"/>
                  <a:pt x="8592" y="4112"/>
                </a:cubicBezTo>
                <a:lnTo>
                  <a:pt x="8304" y="4640"/>
                </a:lnTo>
                <a:lnTo>
                  <a:pt x="8400" y="4928"/>
                </a:lnTo>
                <a:cubicBezTo>
                  <a:pt x="8392" y="4888"/>
                  <a:pt x="8290" y="4568"/>
                  <a:pt x="8258" y="4400"/>
                </a:cubicBezTo>
                <a:cubicBezTo>
                  <a:pt x="8226" y="4232"/>
                  <a:pt x="8220" y="3941"/>
                  <a:pt x="8208" y="3920"/>
                </a:cubicBezTo>
                <a:cubicBezTo>
                  <a:pt x="8196" y="3899"/>
                  <a:pt x="8150" y="4216"/>
                  <a:pt x="8184" y="4272"/>
                </a:cubicBezTo>
                <a:cubicBezTo>
                  <a:pt x="8218" y="4328"/>
                  <a:pt x="8378" y="4394"/>
                  <a:pt x="8414" y="4255"/>
                </a:cubicBezTo>
                <a:cubicBezTo>
                  <a:pt x="8450" y="4116"/>
                  <a:pt x="8402" y="3472"/>
                  <a:pt x="8400" y="3440"/>
                </a:cubicBezTo>
                <a:lnTo>
                  <a:pt x="8400" y="4064"/>
                </a:lnTo>
                <a:cubicBezTo>
                  <a:pt x="8392" y="4224"/>
                  <a:pt x="8368" y="4944"/>
                  <a:pt x="8352" y="4400"/>
                </a:cubicBezTo>
                <a:cubicBezTo>
                  <a:pt x="8336" y="3856"/>
                  <a:pt x="9472" y="1392"/>
                  <a:pt x="8304" y="800"/>
                </a:cubicBezTo>
                <a:cubicBezTo>
                  <a:pt x="7136" y="208"/>
                  <a:pt x="2688" y="0"/>
                  <a:pt x="1344" y="848"/>
                </a:cubicBezTo>
                <a:cubicBezTo>
                  <a:pt x="0" y="1696"/>
                  <a:pt x="320" y="5048"/>
                  <a:pt x="240" y="5888"/>
                </a:cubicBezTo>
                <a:cubicBezTo>
                  <a:pt x="160" y="6728"/>
                  <a:pt x="680" y="5944"/>
                  <a:pt x="864" y="5888"/>
                </a:cubicBezTo>
                <a:cubicBezTo>
                  <a:pt x="1048" y="5832"/>
                  <a:pt x="1264" y="5776"/>
                  <a:pt x="1344" y="5552"/>
                </a:cubicBezTo>
                <a:cubicBezTo>
                  <a:pt x="1424" y="5328"/>
                  <a:pt x="1216" y="4488"/>
                  <a:pt x="1344" y="4544"/>
                </a:cubicBezTo>
                <a:cubicBezTo>
                  <a:pt x="1472" y="4600"/>
                  <a:pt x="1792" y="5244"/>
                  <a:pt x="2112" y="5888"/>
                </a:cubicBezTo>
              </a:path>
            </a:pathLst>
          </a:custGeom>
          <a:noFill/>
          <a:ln w="57150">
            <a:solidFill>
              <a:srgbClr val="FFFF00"/>
            </a:solidFill>
            <a:round/>
            <a:headEnd/>
            <a:tailEnd/>
          </a:ln>
          <a:extLst>
            <a:ext uri="{909E8E84-426E-40DD-AFC4-6F175D3DCCD1}">
              <a14:hiddenFill xmlns:a14="http://schemas.microsoft.com/office/drawing/2010/main">
                <a:solidFill>
                  <a:srgbClr val="FFFFFF"/>
                </a:solidFill>
              </a14:hiddenFill>
            </a:ext>
          </a:extLst>
        </p:spPr>
        <p:txBody>
          <a:bodyPr lIns="91358" tIns="45679" rIns="91358" bIns="45679"/>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6163" name="Lock"/>
          <p:cNvSpPr>
            <a:spLocks noEditPoints="1" noChangeArrowheads="1"/>
          </p:cNvSpPr>
          <p:nvPr/>
        </p:nvSpPr>
        <p:spPr bwMode="auto">
          <a:xfrm>
            <a:off x="8153415" y="2514600"/>
            <a:ext cx="1738313" cy="250825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744 w 21600"/>
              <a:gd name="T13" fmla="*/ 9904 h 21600"/>
              <a:gd name="T14" fmla="*/ 21134 w 21600"/>
              <a:gd name="T15" fmla="*/ 15335 h 21600"/>
            </a:gdLst>
            <a:ahLst/>
            <a:cxnLst>
              <a:cxn ang="T8">
                <a:pos x="T0" y="T1"/>
              </a:cxn>
              <a:cxn ang="T9">
                <a:pos x="T2" y="T3"/>
              </a:cxn>
              <a:cxn ang="T10">
                <a:pos x="T4" y="T5"/>
              </a:cxn>
              <a:cxn ang="T11">
                <a:pos x="T6" y="T7"/>
              </a:cxn>
            </a:cxnLst>
            <a:rect l="T12" t="T13" r="T14" b="T15"/>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lnTo>
                  <a:pt x="93"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rgbClr val="C0C0C0"/>
          </a:solidFill>
          <a:ln w="38100">
            <a:solidFill>
              <a:srgbClr val="000000"/>
            </a:solidFill>
            <a:miter lim="800000"/>
            <a:headEnd/>
            <a:tailEnd/>
          </a:ln>
        </p:spPr>
        <p:txBody>
          <a:bodyPr lIns="91358" tIns="45679" rIns="91358" bIns="45679"/>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grpSp>
        <p:nvGrpSpPr>
          <p:cNvPr id="28" name="Group 25"/>
          <p:cNvGrpSpPr>
            <a:grpSpLocks/>
          </p:cNvGrpSpPr>
          <p:nvPr/>
        </p:nvGrpSpPr>
        <p:grpSpPr bwMode="auto">
          <a:xfrm>
            <a:off x="250827" y="3810001"/>
            <a:ext cx="8929688" cy="2787650"/>
            <a:chOff x="158" y="2400"/>
            <a:chExt cx="5625" cy="1756"/>
          </a:xfrm>
        </p:grpSpPr>
        <p:sp>
          <p:nvSpPr>
            <p:cNvPr id="29" name="Line 4"/>
            <p:cNvSpPr>
              <a:spLocks noChangeShapeType="1"/>
            </p:cNvSpPr>
            <p:nvPr/>
          </p:nvSpPr>
          <p:spPr bwMode="auto">
            <a:xfrm>
              <a:off x="272" y="3216"/>
              <a:ext cx="5376" cy="0"/>
            </a:xfrm>
            <a:prstGeom prst="line">
              <a:avLst/>
            </a:prstGeom>
            <a:noFill/>
            <a:ln w="9525">
              <a:solidFill>
                <a:sysClr val="window" lastClr="FFFFFF"/>
              </a:solidFill>
              <a:round/>
              <a:headEnd/>
              <a:tailEnd/>
            </a:ln>
          </p:spPr>
          <p:txBody>
            <a:bodyPr/>
            <a:lstStyle/>
            <a:p>
              <a:pPr marL="0" marR="0" lvl="0" indent="0" algn="l" defTabSz="913589"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itchFamily="34" charset="0"/>
                <a:ea typeface="SimSun" pitchFamily="2" charset="-122"/>
              </a:endParaRPr>
            </a:p>
          </p:txBody>
        </p:sp>
        <p:sp>
          <p:nvSpPr>
            <p:cNvPr id="30" name="Line 5"/>
            <p:cNvSpPr>
              <a:spLocks noChangeShapeType="1"/>
            </p:cNvSpPr>
            <p:nvPr/>
          </p:nvSpPr>
          <p:spPr bwMode="auto">
            <a:xfrm>
              <a:off x="821" y="2928"/>
              <a:ext cx="0" cy="528"/>
            </a:xfrm>
            <a:prstGeom prst="line">
              <a:avLst/>
            </a:prstGeom>
            <a:noFill/>
            <a:ln w="9525">
              <a:solidFill>
                <a:sysClr val="window" lastClr="FFFFFF"/>
              </a:solidFill>
              <a:round/>
              <a:headEnd/>
              <a:tailEnd/>
            </a:ln>
          </p:spPr>
          <p:txBody>
            <a:bodyPr/>
            <a:lstStyle/>
            <a:p>
              <a:pPr marL="0" marR="0" lvl="0" indent="0" algn="l" defTabSz="913589"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itchFamily="34" charset="0"/>
                <a:ea typeface="SimSun" pitchFamily="2" charset="-122"/>
              </a:endParaRPr>
            </a:p>
          </p:txBody>
        </p:sp>
        <p:sp>
          <p:nvSpPr>
            <p:cNvPr id="31" name="Line 6"/>
            <p:cNvSpPr>
              <a:spLocks noChangeShapeType="1"/>
            </p:cNvSpPr>
            <p:nvPr/>
          </p:nvSpPr>
          <p:spPr bwMode="auto">
            <a:xfrm>
              <a:off x="4964" y="2919"/>
              <a:ext cx="0" cy="528"/>
            </a:xfrm>
            <a:prstGeom prst="line">
              <a:avLst/>
            </a:prstGeom>
            <a:noFill/>
            <a:ln w="9525">
              <a:solidFill>
                <a:sysClr val="window" lastClr="FFFFFF"/>
              </a:solidFill>
              <a:round/>
              <a:headEnd/>
              <a:tailEnd/>
            </a:ln>
          </p:spPr>
          <p:txBody>
            <a:bodyPr/>
            <a:lstStyle/>
            <a:p>
              <a:pPr marL="0" marR="0" lvl="0" indent="0" algn="l" defTabSz="913589"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itchFamily="34" charset="0"/>
                <a:ea typeface="SimSun" pitchFamily="2" charset="-122"/>
              </a:endParaRPr>
            </a:p>
          </p:txBody>
        </p:sp>
        <p:sp>
          <p:nvSpPr>
            <p:cNvPr id="32" name="Line 7"/>
            <p:cNvSpPr>
              <a:spLocks noChangeShapeType="1"/>
            </p:cNvSpPr>
            <p:nvPr/>
          </p:nvSpPr>
          <p:spPr bwMode="auto">
            <a:xfrm>
              <a:off x="1559" y="2400"/>
              <a:ext cx="0" cy="1056"/>
            </a:xfrm>
            <a:prstGeom prst="line">
              <a:avLst/>
            </a:prstGeom>
            <a:noFill/>
            <a:ln w="9525">
              <a:solidFill>
                <a:sysClr val="window" lastClr="FFFFFF"/>
              </a:solidFill>
              <a:round/>
              <a:headEnd/>
              <a:tailEnd/>
            </a:ln>
          </p:spPr>
          <p:txBody>
            <a:bodyPr/>
            <a:lstStyle/>
            <a:p>
              <a:pPr marL="0" marR="0" lvl="0" indent="0" algn="l" defTabSz="913589"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itchFamily="34" charset="0"/>
                <a:ea typeface="SimSun" pitchFamily="2" charset="-122"/>
              </a:endParaRPr>
            </a:p>
          </p:txBody>
        </p:sp>
        <p:sp>
          <p:nvSpPr>
            <p:cNvPr id="33" name="Line 8"/>
            <p:cNvSpPr>
              <a:spLocks noChangeShapeType="1"/>
            </p:cNvSpPr>
            <p:nvPr/>
          </p:nvSpPr>
          <p:spPr bwMode="auto">
            <a:xfrm>
              <a:off x="4226" y="2400"/>
              <a:ext cx="0" cy="1056"/>
            </a:xfrm>
            <a:prstGeom prst="line">
              <a:avLst/>
            </a:prstGeom>
            <a:noFill/>
            <a:ln w="9525">
              <a:solidFill>
                <a:sysClr val="window" lastClr="FFFFFF"/>
              </a:solidFill>
              <a:round/>
              <a:headEnd/>
              <a:tailEnd/>
            </a:ln>
          </p:spPr>
          <p:txBody>
            <a:bodyPr/>
            <a:lstStyle/>
            <a:p>
              <a:pPr marL="0" marR="0" lvl="0" indent="0" algn="l" defTabSz="913589"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itchFamily="34" charset="0"/>
                <a:ea typeface="SimSun" pitchFamily="2" charset="-122"/>
              </a:endParaRPr>
            </a:p>
          </p:txBody>
        </p:sp>
        <p:sp>
          <p:nvSpPr>
            <p:cNvPr id="34" name="Text Box 12"/>
            <p:cNvSpPr txBox="1">
              <a:spLocks noChangeArrowheads="1"/>
            </p:cNvSpPr>
            <p:nvPr/>
          </p:nvSpPr>
          <p:spPr bwMode="auto">
            <a:xfrm>
              <a:off x="4967" y="3249"/>
              <a:ext cx="816" cy="615"/>
            </a:xfrm>
            <a:prstGeom prst="rect">
              <a:avLst/>
            </a:prstGeom>
            <a:noFill/>
            <a:ln w="9525">
              <a:noFill/>
              <a:miter lim="800000"/>
              <a:headEnd/>
              <a:tailEnd/>
            </a:ln>
          </p:spPr>
          <p:txBody>
            <a:bodyPr>
              <a:spAutoFit/>
            </a:bodyPr>
            <a:lstStyle/>
            <a:p>
              <a:pPr marL="0" marR="0" lvl="0" indent="0" algn="ctr" defTabSz="913589" rtl="0" eaLnBrk="1" fontAlgn="auto" latinLnBrk="0" hangingPunct="1">
                <a:lnSpc>
                  <a:spcPct val="100000"/>
                </a:lnSpc>
                <a:spcBef>
                  <a:spcPct val="50000"/>
                </a:spcBef>
                <a:spcAft>
                  <a:spcPts val="0"/>
                </a:spcAft>
                <a:buClrTx/>
                <a:buSzTx/>
                <a:buFontTx/>
                <a:buNone/>
                <a:tabLst/>
                <a:defRPr/>
              </a:pPr>
              <a:r>
                <a:rPr kumimoji="0" lang="en-US" altLang="zh-CN" sz="2800" b="1" i="0" u="none" strike="noStrike" kern="0" cap="none" spc="0" normalizeH="0" baseline="0" noProof="0">
                  <a:ln>
                    <a:noFill/>
                  </a:ln>
                  <a:solidFill>
                    <a:sysClr val="window" lastClr="FFFFFF"/>
                  </a:solidFill>
                  <a:effectLst/>
                  <a:uLnTx/>
                  <a:uFillTx/>
                  <a:latin typeface="SimSun" pitchFamily="2" charset="-122"/>
                  <a:ea typeface="SimSun" pitchFamily="2" charset="-122"/>
                </a:rPr>
                <a:t>2%</a:t>
              </a:r>
            </a:p>
            <a:p>
              <a:pPr marL="0" marR="0" lvl="0" indent="0" algn="ctr" defTabSz="913589" rtl="0" eaLnBrk="1" fontAlgn="auto" latinLnBrk="0" hangingPunct="1">
                <a:lnSpc>
                  <a:spcPct val="100000"/>
                </a:lnSpc>
                <a:spcBef>
                  <a:spcPct val="50000"/>
                </a:spcBef>
                <a:spcAft>
                  <a:spcPts val="0"/>
                </a:spcAft>
                <a:buClrTx/>
                <a:buSzTx/>
                <a:buFontTx/>
                <a:buNone/>
                <a:tabLst/>
                <a:defRPr/>
              </a:pPr>
              <a:r>
                <a:rPr kumimoji="0" lang="zh-CN" altLang="en-US" sz="2000" b="1" i="0" u="none" strike="noStrike" kern="0" cap="none" spc="0" normalizeH="0" baseline="0" noProof="0">
                  <a:ln>
                    <a:noFill/>
                  </a:ln>
                  <a:solidFill>
                    <a:sysClr val="window" lastClr="FFFFFF"/>
                  </a:solidFill>
                  <a:effectLst/>
                  <a:uLnTx/>
                  <a:uFillTx/>
                  <a:latin typeface="SimSun" pitchFamily="2" charset="-122"/>
                  <a:ea typeface="SimSun" pitchFamily="2" charset="-122"/>
                </a:rPr>
                <a:t>落后者</a:t>
              </a:r>
              <a:endParaRPr kumimoji="0" lang="en-US" altLang="zh-CN" sz="2000" b="1" i="0" u="none" strike="noStrike" kern="0" cap="none" spc="0" normalizeH="0" baseline="0" noProof="0">
                <a:ln>
                  <a:noFill/>
                </a:ln>
                <a:solidFill>
                  <a:sysClr val="window" lastClr="FFFFFF"/>
                </a:solidFill>
                <a:effectLst/>
                <a:uLnTx/>
                <a:uFillTx/>
                <a:latin typeface="SimSun" pitchFamily="2" charset="-122"/>
                <a:ea typeface="SimSun" pitchFamily="2" charset="-122"/>
              </a:endParaRPr>
            </a:p>
          </p:txBody>
        </p:sp>
        <p:sp>
          <p:nvSpPr>
            <p:cNvPr id="35" name="Text Box 13"/>
            <p:cNvSpPr txBox="1">
              <a:spLocks noChangeArrowheads="1"/>
            </p:cNvSpPr>
            <p:nvPr/>
          </p:nvSpPr>
          <p:spPr bwMode="auto">
            <a:xfrm>
              <a:off x="158" y="3230"/>
              <a:ext cx="634" cy="615"/>
            </a:xfrm>
            <a:prstGeom prst="rect">
              <a:avLst/>
            </a:prstGeom>
            <a:noFill/>
            <a:ln w="9525">
              <a:noFill/>
              <a:miter lim="800000"/>
              <a:headEnd/>
              <a:tailEnd/>
            </a:ln>
          </p:spPr>
          <p:txBody>
            <a:bodyPr>
              <a:spAutoFit/>
            </a:bodyPr>
            <a:lstStyle/>
            <a:p>
              <a:pPr marL="0" marR="0" lvl="0" indent="0" algn="ctr" defTabSz="913589" rtl="0" eaLnBrk="1" fontAlgn="auto" latinLnBrk="0" hangingPunct="1">
                <a:lnSpc>
                  <a:spcPct val="100000"/>
                </a:lnSpc>
                <a:spcBef>
                  <a:spcPct val="50000"/>
                </a:spcBef>
                <a:spcAft>
                  <a:spcPts val="0"/>
                </a:spcAft>
                <a:buClrTx/>
                <a:buSzTx/>
                <a:buFontTx/>
                <a:buNone/>
                <a:tabLst/>
                <a:defRPr/>
              </a:pPr>
              <a:r>
                <a:rPr kumimoji="0" lang="en-US" altLang="zh-CN" sz="2800" b="1" i="0" u="none" strike="noStrike" kern="0" cap="none" spc="0" normalizeH="0" baseline="0" noProof="0" dirty="0">
                  <a:ln>
                    <a:noFill/>
                  </a:ln>
                  <a:solidFill>
                    <a:sysClr val="window" lastClr="FFFFFF"/>
                  </a:solidFill>
                  <a:effectLst/>
                  <a:uLnTx/>
                  <a:uFillTx/>
                  <a:latin typeface="SimSun" pitchFamily="2" charset="-122"/>
                  <a:ea typeface="SimSun" pitchFamily="2" charset="-122"/>
                </a:rPr>
                <a:t>2%</a:t>
              </a:r>
            </a:p>
            <a:p>
              <a:pPr marL="0" marR="0" lvl="0" indent="0" algn="ctr" defTabSz="913589" rtl="0" eaLnBrk="1" fontAlgn="auto" latinLnBrk="0" hangingPunct="1">
                <a:lnSpc>
                  <a:spcPct val="100000"/>
                </a:lnSpc>
                <a:spcBef>
                  <a:spcPct val="50000"/>
                </a:spcBef>
                <a:spcAft>
                  <a:spcPts val="0"/>
                </a:spcAft>
                <a:buClrTx/>
                <a:buSzTx/>
                <a:buFontTx/>
                <a:buNone/>
                <a:tabLst/>
                <a:defRPr/>
              </a:pPr>
              <a:r>
                <a:rPr kumimoji="0" lang="zh-CN" altLang="en-US" sz="2000" b="1" i="0" u="none" strike="noStrike" kern="0" cap="none" spc="0" normalizeH="0" baseline="0" noProof="0" dirty="0">
                  <a:ln>
                    <a:noFill/>
                  </a:ln>
                  <a:solidFill>
                    <a:sysClr val="window" lastClr="FFFFFF"/>
                  </a:solidFill>
                  <a:effectLst/>
                  <a:uLnTx/>
                  <a:uFillTx/>
                  <a:latin typeface="SimSun" pitchFamily="2" charset="-122"/>
                  <a:ea typeface="SimSun" pitchFamily="2" charset="-122"/>
                </a:rPr>
                <a:t>创新者</a:t>
              </a:r>
              <a:endParaRPr kumimoji="0" lang="en-US" altLang="zh-CN" sz="2000" b="1" i="0" u="none" strike="noStrike" kern="0" cap="none" spc="0" normalizeH="0" baseline="0" noProof="0" dirty="0">
                <a:ln>
                  <a:noFill/>
                </a:ln>
                <a:solidFill>
                  <a:sysClr val="window" lastClr="FFFFFF"/>
                </a:solidFill>
                <a:effectLst/>
                <a:uLnTx/>
                <a:uFillTx/>
                <a:latin typeface="SimSun" pitchFamily="2" charset="-122"/>
                <a:ea typeface="SimSun" pitchFamily="2" charset="-122"/>
              </a:endParaRPr>
            </a:p>
          </p:txBody>
        </p:sp>
        <p:sp>
          <p:nvSpPr>
            <p:cNvPr id="36" name="Text Box 14"/>
            <p:cNvSpPr txBox="1">
              <a:spLocks noChangeArrowheads="1"/>
            </p:cNvSpPr>
            <p:nvPr/>
          </p:nvSpPr>
          <p:spPr bwMode="auto">
            <a:xfrm>
              <a:off x="872" y="3227"/>
              <a:ext cx="679" cy="903"/>
            </a:xfrm>
            <a:prstGeom prst="rect">
              <a:avLst/>
            </a:prstGeom>
            <a:noFill/>
            <a:ln w="9525">
              <a:noFill/>
              <a:miter lim="800000"/>
              <a:headEnd/>
              <a:tailEnd/>
            </a:ln>
          </p:spPr>
          <p:txBody>
            <a:bodyPr>
              <a:spAutoFit/>
            </a:bodyPr>
            <a:lstStyle/>
            <a:p>
              <a:pPr marL="0" marR="0" lvl="0" indent="0" algn="ctr" defTabSz="913589" rtl="0" eaLnBrk="1" fontAlgn="auto" latinLnBrk="0" hangingPunct="1">
                <a:lnSpc>
                  <a:spcPct val="100000"/>
                </a:lnSpc>
                <a:spcBef>
                  <a:spcPct val="50000"/>
                </a:spcBef>
                <a:spcAft>
                  <a:spcPts val="0"/>
                </a:spcAft>
                <a:buClrTx/>
                <a:buSzTx/>
                <a:buFontTx/>
                <a:buNone/>
                <a:tabLst/>
                <a:defRPr/>
              </a:pPr>
              <a:r>
                <a:rPr kumimoji="0" lang="en-US" altLang="zh-CN" sz="2800" b="1" i="0" u="none" strike="noStrike" kern="0" cap="none" spc="0" normalizeH="0" baseline="0" noProof="0">
                  <a:ln>
                    <a:noFill/>
                  </a:ln>
                  <a:solidFill>
                    <a:sysClr val="window" lastClr="FFFFFF"/>
                  </a:solidFill>
                  <a:effectLst/>
                  <a:uLnTx/>
                  <a:uFillTx/>
                  <a:latin typeface="SimSun" pitchFamily="2" charset="-122"/>
                  <a:ea typeface="SimSun" pitchFamily="2" charset="-122"/>
                </a:rPr>
                <a:t>18%</a:t>
              </a:r>
            </a:p>
            <a:p>
              <a:pPr marL="0" marR="0" lvl="0" indent="0" algn="ctr" defTabSz="913589" rtl="0" eaLnBrk="1" fontAlgn="auto" latinLnBrk="0" hangingPunct="1">
                <a:lnSpc>
                  <a:spcPct val="100000"/>
                </a:lnSpc>
                <a:spcBef>
                  <a:spcPct val="50000"/>
                </a:spcBef>
                <a:spcAft>
                  <a:spcPts val="0"/>
                </a:spcAft>
                <a:buClrTx/>
                <a:buSzTx/>
                <a:buFontTx/>
                <a:buNone/>
                <a:tabLst/>
                <a:defRPr/>
              </a:pPr>
              <a:r>
                <a:rPr kumimoji="0" lang="zh-CN" altLang="en-US" sz="2000" b="1" i="0" u="none" strike="noStrike" kern="0" cap="none" spc="0" normalizeH="0" baseline="0" noProof="0">
                  <a:ln>
                    <a:noFill/>
                  </a:ln>
                  <a:solidFill>
                    <a:sysClr val="window" lastClr="FFFFFF"/>
                  </a:solidFill>
                  <a:effectLst/>
                  <a:uLnTx/>
                  <a:uFillTx/>
                  <a:latin typeface="SimSun" pitchFamily="2" charset="-122"/>
                  <a:ea typeface="SimSun" pitchFamily="2" charset="-122"/>
                </a:rPr>
                <a:t>早期的</a:t>
              </a:r>
              <a:endParaRPr kumimoji="0" lang="en-US" altLang="zh-CN" sz="2000" b="1" i="0" u="none" strike="noStrike" kern="0" cap="none" spc="0" normalizeH="0" baseline="0" noProof="0">
                <a:ln>
                  <a:noFill/>
                </a:ln>
                <a:solidFill>
                  <a:sysClr val="window" lastClr="FFFFFF"/>
                </a:solidFill>
                <a:effectLst/>
                <a:uLnTx/>
                <a:uFillTx/>
                <a:latin typeface="SimSun" pitchFamily="2" charset="-122"/>
                <a:ea typeface="SimSun" pitchFamily="2" charset="-122"/>
              </a:endParaRPr>
            </a:p>
            <a:p>
              <a:pPr marL="0" marR="0" lvl="0" indent="0" algn="ctr" defTabSz="913589" rtl="0" eaLnBrk="1" fontAlgn="auto" latinLnBrk="0" hangingPunct="1">
                <a:lnSpc>
                  <a:spcPct val="100000"/>
                </a:lnSpc>
                <a:spcBef>
                  <a:spcPct val="50000"/>
                </a:spcBef>
                <a:spcAft>
                  <a:spcPts val="0"/>
                </a:spcAft>
                <a:buClrTx/>
                <a:buSzTx/>
                <a:buFontTx/>
                <a:buNone/>
                <a:tabLst/>
                <a:defRPr/>
              </a:pPr>
              <a:r>
                <a:rPr kumimoji="0" lang="zh-CN" altLang="en-US" sz="2000" b="1" i="0" u="none" strike="noStrike" kern="0" cap="none" spc="0" normalizeH="0" baseline="0" noProof="0">
                  <a:ln>
                    <a:noFill/>
                  </a:ln>
                  <a:solidFill>
                    <a:sysClr val="window" lastClr="FFFFFF"/>
                  </a:solidFill>
                  <a:effectLst/>
                  <a:uLnTx/>
                  <a:uFillTx/>
                  <a:latin typeface="SimSun" pitchFamily="2" charset="-122"/>
                  <a:ea typeface="SimSun" pitchFamily="2" charset="-122"/>
                </a:rPr>
                <a:t>采纳者</a:t>
              </a:r>
              <a:endParaRPr kumimoji="0" lang="en-US" altLang="zh-CN" sz="2000" b="1" i="0" u="none" strike="noStrike" kern="0" cap="none" spc="0" normalizeH="0" baseline="0" noProof="0">
                <a:ln>
                  <a:noFill/>
                </a:ln>
                <a:solidFill>
                  <a:sysClr val="window" lastClr="FFFFFF"/>
                </a:solidFill>
                <a:effectLst/>
                <a:uLnTx/>
                <a:uFillTx/>
                <a:latin typeface="SimSun" pitchFamily="2" charset="-122"/>
                <a:ea typeface="SimSun" pitchFamily="2" charset="-122"/>
              </a:endParaRPr>
            </a:p>
          </p:txBody>
        </p:sp>
        <p:sp>
          <p:nvSpPr>
            <p:cNvPr id="37" name="Text Box 15"/>
            <p:cNvSpPr txBox="1">
              <a:spLocks noChangeArrowheads="1"/>
            </p:cNvSpPr>
            <p:nvPr/>
          </p:nvSpPr>
          <p:spPr bwMode="auto">
            <a:xfrm>
              <a:off x="4204" y="3253"/>
              <a:ext cx="732" cy="903"/>
            </a:xfrm>
            <a:prstGeom prst="rect">
              <a:avLst/>
            </a:prstGeom>
            <a:noFill/>
            <a:ln w="9525">
              <a:noFill/>
              <a:miter lim="800000"/>
              <a:headEnd/>
              <a:tailEnd/>
            </a:ln>
          </p:spPr>
          <p:txBody>
            <a:bodyPr>
              <a:spAutoFit/>
            </a:bodyPr>
            <a:lstStyle/>
            <a:p>
              <a:pPr marL="0" marR="0" lvl="0" indent="0" algn="ctr" defTabSz="913589" rtl="0" eaLnBrk="1" fontAlgn="auto" latinLnBrk="0" hangingPunct="1">
                <a:lnSpc>
                  <a:spcPct val="100000"/>
                </a:lnSpc>
                <a:spcBef>
                  <a:spcPct val="50000"/>
                </a:spcBef>
                <a:spcAft>
                  <a:spcPts val="0"/>
                </a:spcAft>
                <a:buClrTx/>
                <a:buSzTx/>
                <a:buFontTx/>
                <a:buNone/>
                <a:tabLst/>
                <a:defRPr/>
              </a:pPr>
              <a:r>
                <a:rPr kumimoji="0" lang="en-US" altLang="zh-CN" sz="2800" b="1" i="0" u="none" strike="noStrike" kern="0" cap="none" spc="0" normalizeH="0" baseline="0" noProof="0">
                  <a:ln>
                    <a:noFill/>
                  </a:ln>
                  <a:solidFill>
                    <a:sysClr val="window" lastClr="FFFFFF"/>
                  </a:solidFill>
                  <a:effectLst/>
                  <a:uLnTx/>
                  <a:uFillTx/>
                  <a:latin typeface="SimSun" pitchFamily="2" charset="-122"/>
                  <a:ea typeface="SimSun" pitchFamily="2" charset="-122"/>
                </a:rPr>
                <a:t>18%</a:t>
              </a:r>
              <a:endParaRPr kumimoji="0" lang="en-US" altLang="zh-CN" sz="2000" b="1" i="0" u="none" strike="noStrike" kern="0" cap="none" spc="0" normalizeH="0" baseline="0" noProof="0">
                <a:ln>
                  <a:noFill/>
                </a:ln>
                <a:solidFill>
                  <a:sysClr val="window" lastClr="FFFFFF"/>
                </a:solidFill>
                <a:effectLst/>
                <a:uLnTx/>
                <a:uFillTx/>
                <a:latin typeface="SimSun" pitchFamily="2" charset="-122"/>
                <a:ea typeface="SimSun" pitchFamily="2" charset="-122"/>
              </a:endParaRPr>
            </a:p>
            <a:p>
              <a:pPr marL="0" marR="0" lvl="0" indent="0" algn="ctr" defTabSz="913589" rtl="0" eaLnBrk="1" fontAlgn="auto" latinLnBrk="0" hangingPunct="1">
                <a:lnSpc>
                  <a:spcPct val="100000"/>
                </a:lnSpc>
                <a:spcBef>
                  <a:spcPct val="50000"/>
                </a:spcBef>
                <a:spcAft>
                  <a:spcPts val="0"/>
                </a:spcAft>
                <a:buClrTx/>
                <a:buSzTx/>
                <a:buFontTx/>
                <a:buNone/>
                <a:tabLst/>
                <a:defRPr/>
              </a:pPr>
              <a:r>
                <a:rPr kumimoji="0" lang="zh-CN" altLang="en-US" sz="2000" b="1" i="0" u="none" strike="noStrike" kern="0" cap="none" spc="0" normalizeH="0" baseline="0" noProof="0">
                  <a:ln>
                    <a:noFill/>
                  </a:ln>
                  <a:solidFill>
                    <a:sysClr val="window" lastClr="FFFFFF"/>
                  </a:solidFill>
                  <a:effectLst/>
                  <a:uLnTx/>
                  <a:uFillTx/>
                  <a:latin typeface="SimSun" pitchFamily="2" charset="-122"/>
                  <a:ea typeface="SimSun" pitchFamily="2" charset="-122"/>
                </a:rPr>
                <a:t>后期的</a:t>
              </a:r>
              <a:endParaRPr kumimoji="0" lang="en-US" altLang="zh-CN" sz="2000" b="1" i="0" u="none" strike="noStrike" kern="0" cap="none" spc="0" normalizeH="0" baseline="0" noProof="0">
                <a:ln>
                  <a:noFill/>
                </a:ln>
                <a:solidFill>
                  <a:sysClr val="window" lastClr="FFFFFF"/>
                </a:solidFill>
                <a:effectLst/>
                <a:uLnTx/>
                <a:uFillTx/>
                <a:latin typeface="SimSun" pitchFamily="2" charset="-122"/>
                <a:ea typeface="SimSun" pitchFamily="2" charset="-122"/>
              </a:endParaRPr>
            </a:p>
            <a:p>
              <a:pPr marL="0" marR="0" lvl="0" indent="0" algn="ctr" defTabSz="913589" rtl="0" eaLnBrk="1" fontAlgn="auto" latinLnBrk="0" hangingPunct="1">
                <a:lnSpc>
                  <a:spcPct val="100000"/>
                </a:lnSpc>
                <a:spcBef>
                  <a:spcPct val="50000"/>
                </a:spcBef>
                <a:spcAft>
                  <a:spcPts val="0"/>
                </a:spcAft>
                <a:buClrTx/>
                <a:buSzTx/>
                <a:buFontTx/>
                <a:buNone/>
                <a:tabLst/>
                <a:defRPr/>
              </a:pPr>
              <a:r>
                <a:rPr kumimoji="0" lang="zh-CN" altLang="en-US" sz="2000" b="1" i="0" u="none" strike="noStrike" kern="0" cap="none" spc="0" normalizeH="0" baseline="0" noProof="0">
                  <a:ln>
                    <a:noFill/>
                  </a:ln>
                  <a:solidFill>
                    <a:sysClr val="window" lastClr="FFFFFF"/>
                  </a:solidFill>
                  <a:effectLst/>
                  <a:uLnTx/>
                  <a:uFillTx/>
                  <a:latin typeface="SimSun" pitchFamily="2" charset="-122"/>
                  <a:ea typeface="SimSun" pitchFamily="2" charset="-122"/>
                </a:rPr>
                <a:t>采纳者</a:t>
              </a:r>
              <a:endParaRPr kumimoji="0" lang="en-US" altLang="zh-CN" sz="2800" b="1" i="0" u="none" strike="noStrike" kern="0" cap="none" spc="0" normalizeH="0" baseline="0" noProof="0">
                <a:ln>
                  <a:noFill/>
                </a:ln>
                <a:solidFill>
                  <a:sysClr val="window" lastClr="FFFFFF"/>
                </a:solidFill>
                <a:effectLst/>
                <a:uLnTx/>
                <a:uFillTx/>
                <a:latin typeface="SimSun" pitchFamily="2" charset="-122"/>
                <a:ea typeface="SimSun" pitchFamily="2" charset="-122"/>
              </a:endParaRPr>
            </a:p>
          </p:txBody>
        </p:sp>
        <p:sp>
          <p:nvSpPr>
            <p:cNvPr id="38" name="Text Box 16"/>
            <p:cNvSpPr txBox="1">
              <a:spLocks noChangeArrowheads="1"/>
            </p:cNvSpPr>
            <p:nvPr/>
          </p:nvSpPr>
          <p:spPr bwMode="auto">
            <a:xfrm>
              <a:off x="2288" y="3235"/>
              <a:ext cx="1248" cy="903"/>
            </a:xfrm>
            <a:prstGeom prst="rect">
              <a:avLst/>
            </a:prstGeom>
            <a:noFill/>
            <a:ln w="9525">
              <a:noFill/>
              <a:miter lim="800000"/>
              <a:headEnd/>
              <a:tailEnd/>
            </a:ln>
          </p:spPr>
          <p:txBody>
            <a:bodyPr>
              <a:spAutoFit/>
            </a:bodyPr>
            <a:lstStyle/>
            <a:p>
              <a:pPr marL="0" marR="0" lvl="0" indent="0" algn="ctr" defTabSz="913589" rtl="0" eaLnBrk="1" fontAlgn="auto" latinLnBrk="0" hangingPunct="1">
                <a:lnSpc>
                  <a:spcPct val="100000"/>
                </a:lnSpc>
                <a:spcBef>
                  <a:spcPct val="50000"/>
                </a:spcBef>
                <a:spcAft>
                  <a:spcPts val="0"/>
                </a:spcAft>
                <a:buClrTx/>
                <a:buSzTx/>
                <a:buFontTx/>
                <a:buNone/>
                <a:tabLst/>
                <a:defRPr/>
              </a:pPr>
              <a:r>
                <a:rPr kumimoji="0" lang="en-US" altLang="zh-CN" sz="2800" b="1" i="0" u="none" strike="noStrike" kern="0" cap="none" spc="0" normalizeH="0" baseline="0" noProof="0">
                  <a:ln>
                    <a:noFill/>
                  </a:ln>
                  <a:solidFill>
                    <a:sysClr val="window" lastClr="FFFFFF"/>
                  </a:solidFill>
                  <a:effectLst/>
                  <a:uLnTx/>
                  <a:uFillTx/>
                  <a:latin typeface="SimSun" pitchFamily="2" charset="-122"/>
                  <a:ea typeface="SimSun" pitchFamily="2" charset="-122"/>
                </a:rPr>
                <a:t>60%</a:t>
              </a:r>
            </a:p>
            <a:p>
              <a:pPr marL="0" marR="0" lvl="0" indent="0" algn="ctr" defTabSz="913589" rtl="0" eaLnBrk="1" fontAlgn="auto" latinLnBrk="0" hangingPunct="1">
                <a:lnSpc>
                  <a:spcPct val="100000"/>
                </a:lnSpc>
                <a:spcBef>
                  <a:spcPct val="50000"/>
                </a:spcBef>
                <a:spcAft>
                  <a:spcPts val="0"/>
                </a:spcAft>
                <a:buClrTx/>
                <a:buSzTx/>
                <a:buFontTx/>
                <a:buNone/>
                <a:tabLst/>
                <a:defRPr/>
              </a:pPr>
              <a:r>
                <a:rPr kumimoji="0" lang="zh-CN" altLang="en-US" sz="2000" b="1" i="0" u="none" strike="noStrike" kern="0" cap="none" spc="0" normalizeH="0" baseline="0" noProof="0">
                  <a:ln>
                    <a:noFill/>
                  </a:ln>
                  <a:solidFill>
                    <a:sysClr val="window" lastClr="FFFFFF"/>
                  </a:solidFill>
                  <a:effectLst/>
                  <a:uLnTx/>
                  <a:uFillTx/>
                  <a:latin typeface="SimSun" pitchFamily="2" charset="-122"/>
                  <a:ea typeface="SimSun" pitchFamily="2" charset="-122"/>
                </a:rPr>
                <a:t>中期的</a:t>
              </a:r>
              <a:endParaRPr kumimoji="0" lang="en-US" altLang="zh-CN" sz="2000" b="1" i="0" u="none" strike="noStrike" kern="0" cap="none" spc="0" normalizeH="0" baseline="0" noProof="0">
                <a:ln>
                  <a:noFill/>
                </a:ln>
                <a:solidFill>
                  <a:sysClr val="window" lastClr="FFFFFF"/>
                </a:solidFill>
                <a:effectLst/>
                <a:uLnTx/>
                <a:uFillTx/>
                <a:latin typeface="SimSun" pitchFamily="2" charset="-122"/>
                <a:ea typeface="SimSun" pitchFamily="2" charset="-122"/>
              </a:endParaRPr>
            </a:p>
            <a:p>
              <a:pPr marL="0" marR="0" lvl="0" indent="0" algn="ctr" defTabSz="913589" rtl="0" eaLnBrk="1" fontAlgn="auto" latinLnBrk="0" hangingPunct="1">
                <a:lnSpc>
                  <a:spcPct val="100000"/>
                </a:lnSpc>
                <a:spcBef>
                  <a:spcPct val="50000"/>
                </a:spcBef>
                <a:spcAft>
                  <a:spcPts val="0"/>
                </a:spcAft>
                <a:buClrTx/>
                <a:buSzTx/>
                <a:buFontTx/>
                <a:buNone/>
                <a:tabLst/>
                <a:defRPr/>
              </a:pPr>
              <a:r>
                <a:rPr kumimoji="0" lang="zh-CN" altLang="en-US" sz="2000" b="1" i="0" u="none" strike="noStrike" kern="0" cap="none" spc="0" normalizeH="0" baseline="0" noProof="0">
                  <a:ln>
                    <a:noFill/>
                  </a:ln>
                  <a:solidFill>
                    <a:sysClr val="window" lastClr="FFFFFF"/>
                  </a:solidFill>
                  <a:effectLst/>
                  <a:uLnTx/>
                  <a:uFillTx/>
                  <a:latin typeface="SimSun" pitchFamily="2" charset="-122"/>
                  <a:ea typeface="SimSun" pitchFamily="2" charset="-122"/>
                </a:rPr>
                <a:t>采纳者</a:t>
              </a:r>
              <a:endParaRPr kumimoji="0" lang="en-US" altLang="zh-CN" sz="2000" b="1" i="0" u="none" strike="noStrike" kern="0" cap="none" spc="0" normalizeH="0" baseline="0" noProof="0">
                <a:ln>
                  <a:noFill/>
                </a:ln>
                <a:solidFill>
                  <a:sysClr val="window" lastClr="FFFFFF"/>
                </a:solidFill>
                <a:effectLst/>
                <a:uLnTx/>
                <a:uFillTx/>
                <a:latin typeface="SimSun" pitchFamily="2" charset="-122"/>
                <a:ea typeface="SimSun" pitchFamily="2" charset="-122"/>
              </a:endParaRPr>
            </a:p>
          </p:txBody>
        </p:sp>
      </p:grpSp>
    </p:spTree>
    <p:extLst>
      <p:ext uri="{BB962C8B-B14F-4D97-AF65-F5344CB8AC3E}">
        <p14:creationId xmlns:p14="http://schemas.microsoft.com/office/powerpoint/2010/main" val="11772019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6162"/>
                                        </p:tgtEl>
                                        <p:attrNameLst>
                                          <p:attrName>style.visibility</p:attrName>
                                        </p:attrNameLst>
                                      </p:cBhvr>
                                      <p:to>
                                        <p:strVal val="visible"/>
                                      </p:to>
                                    </p:set>
                                    <p:animEffect transition="in" filter="fade">
                                      <p:cBhvr>
                                        <p:cTn id="7" dur="192" decel="100000"/>
                                        <p:tgtEl>
                                          <p:spTgt spid="6162"/>
                                        </p:tgtEl>
                                      </p:cBhvr>
                                    </p:animEffect>
                                    <p:animScale>
                                      <p:cBhvr>
                                        <p:cTn id="8" dur="192" decel="100000"/>
                                        <p:tgtEl>
                                          <p:spTgt spid="6162"/>
                                        </p:tgtEl>
                                      </p:cBhvr>
                                      <p:from x="10000" y="10000"/>
                                      <p:to x="200000" y="450000"/>
                                    </p:animScale>
                                    <p:animScale>
                                      <p:cBhvr>
                                        <p:cTn id="9" dur="308" accel="100000" fill="hold">
                                          <p:stCondLst>
                                            <p:cond delay="192"/>
                                          </p:stCondLst>
                                        </p:cTn>
                                        <p:tgtEl>
                                          <p:spTgt spid="6162"/>
                                        </p:tgtEl>
                                      </p:cBhvr>
                                      <p:from x="200000" y="450000"/>
                                      <p:to x="100000" y="100000"/>
                                    </p:animScale>
                                    <p:set>
                                      <p:cBhvr>
                                        <p:cTn id="10" dur="192" fill="hold"/>
                                        <p:tgtEl>
                                          <p:spTgt spid="6162"/>
                                        </p:tgtEl>
                                        <p:attrNameLst>
                                          <p:attrName>ppt_x</p:attrName>
                                        </p:attrNameLst>
                                      </p:cBhvr>
                                      <p:to>
                                        <p:strVal val="(0.5)"/>
                                      </p:to>
                                    </p:set>
                                    <p:anim from="(0.5)" to="(#ppt_x)" calcmode="lin" valueType="num">
                                      <p:cBhvr>
                                        <p:cTn id="11" dur="308" accel="100000" fill="hold">
                                          <p:stCondLst>
                                            <p:cond delay="192"/>
                                          </p:stCondLst>
                                        </p:cTn>
                                        <p:tgtEl>
                                          <p:spTgt spid="6162"/>
                                        </p:tgtEl>
                                        <p:attrNameLst>
                                          <p:attrName>ppt_x</p:attrName>
                                        </p:attrNameLst>
                                      </p:cBhvr>
                                    </p:anim>
                                    <p:set>
                                      <p:cBhvr>
                                        <p:cTn id="12" dur="192" fill="hold"/>
                                        <p:tgtEl>
                                          <p:spTgt spid="6162"/>
                                        </p:tgtEl>
                                        <p:attrNameLst>
                                          <p:attrName>ppt_y</p:attrName>
                                        </p:attrNameLst>
                                      </p:cBhvr>
                                      <p:to>
                                        <p:strVal val="(#ppt_y+0.4)"/>
                                      </p:to>
                                    </p:set>
                                    <p:anim from="(#ppt_y+0.4)" to="(#ppt_y)" calcmode="lin" valueType="num">
                                      <p:cBhvr>
                                        <p:cTn id="13" dur="308" accel="100000" fill="hold">
                                          <p:stCondLst>
                                            <p:cond delay="192"/>
                                          </p:stCondLst>
                                        </p:cTn>
                                        <p:tgtEl>
                                          <p:spTgt spid="6162"/>
                                        </p:tgtEl>
                                        <p:attrNameLst>
                                          <p:attrName>ppt_y</p:attrName>
                                        </p:attrNameLst>
                                      </p:cBhvr>
                                    </p:anim>
                                  </p:childTnLst>
                                </p:cTn>
                              </p:par>
                            </p:childTnLst>
                          </p:cTn>
                        </p:par>
                        <p:par>
                          <p:cTn id="14" fill="hold" nodeType="afterGroup">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6164"/>
                                        </p:tgtEl>
                                        <p:attrNameLst>
                                          <p:attrName>style.visibility</p:attrName>
                                        </p:attrNameLst>
                                      </p:cBhvr>
                                      <p:to>
                                        <p:strVal val="visible"/>
                                      </p:to>
                                    </p:set>
                                    <p:animEffect transition="in" filter="wipe(left)">
                                      <p:cBhvr>
                                        <p:cTn id="17" dur="5000"/>
                                        <p:tgtEl>
                                          <p:spTgt spid="6164"/>
                                        </p:tgtEl>
                                      </p:cBhvr>
                                    </p:animEffect>
                                  </p:childTnLst>
                                </p:cTn>
                              </p:par>
                            </p:childTnLst>
                          </p:cTn>
                        </p:par>
                        <p:par>
                          <p:cTn id="18" fill="hold" nodeType="afterGroup">
                            <p:stCondLst>
                              <p:cond delay="5500"/>
                            </p:stCondLst>
                            <p:childTnLst>
                              <p:par>
                                <p:cTn id="19" presetID="17" presetClass="entr" presetSubtype="10" fill="hold" grpId="0" nodeType="afterEffect">
                                  <p:stCondLst>
                                    <p:cond delay="0"/>
                                  </p:stCondLst>
                                  <p:childTnLst>
                                    <p:set>
                                      <p:cBhvr>
                                        <p:cTn id="20" dur="1" fill="hold">
                                          <p:stCondLst>
                                            <p:cond delay="0"/>
                                          </p:stCondLst>
                                        </p:cTn>
                                        <p:tgtEl>
                                          <p:spTgt spid="6163"/>
                                        </p:tgtEl>
                                        <p:attrNameLst>
                                          <p:attrName>style.visibility</p:attrName>
                                        </p:attrNameLst>
                                      </p:cBhvr>
                                      <p:to>
                                        <p:strVal val="visible"/>
                                      </p:to>
                                    </p:set>
                                    <p:anim calcmode="lin" valueType="num">
                                      <p:cBhvr>
                                        <p:cTn id="21" dur="500" fill="hold"/>
                                        <p:tgtEl>
                                          <p:spTgt spid="6163"/>
                                        </p:tgtEl>
                                        <p:attrNameLst>
                                          <p:attrName>ppt_w</p:attrName>
                                        </p:attrNameLst>
                                      </p:cBhvr>
                                      <p:tavLst>
                                        <p:tav tm="0">
                                          <p:val>
                                            <p:fltVal val="0"/>
                                          </p:val>
                                        </p:tav>
                                        <p:tav tm="100000">
                                          <p:val>
                                            <p:strVal val="#ppt_w"/>
                                          </p:val>
                                        </p:tav>
                                      </p:tavLst>
                                    </p:anim>
                                    <p:anim calcmode="lin" valueType="num">
                                      <p:cBhvr>
                                        <p:cTn id="22" dur="500" fill="hold"/>
                                        <p:tgtEl>
                                          <p:spTgt spid="616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2" grpId="0" animBg="1"/>
      <p:bldP spid="6164" grpId="0" animBg="1"/>
      <p:bldP spid="61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BE4AD"/>
        </a:solidFill>
        <a:effectLst/>
      </p:bgPr>
    </p:bg>
    <p:spTree>
      <p:nvGrpSpPr>
        <p:cNvPr id="1" name=""/>
        <p:cNvGrpSpPr/>
        <p:nvPr/>
      </p:nvGrpSpPr>
      <p:grpSpPr>
        <a:xfrm>
          <a:off x="0" y="0"/>
          <a:ext cx="0" cy="0"/>
          <a:chOff x="0" y="0"/>
          <a:chExt cx="0" cy="0"/>
        </a:xfrm>
      </p:grpSpPr>
      <p:sp>
        <p:nvSpPr>
          <p:cNvPr id="201730" name="Rectangle 2"/>
          <p:cNvSpPr>
            <a:spLocks noGrp="1" noChangeArrowheads="1"/>
          </p:cNvSpPr>
          <p:nvPr>
            <p:ph type="title" idx="4294967295"/>
          </p:nvPr>
        </p:nvSpPr>
        <p:spPr>
          <a:xfrm>
            <a:off x="0" y="404813"/>
            <a:ext cx="9144000" cy="1143000"/>
          </a:xfrm>
        </p:spPr>
        <p:txBody>
          <a:bodyPr/>
          <a:lstStyle/>
          <a:p>
            <a:pPr eaLnBrk="1" hangingPunct="1"/>
            <a:r>
              <a:rPr lang="zh-CN" altLang="en-US" b="1">
                <a:latin typeface="SimSun" charset="0"/>
                <a:ea typeface="SimSun" charset="0"/>
                <a:cs typeface="SimSun" charset="0"/>
              </a:rPr>
              <a:t>在“使徒行传</a:t>
            </a:r>
            <a:r>
              <a:rPr lang="en-US" altLang="zh-CN" b="1">
                <a:latin typeface="SimSun" charset="0"/>
                <a:ea typeface="SimSun" charset="0"/>
                <a:cs typeface="SimSun" charset="0"/>
              </a:rPr>
              <a:t>10</a:t>
            </a:r>
            <a:r>
              <a:rPr lang="zh-CN" altLang="en-US" b="1">
                <a:latin typeface="SimSun" charset="0"/>
                <a:ea typeface="SimSun" charset="0"/>
                <a:cs typeface="SimSun" charset="0"/>
              </a:rPr>
              <a:t>”中的主题</a:t>
            </a:r>
            <a:r>
              <a:rPr lang="en-US" altLang="zh-CN" b="1">
                <a:latin typeface="SimSun" charset="0"/>
                <a:ea typeface="SimSun" charset="0"/>
                <a:cs typeface="SimSun" charset="0"/>
              </a:rPr>
              <a:t>:</a:t>
            </a:r>
            <a:endParaRPr lang="en-US" b="1">
              <a:latin typeface="Calibri" charset="0"/>
              <a:ea typeface="SimSun" charset="0"/>
              <a:cs typeface="SimSun" charset="0"/>
            </a:endParaRPr>
          </a:p>
        </p:txBody>
      </p:sp>
      <p:sp>
        <p:nvSpPr>
          <p:cNvPr id="248835" name="Rectangle 3"/>
          <p:cNvSpPr>
            <a:spLocks noGrp="1" noChangeArrowheads="1"/>
          </p:cNvSpPr>
          <p:nvPr>
            <p:ph type="body" sz="half" idx="4294967295"/>
          </p:nvPr>
        </p:nvSpPr>
        <p:spPr>
          <a:xfrm>
            <a:off x="0" y="1557339"/>
            <a:ext cx="9144000" cy="1752600"/>
          </a:xfrm>
        </p:spPr>
        <p:txBody>
          <a:bodyPr/>
          <a:lstStyle/>
          <a:p>
            <a:pPr algn="ctr" eaLnBrk="1" hangingPunct="1">
              <a:buFont typeface="Wingdings" charset="0"/>
              <a:buNone/>
            </a:pPr>
            <a:r>
              <a:rPr lang="zh-CN" altLang="en-US" sz="5400" b="1">
                <a:latin typeface="SimSun" charset="0"/>
                <a:ea typeface="SimHei" charset="0"/>
                <a:cs typeface="SimHei" charset="0"/>
              </a:rPr>
              <a:t>我们为什么必须渴望地</a:t>
            </a:r>
            <a:endParaRPr lang="en-US" altLang="zh-CN" sz="5400" b="1">
              <a:latin typeface="SimSun" charset="0"/>
              <a:ea typeface="SimHei" charset="0"/>
              <a:cs typeface="SimHei" charset="0"/>
            </a:endParaRPr>
          </a:p>
          <a:p>
            <a:pPr algn="ctr" eaLnBrk="1" hangingPunct="1">
              <a:buFont typeface="Wingdings" charset="0"/>
              <a:buNone/>
            </a:pPr>
            <a:r>
              <a:rPr lang="zh-CN" altLang="en-US" sz="5400" b="1">
                <a:latin typeface="SimSun" charset="0"/>
                <a:ea typeface="SimHei" charset="0"/>
                <a:cs typeface="SimHei" charset="0"/>
              </a:rPr>
              <a:t>去拥抱改变？</a:t>
            </a:r>
            <a:endParaRPr lang="en-US" sz="5400" b="1">
              <a:latin typeface="Calibri" charset="0"/>
              <a:ea typeface="SimHei" charset="0"/>
              <a:cs typeface="SimHei" charset="0"/>
            </a:endParaRPr>
          </a:p>
        </p:txBody>
      </p:sp>
      <p:pic>
        <p:nvPicPr>
          <p:cNvPr id="248841" name="Picture 9" descr="g-sing11"/>
          <p:cNvPicPr>
            <a:picLocks noGrp="1" noChangeAspect="1" noChangeArrowheads="1"/>
          </p:cNvPicPr>
          <p:nvPr>
            <p:ph sz="half" idx="4294967295"/>
          </p:nvPr>
        </p:nvPicPr>
        <p:blipFill>
          <a:blip r:embed="rId3"/>
          <a:srcRect/>
          <a:stretch>
            <a:fillRect/>
          </a:stretch>
        </p:blipFill>
        <p:spPr>
          <a:xfrm>
            <a:off x="2438400" y="3581416"/>
            <a:ext cx="4343400" cy="2843213"/>
          </a:xfrm>
          <a:effectLst>
            <a:outerShdw blurRad="63500" dist="12699" dir="10200039" algn="ctr" rotWithShape="0">
              <a:srgbClr val="808080">
                <a:alpha val="75000"/>
              </a:srgbClr>
            </a:outerShdw>
          </a:effectLst>
        </p:spPr>
      </p:pic>
    </p:spTree>
    <p:extLst>
      <p:ext uri="{BB962C8B-B14F-4D97-AF65-F5344CB8AC3E}">
        <p14:creationId xmlns:p14="http://schemas.microsoft.com/office/powerpoint/2010/main" val="7117469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iterate type="lt">
                                    <p:tmPct val="0"/>
                                  </p:iterate>
                                  <p:childTnLst>
                                    <p:set>
                                      <p:cBhvr>
                                        <p:cTn id="6" dur="1" fill="hold">
                                          <p:stCondLst>
                                            <p:cond delay="0"/>
                                          </p:stCondLst>
                                        </p:cTn>
                                        <p:tgtEl>
                                          <p:spTgt spid="248835">
                                            <p:txEl>
                                              <p:pRg st="0" end="0"/>
                                            </p:txEl>
                                          </p:spTgt>
                                        </p:tgtEl>
                                        <p:attrNameLst>
                                          <p:attrName>style.visibility</p:attrName>
                                        </p:attrNameLst>
                                      </p:cBhvr>
                                      <p:to>
                                        <p:strVal val="visible"/>
                                      </p:to>
                                    </p:set>
                                    <p:animEffect transition="in" filter="wipe(down)">
                                      <p:cBhvr>
                                        <p:cTn id="7" dur="580">
                                          <p:stCondLst>
                                            <p:cond delay="0"/>
                                          </p:stCondLst>
                                        </p:cTn>
                                        <p:tgtEl>
                                          <p:spTgt spid="248835">
                                            <p:txEl>
                                              <p:pRg st="0" end="0"/>
                                            </p:txEl>
                                          </p:spTgt>
                                        </p:tgtEl>
                                      </p:cBhvr>
                                    </p:animEffect>
                                    <p:anim calcmode="lin" valueType="num">
                                      <p:cBhvr>
                                        <p:cTn id="8" dur="1822" tmFilter="0,0; 0.14,0.36; 0.43,0.73; 0.71,0.91; 1.0,1.0">
                                          <p:stCondLst>
                                            <p:cond delay="0"/>
                                          </p:stCondLst>
                                        </p:cTn>
                                        <p:tgtEl>
                                          <p:spTgt spid="24883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883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883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883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883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48835">
                                            <p:txEl>
                                              <p:pRg st="0" end="0"/>
                                            </p:txEl>
                                          </p:spTgt>
                                        </p:tgtEl>
                                      </p:cBhvr>
                                      <p:to x="100000" y="60000"/>
                                    </p:animScale>
                                    <p:animScale>
                                      <p:cBhvr>
                                        <p:cTn id="14" dur="166" decel="50000">
                                          <p:stCondLst>
                                            <p:cond delay="676"/>
                                          </p:stCondLst>
                                        </p:cTn>
                                        <p:tgtEl>
                                          <p:spTgt spid="248835">
                                            <p:txEl>
                                              <p:pRg st="0" end="0"/>
                                            </p:txEl>
                                          </p:spTgt>
                                        </p:tgtEl>
                                      </p:cBhvr>
                                      <p:to x="100000" y="100000"/>
                                    </p:animScale>
                                    <p:animScale>
                                      <p:cBhvr>
                                        <p:cTn id="15" dur="26">
                                          <p:stCondLst>
                                            <p:cond delay="1312"/>
                                          </p:stCondLst>
                                        </p:cTn>
                                        <p:tgtEl>
                                          <p:spTgt spid="248835">
                                            <p:txEl>
                                              <p:pRg st="0" end="0"/>
                                            </p:txEl>
                                          </p:spTgt>
                                        </p:tgtEl>
                                      </p:cBhvr>
                                      <p:to x="100000" y="80000"/>
                                    </p:animScale>
                                    <p:animScale>
                                      <p:cBhvr>
                                        <p:cTn id="16" dur="166" decel="50000">
                                          <p:stCondLst>
                                            <p:cond delay="1338"/>
                                          </p:stCondLst>
                                        </p:cTn>
                                        <p:tgtEl>
                                          <p:spTgt spid="248835">
                                            <p:txEl>
                                              <p:pRg st="0" end="0"/>
                                            </p:txEl>
                                          </p:spTgt>
                                        </p:tgtEl>
                                      </p:cBhvr>
                                      <p:to x="100000" y="100000"/>
                                    </p:animScale>
                                    <p:animScale>
                                      <p:cBhvr>
                                        <p:cTn id="17" dur="26">
                                          <p:stCondLst>
                                            <p:cond delay="1642"/>
                                          </p:stCondLst>
                                        </p:cTn>
                                        <p:tgtEl>
                                          <p:spTgt spid="248835">
                                            <p:txEl>
                                              <p:pRg st="0" end="0"/>
                                            </p:txEl>
                                          </p:spTgt>
                                        </p:tgtEl>
                                      </p:cBhvr>
                                      <p:to x="100000" y="90000"/>
                                    </p:animScale>
                                    <p:animScale>
                                      <p:cBhvr>
                                        <p:cTn id="18" dur="166" decel="50000">
                                          <p:stCondLst>
                                            <p:cond delay="1668"/>
                                          </p:stCondLst>
                                        </p:cTn>
                                        <p:tgtEl>
                                          <p:spTgt spid="248835">
                                            <p:txEl>
                                              <p:pRg st="0" end="0"/>
                                            </p:txEl>
                                          </p:spTgt>
                                        </p:tgtEl>
                                      </p:cBhvr>
                                      <p:to x="100000" y="100000"/>
                                    </p:animScale>
                                    <p:animScale>
                                      <p:cBhvr>
                                        <p:cTn id="19" dur="26">
                                          <p:stCondLst>
                                            <p:cond delay="1808"/>
                                          </p:stCondLst>
                                        </p:cTn>
                                        <p:tgtEl>
                                          <p:spTgt spid="248835">
                                            <p:txEl>
                                              <p:pRg st="0" end="0"/>
                                            </p:txEl>
                                          </p:spTgt>
                                        </p:tgtEl>
                                      </p:cBhvr>
                                      <p:to x="100000" y="95000"/>
                                    </p:animScale>
                                    <p:animScale>
                                      <p:cBhvr>
                                        <p:cTn id="20" dur="166" decel="50000">
                                          <p:stCondLst>
                                            <p:cond delay="1834"/>
                                          </p:stCondLst>
                                        </p:cTn>
                                        <p:tgtEl>
                                          <p:spTgt spid="248835">
                                            <p:txEl>
                                              <p:pRg st="0" end="0"/>
                                            </p:txEl>
                                          </p:spTgt>
                                        </p:tgtEl>
                                      </p:cBhvr>
                                      <p:to x="100000" y="100000"/>
                                    </p:animScale>
                                  </p:childTnLst>
                                </p:cTn>
                              </p:par>
                              <p:par>
                                <p:cTn id="21" presetID="26" presetClass="entr" presetSubtype="0" fill="hold" grpId="0" nodeType="withEffect">
                                  <p:stCondLst>
                                    <p:cond delay="0"/>
                                  </p:stCondLst>
                                  <p:iterate type="lt">
                                    <p:tmPct val="0"/>
                                  </p:iterate>
                                  <p:childTnLst>
                                    <p:set>
                                      <p:cBhvr>
                                        <p:cTn id="22" dur="1" fill="hold">
                                          <p:stCondLst>
                                            <p:cond delay="0"/>
                                          </p:stCondLst>
                                        </p:cTn>
                                        <p:tgtEl>
                                          <p:spTgt spid="248835">
                                            <p:txEl>
                                              <p:pRg st="1" end="1"/>
                                            </p:txEl>
                                          </p:spTgt>
                                        </p:tgtEl>
                                        <p:attrNameLst>
                                          <p:attrName>style.visibility</p:attrName>
                                        </p:attrNameLst>
                                      </p:cBhvr>
                                      <p:to>
                                        <p:strVal val="visible"/>
                                      </p:to>
                                    </p:set>
                                    <p:animEffect transition="in" filter="wipe(down)">
                                      <p:cBhvr>
                                        <p:cTn id="23" dur="580">
                                          <p:stCondLst>
                                            <p:cond delay="0"/>
                                          </p:stCondLst>
                                        </p:cTn>
                                        <p:tgtEl>
                                          <p:spTgt spid="248835">
                                            <p:txEl>
                                              <p:pRg st="1" end="1"/>
                                            </p:txEl>
                                          </p:spTgt>
                                        </p:tgtEl>
                                      </p:cBhvr>
                                    </p:animEffect>
                                    <p:anim calcmode="lin" valueType="num">
                                      <p:cBhvr>
                                        <p:cTn id="24" dur="1822" tmFilter="0,0; 0.14,0.36; 0.43,0.73; 0.71,0.91; 1.0,1.0">
                                          <p:stCondLst>
                                            <p:cond delay="0"/>
                                          </p:stCondLst>
                                        </p:cTn>
                                        <p:tgtEl>
                                          <p:spTgt spid="248835">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48835">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48835">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48835">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48835">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248835">
                                            <p:txEl>
                                              <p:pRg st="1" end="1"/>
                                            </p:txEl>
                                          </p:spTgt>
                                        </p:tgtEl>
                                      </p:cBhvr>
                                      <p:to x="100000" y="60000"/>
                                    </p:animScale>
                                    <p:animScale>
                                      <p:cBhvr>
                                        <p:cTn id="30" dur="166" decel="50000">
                                          <p:stCondLst>
                                            <p:cond delay="676"/>
                                          </p:stCondLst>
                                        </p:cTn>
                                        <p:tgtEl>
                                          <p:spTgt spid="248835">
                                            <p:txEl>
                                              <p:pRg st="1" end="1"/>
                                            </p:txEl>
                                          </p:spTgt>
                                        </p:tgtEl>
                                      </p:cBhvr>
                                      <p:to x="100000" y="100000"/>
                                    </p:animScale>
                                    <p:animScale>
                                      <p:cBhvr>
                                        <p:cTn id="31" dur="26">
                                          <p:stCondLst>
                                            <p:cond delay="1312"/>
                                          </p:stCondLst>
                                        </p:cTn>
                                        <p:tgtEl>
                                          <p:spTgt spid="248835">
                                            <p:txEl>
                                              <p:pRg st="1" end="1"/>
                                            </p:txEl>
                                          </p:spTgt>
                                        </p:tgtEl>
                                      </p:cBhvr>
                                      <p:to x="100000" y="80000"/>
                                    </p:animScale>
                                    <p:animScale>
                                      <p:cBhvr>
                                        <p:cTn id="32" dur="166" decel="50000">
                                          <p:stCondLst>
                                            <p:cond delay="1338"/>
                                          </p:stCondLst>
                                        </p:cTn>
                                        <p:tgtEl>
                                          <p:spTgt spid="248835">
                                            <p:txEl>
                                              <p:pRg st="1" end="1"/>
                                            </p:txEl>
                                          </p:spTgt>
                                        </p:tgtEl>
                                      </p:cBhvr>
                                      <p:to x="100000" y="100000"/>
                                    </p:animScale>
                                    <p:animScale>
                                      <p:cBhvr>
                                        <p:cTn id="33" dur="26">
                                          <p:stCondLst>
                                            <p:cond delay="1642"/>
                                          </p:stCondLst>
                                        </p:cTn>
                                        <p:tgtEl>
                                          <p:spTgt spid="248835">
                                            <p:txEl>
                                              <p:pRg st="1" end="1"/>
                                            </p:txEl>
                                          </p:spTgt>
                                        </p:tgtEl>
                                      </p:cBhvr>
                                      <p:to x="100000" y="90000"/>
                                    </p:animScale>
                                    <p:animScale>
                                      <p:cBhvr>
                                        <p:cTn id="34" dur="166" decel="50000">
                                          <p:stCondLst>
                                            <p:cond delay="1668"/>
                                          </p:stCondLst>
                                        </p:cTn>
                                        <p:tgtEl>
                                          <p:spTgt spid="248835">
                                            <p:txEl>
                                              <p:pRg st="1" end="1"/>
                                            </p:txEl>
                                          </p:spTgt>
                                        </p:tgtEl>
                                      </p:cBhvr>
                                      <p:to x="100000" y="100000"/>
                                    </p:animScale>
                                    <p:animScale>
                                      <p:cBhvr>
                                        <p:cTn id="35" dur="26">
                                          <p:stCondLst>
                                            <p:cond delay="1808"/>
                                          </p:stCondLst>
                                        </p:cTn>
                                        <p:tgtEl>
                                          <p:spTgt spid="248835">
                                            <p:txEl>
                                              <p:pRg st="1" end="1"/>
                                            </p:txEl>
                                          </p:spTgt>
                                        </p:tgtEl>
                                      </p:cBhvr>
                                      <p:to x="100000" y="95000"/>
                                    </p:animScale>
                                    <p:animScale>
                                      <p:cBhvr>
                                        <p:cTn id="36" dur="166" decel="50000">
                                          <p:stCondLst>
                                            <p:cond delay="1834"/>
                                          </p:stCondLst>
                                        </p:cTn>
                                        <p:tgtEl>
                                          <p:spTgt spid="248835">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49858" name="Rectangle 2"/>
          <p:cNvSpPr>
            <a:spLocks noGrp="1" noChangeArrowheads="1"/>
          </p:cNvSpPr>
          <p:nvPr>
            <p:ph type="title" idx="4294967295"/>
          </p:nvPr>
        </p:nvSpPr>
        <p:spPr>
          <a:xfrm>
            <a:off x="0" y="2"/>
            <a:ext cx="9144000" cy="1196975"/>
          </a:xfrm>
          <a:solidFill>
            <a:srgbClr val="A85400"/>
          </a:solidFill>
          <a:effectLst/>
        </p:spPr>
        <p:txBody>
          <a:bodyPr/>
          <a:lstStyle/>
          <a:p>
            <a:pPr eaLnBrk="1" hangingPunct="1">
              <a:defRPr/>
            </a:pPr>
            <a:r>
              <a:rPr lang="zh-CN" altLang="en-US" sz="5400" b="1">
                <a:solidFill>
                  <a:srgbClr val="FFFFFF"/>
                </a:solidFill>
                <a:latin typeface="SimSun" charset="0"/>
                <a:ea typeface="SimSun" charset="0"/>
                <a:cs typeface="SimSun" charset="0"/>
              </a:rPr>
              <a:t>一些背景</a:t>
            </a:r>
            <a:r>
              <a:rPr lang="en-US" altLang="zh-CN" sz="5400" b="1">
                <a:solidFill>
                  <a:srgbClr val="FFFFFF"/>
                </a:solidFill>
                <a:latin typeface="SimSun" charset="0"/>
                <a:ea typeface="SimSun" charset="0"/>
                <a:cs typeface="SimSun" charset="0"/>
              </a:rPr>
              <a:t>……</a:t>
            </a:r>
          </a:p>
        </p:txBody>
      </p:sp>
      <p:sp>
        <p:nvSpPr>
          <p:cNvPr id="249859" name="Rectangle 3"/>
          <p:cNvSpPr>
            <a:spLocks noGrp="1" noChangeArrowheads="1"/>
          </p:cNvSpPr>
          <p:nvPr>
            <p:ph type="body" idx="4294967295"/>
          </p:nvPr>
        </p:nvSpPr>
        <p:spPr>
          <a:xfrm>
            <a:off x="878904" y="1484314"/>
            <a:ext cx="8229600" cy="1752600"/>
          </a:xfrm>
          <a:effectLst/>
        </p:spPr>
        <p:txBody>
          <a:bodyPr/>
          <a:lstStyle/>
          <a:p>
            <a:pPr eaLnBrk="1" hangingPunct="1">
              <a:defRPr/>
            </a:pPr>
            <a:r>
              <a:rPr lang="zh-CN" altLang="en-US" sz="4000" b="1" dirty="0">
                <a:solidFill>
                  <a:srgbClr val="FFFFFF"/>
                </a:solidFill>
                <a:latin typeface="SimSun" charset="0"/>
                <a:ea typeface="SimSun" charset="0"/>
                <a:cs typeface="SimSun" charset="0"/>
              </a:rPr>
              <a:t>外邦人进入犹太人的教会</a:t>
            </a:r>
            <a:r>
              <a:rPr lang="en-US" altLang="zh-CN" sz="4000" b="1" dirty="0">
                <a:solidFill>
                  <a:srgbClr val="FFFFFF"/>
                </a:solidFill>
                <a:latin typeface="SimSun" charset="0"/>
                <a:ea typeface="SimSun" charset="0"/>
                <a:cs typeface="SimSun" charset="0"/>
              </a:rPr>
              <a:t>	</a:t>
            </a:r>
          </a:p>
          <a:p>
            <a:pPr eaLnBrk="1" hangingPunct="1">
              <a:defRPr/>
            </a:pPr>
            <a:r>
              <a:rPr lang="zh-CN" altLang="en-US" sz="4000" b="1" dirty="0">
                <a:solidFill>
                  <a:srgbClr val="FFFFFF"/>
                </a:solidFill>
                <a:latin typeface="SimSun" charset="0"/>
                <a:ea typeface="SimSun" charset="0"/>
                <a:cs typeface="SimSun" charset="0"/>
              </a:rPr>
              <a:t>犹太人对外邦人的仇恨由来已久</a:t>
            </a:r>
            <a:endParaRPr lang="en-US" altLang="zh-CN" sz="4000" b="1" dirty="0">
              <a:solidFill>
                <a:srgbClr val="FFFFFF"/>
              </a:solidFill>
              <a:latin typeface="SimSun" charset="0"/>
              <a:ea typeface="SimSun" charset="0"/>
              <a:cs typeface="SimSun" charset="0"/>
            </a:endParaRPr>
          </a:p>
        </p:txBody>
      </p:sp>
      <p:sp>
        <p:nvSpPr>
          <p:cNvPr id="249860" name="Text Box 4"/>
          <p:cNvSpPr txBox="1">
            <a:spLocks noChangeArrowheads="1"/>
          </p:cNvSpPr>
          <p:nvPr/>
        </p:nvSpPr>
        <p:spPr bwMode="auto">
          <a:xfrm>
            <a:off x="1219200" y="3802064"/>
            <a:ext cx="2286000" cy="590064"/>
          </a:xfrm>
          <a:prstGeom prst="rect">
            <a:avLst/>
          </a:prstGeom>
          <a:noFill/>
          <a:ln w="9525">
            <a:noFill/>
            <a:miter lim="800000"/>
            <a:headEnd/>
            <a:tailEnd/>
          </a:ln>
          <a:effectLst/>
        </p:spPr>
        <p:txBody>
          <a:bodyPr lIns="91358" tIns="45679" rIns="91358" bIns="45679">
            <a:spAutoFit/>
          </a:bodyPr>
          <a:lstStyle>
            <a:lvl1pPr>
              <a:defRPr sz="2400">
                <a:solidFill>
                  <a:schemeClr val="tx1"/>
                </a:solidFill>
                <a:latin typeface="Arial" charset="0"/>
                <a:ea typeface="SimSun" charset="0"/>
                <a:cs typeface="SimSun" charset="0"/>
              </a:defRPr>
            </a:lvl1pPr>
            <a:lvl2pPr marL="37931725" indent="-37474525">
              <a:defRPr sz="24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400">
                <a:solidFill>
                  <a:schemeClr val="tx1"/>
                </a:solidFill>
                <a:latin typeface="Arial" charset="0"/>
                <a:ea typeface="SimSun" charset="0"/>
                <a:cs typeface="SimSun" charset="0"/>
              </a:defRPr>
            </a:lvl4pPr>
            <a:lvl5pPr>
              <a:defRPr sz="2400">
                <a:solidFill>
                  <a:schemeClr val="tx1"/>
                </a:solidFill>
                <a:latin typeface="Arial" charset="0"/>
                <a:ea typeface="SimSun" charset="0"/>
                <a:cs typeface="SimSun" charset="0"/>
              </a:defRPr>
            </a:lvl5pPr>
            <a:lvl6pPr marL="457200" eaLnBrk="0" fontAlgn="base" hangingPunct="0">
              <a:spcBef>
                <a:spcPct val="0"/>
              </a:spcBef>
              <a:spcAft>
                <a:spcPct val="0"/>
              </a:spcAft>
              <a:defRPr sz="2400">
                <a:solidFill>
                  <a:schemeClr val="tx1"/>
                </a:solidFill>
                <a:latin typeface="Arial" charset="0"/>
                <a:ea typeface="SimSun" charset="0"/>
                <a:cs typeface="SimSun" charset="0"/>
              </a:defRPr>
            </a:lvl6pPr>
            <a:lvl7pPr marL="914400" eaLnBrk="0" fontAlgn="base" hangingPunct="0">
              <a:spcBef>
                <a:spcPct val="0"/>
              </a:spcBef>
              <a:spcAft>
                <a:spcPct val="0"/>
              </a:spcAft>
              <a:defRPr sz="2400">
                <a:solidFill>
                  <a:schemeClr val="tx1"/>
                </a:solidFill>
                <a:latin typeface="Arial" charset="0"/>
                <a:ea typeface="SimSun" charset="0"/>
                <a:cs typeface="SimSun" charset="0"/>
              </a:defRPr>
            </a:lvl7pPr>
            <a:lvl8pPr marL="1371600" eaLnBrk="0" fontAlgn="base" hangingPunct="0">
              <a:spcBef>
                <a:spcPct val="0"/>
              </a:spcBef>
              <a:spcAft>
                <a:spcPct val="0"/>
              </a:spcAft>
              <a:defRPr sz="2400">
                <a:solidFill>
                  <a:schemeClr val="tx1"/>
                </a:solidFill>
                <a:latin typeface="Arial" charset="0"/>
                <a:ea typeface="SimSun" charset="0"/>
                <a:cs typeface="SimSun" charset="0"/>
              </a:defRPr>
            </a:lvl8pPr>
            <a:lvl9pPr marL="1828800" eaLnBrk="0" fontAlgn="base" hangingPunct="0">
              <a:spcBef>
                <a:spcPct val="0"/>
              </a:spcBef>
              <a:spcAft>
                <a:spcPct val="0"/>
              </a:spcAft>
              <a:defRPr sz="2400">
                <a:solidFill>
                  <a:schemeClr val="tx1"/>
                </a:solidFill>
                <a:latin typeface="Arial" charset="0"/>
                <a:ea typeface="SimSun" charset="0"/>
                <a:cs typeface="SimSun"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zh-CN" altLang="en-US" sz="3200" b="1" i="0" u="none" strike="noStrike" kern="1200" cap="none" spc="0" normalizeH="0" baseline="0" noProof="0" dirty="0">
                <a:ln>
                  <a:noFill/>
                </a:ln>
                <a:solidFill>
                  <a:srgbClr val="FFFFFF"/>
                </a:solidFill>
                <a:effectLst/>
                <a:uLnTx/>
                <a:uFillTx/>
                <a:latin typeface="Arial Black" charset="0"/>
                <a:ea typeface="SimHei" charset="0"/>
                <a:cs typeface="SimHei" charset="0"/>
              </a:rPr>
              <a:t>白人</a:t>
            </a:r>
            <a:endParaRPr kumimoji="0" lang="en-US" sz="3200" b="1" i="0" u="none" strike="noStrike" kern="1200" cap="none" spc="0" normalizeH="0" baseline="0" noProof="0" dirty="0">
              <a:ln>
                <a:noFill/>
              </a:ln>
              <a:solidFill>
                <a:srgbClr val="FFFFFF"/>
              </a:solidFill>
              <a:effectLst/>
              <a:uLnTx/>
              <a:uFillTx/>
              <a:latin typeface="Arial Black" charset="0"/>
              <a:ea typeface="SimHei" charset="0"/>
              <a:cs typeface="SimHei" charset="0"/>
            </a:endParaRPr>
          </a:p>
        </p:txBody>
      </p:sp>
      <p:sp>
        <p:nvSpPr>
          <p:cNvPr id="249861" name="Text Box 5"/>
          <p:cNvSpPr txBox="1">
            <a:spLocks noChangeArrowheads="1"/>
          </p:cNvSpPr>
          <p:nvPr/>
        </p:nvSpPr>
        <p:spPr bwMode="auto">
          <a:xfrm>
            <a:off x="5867400" y="3802064"/>
            <a:ext cx="2286000" cy="590064"/>
          </a:xfrm>
          <a:prstGeom prst="rect">
            <a:avLst/>
          </a:prstGeom>
          <a:noFill/>
          <a:ln w="9525">
            <a:noFill/>
            <a:miter lim="800000"/>
            <a:headEnd/>
            <a:tailEnd/>
          </a:ln>
          <a:effectLst/>
        </p:spPr>
        <p:txBody>
          <a:bodyPr lIns="91358" tIns="45679" rIns="91358" bIns="45679">
            <a:spAutoFit/>
          </a:bodyPr>
          <a:lstStyle>
            <a:lvl1pPr>
              <a:defRPr sz="2400">
                <a:solidFill>
                  <a:schemeClr val="tx1"/>
                </a:solidFill>
                <a:latin typeface="Arial" charset="0"/>
                <a:ea typeface="SimSun" charset="0"/>
                <a:cs typeface="SimSun" charset="0"/>
              </a:defRPr>
            </a:lvl1pPr>
            <a:lvl2pPr marL="37931725" indent="-37474525">
              <a:defRPr sz="24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400">
                <a:solidFill>
                  <a:schemeClr val="tx1"/>
                </a:solidFill>
                <a:latin typeface="Arial" charset="0"/>
                <a:ea typeface="SimSun" charset="0"/>
                <a:cs typeface="SimSun" charset="0"/>
              </a:defRPr>
            </a:lvl4pPr>
            <a:lvl5pPr>
              <a:defRPr sz="2400">
                <a:solidFill>
                  <a:schemeClr val="tx1"/>
                </a:solidFill>
                <a:latin typeface="Arial" charset="0"/>
                <a:ea typeface="SimSun" charset="0"/>
                <a:cs typeface="SimSun" charset="0"/>
              </a:defRPr>
            </a:lvl5pPr>
            <a:lvl6pPr marL="457200" eaLnBrk="0" fontAlgn="base" hangingPunct="0">
              <a:spcBef>
                <a:spcPct val="0"/>
              </a:spcBef>
              <a:spcAft>
                <a:spcPct val="0"/>
              </a:spcAft>
              <a:defRPr sz="2400">
                <a:solidFill>
                  <a:schemeClr val="tx1"/>
                </a:solidFill>
                <a:latin typeface="Arial" charset="0"/>
                <a:ea typeface="SimSun" charset="0"/>
                <a:cs typeface="SimSun" charset="0"/>
              </a:defRPr>
            </a:lvl6pPr>
            <a:lvl7pPr marL="914400" eaLnBrk="0" fontAlgn="base" hangingPunct="0">
              <a:spcBef>
                <a:spcPct val="0"/>
              </a:spcBef>
              <a:spcAft>
                <a:spcPct val="0"/>
              </a:spcAft>
              <a:defRPr sz="2400">
                <a:solidFill>
                  <a:schemeClr val="tx1"/>
                </a:solidFill>
                <a:latin typeface="Arial" charset="0"/>
                <a:ea typeface="SimSun" charset="0"/>
                <a:cs typeface="SimSun" charset="0"/>
              </a:defRPr>
            </a:lvl7pPr>
            <a:lvl8pPr marL="1371600" eaLnBrk="0" fontAlgn="base" hangingPunct="0">
              <a:spcBef>
                <a:spcPct val="0"/>
              </a:spcBef>
              <a:spcAft>
                <a:spcPct val="0"/>
              </a:spcAft>
              <a:defRPr sz="2400">
                <a:solidFill>
                  <a:schemeClr val="tx1"/>
                </a:solidFill>
                <a:latin typeface="Arial" charset="0"/>
                <a:ea typeface="SimSun" charset="0"/>
                <a:cs typeface="SimSun" charset="0"/>
              </a:defRPr>
            </a:lvl8pPr>
            <a:lvl9pPr marL="1828800" eaLnBrk="0" fontAlgn="base" hangingPunct="0">
              <a:spcBef>
                <a:spcPct val="0"/>
              </a:spcBef>
              <a:spcAft>
                <a:spcPct val="0"/>
              </a:spcAft>
              <a:defRPr sz="2400">
                <a:solidFill>
                  <a:schemeClr val="tx1"/>
                </a:solidFill>
                <a:latin typeface="Arial" charset="0"/>
                <a:ea typeface="SimSun" charset="0"/>
                <a:cs typeface="SimSun"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zh-CN" altLang="en-US" sz="3200" b="1" i="0" u="none" strike="noStrike" kern="1200" cap="none" spc="0" normalizeH="0" baseline="0" noProof="0">
                <a:ln>
                  <a:noFill/>
                </a:ln>
                <a:solidFill>
                  <a:srgbClr val="FFFFFF"/>
                </a:solidFill>
                <a:effectLst/>
                <a:uLnTx/>
                <a:uFillTx/>
                <a:latin typeface="Arial Black" charset="0"/>
                <a:ea typeface="SimHei" charset="0"/>
                <a:cs typeface="SimHei" charset="0"/>
              </a:rPr>
              <a:t>黑人</a:t>
            </a:r>
            <a:endParaRPr kumimoji="0" lang="en-US" sz="3200" b="1" i="0" u="none" strike="noStrike" kern="1200" cap="none" spc="0" normalizeH="0" baseline="0" noProof="0">
              <a:ln>
                <a:noFill/>
              </a:ln>
              <a:solidFill>
                <a:srgbClr val="FFFFFF"/>
              </a:solidFill>
              <a:effectLst/>
              <a:uLnTx/>
              <a:uFillTx/>
              <a:latin typeface="Arial Black" charset="0"/>
              <a:ea typeface="SimHei" charset="0"/>
              <a:cs typeface="SimHei" charset="0"/>
            </a:endParaRPr>
          </a:p>
        </p:txBody>
      </p:sp>
      <p:sp>
        <p:nvSpPr>
          <p:cNvPr id="249862" name="Text Box 6"/>
          <p:cNvSpPr txBox="1">
            <a:spLocks noChangeArrowheads="1"/>
          </p:cNvSpPr>
          <p:nvPr/>
        </p:nvSpPr>
        <p:spPr bwMode="auto">
          <a:xfrm>
            <a:off x="1219200" y="4730751"/>
            <a:ext cx="2286000" cy="590064"/>
          </a:xfrm>
          <a:prstGeom prst="rect">
            <a:avLst/>
          </a:prstGeom>
          <a:noFill/>
          <a:ln w="9525">
            <a:noFill/>
            <a:miter lim="800000"/>
            <a:headEnd/>
            <a:tailEnd/>
          </a:ln>
          <a:effectLst/>
        </p:spPr>
        <p:txBody>
          <a:bodyPr lIns="91358" tIns="45679" rIns="91358" bIns="45679">
            <a:spAutoFit/>
          </a:bodyPr>
          <a:lstStyle>
            <a:lvl1pPr>
              <a:defRPr sz="2400">
                <a:solidFill>
                  <a:schemeClr val="tx1"/>
                </a:solidFill>
                <a:latin typeface="Arial" charset="0"/>
                <a:ea typeface="SimSun" charset="0"/>
                <a:cs typeface="SimSun" charset="0"/>
              </a:defRPr>
            </a:lvl1pPr>
            <a:lvl2pPr marL="37931725" indent="-37474525">
              <a:defRPr sz="24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400">
                <a:solidFill>
                  <a:schemeClr val="tx1"/>
                </a:solidFill>
                <a:latin typeface="Arial" charset="0"/>
                <a:ea typeface="SimSun" charset="0"/>
                <a:cs typeface="SimSun" charset="0"/>
              </a:defRPr>
            </a:lvl4pPr>
            <a:lvl5pPr>
              <a:defRPr sz="2400">
                <a:solidFill>
                  <a:schemeClr val="tx1"/>
                </a:solidFill>
                <a:latin typeface="Arial" charset="0"/>
                <a:ea typeface="SimSun" charset="0"/>
                <a:cs typeface="SimSun" charset="0"/>
              </a:defRPr>
            </a:lvl5pPr>
            <a:lvl6pPr marL="457200" eaLnBrk="0" fontAlgn="base" hangingPunct="0">
              <a:spcBef>
                <a:spcPct val="0"/>
              </a:spcBef>
              <a:spcAft>
                <a:spcPct val="0"/>
              </a:spcAft>
              <a:defRPr sz="2400">
                <a:solidFill>
                  <a:schemeClr val="tx1"/>
                </a:solidFill>
                <a:latin typeface="Arial" charset="0"/>
                <a:ea typeface="SimSun" charset="0"/>
                <a:cs typeface="SimSun" charset="0"/>
              </a:defRPr>
            </a:lvl6pPr>
            <a:lvl7pPr marL="914400" eaLnBrk="0" fontAlgn="base" hangingPunct="0">
              <a:spcBef>
                <a:spcPct val="0"/>
              </a:spcBef>
              <a:spcAft>
                <a:spcPct val="0"/>
              </a:spcAft>
              <a:defRPr sz="2400">
                <a:solidFill>
                  <a:schemeClr val="tx1"/>
                </a:solidFill>
                <a:latin typeface="Arial" charset="0"/>
                <a:ea typeface="SimSun" charset="0"/>
                <a:cs typeface="SimSun" charset="0"/>
              </a:defRPr>
            </a:lvl7pPr>
            <a:lvl8pPr marL="1371600" eaLnBrk="0" fontAlgn="base" hangingPunct="0">
              <a:spcBef>
                <a:spcPct val="0"/>
              </a:spcBef>
              <a:spcAft>
                <a:spcPct val="0"/>
              </a:spcAft>
              <a:defRPr sz="2400">
                <a:solidFill>
                  <a:schemeClr val="tx1"/>
                </a:solidFill>
                <a:latin typeface="Arial" charset="0"/>
                <a:ea typeface="SimSun" charset="0"/>
                <a:cs typeface="SimSun" charset="0"/>
              </a:defRPr>
            </a:lvl8pPr>
            <a:lvl9pPr marL="1828800" eaLnBrk="0" fontAlgn="base" hangingPunct="0">
              <a:spcBef>
                <a:spcPct val="0"/>
              </a:spcBef>
              <a:spcAft>
                <a:spcPct val="0"/>
              </a:spcAft>
              <a:defRPr sz="2400">
                <a:solidFill>
                  <a:schemeClr val="tx1"/>
                </a:solidFill>
                <a:latin typeface="Arial" charset="0"/>
                <a:ea typeface="SimSun" charset="0"/>
                <a:cs typeface="SimSun"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zh-CN" altLang="en-US" sz="3200" b="1" i="0" u="none" strike="noStrike" kern="1200" cap="none" spc="0" normalizeH="0" baseline="0" noProof="0">
                <a:ln>
                  <a:noFill/>
                </a:ln>
                <a:solidFill>
                  <a:srgbClr val="FFFFFF"/>
                </a:solidFill>
                <a:effectLst/>
                <a:uLnTx/>
                <a:uFillTx/>
                <a:latin typeface="Arial Black" charset="0"/>
                <a:ea typeface="SimHei" charset="0"/>
                <a:cs typeface="SimHei" charset="0"/>
              </a:rPr>
              <a:t>华人</a:t>
            </a:r>
            <a:endParaRPr kumimoji="0" lang="en-US" sz="3200" b="1" i="0" u="none" strike="noStrike" kern="1200" cap="none" spc="0" normalizeH="0" baseline="0" noProof="0">
              <a:ln>
                <a:noFill/>
              </a:ln>
              <a:solidFill>
                <a:srgbClr val="FFFFFF"/>
              </a:solidFill>
              <a:effectLst/>
              <a:uLnTx/>
              <a:uFillTx/>
              <a:latin typeface="Arial Black" charset="0"/>
              <a:ea typeface="SimHei" charset="0"/>
              <a:cs typeface="SimHei" charset="0"/>
            </a:endParaRPr>
          </a:p>
        </p:txBody>
      </p:sp>
      <p:sp>
        <p:nvSpPr>
          <p:cNvPr id="249863" name="Text Box 7"/>
          <p:cNvSpPr txBox="1">
            <a:spLocks noChangeArrowheads="1"/>
          </p:cNvSpPr>
          <p:nvPr/>
        </p:nvSpPr>
        <p:spPr bwMode="auto">
          <a:xfrm>
            <a:off x="5867400" y="4730751"/>
            <a:ext cx="2286000" cy="590064"/>
          </a:xfrm>
          <a:prstGeom prst="rect">
            <a:avLst/>
          </a:prstGeom>
          <a:noFill/>
          <a:ln w="9525">
            <a:noFill/>
            <a:miter lim="800000"/>
            <a:headEnd/>
            <a:tailEnd/>
          </a:ln>
          <a:effectLst/>
        </p:spPr>
        <p:txBody>
          <a:bodyPr lIns="91358" tIns="45679" rIns="91358" bIns="45679">
            <a:spAutoFit/>
          </a:bodyPr>
          <a:lstStyle>
            <a:lvl1pPr>
              <a:defRPr sz="2400">
                <a:solidFill>
                  <a:schemeClr val="tx1"/>
                </a:solidFill>
                <a:latin typeface="Arial" charset="0"/>
                <a:ea typeface="SimSun" charset="0"/>
                <a:cs typeface="SimSun" charset="0"/>
              </a:defRPr>
            </a:lvl1pPr>
            <a:lvl2pPr marL="37931725" indent="-37474525">
              <a:defRPr sz="24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400">
                <a:solidFill>
                  <a:schemeClr val="tx1"/>
                </a:solidFill>
                <a:latin typeface="Arial" charset="0"/>
                <a:ea typeface="SimSun" charset="0"/>
                <a:cs typeface="SimSun" charset="0"/>
              </a:defRPr>
            </a:lvl4pPr>
            <a:lvl5pPr>
              <a:defRPr sz="2400">
                <a:solidFill>
                  <a:schemeClr val="tx1"/>
                </a:solidFill>
                <a:latin typeface="Arial" charset="0"/>
                <a:ea typeface="SimSun" charset="0"/>
                <a:cs typeface="SimSun" charset="0"/>
              </a:defRPr>
            </a:lvl5pPr>
            <a:lvl6pPr marL="457200" eaLnBrk="0" fontAlgn="base" hangingPunct="0">
              <a:spcBef>
                <a:spcPct val="0"/>
              </a:spcBef>
              <a:spcAft>
                <a:spcPct val="0"/>
              </a:spcAft>
              <a:defRPr sz="2400">
                <a:solidFill>
                  <a:schemeClr val="tx1"/>
                </a:solidFill>
                <a:latin typeface="Arial" charset="0"/>
                <a:ea typeface="SimSun" charset="0"/>
                <a:cs typeface="SimSun" charset="0"/>
              </a:defRPr>
            </a:lvl6pPr>
            <a:lvl7pPr marL="914400" eaLnBrk="0" fontAlgn="base" hangingPunct="0">
              <a:spcBef>
                <a:spcPct val="0"/>
              </a:spcBef>
              <a:spcAft>
                <a:spcPct val="0"/>
              </a:spcAft>
              <a:defRPr sz="2400">
                <a:solidFill>
                  <a:schemeClr val="tx1"/>
                </a:solidFill>
                <a:latin typeface="Arial" charset="0"/>
                <a:ea typeface="SimSun" charset="0"/>
                <a:cs typeface="SimSun" charset="0"/>
              </a:defRPr>
            </a:lvl7pPr>
            <a:lvl8pPr marL="1371600" eaLnBrk="0" fontAlgn="base" hangingPunct="0">
              <a:spcBef>
                <a:spcPct val="0"/>
              </a:spcBef>
              <a:spcAft>
                <a:spcPct val="0"/>
              </a:spcAft>
              <a:defRPr sz="2400">
                <a:solidFill>
                  <a:schemeClr val="tx1"/>
                </a:solidFill>
                <a:latin typeface="Arial" charset="0"/>
                <a:ea typeface="SimSun" charset="0"/>
                <a:cs typeface="SimSun" charset="0"/>
              </a:defRPr>
            </a:lvl8pPr>
            <a:lvl9pPr marL="1828800" eaLnBrk="0" fontAlgn="base" hangingPunct="0">
              <a:spcBef>
                <a:spcPct val="0"/>
              </a:spcBef>
              <a:spcAft>
                <a:spcPct val="0"/>
              </a:spcAft>
              <a:defRPr sz="2400">
                <a:solidFill>
                  <a:schemeClr val="tx1"/>
                </a:solidFill>
                <a:latin typeface="Arial" charset="0"/>
                <a:ea typeface="SimSun" charset="0"/>
                <a:cs typeface="SimSun"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zh-CN" altLang="en-US" sz="3200" b="1" i="0" u="none" strike="noStrike" kern="1200" cap="none" spc="0" normalizeH="0" baseline="0" noProof="0">
                <a:ln>
                  <a:noFill/>
                </a:ln>
                <a:solidFill>
                  <a:srgbClr val="FFFFFF"/>
                </a:solidFill>
                <a:effectLst/>
                <a:uLnTx/>
                <a:uFillTx/>
                <a:latin typeface="Arial Black" charset="0"/>
                <a:ea typeface="SimHei" charset="0"/>
                <a:cs typeface="SimHei" charset="0"/>
              </a:rPr>
              <a:t>马来人</a:t>
            </a:r>
            <a:endParaRPr kumimoji="0" lang="en-US" sz="3200" b="1" i="0" u="none" strike="noStrike" kern="1200" cap="none" spc="0" normalizeH="0" baseline="0" noProof="0">
              <a:ln>
                <a:noFill/>
              </a:ln>
              <a:solidFill>
                <a:srgbClr val="FFFFFF"/>
              </a:solidFill>
              <a:effectLst/>
              <a:uLnTx/>
              <a:uFillTx/>
              <a:latin typeface="Arial Black" charset="0"/>
              <a:ea typeface="SimHei" charset="0"/>
              <a:cs typeface="SimHei" charset="0"/>
            </a:endParaRPr>
          </a:p>
        </p:txBody>
      </p:sp>
      <p:sp>
        <p:nvSpPr>
          <p:cNvPr id="249864" name="Text Box 8"/>
          <p:cNvSpPr txBox="1">
            <a:spLocks noChangeArrowheads="1"/>
          </p:cNvSpPr>
          <p:nvPr/>
        </p:nvSpPr>
        <p:spPr bwMode="auto">
          <a:xfrm>
            <a:off x="1219200" y="5645151"/>
            <a:ext cx="2286000" cy="590064"/>
          </a:xfrm>
          <a:prstGeom prst="rect">
            <a:avLst/>
          </a:prstGeom>
          <a:noFill/>
          <a:ln w="9525">
            <a:noFill/>
            <a:miter lim="800000"/>
            <a:headEnd/>
            <a:tailEnd/>
          </a:ln>
          <a:effectLst/>
        </p:spPr>
        <p:txBody>
          <a:bodyPr lIns="91358" tIns="45679" rIns="91358" bIns="45679">
            <a:spAutoFit/>
          </a:bodyPr>
          <a:lstStyle>
            <a:lvl1pPr>
              <a:defRPr sz="2400">
                <a:solidFill>
                  <a:schemeClr val="tx1"/>
                </a:solidFill>
                <a:latin typeface="Arial" charset="0"/>
                <a:ea typeface="SimSun" charset="0"/>
                <a:cs typeface="SimSun" charset="0"/>
              </a:defRPr>
            </a:lvl1pPr>
            <a:lvl2pPr marL="37931725" indent="-37474525">
              <a:defRPr sz="24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400">
                <a:solidFill>
                  <a:schemeClr val="tx1"/>
                </a:solidFill>
                <a:latin typeface="Arial" charset="0"/>
                <a:ea typeface="SimSun" charset="0"/>
                <a:cs typeface="SimSun" charset="0"/>
              </a:defRPr>
            </a:lvl4pPr>
            <a:lvl5pPr>
              <a:defRPr sz="2400">
                <a:solidFill>
                  <a:schemeClr val="tx1"/>
                </a:solidFill>
                <a:latin typeface="Arial" charset="0"/>
                <a:ea typeface="SimSun" charset="0"/>
                <a:cs typeface="SimSun" charset="0"/>
              </a:defRPr>
            </a:lvl5pPr>
            <a:lvl6pPr marL="457200" eaLnBrk="0" fontAlgn="base" hangingPunct="0">
              <a:spcBef>
                <a:spcPct val="0"/>
              </a:spcBef>
              <a:spcAft>
                <a:spcPct val="0"/>
              </a:spcAft>
              <a:defRPr sz="2400">
                <a:solidFill>
                  <a:schemeClr val="tx1"/>
                </a:solidFill>
                <a:latin typeface="Arial" charset="0"/>
                <a:ea typeface="SimSun" charset="0"/>
                <a:cs typeface="SimSun" charset="0"/>
              </a:defRPr>
            </a:lvl6pPr>
            <a:lvl7pPr marL="914400" eaLnBrk="0" fontAlgn="base" hangingPunct="0">
              <a:spcBef>
                <a:spcPct val="0"/>
              </a:spcBef>
              <a:spcAft>
                <a:spcPct val="0"/>
              </a:spcAft>
              <a:defRPr sz="2400">
                <a:solidFill>
                  <a:schemeClr val="tx1"/>
                </a:solidFill>
                <a:latin typeface="Arial" charset="0"/>
                <a:ea typeface="SimSun" charset="0"/>
                <a:cs typeface="SimSun" charset="0"/>
              </a:defRPr>
            </a:lvl7pPr>
            <a:lvl8pPr marL="1371600" eaLnBrk="0" fontAlgn="base" hangingPunct="0">
              <a:spcBef>
                <a:spcPct val="0"/>
              </a:spcBef>
              <a:spcAft>
                <a:spcPct val="0"/>
              </a:spcAft>
              <a:defRPr sz="2400">
                <a:solidFill>
                  <a:schemeClr val="tx1"/>
                </a:solidFill>
                <a:latin typeface="Arial" charset="0"/>
                <a:ea typeface="SimSun" charset="0"/>
                <a:cs typeface="SimSun" charset="0"/>
              </a:defRPr>
            </a:lvl8pPr>
            <a:lvl9pPr marL="1828800" eaLnBrk="0" fontAlgn="base" hangingPunct="0">
              <a:spcBef>
                <a:spcPct val="0"/>
              </a:spcBef>
              <a:spcAft>
                <a:spcPct val="0"/>
              </a:spcAft>
              <a:defRPr sz="2400">
                <a:solidFill>
                  <a:schemeClr val="tx1"/>
                </a:solidFill>
                <a:latin typeface="Arial" charset="0"/>
                <a:ea typeface="SimSun" charset="0"/>
                <a:cs typeface="SimSun"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zh-CN" altLang="en-US" sz="3200" b="1" i="0" u="none" strike="noStrike" kern="1200" cap="none" spc="0" normalizeH="0" baseline="0" noProof="0">
                <a:ln>
                  <a:noFill/>
                </a:ln>
                <a:solidFill>
                  <a:srgbClr val="FFFFFF"/>
                </a:solidFill>
                <a:effectLst/>
                <a:uLnTx/>
                <a:uFillTx/>
                <a:latin typeface="Arial Black" charset="0"/>
                <a:ea typeface="SimHei" charset="0"/>
                <a:cs typeface="SimHei" charset="0"/>
              </a:rPr>
              <a:t>犹太人</a:t>
            </a:r>
            <a:endParaRPr kumimoji="0" lang="en-US" sz="3200" b="1" i="0" u="none" strike="noStrike" kern="1200" cap="none" spc="0" normalizeH="0" baseline="0" noProof="0">
              <a:ln>
                <a:noFill/>
              </a:ln>
              <a:solidFill>
                <a:srgbClr val="FFFFFF"/>
              </a:solidFill>
              <a:effectLst/>
              <a:uLnTx/>
              <a:uFillTx/>
              <a:latin typeface="Arial Black" charset="0"/>
              <a:ea typeface="SimHei" charset="0"/>
              <a:cs typeface="SimHei" charset="0"/>
            </a:endParaRPr>
          </a:p>
        </p:txBody>
      </p:sp>
      <p:sp>
        <p:nvSpPr>
          <p:cNvPr id="249865" name="Text Box 9"/>
          <p:cNvSpPr txBox="1">
            <a:spLocks noChangeArrowheads="1"/>
          </p:cNvSpPr>
          <p:nvPr/>
        </p:nvSpPr>
        <p:spPr bwMode="auto">
          <a:xfrm>
            <a:off x="5867400" y="5645151"/>
            <a:ext cx="2286000" cy="590064"/>
          </a:xfrm>
          <a:prstGeom prst="rect">
            <a:avLst/>
          </a:prstGeom>
          <a:noFill/>
          <a:ln w="9525">
            <a:noFill/>
            <a:miter lim="800000"/>
            <a:headEnd/>
            <a:tailEnd/>
          </a:ln>
          <a:effectLst/>
        </p:spPr>
        <p:txBody>
          <a:bodyPr lIns="91358" tIns="45679" rIns="91358" bIns="45679">
            <a:spAutoFit/>
          </a:bodyPr>
          <a:lstStyle>
            <a:lvl1pPr>
              <a:defRPr sz="2400">
                <a:solidFill>
                  <a:schemeClr val="tx1"/>
                </a:solidFill>
                <a:latin typeface="Arial" charset="0"/>
                <a:ea typeface="SimSun" charset="0"/>
                <a:cs typeface="SimSun" charset="0"/>
              </a:defRPr>
            </a:lvl1pPr>
            <a:lvl2pPr marL="37931725" indent="-37474525">
              <a:defRPr sz="24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400">
                <a:solidFill>
                  <a:schemeClr val="tx1"/>
                </a:solidFill>
                <a:latin typeface="Arial" charset="0"/>
                <a:ea typeface="SimSun" charset="0"/>
                <a:cs typeface="SimSun" charset="0"/>
              </a:defRPr>
            </a:lvl4pPr>
            <a:lvl5pPr>
              <a:defRPr sz="2400">
                <a:solidFill>
                  <a:schemeClr val="tx1"/>
                </a:solidFill>
                <a:latin typeface="Arial" charset="0"/>
                <a:ea typeface="SimSun" charset="0"/>
                <a:cs typeface="SimSun" charset="0"/>
              </a:defRPr>
            </a:lvl5pPr>
            <a:lvl6pPr marL="457200" eaLnBrk="0" fontAlgn="base" hangingPunct="0">
              <a:spcBef>
                <a:spcPct val="0"/>
              </a:spcBef>
              <a:spcAft>
                <a:spcPct val="0"/>
              </a:spcAft>
              <a:defRPr sz="2400">
                <a:solidFill>
                  <a:schemeClr val="tx1"/>
                </a:solidFill>
                <a:latin typeface="Arial" charset="0"/>
                <a:ea typeface="SimSun" charset="0"/>
                <a:cs typeface="SimSun" charset="0"/>
              </a:defRPr>
            </a:lvl6pPr>
            <a:lvl7pPr marL="914400" eaLnBrk="0" fontAlgn="base" hangingPunct="0">
              <a:spcBef>
                <a:spcPct val="0"/>
              </a:spcBef>
              <a:spcAft>
                <a:spcPct val="0"/>
              </a:spcAft>
              <a:defRPr sz="2400">
                <a:solidFill>
                  <a:schemeClr val="tx1"/>
                </a:solidFill>
                <a:latin typeface="Arial" charset="0"/>
                <a:ea typeface="SimSun" charset="0"/>
                <a:cs typeface="SimSun" charset="0"/>
              </a:defRPr>
            </a:lvl7pPr>
            <a:lvl8pPr marL="1371600" eaLnBrk="0" fontAlgn="base" hangingPunct="0">
              <a:spcBef>
                <a:spcPct val="0"/>
              </a:spcBef>
              <a:spcAft>
                <a:spcPct val="0"/>
              </a:spcAft>
              <a:defRPr sz="2400">
                <a:solidFill>
                  <a:schemeClr val="tx1"/>
                </a:solidFill>
                <a:latin typeface="Arial" charset="0"/>
                <a:ea typeface="SimSun" charset="0"/>
                <a:cs typeface="SimSun" charset="0"/>
              </a:defRPr>
            </a:lvl8pPr>
            <a:lvl9pPr marL="1828800" eaLnBrk="0" fontAlgn="base" hangingPunct="0">
              <a:spcBef>
                <a:spcPct val="0"/>
              </a:spcBef>
              <a:spcAft>
                <a:spcPct val="0"/>
              </a:spcAft>
              <a:defRPr sz="2400">
                <a:solidFill>
                  <a:schemeClr val="tx1"/>
                </a:solidFill>
                <a:latin typeface="Arial" charset="0"/>
                <a:ea typeface="SimSun" charset="0"/>
                <a:cs typeface="SimSun"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zh-CN" altLang="en-US" sz="3200" b="1" i="0" u="none" strike="noStrike" kern="1200" cap="none" spc="0" normalizeH="0" baseline="0" noProof="0">
                <a:ln>
                  <a:noFill/>
                </a:ln>
                <a:solidFill>
                  <a:srgbClr val="FFFFFF"/>
                </a:solidFill>
                <a:effectLst/>
                <a:uLnTx/>
                <a:uFillTx/>
                <a:latin typeface="Arial Black" charset="0"/>
                <a:ea typeface="SimHei" charset="0"/>
                <a:cs typeface="SimHei" charset="0"/>
              </a:rPr>
              <a:t>外邦人</a:t>
            </a:r>
            <a:endParaRPr kumimoji="0" lang="en-US" sz="3200" b="1" i="0" u="none" strike="noStrike" kern="1200" cap="none" spc="0" normalizeH="0" baseline="0" noProof="0">
              <a:ln>
                <a:noFill/>
              </a:ln>
              <a:solidFill>
                <a:srgbClr val="FFFFFF"/>
              </a:solidFill>
              <a:effectLst/>
              <a:uLnTx/>
              <a:uFillTx/>
              <a:latin typeface="Arial Black" charset="0"/>
              <a:ea typeface="SimHei" charset="0"/>
              <a:cs typeface="SimHei" charset="0"/>
            </a:endParaRPr>
          </a:p>
        </p:txBody>
      </p:sp>
      <p:sp>
        <p:nvSpPr>
          <p:cNvPr id="13" name="Firewall" descr="Granite"/>
          <p:cNvSpPr>
            <a:spLocks noEditPoints="1" noChangeArrowheads="1"/>
          </p:cNvSpPr>
          <p:nvPr/>
        </p:nvSpPr>
        <p:spPr bwMode="auto">
          <a:xfrm>
            <a:off x="3498540" y="3573032"/>
            <a:ext cx="1809750" cy="904875"/>
          </a:xfrm>
          <a:custGeom>
            <a:avLst/>
            <a:gdLst>
              <a:gd name="T0" fmla="*/ 0 w 21600"/>
              <a:gd name="T1" fmla="*/ 0 h 21600"/>
              <a:gd name="T2" fmla="*/ 10800 w 21600"/>
              <a:gd name="T3" fmla="*/ 0 h 21600"/>
              <a:gd name="T4" fmla="*/ 21600 w 21600"/>
              <a:gd name="T5" fmla="*/ 0 h 21600"/>
              <a:gd name="T6" fmla="*/ 21060 w 21600"/>
              <a:gd name="T7" fmla="*/ 10800 h 21600"/>
              <a:gd name="T8" fmla="*/ 21060 w 21600"/>
              <a:gd name="T9" fmla="*/ 21600 h 21600"/>
              <a:gd name="T10" fmla="*/ 10800 w 21600"/>
              <a:gd name="T11" fmla="*/ 21600 h 21600"/>
              <a:gd name="T12" fmla="*/ 540 w 21600"/>
              <a:gd name="T13" fmla="*/ 21600 h 21600"/>
              <a:gd name="T14" fmla="*/ 540 w 21600"/>
              <a:gd name="T15" fmla="*/ 10800 h 21600"/>
              <a:gd name="T16" fmla="*/ 761 w 21600"/>
              <a:gd name="T17" fmla="*/ 22454 h 21600"/>
              <a:gd name="T18" fmla="*/ 21069 w 21600"/>
              <a:gd name="T19" fmla="*/ 32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540" y="4628"/>
                </a:moveTo>
                <a:lnTo>
                  <a:pt x="0" y="4628"/>
                </a:lnTo>
                <a:lnTo>
                  <a:pt x="0" y="0"/>
                </a:lnTo>
                <a:lnTo>
                  <a:pt x="21600" y="0"/>
                </a:lnTo>
                <a:lnTo>
                  <a:pt x="21600" y="4628"/>
                </a:lnTo>
                <a:lnTo>
                  <a:pt x="21060" y="4628"/>
                </a:lnTo>
                <a:lnTo>
                  <a:pt x="21060" y="21600"/>
                </a:lnTo>
                <a:lnTo>
                  <a:pt x="540" y="21600"/>
                </a:lnTo>
                <a:lnTo>
                  <a:pt x="540" y="4628"/>
                </a:lnTo>
                <a:close/>
              </a:path>
              <a:path w="21600" h="21600" extrusionOk="0">
                <a:moveTo>
                  <a:pt x="540" y="4628"/>
                </a:moveTo>
                <a:lnTo>
                  <a:pt x="540" y="6171"/>
                </a:lnTo>
                <a:lnTo>
                  <a:pt x="2700" y="6171"/>
                </a:lnTo>
                <a:lnTo>
                  <a:pt x="2700" y="4628"/>
                </a:lnTo>
                <a:lnTo>
                  <a:pt x="540" y="4628"/>
                </a:lnTo>
                <a:close/>
              </a:path>
              <a:path w="21600" h="21600" extrusionOk="0">
                <a:moveTo>
                  <a:pt x="2700" y="4628"/>
                </a:moveTo>
                <a:lnTo>
                  <a:pt x="2700" y="6171"/>
                </a:lnTo>
                <a:lnTo>
                  <a:pt x="4860" y="6171"/>
                </a:lnTo>
                <a:lnTo>
                  <a:pt x="4860" y="4628"/>
                </a:lnTo>
                <a:lnTo>
                  <a:pt x="2700" y="4628"/>
                </a:lnTo>
                <a:close/>
              </a:path>
              <a:path w="21600" h="21600" extrusionOk="0">
                <a:moveTo>
                  <a:pt x="4860" y="4628"/>
                </a:moveTo>
                <a:lnTo>
                  <a:pt x="4860" y="6171"/>
                </a:lnTo>
                <a:lnTo>
                  <a:pt x="7020" y="6171"/>
                </a:lnTo>
                <a:lnTo>
                  <a:pt x="7020" y="4628"/>
                </a:lnTo>
                <a:lnTo>
                  <a:pt x="4860" y="4628"/>
                </a:lnTo>
                <a:close/>
              </a:path>
              <a:path w="21600" h="21600" extrusionOk="0">
                <a:moveTo>
                  <a:pt x="7020" y="4628"/>
                </a:moveTo>
                <a:lnTo>
                  <a:pt x="7020" y="6171"/>
                </a:lnTo>
                <a:lnTo>
                  <a:pt x="9180" y="6171"/>
                </a:lnTo>
                <a:lnTo>
                  <a:pt x="9180" y="4628"/>
                </a:lnTo>
                <a:lnTo>
                  <a:pt x="7020" y="4628"/>
                </a:lnTo>
                <a:close/>
              </a:path>
              <a:path w="21600" h="21600" extrusionOk="0">
                <a:moveTo>
                  <a:pt x="9180" y="4628"/>
                </a:moveTo>
                <a:lnTo>
                  <a:pt x="9180" y="6171"/>
                </a:lnTo>
                <a:lnTo>
                  <a:pt x="11340" y="6171"/>
                </a:lnTo>
                <a:lnTo>
                  <a:pt x="11340" y="4628"/>
                </a:lnTo>
                <a:lnTo>
                  <a:pt x="9180" y="4628"/>
                </a:lnTo>
                <a:close/>
              </a:path>
              <a:path w="21600" h="21600" extrusionOk="0">
                <a:moveTo>
                  <a:pt x="11340" y="4628"/>
                </a:moveTo>
                <a:lnTo>
                  <a:pt x="11340" y="6171"/>
                </a:lnTo>
                <a:lnTo>
                  <a:pt x="13500" y="6171"/>
                </a:lnTo>
                <a:lnTo>
                  <a:pt x="13500" y="4628"/>
                </a:lnTo>
                <a:lnTo>
                  <a:pt x="11340" y="4628"/>
                </a:lnTo>
                <a:close/>
              </a:path>
              <a:path w="21600" h="21600" extrusionOk="0">
                <a:moveTo>
                  <a:pt x="13500" y="4628"/>
                </a:moveTo>
                <a:lnTo>
                  <a:pt x="13500" y="6171"/>
                </a:lnTo>
                <a:lnTo>
                  <a:pt x="15660" y="6171"/>
                </a:lnTo>
                <a:lnTo>
                  <a:pt x="15660" y="4628"/>
                </a:lnTo>
                <a:lnTo>
                  <a:pt x="13500" y="4628"/>
                </a:lnTo>
                <a:close/>
              </a:path>
              <a:path w="21600" h="21600" extrusionOk="0">
                <a:moveTo>
                  <a:pt x="15660" y="4628"/>
                </a:moveTo>
                <a:lnTo>
                  <a:pt x="15660" y="6171"/>
                </a:lnTo>
                <a:lnTo>
                  <a:pt x="17820" y="6171"/>
                </a:lnTo>
                <a:lnTo>
                  <a:pt x="17820" y="4628"/>
                </a:lnTo>
                <a:lnTo>
                  <a:pt x="15660" y="4628"/>
                </a:lnTo>
                <a:close/>
              </a:path>
              <a:path w="21600" h="21600" extrusionOk="0">
                <a:moveTo>
                  <a:pt x="17820" y="4628"/>
                </a:moveTo>
                <a:lnTo>
                  <a:pt x="17820" y="6171"/>
                </a:lnTo>
                <a:lnTo>
                  <a:pt x="19980" y="6171"/>
                </a:lnTo>
                <a:lnTo>
                  <a:pt x="19980" y="4628"/>
                </a:lnTo>
                <a:lnTo>
                  <a:pt x="17820" y="4628"/>
                </a:lnTo>
                <a:close/>
              </a:path>
              <a:path w="21600" h="21600" extrusionOk="0">
                <a:moveTo>
                  <a:pt x="1620" y="6171"/>
                </a:moveTo>
                <a:lnTo>
                  <a:pt x="1620" y="7714"/>
                </a:lnTo>
                <a:lnTo>
                  <a:pt x="3779" y="7714"/>
                </a:lnTo>
                <a:lnTo>
                  <a:pt x="3779" y="6171"/>
                </a:lnTo>
                <a:lnTo>
                  <a:pt x="1620" y="6171"/>
                </a:lnTo>
                <a:close/>
              </a:path>
              <a:path w="21600" h="21600" extrusionOk="0">
                <a:moveTo>
                  <a:pt x="3779" y="6171"/>
                </a:moveTo>
                <a:lnTo>
                  <a:pt x="3779" y="7714"/>
                </a:lnTo>
                <a:lnTo>
                  <a:pt x="5940" y="7714"/>
                </a:lnTo>
                <a:lnTo>
                  <a:pt x="5940" y="6171"/>
                </a:lnTo>
                <a:lnTo>
                  <a:pt x="3779" y="6171"/>
                </a:lnTo>
                <a:close/>
              </a:path>
              <a:path w="21600" h="21600" extrusionOk="0">
                <a:moveTo>
                  <a:pt x="5940" y="6171"/>
                </a:moveTo>
                <a:lnTo>
                  <a:pt x="5940" y="7714"/>
                </a:lnTo>
                <a:lnTo>
                  <a:pt x="8100" y="7714"/>
                </a:lnTo>
                <a:lnTo>
                  <a:pt x="8100" y="6171"/>
                </a:lnTo>
                <a:lnTo>
                  <a:pt x="5940" y="6171"/>
                </a:lnTo>
                <a:close/>
              </a:path>
              <a:path w="21600" h="21600" extrusionOk="0">
                <a:moveTo>
                  <a:pt x="8100" y="6171"/>
                </a:moveTo>
                <a:lnTo>
                  <a:pt x="8100" y="7714"/>
                </a:lnTo>
                <a:lnTo>
                  <a:pt x="10260" y="7714"/>
                </a:lnTo>
                <a:lnTo>
                  <a:pt x="10260" y="6171"/>
                </a:lnTo>
                <a:lnTo>
                  <a:pt x="8100" y="6171"/>
                </a:lnTo>
                <a:close/>
              </a:path>
              <a:path w="21600" h="21600" extrusionOk="0">
                <a:moveTo>
                  <a:pt x="10260" y="6171"/>
                </a:moveTo>
                <a:lnTo>
                  <a:pt x="10260" y="7714"/>
                </a:lnTo>
                <a:lnTo>
                  <a:pt x="12419" y="7714"/>
                </a:lnTo>
                <a:lnTo>
                  <a:pt x="12419" y="6171"/>
                </a:lnTo>
                <a:lnTo>
                  <a:pt x="10260" y="6171"/>
                </a:lnTo>
                <a:close/>
              </a:path>
              <a:path w="21600" h="21600" extrusionOk="0">
                <a:moveTo>
                  <a:pt x="12419" y="6171"/>
                </a:moveTo>
                <a:lnTo>
                  <a:pt x="12419" y="7714"/>
                </a:lnTo>
                <a:lnTo>
                  <a:pt x="14580" y="7714"/>
                </a:lnTo>
                <a:lnTo>
                  <a:pt x="14580" y="6171"/>
                </a:lnTo>
                <a:lnTo>
                  <a:pt x="12419" y="6171"/>
                </a:lnTo>
                <a:close/>
              </a:path>
              <a:path w="21600" h="21600" extrusionOk="0">
                <a:moveTo>
                  <a:pt x="14580" y="6171"/>
                </a:moveTo>
                <a:lnTo>
                  <a:pt x="14580" y="7714"/>
                </a:lnTo>
                <a:lnTo>
                  <a:pt x="16740" y="7714"/>
                </a:lnTo>
                <a:lnTo>
                  <a:pt x="16740" y="6171"/>
                </a:lnTo>
                <a:lnTo>
                  <a:pt x="14580" y="6171"/>
                </a:lnTo>
                <a:close/>
              </a:path>
              <a:path w="21600" h="21600" extrusionOk="0">
                <a:moveTo>
                  <a:pt x="16740" y="6171"/>
                </a:moveTo>
                <a:lnTo>
                  <a:pt x="16740" y="7714"/>
                </a:lnTo>
                <a:lnTo>
                  <a:pt x="18900" y="7714"/>
                </a:lnTo>
                <a:lnTo>
                  <a:pt x="18900" y="6171"/>
                </a:lnTo>
                <a:lnTo>
                  <a:pt x="16740" y="6171"/>
                </a:lnTo>
                <a:close/>
              </a:path>
              <a:path w="21600" h="21600" extrusionOk="0">
                <a:moveTo>
                  <a:pt x="18900" y="6171"/>
                </a:moveTo>
                <a:lnTo>
                  <a:pt x="18900" y="7714"/>
                </a:lnTo>
                <a:lnTo>
                  <a:pt x="21060" y="7714"/>
                </a:lnTo>
                <a:lnTo>
                  <a:pt x="21060" y="6171"/>
                </a:lnTo>
                <a:lnTo>
                  <a:pt x="18900" y="6171"/>
                </a:lnTo>
                <a:close/>
              </a:path>
              <a:path w="21600" h="21600" extrusionOk="0">
                <a:moveTo>
                  <a:pt x="540" y="7714"/>
                </a:moveTo>
                <a:lnTo>
                  <a:pt x="540" y="9257"/>
                </a:lnTo>
                <a:lnTo>
                  <a:pt x="2700" y="9257"/>
                </a:lnTo>
                <a:lnTo>
                  <a:pt x="2700" y="7714"/>
                </a:lnTo>
                <a:lnTo>
                  <a:pt x="540" y="7714"/>
                </a:lnTo>
                <a:close/>
              </a:path>
              <a:path w="21600" h="21600" extrusionOk="0">
                <a:moveTo>
                  <a:pt x="2700" y="7714"/>
                </a:moveTo>
                <a:lnTo>
                  <a:pt x="2700" y="9257"/>
                </a:lnTo>
                <a:lnTo>
                  <a:pt x="4860" y="9257"/>
                </a:lnTo>
                <a:lnTo>
                  <a:pt x="4860" y="7714"/>
                </a:lnTo>
                <a:lnTo>
                  <a:pt x="2700" y="7714"/>
                </a:lnTo>
                <a:close/>
              </a:path>
              <a:path w="21600" h="21600" extrusionOk="0">
                <a:moveTo>
                  <a:pt x="4860" y="7714"/>
                </a:moveTo>
                <a:lnTo>
                  <a:pt x="4860" y="9257"/>
                </a:lnTo>
                <a:lnTo>
                  <a:pt x="7020" y="9257"/>
                </a:lnTo>
                <a:lnTo>
                  <a:pt x="7020" y="7714"/>
                </a:lnTo>
                <a:lnTo>
                  <a:pt x="4860" y="7714"/>
                </a:lnTo>
                <a:close/>
              </a:path>
              <a:path w="21600" h="21600" extrusionOk="0">
                <a:moveTo>
                  <a:pt x="7020" y="7714"/>
                </a:moveTo>
                <a:lnTo>
                  <a:pt x="7020" y="9257"/>
                </a:lnTo>
                <a:lnTo>
                  <a:pt x="9180" y="9257"/>
                </a:lnTo>
                <a:lnTo>
                  <a:pt x="9180" y="7714"/>
                </a:lnTo>
                <a:lnTo>
                  <a:pt x="7020" y="7714"/>
                </a:lnTo>
                <a:close/>
              </a:path>
              <a:path w="21600" h="21600" extrusionOk="0">
                <a:moveTo>
                  <a:pt x="9180" y="7714"/>
                </a:moveTo>
                <a:lnTo>
                  <a:pt x="9180" y="9257"/>
                </a:lnTo>
                <a:lnTo>
                  <a:pt x="11340" y="9257"/>
                </a:lnTo>
                <a:lnTo>
                  <a:pt x="11340" y="7714"/>
                </a:lnTo>
                <a:lnTo>
                  <a:pt x="9180" y="7714"/>
                </a:lnTo>
                <a:close/>
              </a:path>
              <a:path w="21600" h="21600" extrusionOk="0">
                <a:moveTo>
                  <a:pt x="11340" y="7714"/>
                </a:moveTo>
                <a:lnTo>
                  <a:pt x="11340" y="9257"/>
                </a:lnTo>
                <a:lnTo>
                  <a:pt x="13500" y="9257"/>
                </a:lnTo>
                <a:lnTo>
                  <a:pt x="13500" y="7714"/>
                </a:lnTo>
                <a:lnTo>
                  <a:pt x="11340" y="7714"/>
                </a:lnTo>
                <a:close/>
              </a:path>
              <a:path w="21600" h="21600" extrusionOk="0">
                <a:moveTo>
                  <a:pt x="13500" y="7714"/>
                </a:moveTo>
                <a:lnTo>
                  <a:pt x="13500" y="9257"/>
                </a:lnTo>
                <a:lnTo>
                  <a:pt x="15660" y="9257"/>
                </a:lnTo>
                <a:lnTo>
                  <a:pt x="15660" y="7714"/>
                </a:lnTo>
                <a:lnTo>
                  <a:pt x="13500" y="7714"/>
                </a:lnTo>
                <a:close/>
              </a:path>
              <a:path w="21600" h="21600" extrusionOk="0">
                <a:moveTo>
                  <a:pt x="15660" y="7714"/>
                </a:moveTo>
                <a:lnTo>
                  <a:pt x="15660" y="9257"/>
                </a:lnTo>
                <a:lnTo>
                  <a:pt x="17820" y="9257"/>
                </a:lnTo>
                <a:lnTo>
                  <a:pt x="17820" y="7714"/>
                </a:lnTo>
                <a:lnTo>
                  <a:pt x="15660" y="7714"/>
                </a:lnTo>
                <a:close/>
              </a:path>
              <a:path w="21600" h="21600" extrusionOk="0">
                <a:moveTo>
                  <a:pt x="17820" y="7714"/>
                </a:moveTo>
                <a:lnTo>
                  <a:pt x="17820" y="9257"/>
                </a:lnTo>
                <a:lnTo>
                  <a:pt x="19980" y="9257"/>
                </a:lnTo>
                <a:lnTo>
                  <a:pt x="19980" y="7714"/>
                </a:lnTo>
                <a:lnTo>
                  <a:pt x="17820" y="7714"/>
                </a:lnTo>
                <a:close/>
              </a:path>
              <a:path w="21600" h="21600" extrusionOk="0">
                <a:moveTo>
                  <a:pt x="1620" y="9257"/>
                </a:moveTo>
                <a:lnTo>
                  <a:pt x="1620" y="10800"/>
                </a:lnTo>
                <a:lnTo>
                  <a:pt x="3779" y="10800"/>
                </a:lnTo>
                <a:lnTo>
                  <a:pt x="3779" y="9257"/>
                </a:lnTo>
                <a:lnTo>
                  <a:pt x="1620" y="9257"/>
                </a:lnTo>
                <a:close/>
              </a:path>
              <a:path w="21600" h="21600" extrusionOk="0">
                <a:moveTo>
                  <a:pt x="3779" y="9257"/>
                </a:moveTo>
                <a:lnTo>
                  <a:pt x="3779" y="10800"/>
                </a:lnTo>
                <a:lnTo>
                  <a:pt x="5940" y="10800"/>
                </a:lnTo>
                <a:lnTo>
                  <a:pt x="5940" y="9257"/>
                </a:lnTo>
                <a:lnTo>
                  <a:pt x="3779" y="9257"/>
                </a:lnTo>
                <a:close/>
              </a:path>
              <a:path w="21600" h="21600" extrusionOk="0">
                <a:moveTo>
                  <a:pt x="5940" y="9257"/>
                </a:moveTo>
                <a:lnTo>
                  <a:pt x="5940" y="10800"/>
                </a:lnTo>
                <a:lnTo>
                  <a:pt x="8100" y="10800"/>
                </a:lnTo>
                <a:lnTo>
                  <a:pt x="8100" y="9257"/>
                </a:lnTo>
                <a:lnTo>
                  <a:pt x="5940" y="9257"/>
                </a:lnTo>
                <a:close/>
              </a:path>
              <a:path w="21600" h="21600" extrusionOk="0">
                <a:moveTo>
                  <a:pt x="8100" y="9257"/>
                </a:moveTo>
                <a:lnTo>
                  <a:pt x="8100" y="10800"/>
                </a:lnTo>
                <a:lnTo>
                  <a:pt x="10260" y="10800"/>
                </a:lnTo>
                <a:lnTo>
                  <a:pt x="10260" y="9257"/>
                </a:lnTo>
                <a:lnTo>
                  <a:pt x="8100" y="9257"/>
                </a:lnTo>
                <a:close/>
              </a:path>
              <a:path w="21600" h="21600" extrusionOk="0">
                <a:moveTo>
                  <a:pt x="10260" y="9257"/>
                </a:moveTo>
                <a:lnTo>
                  <a:pt x="10260" y="10800"/>
                </a:lnTo>
                <a:lnTo>
                  <a:pt x="12419" y="10800"/>
                </a:lnTo>
                <a:lnTo>
                  <a:pt x="12419" y="9257"/>
                </a:lnTo>
                <a:lnTo>
                  <a:pt x="10260" y="9257"/>
                </a:lnTo>
                <a:close/>
              </a:path>
              <a:path w="21600" h="21600" extrusionOk="0">
                <a:moveTo>
                  <a:pt x="12419" y="9257"/>
                </a:moveTo>
                <a:lnTo>
                  <a:pt x="12419" y="10800"/>
                </a:lnTo>
                <a:lnTo>
                  <a:pt x="14580" y="10800"/>
                </a:lnTo>
                <a:lnTo>
                  <a:pt x="14580" y="9257"/>
                </a:lnTo>
                <a:lnTo>
                  <a:pt x="12419" y="9257"/>
                </a:lnTo>
                <a:close/>
              </a:path>
              <a:path w="21600" h="21600" extrusionOk="0">
                <a:moveTo>
                  <a:pt x="14580" y="9257"/>
                </a:moveTo>
                <a:lnTo>
                  <a:pt x="14580" y="10800"/>
                </a:lnTo>
                <a:lnTo>
                  <a:pt x="16740" y="10800"/>
                </a:lnTo>
                <a:lnTo>
                  <a:pt x="16740" y="9257"/>
                </a:lnTo>
                <a:lnTo>
                  <a:pt x="14580" y="9257"/>
                </a:lnTo>
                <a:close/>
              </a:path>
              <a:path w="21600" h="21600" extrusionOk="0">
                <a:moveTo>
                  <a:pt x="16740" y="9257"/>
                </a:moveTo>
                <a:lnTo>
                  <a:pt x="16740" y="10800"/>
                </a:lnTo>
                <a:lnTo>
                  <a:pt x="18900" y="10800"/>
                </a:lnTo>
                <a:lnTo>
                  <a:pt x="18900" y="9257"/>
                </a:lnTo>
                <a:lnTo>
                  <a:pt x="16740" y="9257"/>
                </a:lnTo>
                <a:close/>
              </a:path>
              <a:path w="21600" h="21600" extrusionOk="0">
                <a:moveTo>
                  <a:pt x="18900" y="9257"/>
                </a:moveTo>
                <a:lnTo>
                  <a:pt x="18900" y="10800"/>
                </a:lnTo>
                <a:lnTo>
                  <a:pt x="21060" y="10800"/>
                </a:lnTo>
                <a:lnTo>
                  <a:pt x="21060" y="9257"/>
                </a:lnTo>
                <a:lnTo>
                  <a:pt x="18900" y="9257"/>
                </a:lnTo>
                <a:close/>
              </a:path>
              <a:path w="21600" h="21600" extrusionOk="0">
                <a:moveTo>
                  <a:pt x="540" y="10800"/>
                </a:moveTo>
                <a:lnTo>
                  <a:pt x="540" y="12342"/>
                </a:lnTo>
                <a:lnTo>
                  <a:pt x="2700" y="12342"/>
                </a:lnTo>
                <a:lnTo>
                  <a:pt x="2700" y="10800"/>
                </a:lnTo>
                <a:lnTo>
                  <a:pt x="540" y="10800"/>
                </a:lnTo>
                <a:close/>
              </a:path>
              <a:path w="21600" h="21600" extrusionOk="0">
                <a:moveTo>
                  <a:pt x="2700" y="10800"/>
                </a:moveTo>
                <a:lnTo>
                  <a:pt x="2700" y="12342"/>
                </a:lnTo>
                <a:lnTo>
                  <a:pt x="4860" y="12342"/>
                </a:lnTo>
                <a:lnTo>
                  <a:pt x="4860" y="10800"/>
                </a:lnTo>
                <a:lnTo>
                  <a:pt x="2700" y="10800"/>
                </a:lnTo>
                <a:close/>
              </a:path>
              <a:path w="21600" h="21600" extrusionOk="0">
                <a:moveTo>
                  <a:pt x="4860" y="10800"/>
                </a:moveTo>
                <a:lnTo>
                  <a:pt x="4860" y="12342"/>
                </a:lnTo>
                <a:lnTo>
                  <a:pt x="7020" y="12342"/>
                </a:lnTo>
                <a:lnTo>
                  <a:pt x="7020" y="10800"/>
                </a:lnTo>
                <a:lnTo>
                  <a:pt x="4860" y="10800"/>
                </a:lnTo>
                <a:close/>
              </a:path>
              <a:path w="21600" h="21600" extrusionOk="0">
                <a:moveTo>
                  <a:pt x="7020" y="10800"/>
                </a:moveTo>
                <a:lnTo>
                  <a:pt x="7020" y="12342"/>
                </a:lnTo>
                <a:lnTo>
                  <a:pt x="9180" y="12342"/>
                </a:lnTo>
                <a:lnTo>
                  <a:pt x="9180" y="10800"/>
                </a:lnTo>
                <a:lnTo>
                  <a:pt x="7020" y="10800"/>
                </a:lnTo>
                <a:close/>
              </a:path>
              <a:path w="21600" h="21600" extrusionOk="0">
                <a:moveTo>
                  <a:pt x="9180" y="10800"/>
                </a:moveTo>
                <a:lnTo>
                  <a:pt x="9180" y="12342"/>
                </a:lnTo>
                <a:lnTo>
                  <a:pt x="11340" y="12342"/>
                </a:lnTo>
                <a:lnTo>
                  <a:pt x="11340" y="10800"/>
                </a:lnTo>
                <a:lnTo>
                  <a:pt x="9180" y="10800"/>
                </a:lnTo>
                <a:close/>
              </a:path>
              <a:path w="21600" h="21600" extrusionOk="0">
                <a:moveTo>
                  <a:pt x="11340" y="10800"/>
                </a:moveTo>
                <a:lnTo>
                  <a:pt x="11340" y="12342"/>
                </a:lnTo>
                <a:lnTo>
                  <a:pt x="13500" y="12342"/>
                </a:lnTo>
                <a:lnTo>
                  <a:pt x="13500" y="10800"/>
                </a:lnTo>
                <a:lnTo>
                  <a:pt x="11340" y="10800"/>
                </a:lnTo>
                <a:close/>
              </a:path>
              <a:path w="21600" h="21600" extrusionOk="0">
                <a:moveTo>
                  <a:pt x="13500" y="10800"/>
                </a:moveTo>
                <a:lnTo>
                  <a:pt x="13500" y="12342"/>
                </a:lnTo>
                <a:lnTo>
                  <a:pt x="15660" y="12342"/>
                </a:lnTo>
                <a:lnTo>
                  <a:pt x="15660" y="10800"/>
                </a:lnTo>
                <a:lnTo>
                  <a:pt x="13500" y="10800"/>
                </a:lnTo>
                <a:close/>
              </a:path>
              <a:path w="21600" h="21600" extrusionOk="0">
                <a:moveTo>
                  <a:pt x="15660" y="10800"/>
                </a:moveTo>
                <a:lnTo>
                  <a:pt x="15660" y="12342"/>
                </a:lnTo>
                <a:lnTo>
                  <a:pt x="17820" y="12342"/>
                </a:lnTo>
                <a:lnTo>
                  <a:pt x="17820" y="10800"/>
                </a:lnTo>
                <a:lnTo>
                  <a:pt x="15660" y="10800"/>
                </a:lnTo>
                <a:close/>
              </a:path>
              <a:path w="21600" h="21600" extrusionOk="0">
                <a:moveTo>
                  <a:pt x="17820" y="10800"/>
                </a:moveTo>
                <a:lnTo>
                  <a:pt x="17820" y="12342"/>
                </a:lnTo>
                <a:lnTo>
                  <a:pt x="19980" y="12342"/>
                </a:lnTo>
                <a:lnTo>
                  <a:pt x="19980" y="10800"/>
                </a:lnTo>
                <a:lnTo>
                  <a:pt x="17820" y="10800"/>
                </a:lnTo>
                <a:close/>
              </a:path>
              <a:path w="21600" h="21600" extrusionOk="0">
                <a:moveTo>
                  <a:pt x="1620" y="12342"/>
                </a:moveTo>
                <a:lnTo>
                  <a:pt x="1620" y="13885"/>
                </a:lnTo>
                <a:lnTo>
                  <a:pt x="3779" y="13885"/>
                </a:lnTo>
                <a:lnTo>
                  <a:pt x="3779" y="12342"/>
                </a:lnTo>
                <a:lnTo>
                  <a:pt x="1620" y="12342"/>
                </a:lnTo>
                <a:close/>
              </a:path>
              <a:path w="21600" h="21600" extrusionOk="0">
                <a:moveTo>
                  <a:pt x="3779" y="12342"/>
                </a:moveTo>
                <a:lnTo>
                  <a:pt x="3779" y="13885"/>
                </a:lnTo>
                <a:lnTo>
                  <a:pt x="5940" y="13885"/>
                </a:lnTo>
                <a:lnTo>
                  <a:pt x="5940" y="12342"/>
                </a:lnTo>
                <a:lnTo>
                  <a:pt x="3779" y="12342"/>
                </a:lnTo>
                <a:close/>
              </a:path>
              <a:path w="21600" h="21600" extrusionOk="0">
                <a:moveTo>
                  <a:pt x="5940" y="12342"/>
                </a:moveTo>
                <a:lnTo>
                  <a:pt x="5940" y="13885"/>
                </a:lnTo>
                <a:lnTo>
                  <a:pt x="8100" y="13885"/>
                </a:lnTo>
                <a:lnTo>
                  <a:pt x="8100" y="12342"/>
                </a:lnTo>
                <a:lnTo>
                  <a:pt x="5940" y="12342"/>
                </a:lnTo>
                <a:close/>
              </a:path>
              <a:path w="21600" h="21600" extrusionOk="0">
                <a:moveTo>
                  <a:pt x="8100" y="12342"/>
                </a:moveTo>
                <a:lnTo>
                  <a:pt x="8100" y="13885"/>
                </a:lnTo>
                <a:lnTo>
                  <a:pt x="10260" y="13885"/>
                </a:lnTo>
                <a:lnTo>
                  <a:pt x="10260" y="12342"/>
                </a:lnTo>
                <a:lnTo>
                  <a:pt x="8100" y="12342"/>
                </a:lnTo>
                <a:close/>
              </a:path>
              <a:path w="21600" h="21600" extrusionOk="0">
                <a:moveTo>
                  <a:pt x="10260" y="12342"/>
                </a:moveTo>
                <a:lnTo>
                  <a:pt x="10260" y="13885"/>
                </a:lnTo>
                <a:lnTo>
                  <a:pt x="12419" y="13885"/>
                </a:lnTo>
                <a:lnTo>
                  <a:pt x="12419" y="12342"/>
                </a:lnTo>
                <a:lnTo>
                  <a:pt x="10260" y="12342"/>
                </a:lnTo>
                <a:close/>
              </a:path>
              <a:path w="21600" h="21600" extrusionOk="0">
                <a:moveTo>
                  <a:pt x="12419" y="12342"/>
                </a:moveTo>
                <a:lnTo>
                  <a:pt x="12419" y="13885"/>
                </a:lnTo>
                <a:lnTo>
                  <a:pt x="14580" y="13885"/>
                </a:lnTo>
                <a:lnTo>
                  <a:pt x="14580" y="12342"/>
                </a:lnTo>
                <a:lnTo>
                  <a:pt x="12419" y="12342"/>
                </a:lnTo>
                <a:close/>
              </a:path>
              <a:path w="21600" h="21600" extrusionOk="0">
                <a:moveTo>
                  <a:pt x="14580" y="12342"/>
                </a:moveTo>
                <a:lnTo>
                  <a:pt x="14580" y="13885"/>
                </a:lnTo>
                <a:lnTo>
                  <a:pt x="16740" y="13885"/>
                </a:lnTo>
                <a:lnTo>
                  <a:pt x="16740" y="12342"/>
                </a:lnTo>
                <a:lnTo>
                  <a:pt x="14580" y="12342"/>
                </a:lnTo>
                <a:close/>
              </a:path>
              <a:path w="21600" h="21600" extrusionOk="0">
                <a:moveTo>
                  <a:pt x="16740" y="12342"/>
                </a:moveTo>
                <a:lnTo>
                  <a:pt x="16740" y="13885"/>
                </a:lnTo>
                <a:lnTo>
                  <a:pt x="18900" y="13885"/>
                </a:lnTo>
                <a:lnTo>
                  <a:pt x="18900" y="12342"/>
                </a:lnTo>
                <a:lnTo>
                  <a:pt x="16740" y="12342"/>
                </a:lnTo>
                <a:close/>
              </a:path>
              <a:path w="21600" h="21600" extrusionOk="0">
                <a:moveTo>
                  <a:pt x="18900" y="12342"/>
                </a:moveTo>
                <a:lnTo>
                  <a:pt x="18900" y="13885"/>
                </a:lnTo>
                <a:lnTo>
                  <a:pt x="21060" y="13885"/>
                </a:lnTo>
                <a:lnTo>
                  <a:pt x="21060" y="12342"/>
                </a:lnTo>
                <a:lnTo>
                  <a:pt x="18900" y="12342"/>
                </a:lnTo>
                <a:close/>
              </a:path>
              <a:path w="21600" h="21600" extrusionOk="0">
                <a:moveTo>
                  <a:pt x="540" y="13885"/>
                </a:moveTo>
                <a:lnTo>
                  <a:pt x="540" y="15428"/>
                </a:lnTo>
                <a:lnTo>
                  <a:pt x="2700" y="15428"/>
                </a:lnTo>
                <a:lnTo>
                  <a:pt x="2700" y="13885"/>
                </a:lnTo>
                <a:lnTo>
                  <a:pt x="540" y="13885"/>
                </a:lnTo>
                <a:close/>
              </a:path>
              <a:path w="21600" h="21600" extrusionOk="0">
                <a:moveTo>
                  <a:pt x="2700" y="13885"/>
                </a:moveTo>
                <a:lnTo>
                  <a:pt x="2700" y="15428"/>
                </a:lnTo>
                <a:lnTo>
                  <a:pt x="4860" y="15428"/>
                </a:lnTo>
                <a:lnTo>
                  <a:pt x="4860" y="13885"/>
                </a:lnTo>
                <a:lnTo>
                  <a:pt x="2700" y="13885"/>
                </a:lnTo>
                <a:close/>
              </a:path>
              <a:path w="21600" h="21600" extrusionOk="0">
                <a:moveTo>
                  <a:pt x="4860" y="13885"/>
                </a:moveTo>
                <a:lnTo>
                  <a:pt x="4860" y="15428"/>
                </a:lnTo>
                <a:lnTo>
                  <a:pt x="7020" y="15428"/>
                </a:lnTo>
                <a:lnTo>
                  <a:pt x="7020" y="13885"/>
                </a:lnTo>
                <a:lnTo>
                  <a:pt x="4860" y="13885"/>
                </a:lnTo>
                <a:close/>
              </a:path>
              <a:path w="21600" h="21600" extrusionOk="0">
                <a:moveTo>
                  <a:pt x="7020" y="13885"/>
                </a:moveTo>
                <a:lnTo>
                  <a:pt x="7020" y="15428"/>
                </a:lnTo>
                <a:lnTo>
                  <a:pt x="9180" y="15428"/>
                </a:lnTo>
                <a:lnTo>
                  <a:pt x="9180" y="13885"/>
                </a:lnTo>
                <a:lnTo>
                  <a:pt x="7020" y="13885"/>
                </a:lnTo>
                <a:close/>
              </a:path>
              <a:path w="21600" h="21600" extrusionOk="0">
                <a:moveTo>
                  <a:pt x="9180" y="13885"/>
                </a:moveTo>
                <a:lnTo>
                  <a:pt x="9180" y="15428"/>
                </a:lnTo>
                <a:lnTo>
                  <a:pt x="11340" y="15428"/>
                </a:lnTo>
                <a:lnTo>
                  <a:pt x="11340" y="13885"/>
                </a:lnTo>
                <a:lnTo>
                  <a:pt x="9180" y="13885"/>
                </a:lnTo>
                <a:close/>
              </a:path>
              <a:path w="21600" h="21600" extrusionOk="0">
                <a:moveTo>
                  <a:pt x="11340" y="13885"/>
                </a:moveTo>
                <a:lnTo>
                  <a:pt x="11340" y="15428"/>
                </a:lnTo>
                <a:lnTo>
                  <a:pt x="13500" y="15428"/>
                </a:lnTo>
                <a:lnTo>
                  <a:pt x="13500" y="13885"/>
                </a:lnTo>
                <a:lnTo>
                  <a:pt x="11340" y="13885"/>
                </a:lnTo>
                <a:close/>
              </a:path>
              <a:path w="21600" h="21600" extrusionOk="0">
                <a:moveTo>
                  <a:pt x="13500" y="13885"/>
                </a:moveTo>
                <a:lnTo>
                  <a:pt x="13500" y="15428"/>
                </a:lnTo>
                <a:lnTo>
                  <a:pt x="15660" y="15428"/>
                </a:lnTo>
                <a:lnTo>
                  <a:pt x="15660" y="13885"/>
                </a:lnTo>
                <a:lnTo>
                  <a:pt x="13500" y="13885"/>
                </a:lnTo>
                <a:close/>
              </a:path>
              <a:path w="21600" h="21600" extrusionOk="0">
                <a:moveTo>
                  <a:pt x="15660" y="13885"/>
                </a:moveTo>
                <a:lnTo>
                  <a:pt x="15660" y="15428"/>
                </a:lnTo>
                <a:lnTo>
                  <a:pt x="17820" y="15428"/>
                </a:lnTo>
                <a:lnTo>
                  <a:pt x="17820" y="13885"/>
                </a:lnTo>
                <a:lnTo>
                  <a:pt x="15660" y="13885"/>
                </a:lnTo>
                <a:close/>
              </a:path>
              <a:path w="21600" h="21600" extrusionOk="0">
                <a:moveTo>
                  <a:pt x="17820" y="13885"/>
                </a:moveTo>
                <a:lnTo>
                  <a:pt x="17820" y="15428"/>
                </a:lnTo>
                <a:lnTo>
                  <a:pt x="19980" y="15428"/>
                </a:lnTo>
                <a:lnTo>
                  <a:pt x="19980" y="13885"/>
                </a:lnTo>
                <a:lnTo>
                  <a:pt x="17820" y="13885"/>
                </a:lnTo>
                <a:close/>
              </a:path>
              <a:path w="21600" h="21600" extrusionOk="0">
                <a:moveTo>
                  <a:pt x="1620" y="15428"/>
                </a:moveTo>
                <a:lnTo>
                  <a:pt x="1620" y="16971"/>
                </a:lnTo>
                <a:lnTo>
                  <a:pt x="3779" y="16971"/>
                </a:lnTo>
                <a:lnTo>
                  <a:pt x="3779" y="15428"/>
                </a:lnTo>
                <a:lnTo>
                  <a:pt x="1620" y="15428"/>
                </a:lnTo>
                <a:close/>
              </a:path>
              <a:path w="21600" h="21600" extrusionOk="0">
                <a:moveTo>
                  <a:pt x="3779" y="15428"/>
                </a:moveTo>
                <a:lnTo>
                  <a:pt x="3779" y="16971"/>
                </a:lnTo>
                <a:lnTo>
                  <a:pt x="5940" y="16971"/>
                </a:lnTo>
                <a:lnTo>
                  <a:pt x="5940" y="15428"/>
                </a:lnTo>
                <a:lnTo>
                  <a:pt x="3779" y="15428"/>
                </a:lnTo>
                <a:close/>
              </a:path>
              <a:path w="21600" h="21600" extrusionOk="0">
                <a:moveTo>
                  <a:pt x="5940" y="15428"/>
                </a:moveTo>
                <a:lnTo>
                  <a:pt x="5940" y="16971"/>
                </a:lnTo>
                <a:lnTo>
                  <a:pt x="8100" y="16971"/>
                </a:lnTo>
                <a:lnTo>
                  <a:pt x="8100" y="15428"/>
                </a:lnTo>
                <a:lnTo>
                  <a:pt x="5940" y="15428"/>
                </a:lnTo>
                <a:close/>
              </a:path>
              <a:path w="21600" h="21600" extrusionOk="0">
                <a:moveTo>
                  <a:pt x="8100" y="15428"/>
                </a:moveTo>
                <a:lnTo>
                  <a:pt x="8100" y="16971"/>
                </a:lnTo>
                <a:lnTo>
                  <a:pt x="10260" y="16971"/>
                </a:lnTo>
                <a:lnTo>
                  <a:pt x="10260" y="15428"/>
                </a:lnTo>
                <a:lnTo>
                  <a:pt x="8100" y="15428"/>
                </a:lnTo>
                <a:close/>
              </a:path>
              <a:path w="21600" h="21600" extrusionOk="0">
                <a:moveTo>
                  <a:pt x="10260" y="15428"/>
                </a:moveTo>
                <a:lnTo>
                  <a:pt x="10260" y="16971"/>
                </a:lnTo>
                <a:lnTo>
                  <a:pt x="12419" y="16971"/>
                </a:lnTo>
                <a:lnTo>
                  <a:pt x="12419" y="15428"/>
                </a:lnTo>
                <a:lnTo>
                  <a:pt x="10260" y="15428"/>
                </a:lnTo>
                <a:close/>
              </a:path>
              <a:path w="21600" h="21600" extrusionOk="0">
                <a:moveTo>
                  <a:pt x="12419" y="15428"/>
                </a:moveTo>
                <a:lnTo>
                  <a:pt x="12419" y="16971"/>
                </a:lnTo>
                <a:lnTo>
                  <a:pt x="14580" y="16971"/>
                </a:lnTo>
                <a:lnTo>
                  <a:pt x="14580" y="15428"/>
                </a:lnTo>
                <a:lnTo>
                  <a:pt x="12419" y="15428"/>
                </a:lnTo>
                <a:close/>
              </a:path>
              <a:path w="21600" h="21600" extrusionOk="0">
                <a:moveTo>
                  <a:pt x="14580" y="15428"/>
                </a:moveTo>
                <a:lnTo>
                  <a:pt x="14580" y="16971"/>
                </a:lnTo>
                <a:lnTo>
                  <a:pt x="16740" y="16971"/>
                </a:lnTo>
                <a:lnTo>
                  <a:pt x="16740" y="15428"/>
                </a:lnTo>
                <a:lnTo>
                  <a:pt x="14580" y="15428"/>
                </a:lnTo>
                <a:close/>
              </a:path>
              <a:path w="21600" h="21600" extrusionOk="0">
                <a:moveTo>
                  <a:pt x="16740" y="15428"/>
                </a:moveTo>
                <a:lnTo>
                  <a:pt x="16740" y="16971"/>
                </a:lnTo>
                <a:lnTo>
                  <a:pt x="18900" y="16971"/>
                </a:lnTo>
                <a:lnTo>
                  <a:pt x="18900" y="15428"/>
                </a:lnTo>
                <a:lnTo>
                  <a:pt x="16740" y="15428"/>
                </a:lnTo>
                <a:close/>
              </a:path>
              <a:path w="21600" h="21600" extrusionOk="0">
                <a:moveTo>
                  <a:pt x="18900" y="15428"/>
                </a:moveTo>
                <a:lnTo>
                  <a:pt x="18900" y="16971"/>
                </a:lnTo>
                <a:lnTo>
                  <a:pt x="21060" y="16971"/>
                </a:lnTo>
                <a:lnTo>
                  <a:pt x="21060" y="15428"/>
                </a:lnTo>
                <a:lnTo>
                  <a:pt x="18900" y="15428"/>
                </a:lnTo>
                <a:close/>
              </a:path>
              <a:path w="21600" h="21600" extrusionOk="0">
                <a:moveTo>
                  <a:pt x="540" y="16971"/>
                </a:moveTo>
                <a:lnTo>
                  <a:pt x="540" y="18514"/>
                </a:lnTo>
                <a:lnTo>
                  <a:pt x="2700" y="18514"/>
                </a:lnTo>
                <a:lnTo>
                  <a:pt x="2700" y="16971"/>
                </a:lnTo>
                <a:lnTo>
                  <a:pt x="540" y="16971"/>
                </a:lnTo>
                <a:close/>
              </a:path>
              <a:path w="21600" h="21600" extrusionOk="0">
                <a:moveTo>
                  <a:pt x="2700" y="16971"/>
                </a:moveTo>
                <a:lnTo>
                  <a:pt x="2700" y="18514"/>
                </a:lnTo>
                <a:lnTo>
                  <a:pt x="4860" y="18514"/>
                </a:lnTo>
                <a:lnTo>
                  <a:pt x="4860" y="16971"/>
                </a:lnTo>
                <a:lnTo>
                  <a:pt x="2700" y="16971"/>
                </a:lnTo>
                <a:close/>
              </a:path>
              <a:path w="21600" h="21600" extrusionOk="0">
                <a:moveTo>
                  <a:pt x="4860" y="16971"/>
                </a:moveTo>
                <a:lnTo>
                  <a:pt x="4860" y="18514"/>
                </a:lnTo>
                <a:lnTo>
                  <a:pt x="7020" y="18514"/>
                </a:lnTo>
                <a:lnTo>
                  <a:pt x="7020" y="16971"/>
                </a:lnTo>
                <a:lnTo>
                  <a:pt x="4860" y="16971"/>
                </a:lnTo>
                <a:close/>
              </a:path>
              <a:path w="21600" h="21600" extrusionOk="0">
                <a:moveTo>
                  <a:pt x="7020" y="16971"/>
                </a:moveTo>
                <a:lnTo>
                  <a:pt x="7020" y="18514"/>
                </a:lnTo>
                <a:lnTo>
                  <a:pt x="9180" y="18514"/>
                </a:lnTo>
                <a:lnTo>
                  <a:pt x="9180" y="16971"/>
                </a:lnTo>
                <a:lnTo>
                  <a:pt x="7020" y="16971"/>
                </a:lnTo>
                <a:close/>
              </a:path>
              <a:path w="21600" h="21600" extrusionOk="0">
                <a:moveTo>
                  <a:pt x="9180" y="16971"/>
                </a:moveTo>
                <a:lnTo>
                  <a:pt x="9180" y="18514"/>
                </a:lnTo>
                <a:lnTo>
                  <a:pt x="11340" y="18514"/>
                </a:lnTo>
                <a:lnTo>
                  <a:pt x="11340" y="16971"/>
                </a:lnTo>
                <a:lnTo>
                  <a:pt x="9180" y="16971"/>
                </a:lnTo>
                <a:close/>
              </a:path>
              <a:path w="21600" h="21600" extrusionOk="0">
                <a:moveTo>
                  <a:pt x="11340" y="16971"/>
                </a:moveTo>
                <a:lnTo>
                  <a:pt x="11340" y="18514"/>
                </a:lnTo>
                <a:lnTo>
                  <a:pt x="13500" y="18514"/>
                </a:lnTo>
                <a:lnTo>
                  <a:pt x="13500" y="16971"/>
                </a:lnTo>
                <a:lnTo>
                  <a:pt x="11340" y="16971"/>
                </a:lnTo>
                <a:close/>
              </a:path>
              <a:path w="21600" h="21600" extrusionOk="0">
                <a:moveTo>
                  <a:pt x="13500" y="16971"/>
                </a:moveTo>
                <a:lnTo>
                  <a:pt x="13500" y="18514"/>
                </a:lnTo>
                <a:lnTo>
                  <a:pt x="15660" y="18514"/>
                </a:lnTo>
                <a:lnTo>
                  <a:pt x="15660" y="16971"/>
                </a:lnTo>
                <a:lnTo>
                  <a:pt x="13500" y="16971"/>
                </a:lnTo>
                <a:close/>
              </a:path>
              <a:path w="21600" h="21600" extrusionOk="0">
                <a:moveTo>
                  <a:pt x="15660" y="16971"/>
                </a:moveTo>
                <a:lnTo>
                  <a:pt x="15660" y="18514"/>
                </a:lnTo>
                <a:lnTo>
                  <a:pt x="17820" y="18514"/>
                </a:lnTo>
                <a:lnTo>
                  <a:pt x="17820" y="16971"/>
                </a:lnTo>
                <a:lnTo>
                  <a:pt x="15660" y="16971"/>
                </a:lnTo>
                <a:close/>
              </a:path>
              <a:path w="21600" h="21600" extrusionOk="0">
                <a:moveTo>
                  <a:pt x="17820" y="16971"/>
                </a:moveTo>
                <a:lnTo>
                  <a:pt x="17820" y="18514"/>
                </a:lnTo>
                <a:lnTo>
                  <a:pt x="19980" y="18514"/>
                </a:lnTo>
                <a:lnTo>
                  <a:pt x="19980" y="16971"/>
                </a:lnTo>
                <a:lnTo>
                  <a:pt x="17820" y="16971"/>
                </a:lnTo>
                <a:close/>
              </a:path>
              <a:path w="21600" h="21600" extrusionOk="0">
                <a:moveTo>
                  <a:pt x="1620" y="18514"/>
                </a:moveTo>
                <a:lnTo>
                  <a:pt x="1620" y="20057"/>
                </a:lnTo>
                <a:lnTo>
                  <a:pt x="3779" y="20057"/>
                </a:lnTo>
                <a:lnTo>
                  <a:pt x="3779" y="18514"/>
                </a:lnTo>
                <a:lnTo>
                  <a:pt x="1620" y="18514"/>
                </a:lnTo>
                <a:close/>
              </a:path>
              <a:path w="21600" h="21600" extrusionOk="0">
                <a:moveTo>
                  <a:pt x="3779" y="18514"/>
                </a:moveTo>
                <a:lnTo>
                  <a:pt x="3779" y="20057"/>
                </a:lnTo>
                <a:lnTo>
                  <a:pt x="5940" y="20057"/>
                </a:lnTo>
                <a:lnTo>
                  <a:pt x="5940" y="18514"/>
                </a:lnTo>
                <a:lnTo>
                  <a:pt x="3779" y="18514"/>
                </a:lnTo>
                <a:close/>
              </a:path>
              <a:path w="21600" h="21600" extrusionOk="0">
                <a:moveTo>
                  <a:pt x="5940" y="18514"/>
                </a:moveTo>
                <a:lnTo>
                  <a:pt x="5940" y="20057"/>
                </a:lnTo>
                <a:lnTo>
                  <a:pt x="8100" y="20057"/>
                </a:lnTo>
                <a:lnTo>
                  <a:pt x="8100" y="18514"/>
                </a:lnTo>
                <a:lnTo>
                  <a:pt x="5940" y="18514"/>
                </a:lnTo>
                <a:close/>
              </a:path>
              <a:path w="21600" h="21600" extrusionOk="0">
                <a:moveTo>
                  <a:pt x="8100" y="18514"/>
                </a:moveTo>
                <a:lnTo>
                  <a:pt x="8100" y="20057"/>
                </a:lnTo>
                <a:lnTo>
                  <a:pt x="10260" y="20057"/>
                </a:lnTo>
                <a:lnTo>
                  <a:pt x="10260" y="18514"/>
                </a:lnTo>
                <a:lnTo>
                  <a:pt x="8100" y="18514"/>
                </a:lnTo>
                <a:close/>
              </a:path>
              <a:path w="21600" h="21600" extrusionOk="0">
                <a:moveTo>
                  <a:pt x="10260" y="18514"/>
                </a:moveTo>
                <a:lnTo>
                  <a:pt x="10260" y="20057"/>
                </a:lnTo>
                <a:lnTo>
                  <a:pt x="12419" y="20057"/>
                </a:lnTo>
                <a:lnTo>
                  <a:pt x="12419" y="18514"/>
                </a:lnTo>
                <a:lnTo>
                  <a:pt x="10260" y="18514"/>
                </a:lnTo>
                <a:close/>
              </a:path>
              <a:path w="21600" h="21600" extrusionOk="0">
                <a:moveTo>
                  <a:pt x="12419" y="18514"/>
                </a:moveTo>
                <a:lnTo>
                  <a:pt x="12419" y="20057"/>
                </a:lnTo>
                <a:lnTo>
                  <a:pt x="14580" y="20057"/>
                </a:lnTo>
                <a:lnTo>
                  <a:pt x="14580" y="18514"/>
                </a:lnTo>
                <a:lnTo>
                  <a:pt x="12419" y="18514"/>
                </a:lnTo>
                <a:close/>
              </a:path>
              <a:path w="21600" h="21600" extrusionOk="0">
                <a:moveTo>
                  <a:pt x="14580" y="18514"/>
                </a:moveTo>
                <a:lnTo>
                  <a:pt x="14580" y="20057"/>
                </a:lnTo>
                <a:lnTo>
                  <a:pt x="16740" y="20057"/>
                </a:lnTo>
                <a:lnTo>
                  <a:pt x="16740" y="18514"/>
                </a:lnTo>
                <a:lnTo>
                  <a:pt x="14580" y="18514"/>
                </a:lnTo>
                <a:close/>
              </a:path>
              <a:path w="21600" h="21600" extrusionOk="0">
                <a:moveTo>
                  <a:pt x="16740" y="18514"/>
                </a:moveTo>
                <a:lnTo>
                  <a:pt x="16740" y="20057"/>
                </a:lnTo>
                <a:lnTo>
                  <a:pt x="18900" y="20057"/>
                </a:lnTo>
                <a:lnTo>
                  <a:pt x="18900" y="18514"/>
                </a:lnTo>
                <a:lnTo>
                  <a:pt x="16740" y="18514"/>
                </a:lnTo>
                <a:close/>
              </a:path>
              <a:path w="21600" h="21600" extrusionOk="0">
                <a:moveTo>
                  <a:pt x="18900" y="18514"/>
                </a:moveTo>
                <a:lnTo>
                  <a:pt x="18900" y="20057"/>
                </a:lnTo>
                <a:lnTo>
                  <a:pt x="21060" y="20057"/>
                </a:lnTo>
                <a:lnTo>
                  <a:pt x="21060" y="18514"/>
                </a:lnTo>
                <a:lnTo>
                  <a:pt x="18900" y="18514"/>
                </a:lnTo>
                <a:close/>
              </a:path>
              <a:path w="21600" h="21600" extrusionOk="0">
                <a:moveTo>
                  <a:pt x="540" y="20057"/>
                </a:moveTo>
                <a:lnTo>
                  <a:pt x="540" y="21600"/>
                </a:lnTo>
                <a:lnTo>
                  <a:pt x="2700" y="21600"/>
                </a:lnTo>
                <a:lnTo>
                  <a:pt x="2700" y="20057"/>
                </a:lnTo>
                <a:lnTo>
                  <a:pt x="540" y="20057"/>
                </a:lnTo>
                <a:close/>
              </a:path>
              <a:path w="21600" h="21600" extrusionOk="0">
                <a:moveTo>
                  <a:pt x="2700" y="20057"/>
                </a:moveTo>
                <a:lnTo>
                  <a:pt x="2700" y="21600"/>
                </a:lnTo>
                <a:lnTo>
                  <a:pt x="4860" y="21600"/>
                </a:lnTo>
                <a:lnTo>
                  <a:pt x="4860" y="20057"/>
                </a:lnTo>
                <a:lnTo>
                  <a:pt x="2700" y="20057"/>
                </a:lnTo>
                <a:close/>
              </a:path>
              <a:path w="21600" h="21600" extrusionOk="0">
                <a:moveTo>
                  <a:pt x="4860" y="20057"/>
                </a:moveTo>
                <a:lnTo>
                  <a:pt x="4860" y="21600"/>
                </a:lnTo>
                <a:lnTo>
                  <a:pt x="7020" y="21600"/>
                </a:lnTo>
                <a:lnTo>
                  <a:pt x="7020" y="20057"/>
                </a:lnTo>
                <a:lnTo>
                  <a:pt x="4860" y="20057"/>
                </a:lnTo>
                <a:close/>
              </a:path>
              <a:path w="21600" h="21600" extrusionOk="0">
                <a:moveTo>
                  <a:pt x="7020" y="20057"/>
                </a:moveTo>
                <a:lnTo>
                  <a:pt x="7020" y="21600"/>
                </a:lnTo>
                <a:lnTo>
                  <a:pt x="9180" y="21600"/>
                </a:lnTo>
                <a:lnTo>
                  <a:pt x="9180" y="20057"/>
                </a:lnTo>
                <a:lnTo>
                  <a:pt x="7020" y="20057"/>
                </a:lnTo>
                <a:close/>
              </a:path>
              <a:path w="21600" h="21600" extrusionOk="0">
                <a:moveTo>
                  <a:pt x="9180" y="20057"/>
                </a:moveTo>
                <a:lnTo>
                  <a:pt x="9180" y="21600"/>
                </a:lnTo>
                <a:lnTo>
                  <a:pt x="11340" y="21600"/>
                </a:lnTo>
                <a:lnTo>
                  <a:pt x="11340" y="20057"/>
                </a:lnTo>
                <a:lnTo>
                  <a:pt x="9180" y="20057"/>
                </a:lnTo>
                <a:close/>
              </a:path>
              <a:path w="21600" h="21600" extrusionOk="0">
                <a:moveTo>
                  <a:pt x="11340" y="20057"/>
                </a:moveTo>
                <a:lnTo>
                  <a:pt x="11340" y="21600"/>
                </a:lnTo>
                <a:lnTo>
                  <a:pt x="13500" y="21600"/>
                </a:lnTo>
                <a:lnTo>
                  <a:pt x="13500" y="20057"/>
                </a:lnTo>
                <a:lnTo>
                  <a:pt x="11340" y="20057"/>
                </a:lnTo>
                <a:close/>
              </a:path>
              <a:path w="21600" h="21600" extrusionOk="0">
                <a:moveTo>
                  <a:pt x="13500" y="20057"/>
                </a:moveTo>
                <a:lnTo>
                  <a:pt x="13500" y="21600"/>
                </a:lnTo>
                <a:lnTo>
                  <a:pt x="15660" y="21600"/>
                </a:lnTo>
                <a:lnTo>
                  <a:pt x="15660" y="20057"/>
                </a:lnTo>
                <a:lnTo>
                  <a:pt x="13500" y="20057"/>
                </a:lnTo>
                <a:close/>
              </a:path>
              <a:path w="21600" h="21600" extrusionOk="0">
                <a:moveTo>
                  <a:pt x="15660" y="20057"/>
                </a:moveTo>
                <a:lnTo>
                  <a:pt x="15660" y="21600"/>
                </a:lnTo>
                <a:lnTo>
                  <a:pt x="17820" y="21600"/>
                </a:lnTo>
                <a:lnTo>
                  <a:pt x="17820" y="20057"/>
                </a:lnTo>
                <a:lnTo>
                  <a:pt x="15660" y="20057"/>
                </a:lnTo>
                <a:close/>
              </a:path>
              <a:path w="21600" h="21600" extrusionOk="0">
                <a:moveTo>
                  <a:pt x="17820" y="20057"/>
                </a:moveTo>
                <a:lnTo>
                  <a:pt x="17820" y="21600"/>
                </a:lnTo>
                <a:lnTo>
                  <a:pt x="19980" y="21600"/>
                </a:lnTo>
                <a:lnTo>
                  <a:pt x="19980" y="20057"/>
                </a:lnTo>
                <a:lnTo>
                  <a:pt x="17820" y="20057"/>
                </a:lnTo>
                <a:close/>
              </a:path>
              <a:path w="21600" h="21600" extrusionOk="0">
                <a:moveTo>
                  <a:pt x="19980" y="4628"/>
                </a:moveTo>
                <a:lnTo>
                  <a:pt x="21060" y="4628"/>
                </a:lnTo>
                <a:lnTo>
                  <a:pt x="21060" y="6171"/>
                </a:lnTo>
                <a:lnTo>
                  <a:pt x="19980" y="6171"/>
                </a:lnTo>
                <a:lnTo>
                  <a:pt x="19980" y="4628"/>
                </a:lnTo>
                <a:close/>
              </a:path>
            </a:pathLst>
          </a:custGeom>
          <a:blipFill dpi="0" rotWithShape="0">
            <a:blip r:embed="rId5"/>
            <a:srcRect/>
            <a:tile tx="0" ty="0" sx="100000" sy="100000" flip="none" algn="tl"/>
          </a:blipFill>
          <a:ln w="9525">
            <a:noFill/>
            <a:miter lim="800000"/>
            <a:headEnd/>
            <a:tailEnd/>
          </a:ln>
          <a:effectLst>
            <a:outerShdw blurRad="63500" dist="107763" dir="2700000" algn="ctr" rotWithShape="0">
              <a:srgbClr val="000000">
                <a:alpha val="74998"/>
              </a:srgbClr>
            </a:outerShdw>
          </a:effectLst>
        </p:spPr>
        <p:txBody>
          <a:bodyPr lIns="91358" tIns="45679" rIns="91358" bIns="45679"/>
          <a:lstStyle/>
          <a:p>
            <a:pPr marL="0" marR="0" lvl="0" indent="0" algn="l" defTabSz="914400" rtl="0" eaLnBrk="0" fontAlgn="base" latinLnBrk="0" hangingPunct="0">
              <a:lnSpc>
                <a:spcPct val="100000"/>
              </a:lnSpc>
              <a:spcBef>
                <a:spcPct val="20000"/>
              </a:spcBef>
              <a:spcAft>
                <a:spcPct val="0"/>
              </a:spcAft>
              <a:buClr>
                <a:srgbClr val="CE9090"/>
              </a:buClr>
              <a:buSzTx/>
              <a:buFontTx/>
              <a:buChar char="•"/>
              <a:tabLst/>
              <a:defRPr/>
            </a:pPr>
            <a:endParaRPr kumimoji="0" lang="en-US" sz="3200" b="0" i="0" u="none" strike="noStrike" kern="1200" cap="none" spc="0" normalizeH="0" baseline="0" noProof="0">
              <a:ln>
                <a:noFill/>
              </a:ln>
              <a:solidFill>
                <a:srgbClr val="FFFFFF"/>
              </a:solidFill>
              <a:effectLst/>
              <a:uLnTx/>
              <a:uFillTx/>
              <a:latin typeface="Arial Black" pitchFamily="-112" charset="0"/>
              <a:ea typeface="SimSun" pitchFamily="2" charset="-122"/>
              <a:cs typeface="+mn-cs"/>
            </a:endParaRPr>
          </a:p>
        </p:txBody>
      </p:sp>
      <p:sp>
        <p:nvSpPr>
          <p:cNvPr id="14" name="Firewall" descr="Granite"/>
          <p:cNvSpPr>
            <a:spLocks noEditPoints="1" noChangeArrowheads="1"/>
          </p:cNvSpPr>
          <p:nvPr/>
        </p:nvSpPr>
        <p:spPr bwMode="auto">
          <a:xfrm>
            <a:off x="3498540" y="4617148"/>
            <a:ext cx="1809750" cy="904875"/>
          </a:xfrm>
          <a:custGeom>
            <a:avLst/>
            <a:gdLst>
              <a:gd name="T0" fmla="*/ 0 w 21600"/>
              <a:gd name="T1" fmla="*/ 0 h 21600"/>
              <a:gd name="T2" fmla="*/ 10800 w 21600"/>
              <a:gd name="T3" fmla="*/ 0 h 21600"/>
              <a:gd name="T4" fmla="*/ 21600 w 21600"/>
              <a:gd name="T5" fmla="*/ 0 h 21600"/>
              <a:gd name="T6" fmla="*/ 21060 w 21600"/>
              <a:gd name="T7" fmla="*/ 10800 h 21600"/>
              <a:gd name="T8" fmla="*/ 21060 w 21600"/>
              <a:gd name="T9" fmla="*/ 21600 h 21600"/>
              <a:gd name="T10" fmla="*/ 10800 w 21600"/>
              <a:gd name="T11" fmla="*/ 21600 h 21600"/>
              <a:gd name="T12" fmla="*/ 540 w 21600"/>
              <a:gd name="T13" fmla="*/ 21600 h 21600"/>
              <a:gd name="T14" fmla="*/ 540 w 21600"/>
              <a:gd name="T15" fmla="*/ 10800 h 21600"/>
              <a:gd name="T16" fmla="*/ 761 w 21600"/>
              <a:gd name="T17" fmla="*/ 22454 h 21600"/>
              <a:gd name="T18" fmla="*/ 21069 w 21600"/>
              <a:gd name="T19" fmla="*/ 32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540" y="4628"/>
                </a:moveTo>
                <a:lnTo>
                  <a:pt x="0" y="4628"/>
                </a:lnTo>
                <a:lnTo>
                  <a:pt x="0" y="0"/>
                </a:lnTo>
                <a:lnTo>
                  <a:pt x="21600" y="0"/>
                </a:lnTo>
                <a:lnTo>
                  <a:pt x="21600" y="4628"/>
                </a:lnTo>
                <a:lnTo>
                  <a:pt x="21060" y="4628"/>
                </a:lnTo>
                <a:lnTo>
                  <a:pt x="21060" y="21600"/>
                </a:lnTo>
                <a:lnTo>
                  <a:pt x="540" y="21600"/>
                </a:lnTo>
                <a:lnTo>
                  <a:pt x="540" y="4628"/>
                </a:lnTo>
                <a:close/>
              </a:path>
              <a:path w="21600" h="21600" extrusionOk="0">
                <a:moveTo>
                  <a:pt x="540" y="4628"/>
                </a:moveTo>
                <a:lnTo>
                  <a:pt x="540" y="6171"/>
                </a:lnTo>
                <a:lnTo>
                  <a:pt x="2700" y="6171"/>
                </a:lnTo>
                <a:lnTo>
                  <a:pt x="2700" y="4628"/>
                </a:lnTo>
                <a:lnTo>
                  <a:pt x="540" y="4628"/>
                </a:lnTo>
                <a:close/>
              </a:path>
              <a:path w="21600" h="21600" extrusionOk="0">
                <a:moveTo>
                  <a:pt x="2700" y="4628"/>
                </a:moveTo>
                <a:lnTo>
                  <a:pt x="2700" y="6171"/>
                </a:lnTo>
                <a:lnTo>
                  <a:pt x="4860" y="6171"/>
                </a:lnTo>
                <a:lnTo>
                  <a:pt x="4860" y="4628"/>
                </a:lnTo>
                <a:lnTo>
                  <a:pt x="2700" y="4628"/>
                </a:lnTo>
                <a:close/>
              </a:path>
              <a:path w="21600" h="21600" extrusionOk="0">
                <a:moveTo>
                  <a:pt x="4860" y="4628"/>
                </a:moveTo>
                <a:lnTo>
                  <a:pt x="4860" y="6171"/>
                </a:lnTo>
                <a:lnTo>
                  <a:pt x="7020" y="6171"/>
                </a:lnTo>
                <a:lnTo>
                  <a:pt x="7020" y="4628"/>
                </a:lnTo>
                <a:lnTo>
                  <a:pt x="4860" y="4628"/>
                </a:lnTo>
                <a:close/>
              </a:path>
              <a:path w="21600" h="21600" extrusionOk="0">
                <a:moveTo>
                  <a:pt x="7020" y="4628"/>
                </a:moveTo>
                <a:lnTo>
                  <a:pt x="7020" y="6171"/>
                </a:lnTo>
                <a:lnTo>
                  <a:pt x="9180" y="6171"/>
                </a:lnTo>
                <a:lnTo>
                  <a:pt x="9180" y="4628"/>
                </a:lnTo>
                <a:lnTo>
                  <a:pt x="7020" y="4628"/>
                </a:lnTo>
                <a:close/>
              </a:path>
              <a:path w="21600" h="21600" extrusionOk="0">
                <a:moveTo>
                  <a:pt x="9180" y="4628"/>
                </a:moveTo>
                <a:lnTo>
                  <a:pt x="9180" y="6171"/>
                </a:lnTo>
                <a:lnTo>
                  <a:pt x="11340" y="6171"/>
                </a:lnTo>
                <a:lnTo>
                  <a:pt x="11340" y="4628"/>
                </a:lnTo>
                <a:lnTo>
                  <a:pt x="9180" y="4628"/>
                </a:lnTo>
                <a:close/>
              </a:path>
              <a:path w="21600" h="21600" extrusionOk="0">
                <a:moveTo>
                  <a:pt x="11340" y="4628"/>
                </a:moveTo>
                <a:lnTo>
                  <a:pt x="11340" y="6171"/>
                </a:lnTo>
                <a:lnTo>
                  <a:pt x="13500" y="6171"/>
                </a:lnTo>
                <a:lnTo>
                  <a:pt x="13500" y="4628"/>
                </a:lnTo>
                <a:lnTo>
                  <a:pt x="11340" y="4628"/>
                </a:lnTo>
                <a:close/>
              </a:path>
              <a:path w="21600" h="21600" extrusionOk="0">
                <a:moveTo>
                  <a:pt x="13500" y="4628"/>
                </a:moveTo>
                <a:lnTo>
                  <a:pt x="13500" y="6171"/>
                </a:lnTo>
                <a:lnTo>
                  <a:pt x="15660" y="6171"/>
                </a:lnTo>
                <a:lnTo>
                  <a:pt x="15660" y="4628"/>
                </a:lnTo>
                <a:lnTo>
                  <a:pt x="13500" y="4628"/>
                </a:lnTo>
                <a:close/>
              </a:path>
              <a:path w="21600" h="21600" extrusionOk="0">
                <a:moveTo>
                  <a:pt x="15660" y="4628"/>
                </a:moveTo>
                <a:lnTo>
                  <a:pt x="15660" y="6171"/>
                </a:lnTo>
                <a:lnTo>
                  <a:pt x="17820" y="6171"/>
                </a:lnTo>
                <a:lnTo>
                  <a:pt x="17820" y="4628"/>
                </a:lnTo>
                <a:lnTo>
                  <a:pt x="15660" y="4628"/>
                </a:lnTo>
                <a:close/>
              </a:path>
              <a:path w="21600" h="21600" extrusionOk="0">
                <a:moveTo>
                  <a:pt x="17820" y="4628"/>
                </a:moveTo>
                <a:lnTo>
                  <a:pt x="17820" y="6171"/>
                </a:lnTo>
                <a:lnTo>
                  <a:pt x="19980" y="6171"/>
                </a:lnTo>
                <a:lnTo>
                  <a:pt x="19980" y="4628"/>
                </a:lnTo>
                <a:lnTo>
                  <a:pt x="17820" y="4628"/>
                </a:lnTo>
                <a:close/>
              </a:path>
              <a:path w="21600" h="21600" extrusionOk="0">
                <a:moveTo>
                  <a:pt x="1620" y="6171"/>
                </a:moveTo>
                <a:lnTo>
                  <a:pt x="1620" y="7714"/>
                </a:lnTo>
                <a:lnTo>
                  <a:pt x="3779" y="7714"/>
                </a:lnTo>
                <a:lnTo>
                  <a:pt x="3779" y="6171"/>
                </a:lnTo>
                <a:lnTo>
                  <a:pt x="1620" y="6171"/>
                </a:lnTo>
                <a:close/>
              </a:path>
              <a:path w="21600" h="21600" extrusionOk="0">
                <a:moveTo>
                  <a:pt x="3779" y="6171"/>
                </a:moveTo>
                <a:lnTo>
                  <a:pt x="3779" y="7714"/>
                </a:lnTo>
                <a:lnTo>
                  <a:pt x="5940" y="7714"/>
                </a:lnTo>
                <a:lnTo>
                  <a:pt x="5940" y="6171"/>
                </a:lnTo>
                <a:lnTo>
                  <a:pt x="3779" y="6171"/>
                </a:lnTo>
                <a:close/>
              </a:path>
              <a:path w="21600" h="21600" extrusionOk="0">
                <a:moveTo>
                  <a:pt x="5940" y="6171"/>
                </a:moveTo>
                <a:lnTo>
                  <a:pt x="5940" y="7714"/>
                </a:lnTo>
                <a:lnTo>
                  <a:pt x="8100" y="7714"/>
                </a:lnTo>
                <a:lnTo>
                  <a:pt x="8100" y="6171"/>
                </a:lnTo>
                <a:lnTo>
                  <a:pt x="5940" y="6171"/>
                </a:lnTo>
                <a:close/>
              </a:path>
              <a:path w="21600" h="21600" extrusionOk="0">
                <a:moveTo>
                  <a:pt x="8100" y="6171"/>
                </a:moveTo>
                <a:lnTo>
                  <a:pt x="8100" y="7714"/>
                </a:lnTo>
                <a:lnTo>
                  <a:pt x="10260" y="7714"/>
                </a:lnTo>
                <a:lnTo>
                  <a:pt x="10260" y="6171"/>
                </a:lnTo>
                <a:lnTo>
                  <a:pt x="8100" y="6171"/>
                </a:lnTo>
                <a:close/>
              </a:path>
              <a:path w="21600" h="21600" extrusionOk="0">
                <a:moveTo>
                  <a:pt x="10260" y="6171"/>
                </a:moveTo>
                <a:lnTo>
                  <a:pt x="10260" y="7714"/>
                </a:lnTo>
                <a:lnTo>
                  <a:pt x="12419" y="7714"/>
                </a:lnTo>
                <a:lnTo>
                  <a:pt x="12419" y="6171"/>
                </a:lnTo>
                <a:lnTo>
                  <a:pt x="10260" y="6171"/>
                </a:lnTo>
                <a:close/>
              </a:path>
              <a:path w="21600" h="21600" extrusionOk="0">
                <a:moveTo>
                  <a:pt x="12419" y="6171"/>
                </a:moveTo>
                <a:lnTo>
                  <a:pt x="12419" y="7714"/>
                </a:lnTo>
                <a:lnTo>
                  <a:pt x="14580" y="7714"/>
                </a:lnTo>
                <a:lnTo>
                  <a:pt x="14580" y="6171"/>
                </a:lnTo>
                <a:lnTo>
                  <a:pt x="12419" y="6171"/>
                </a:lnTo>
                <a:close/>
              </a:path>
              <a:path w="21600" h="21600" extrusionOk="0">
                <a:moveTo>
                  <a:pt x="14580" y="6171"/>
                </a:moveTo>
                <a:lnTo>
                  <a:pt x="14580" y="7714"/>
                </a:lnTo>
                <a:lnTo>
                  <a:pt x="16740" y="7714"/>
                </a:lnTo>
                <a:lnTo>
                  <a:pt x="16740" y="6171"/>
                </a:lnTo>
                <a:lnTo>
                  <a:pt x="14580" y="6171"/>
                </a:lnTo>
                <a:close/>
              </a:path>
              <a:path w="21600" h="21600" extrusionOk="0">
                <a:moveTo>
                  <a:pt x="16740" y="6171"/>
                </a:moveTo>
                <a:lnTo>
                  <a:pt x="16740" y="7714"/>
                </a:lnTo>
                <a:lnTo>
                  <a:pt x="18900" y="7714"/>
                </a:lnTo>
                <a:lnTo>
                  <a:pt x="18900" y="6171"/>
                </a:lnTo>
                <a:lnTo>
                  <a:pt x="16740" y="6171"/>
                </a:lnTo>
                <a:close/>
              </a:path>
              <a:path w="21600" h="21600" extrusionOk="0">
                <a:moveTo>
                  <a:pt x="18900" y="6171"/>
                </a:moveTo>
                <a:lnTo>
                  <a:pt x="18900" y="7714"/>
                </a:lnTo>
                <a:lnTo>
                  <a:pt x="21060" y="7714"/>
                </a:lnTo>
                <a:lnTo>
                  <a:pt x="21060" y="6171"/>
                </a:lnTo>
                <a:lnTo>
                  <a:pt x="18900" y="6171"/>
                </a:lnTo>
                <a:close/>
              </a:path>
              <a:path w="21600" h="21600" extrusionOk="0">
                <a:moveTo>
                  <a:pt x="540" y="7714"/>
                </a:moveTo>
                <a:lnTo>
                  <a:pt x="540" y="9257"/>
                </a:lnTo>
                <a:lnTo>
                  <a:pt x="2700" y="9257"/>
                </a:lnTo>
                <a:lnTo>
                  <a:pt x="2700" y="7714"/>
                </a:lnTo>
                <a:lnTo>
                  <a:pt x="540" y="7714"/>
                </a:lnTo>
                <a:close/>
              </a:path>
              <a:path w="21600" h="21600" extrusionOk="0">
                <a:moveTo>
                  <a:pt x="2700" y="7714"/>
                </a:moveTo>
                <a:lnTo>
                  <a:pt x="2700" y="9257"/>
                </a:lnTo>
                <a:lnTo>
                  <a:pt x="4860" y="9257"/>
                </a:lnTo>
                <a:lnTo>
                  <a:pt x="4860" y="7714"/>
                </a:lnTo>
                <a:lnTo>
                  <a:pt x="2700" y="7714"/>
                </a:lnTo>
                <a:close/>
              </a:path>
              <a:path w="21600" h="21600" extrusionOk="0">
                <a:moveTo>
                  <a:pt x="4860" y="7714"/>
                </a:moveTo>
                <a:lnTo>
                  <a:pt x="4860" y="9257"/>
                </a:lnTo>
                <a:lnTo>
                  <a:pt x="7020" y="9257"/>
                </a:lnTo>
                <a:lnTo>
                  <a:pt x="7020" y="7714"/>
                </a:lnTo>
                <a:lnTo>
                  <a:pt x="4860" y="7714"/>
                </a:lnTo>
                <a:close/>
              </a:path>
              <a:path w="21600" h="21600" extrusionOk="0">
                <a:moveTo>
                  <a:pt x="7020" y="7714"/>
                </a:moveTo>
                <a:lnTo>
                  <a:pt x="7020" y="9257"/>
                </a:lnTo>
                <a:lnTo>
                  <a:pt x="9180" y="9257"/>
                </a:lnTo>
                <a:lnTo>
                  <a:pt x="9180" y="7714"/>
                </a:lnTo>
                <a:lnTo>
                  <a:pt x="7020" y="7714"/>
                </a:lnTo>
                <a:close/>
              </a:path>
              <a:path w="21600" h="21600" extrusionOk="0">
                <a:moveTo>
                  <a:pt x="9180" y="7714"/>
                </a:moveTo>
                <a:lnTo>
                  <a:pt x="9180" y="9257"/>
                </a:lnTo>
                <a:lnTo>
                  <a:pt x="11340" y="9257"/>
                </a:lnTo>
                <a:lnTo>
                  <a:pt x="11340" y="7714"/>
                </a:lnTo>
                <a:lnTo>
                  <a:pt x="9180" y="7714"/>
                </a:lnTo>
                <a:close/>
              </a:path>
              <a:path w="21600" h="21600" extrusionOk="0">
                <a:moveTo>
                  <a:pt x="11340" y="7714"/>
                </a:moveTo>
                <a:lnTo>
                  <a:pt x="11340" y="9257"/>
                </a:lnTo>
                <a:lnTo>
                  <a:pt x="13500" y="9257"/>
                </a:lnTo>
                <a:lnTo>
                  <a:pt x="13500" y="7714"/>
                </a:lnTo>
                <a:lnTo>
                  <a:pt x="11340" y="7714"/>
                </a:lnTo>
                <a:close/>
              </a:path>
              <a:path w="21600" h="21600" extrusionOk="0">
                <a:moveTo>
                  <a:pt x="13500" y="7714"/>
                </a:moveTo>
                <a:lnTo>
                  <a:pt x="13500" y="9257"/>
                </a:lnTo>
                <a:lnTo>
                  <a:pt x="15660" y="9257"/>
                </a:lnTo>
                <a:lnTo>
                  <a:pt x="15660" y="7714"/>
                </a:lnTo>
                <a:lnTo>
                  <a:pt x="13500" y="7714"/>
                </a:lnTo>
                <a:close/>
              </a:path>
              <a:path w="21600" h="21600" extrusionOk="0">
                <a:moveTo>
                  <a:pt x="15660" y="7714"/>
                </a:moveTo>
                <a:lnTo>
                  <a:pt x="15660" y="9257"/>
                </a:lnTo>
                <a:lnTo>
                  <a:pt x="17820" y="9257"/>
                </a:lnTo>
                <a:lnTo>
                  <a:pt x="17820" y="7714"/>
                </a:lnTo>
                <a:lnTo>
                  <a:pt x="15660" y="7714"/>
                </a:lnTo>
                <a:close/>
              </a:path>
              <a:path w="21600" h="21600" extrusionOk="0">
                <a:moveTo>
                  <a:pt x="17820" y="7714"/>
                </a:moveTo>
                <a:lnTo>
                  <a:pt x="17820" y="9257"/>
                </a:lnTo>
                <a:lnTo>
                  <a:pt x="19980" y="9257"/>
                </a:lnTo>
                <a:lnTo>
                  <a:pt x="19980" y="7714"/>
                </a:lnTo>
                <a:lnTo>
                  <a:pt x="17820" y="7714"/>
                </a:lnTo>
                <a:close/>
              </a:path>
              <a:path w="21600" h="21600" extrusionOk="0">
                <a:moveTo>
                  <a:pt x="1620" y="9257"/>
                </a:moveTo>
                <a:lnTo>
                  <a:pt x="1620" y="10800"/>
                </a:lnTo>
                <a:lnTo>
                  <a:pt x="3779" y="10800"/>
                </a:lnTo>
                <a:lnTo>
                  <a:pt x="3779" y="9257"/>
                </a:lnTo>
                <a:lnTo>
                  <a:pt x="1620" y="9257"/>
                </a:lnTo>
                <a:close/>
              </a:path>
              <a:path w="21600" h="21600" extrusionOk="0">
                <a:moveTo>
                  <a:pt x="3779" y="9257"/>
                </a:moveTo>
                <a:lnTo>
                  <a:pt x="3779" y="10800"/>
                </a:lnTo>
                <a:lnTo>
                  <a:pt x="5940" y="10800"/>
                </a:lnTo>
                <a:lnTo>
                  <a:pt x="5940" y="9257"/>
                </a:lnTo>
                <a:lnTo>
                  <a:pt x="3779" y="9257"/>
                </a:lnTo>
                <a:close/>
              </a:path>
              <a:path w="21600" h="21600" extrusionOk="0">
                <a:moveTo>
                  <a:pt x="5940" y="9257"/>
                </a:moveTo>
                <a:lnTo>
                  <a:pt x="5940" y="10800"/>
                </a:lnTo>
                <a:lnTo>
                  <a:pt x="8100" y="10800"/>
                </a:lnTo>
                <a:lnTo>
                  <a:pt x="8100" y="9257"/>
                </a:lnTo>
                <a:lnTo>
                  <a:pt x="5940" y="9257"/>
                </a:lnTo>
                <a:close/>
              </a:path>
              <a:path w="21600" h="21600" extrusionOk="0">
                <a:moveTo>
                  <a:pt x="8100" y="9257"/>
                </a:moveTo>
                <a:lnTo>
                  <a:pt x="8100" y="10800"/>
                </a:lnTo>
                <a:lnTo>
                  <a:pt x="10260" y="10800"/>
                </a:lnTo>
                <a:lnTo>
                  <a:pt x="10260" y="9257"/>
                </a:lnTo>
                <a:lnTo>
                  <a:pt x="8100" y="9257"/>
                </a:lnTo>
                <a:close/>
              </a:path>
              <a:path w="21600" h="21600" extrusionOk="0">
                <a:moveTo>
                  <a:pt x="10260" y="9257"/>
                </a:moveTo>
                <a:lnTo>
                  <a:pt x="10260" y="10800"/>
                </a:lnTo>
                <a:lnTo>
                  <a:pt x="12419" y="10800"/>
                </a:lnTo>
                <a:lnTo>
                  <a:pt x="12419" y="9257"/>
                </a:lnTo>
                <a:lnTo>
                  <a:pt x="10260" y="9257"/>
                </a:lnTo>
                <a:close/>
              </a:path>
              <a:path w="21600" h="21600" extrusionOk="0">
                <a:moveTo>
                  <a:pt x="12419" y="9257"/>
                </a:moveTo>
                <a:lnTo>
                  <a:pt x="12419" y="10800"/>
                </a:lnTo>
                <a:lnTo>
                  <a:pt x="14580" y="10800"/>
                </a:lnTo>
                <a:lnTo>
                  <a:pt x="14580" y="9257"/>
                </a:lnTo>
                <a:lnTo>
                  <a:pt x="12419" y="9257"/>
                </a:lnTo>
                <a:close/>
              </a:path>
              <a:path w="21600" h="21600" extrusionOk="0">
                <a:moveTo>
                  <a:pt x="14580" y="9257"/>
                </a:moveTo>
                <a:lnTo>
                  <a:pt x="14580" y="10800"/>
                </a:lnTo>
                <a:lnTo>
                  <a:pt x="16740" y="10800"/>
                </a:lnTo>
                <a:lnTo>
                  <a:pt x="16740" y="9257"/>
                </a:lnTo>
                <a:lnTo>
                  <a:pt x="14580" y="9257"/>
                </a:lnTo>
                <a:close/>
              </a:path>
              <a:path w="21600" h="21600" extrusionOk="0">
                <a:moveTo>
                  <a:pt x="16740" y="9257"/>
                </a:moveTo>
                <a:lnTo>
                  <a:pt x="16740" y="10800"/>
                </a:lnTo>
                <a:lnTo>
                  <a:pt x="18900" y="10800"/>
                </a:lnTo>
                <a:lnTo>
                  <a:pt x="18900" y="9257"/>
                </a:lnTo>
                <a:lnTo>
                  <a:pt x="16740" y="9257"/>
                </a:lnTo>
                <a:close/>
              </a:path>
              <a:path w="21600" h="21600" extrusionOk="0">
                <a:moveTo>
                  <a:pt x="18900" y="9257"/>
                </a:moveTo>
                <a:lnTo>
                  <a:pt x="18900" y="10800"/>
                </a:lnTo>
                <a:lnTo>
                  <a:pt x="21060" y="10800"/>
                </a:lnTo>
                <a:lnTo>
                  <a:pt x="21060" y="9257"/>
                </a:lnTo>
                <a:lnTo>
                  <a:pt x="18900" y="9257"/>
                </a:lnTo>
                <a:close/>
              </a:path>
              <a:path w="21600" h="21600" extrusionOk="0">
                <a:moveTo>
                  <a:pt x="540" y="10800"/>
                </a:moveTo>
                <a:lnTo>
                  <a:pt x="540" y="12342"/>
                </a:lnTo>
                <a:lnTo>
                  <a:pt x="2700" y="12342"/>
                </a:lnTo>
                <a:lnTo>
                  <a:pt x="2700" y="10800"/>
                </a:lnTo>
                <a:lnTo>
                  <a:pt x="540" y="10800"/>
                </a:lnTo>
                <a:close/>
              </a:path>
              <a:path w="21600" h="21600" extrusionOk="0">
                <a:moveTo>
                  <a:pt x="2700" y="10800"/>
                </a:moveTo>
                <a:lnTo>
                  <a:pt x="2700" y="12342"/>
                </a:lnTo>
                <a:lnTo>
                  <a:pt x="4860" y="12342"/>
                </a:lnTo>
                <a:lnTo>
                  <a:pt x="4860" y="10800"/>
                </a:lnTo>
                <a:lnTo>
                  <a:pt x="2700" y="10800"/>
                </a:lnTo>
                <a:close/>
              </a:path>
              <a:path w="21600" h="21600" extrusionOk="0">
                <a:moveTo>
                  <a:pt x="4860" y="10800"/>
                </a:moveTo>
                <a:lnTo>
                  <a:pt x="4860" y="12342"/>
                </a:lnTo>
                <a:lnTo>
                  <a:pt x="7020" y="12342"/>
                </a:lnTo>
                <a:lnTo>
                  <a:pt x="7020" y="10800"/>
                </a:lnTo>
                <a:lnTo>
                  <a:pt x="4860" y="10800"/>
                </a:lnTo>
                <a:close/>
              </a:path>
              <a:path w="21600" h="21600" extrusionOk="0">
                <a:moveTo>
                  <a:pt x="7020" y="10800"/>
                </a:moveTo>
                <a:lnTo>
                  <a:pt x="7020" y="12342"/>
                </a:lnTo>
                <a:lnTo>
                  <a:pt x="9180" y="12342"/>
                </a:lnTo>
                <a:lnTo>
                  <a:pt x="9180" y="10800"/>
                </a:lnTo>
                <a:lnTo>
                  <a:pt x="7020" y="10800"/>
                </a:lnTo>
                <a:close/>
              </a:path>
              <a:path w="21600" h="21600" extrusionOk="0">
                <a:moveTo>
                  <a:pt x="9180" y="10800"/>
                </a:moveTo>
                <a:lnTo>
                  <a:pt x="9180" y="12342"/>
                </a:lnTo>
                <a:lnTo>
                  <a:pt x="11340" y="12342"/>
                </a:lnTo>
                <a:lnTo>
                  <a:pt x="11340" y="10800"/>
                </a:lnTo>
                <a:lnTo>
                  <a:pt x="9180" y="10800"/>
                </a:lnTo>
                <a:close/>
              </a:path>
              <a:path w="21600" h="21600" extrusionOk="0">
                <a:moveTo>
                  <a:pt x="11340" y="10800"/>
                </a:moveTo>
                <a:lnTo>
                  <a:pt x="11340" y="12342"/>
                </a:lnTo>
                <a:lnTo>
                  <a:pt x="13500" y="12342"/>
                </a:lnTo>
                <a:lnTo>
                  <a:pt x="13500" y="10800"/>
                </a:lnTo>
                <a:lnTo>
                  <a:pt x="11340" y="10800"/>
                </a:lnTo>
                <a:close/>
              </a:path>
              <a:path w="21600" h="21600" extrusionOk="0">
                <a:moveTo>
                  <a:pt x="13500" y="10800"/>
                </a:moveTo>
                <a:lnTo>
                  <a:pt x="13500" y="12342"/>
                </a:lnTo>
                <a:lnTo>
                  <a:pt x="15660" y="12342"/>
                </a:lnTo>
                <a:lnTo>
                  <a:pt x="15660" y="10800"/>
                </a:lnTo>
                <a:lnTo>
                  <a:pt x="13500" y="10800"/>
                </a:lnTo>
                <a:close/>
              </a:path>
              <a:path w="21600" h="21600" extrusionOk="0">
                <a:moveTo>
                  <a:pt x="15660" y="10800"/>
                </a:moveTo>
                <a:lnTo>
                  <a:pt x="15660" y="12342"/>
                </a:lnTo>
                <a:lnTo>
                  <a:pt x="17820" y="12342"/>
                </a:lnTo>
                <a:lnTo>
                  <a:pt x="17820" y="10800"/>
                </a:lnTo>
                <a:lnTo>
                  <a:pt x="15660" y="10800"/>
                </a:lnTo>
                <a:close/>
              </a:path>
              <a:path w="21600" h="21600" extrusionOk="0">
                <a:moveTo>
                  <a:pt x="17820" y="10800"/>
                </a:moveTo>
                <a:lnTo>
                  <a:pt x="17820" y="12342"/>
                </a:lnTo>
                <a:lnTo>
                  <a:pt x="19980" y="12342"/>
                </a:lnTo>
                <a:lnTo>
                  <a:pt x="19980" y="10800"/>
                </a:lnTo>
                <a:lnTo>
                  <a:pt x="17820" y="10800"/>
                </a:lnTo>
                <a:close/>
              </a:path>
              <a:path w="21600" h="21600" extrusionOk="0">
                <a:moveTo>
                  <a:pt x="1620" y="12342"/>
                </a:moveTo>
                <a:lnTo>
                  <a:pt x="1620" y="13885"/>
                </a:lnTo>
                <a:lnTo>
                  <a:pt x="3779" y="13885"/>
                </a:lnTo>
                <a:lnTo>
                  <a:pt x="3779" y="12342"/>
                </a:lnTo>
                <a:lnTo>
                  <a:pt x="1620" y="12342"/>
                </a:lnTo>
                <a:close/>
              </a:path>
              <a:path w="21600" h="21600" extrusionOk="0">
                <a:moveTo>
                  <a:pt x="3779" y="12342"/>
                </a:moveTo>
                <a:lnTo>
                  <a:pt x="3779" y="13885"/>
                </a:lnTo>
                <a:lnTo>
                  <a:pt x="5940" y="13885"/>
                </a:lnTo>
                <a:lnTo>
                  <a:pt x="5940" y="12342"/>
                </a:lnTo>
                <a:lnTo>
                  <a:pt x="3779" y="12342"/>
                </a:lnTo>
                <a:close/>
              </a:path>
              <a:path w="21600" h="21600" extrusionOk="0">
                <a:moveTo>
                  <a:pt x="5940" y="12342"/>
                </a:moveTo>
                <a:lnTo>
                  <a:pt x="5940" y="13885"/>
                </a:lnTo>
                <a:lnTo>
                  <a:pt x="8100" y="13885"/>
                </a:lnTo>
                <a:lnTo>
                  <a:pt x="8100" y="12342"/>
                </a:lnTo>
                <a:lnTo>
                  <a:pt x="5940" y="12342"/>
                </a:lnTo>
                <a:close/>
              </a:path>
              <a:path w="21600" h="21600" extrusionOk="0">
                <a:moveTo>
                  <a:pt x="8100" y="12342"/>
                </a:moveTo>
                <a:lnTo>
                  <a:pt x="8100" y="13885"/>
                </a:lnTo>
                <a:lnTo>
                  <a:pt x="10260" y="13885"/>
                </a:lnTo>
                <a:lnTo>
                  <a:pt x="10260" y="12342"/>
                </a:lnTo>
                <a:lnTo>
                  <a:pt x="8100" y="12342"/>
                </a:lnTo>
                <a:close/>
              </a:path>
              <a:path w="21600" h="21600" extrusionOk="0">
                <a:moveTo>
                  <a:pt x="10260" y="12342"/>
                </a:moveTo>
                <a:lnTo>
                  <a:pt x="10260" y="13885"/>
                </a:lnTo>
                <a:lnTo>
                  <a:pt x="12419" y="13885"/>
                </a:lnTo>
                <a:lnTo>
                  <a:pt x="12419" y="12342"/>
                </a:lnTo>
                <a:lnTo>
                  <a:pt x="10260" y="12342"/>
                </a:lnTo>
                <a:close/>
              </a:path>
              <a:path w="21600" h="21600" extrusionOk="0">
                <a:moveTo>
                  <a:pt x="12419" y="12342"/>
                </a:moveTo>
                <a:lnTo>
                  <a:pt x="12419" y="13885"/>
                </a:lnTo>
                <a:lnTo>
                  <a:pt x="14580" y="13885"/>
                </a:lnTo>
                <a:lnTo>
                  <a:pt x="14580" y="12342"/>
                </a:lnTo>
                <a:lnTo>
                  <a:pt x="12419" y="12342"/>
                </a:lnTo>
                <a:close/>
              </a:path>
              <a:path w="21600" h="21600" extrusionOk="0">
                <a:moveTo>
                  <a:pt x="14580" y="12342"/>
                </a:moveTo>
                <a:lnTo>
                  <a:pt x="14580" y="13885"/>
                </a:lnTo>
                <a:lnTo>
                  <a:pt x="16740" y="13885"/>
                </a:lnTo>
                <a:lnTo>
                  <a:pt x="16740" y="12342"/>
                </a:lnTo>
                <a:lnTo>
                  <a:pt x="14580" y="12342"/>
                </a:lnTo>
                <a:close/>
              </a:path>
              <a:path w="21600" h="21600" extrusionOk="0">
                <a:moveTo>
                  <a:pt x="16740" y="12342"/>
                </a:moveTo>
                <a:lnTo>
                  <a:pt x="16740" y="13885"/>
                </a:lnTo>
                <a:lnTo>
                  <a:pt x="18900" y="13885"/>
                </a:lnTo>
                <a:lnTo>
                  <a:pt x="18900" y="12342"/>
                </a:lnTo>
                <a:lnTo>
                  <a:pt x="16740" y="12342"/>
                </a:lnTo>
                <a:close/>
              </a:path>
              <a:path w="21600" h="21600" extrusionOk="0">
                <a:moveTo>
                  <a:pt x="18900" y="12342"/>
                </a:moveTo>
                <a:lnTo>
                  <a:pt x="18900" y="13885"/>
                </a:lnTo>
                <a:lnTo>
                  <a:pt x="21060" y="13885"/>
                </a:lnTo>
                <a:lnTo>
                  <a:pt x="21060" y="12342"/>
                </a:lnTo>
                <a:lnTo>
                  <a:pt x="18900" y="12342"/>
                </a:lnTo>
                <a:close/>
              </a:path>
              <a:path w="21600" h="21600" extrusionOk="0">
                <a:moveTo>
                  <a:pt x="540" y="13885"/>
                </a:moveTo>
                <a:lnTo>
                  <a:pt x="540" y="15428"/>
                </a:lnTo>
                <a:lnTo>
                  <a:pt x="2700" y="15428"/>
                </a:lnTo>
                <a:lnTo>
                  <a:pt x="2700" y="13885"/>
                </a:lnTo>
                <a:lnTo>
                  <a:pt x="540" y="13885"/>
                </a:lnTo>
                <a:close/>
              </a:path>
              <a:path w="21600" h="21600" extrusionOk="0">
                <a:moveTo>
                  <a:pt x="2700" y="13885"/>
                </a:moveTo>
                <a:lnTo>
                  <a:pt x="2700" y="15428"/>
                </a:lnTo>
                <a:lnTo>
                  <a:pt x="4860" y="15428"/>
                </a:lnTo>
                <a:lnTo>
                  <a:pt x="4860" y="13885"/>
                </a:lnTo>
                <a:lnTo>
                  <a:pt x="2700" y="13885"/>
                </a:lnTo>
                <a:close/>
              </a:path>
              <a:path w="21600" h="21600" extrusionOk="0">
                <a:moveTo>
                  <a:pt x="4860" y="13885"/>
                </a:moveTo>
                <a:lnTo>
                  <a:pt x="4860" y="15428"/>
                </a:lnTo>
                <a:lnTo>
                  <a:pt x="7020" y="15428"/>
                </a:lnTo>
                <a:lnTo>
                  <a:pt x="7020" y="13885"/>
                </a:lnTo>
                <a:lnTo>
                  <a:pt x="4860" y="13885"/>
                </a:lnTo>
                <a:close/>
              </a:path>
              <a:path w="21600" h="21600" extrusionOk="0">
                <a:moveTo>
                  <a:pt x="7020" y="13885"/>
                </a:moveTo>
                <a:lnTo>
                  <a:pt x="7020" y="15428"/>
                </a:lnTo>
                <a:lnTo>
                  <a:pt x="9180" y="15428"/>
                </a:lnTo>
                <a:lnTo>
                  <a:pt x="9180" y="13885"/>
                </a:lnTo>
                <a:lnTo>
                  <a:pt x="7020" y="13885"/>
                </a:lnTo>
                <a:close/>
              </a:path>
              <a:path w="21600" h="21600" extrusionOk="0">
                <a:moveTo>
                  <a:pt x="9180" y="13885"/>
                </a:moveTo>
                <a:lnTo>
                  <a:pt x="9180" y="15428"/>
                </a:lnTo>
                <a:lnTo>
                  <a:pt x="11340" y="15428"/>
                </a:lnTo>
                <a:lnTo>
                  <a:pt x="11340" y="13885"/>
                </a:lnTo>
                <a:lnTo>
                  <a:pt x="9180" y="13885"/>
                </a:lnTo>
                <a:close/>
              </a:path>
              <a:path w="21600" h="21600" extrusionOk="0">
                <a:moveTo>
                  <a:pt x="11340" y="13885"/>
                </a:moveTo>
                <a:lnTo>
                  <a:pt x="11340" y="15428"/>
                </a:lnTo>
                <a:lnTo>
                  <a:pt x="13500" y="15428"/>
                </a:lnTo>
                <a:lnTo>
                  <a:pt x="13500" y="13885"/>
                </a:lnTo>
                <a:lnTo>
                  <a:pt x="11340" y="13885"/>
                </a:lnTo>
                <a:close/>
              </a:path>
              <a:path w="21600" h="21600" extrusionOk="0">
                <a:moveTo>
                  <a:pt x="13500" y="13885"/>
                </a:moveTo>
                <a:lnTo>
                  <a:pt x="13500" y="15428"/>
                </a:lnTo>
                <a:lnTo>
                  <a:pt x="15660" y="15428"/>
                </a:lnTo>
                <a:lnTo>
                  <a:pt x="15660" y="13885"/>
                </a:lnTo>
                <a:lnTo>
                  <a:pt x="13500" y="13885"/>
                </a:lnTo>
                <a:close/>
              </a:path>
              <a:path w="21600" h="21600" extrusionOk="0">
                <a:moveTo>
                  <a:pt x="15660" y="13885"/>
                </a:moveTo>
                <a:lnTo>
                  <a:pt x="15660" y="15428"/>
                </a:lnTo>
                <a:lnTo>
                  <a:pt x="17820" y="15428"/>
                </a:lnTo>
                <a:lnTo>
                  <a:pt x="17820" y="13885"/>
                </a:lnTo>
                <a:lnTo>
                  <a:pt x="15660" y="13885"/>
                </a:lnTo>
                <a:close/>
              </a:path>
              <a:path w="21600" h="21600" extrusionOk="0">
                <a:moveTo>
                  <a:pt x="17820" y="13885"/>
                </a:moveTo>
                <a:lnTo>
                  <a:pt x="17820" y="15428"/>
                </a:lnTo>
                <a:lnTo>
                  <a:pt x="19980" y="15428"/>
                </a:lnTo>
                <a:lnTo>
                  <a:pt x="19980" y="13885"/>
                </a:lnTo>
                <a:lnTo>
                  <a:pt x="17820" y="13885"/>
                </a:lnTo>
                <a:close/>
              </a:path>
              <a:path w="21600" h="21600" extrusionOk="0">
                <a:moveTo>
                  <a:pt x="1620" y="15428"/>
                </a:moveTo>
                <a:lnTo>
                  <a:pt x="1620" y="16971"/>
                </a:lnTo>
                <a:lnTo>
                  <a:pt x="3779" y="16971"/>
                </a:lnTo>
                <a:lnTo>
                  <a:pt x="3779" y="15428"/>
                </a:lnTo>
                <a:lnTo>
                  <a:pt x="1620" y="15428"/>
                </a:lnTo>
                <a:close/>
              </a:path>
              <a:path w="21600" h="21600" extrusionOk="0">
                <a:moveTo>
                  <a:pt x="3779" y="15428"/>
                </a:moveTo>
                <a:lnTo>
                  <a:pt x="3779" y="16971"/>
                </a:lnTo>
                <a:lnTo>
                  <a:pt x="5940" y="16971"/>
                </a:lnTo>
                <a:lnTo>
                  <a:pt x="5940" y="15428"/>
                </a:lnTo>
                <a:lnTo>
                  <a:pt x="3779" y="15428"/>
                </a:lnTo>
                <a:close/>
              </a:path>
              <a:path w="21600" h="21600" extrusionOk="0">
                <a:moveTo>
                  <a:pt x="5940" y="15428"/>
                </a:moveTo>
                <a:lnTo>
                  <a:pt x="5940" y="16971"/>
                </a:lnTo>
                <a:lnTo>
                  <a:pt x="8100" y="16971"/>
                </a:lnTo>
                <a:lnTo>
                  <a:pt x="8100" y="15428"/>
                </a:lnTo>
                <a:lnTo>
                  <a:pt x="5940" y="15428"/>
                </a:lnTo>
                <a:close/>
              </a:path>
              <a:path w="21600" h="21600" extrusionOk="0">
                <a:moveTo>
                  <a:pt x="8100" y="15428"/>
                </a:moveTo>
                <a:lnTo>
                  <a:pt x="8100" y="16971"/>
                </a:lnTo>
                <a:lnTo>
                  <a:pt x="10260" y="16971"/>
                </a:lnTo>
                <a:lnTo>
                  <a:pt x="10260" y="15428"/>
                </a:lnTo>
                <a:lnTo>
                  <a:pt x="8100" y="15428"/>
                </a:lnTo>
                <a:close/>
              </a:path>
              <a:path w="21600" h="21600" extrusionOk="0">
                <a:moveTo>
                  <a:pt x="10260" y="15428"/>
                </a:moveTo>
                <a:lnTo>
                  <a:pt x="10260" y="16971"/>
                </a:lnTo>
                <a:lnTo>
                  <a:pt x="12419" y="16971"/>
                </a:lnTo>
                <a:lnTo>
                  <a:pt x="12419" y="15428"/>
                </a:lnTo>
                <a:lnTo>
                  <a:pt x="10260" y="15428"/>
                </a:lnTo>
                <a:close/>
              </a:path>
              <a:path w="21600" h="21600" extrusionOk="0">
                <a:moveTo>
                  <a:pt x="12419" y="15428"/>
                </a:moveTo>
                <a:lnTo>
                  <a:pt x="12419" y="16971"/>
                </a:lnTo>
                <a:lnTo>
                  <a:pt x="14580" y="16971"/>
                </a:lnTo>
                <a:lnTo>
                  <a:pt x="14580" y="15428"/>
                </a:lnTo>
                <a:lnTo>
                  <a:pt x="12419" y="15428"/>
                </a:lnTo>
                <a:close/>
              </a:path>
              <a:path w="21600" h="21600" extrusionOk="0">
                <a:moveTo>
                  <a:pt x="14580" y="15428"/>
                </a:moveTo>
                <a:lnTo>
                  <a:pt x="14580" y="16971"/>
                </a:lnTo>
                <a:lnTo>
                  <a:pt x="16740" y="16971"/>
                </a:lnTo>
                <a:lnTo>
                  <a:pt x="16740" y="15428"/>
                </a:lnTo>
                <a:lnTo>
                  <a:pt x="14580" y="15428"/>
                </a:lnTo>
                <a:close/>
              </a:path>
              <a:path w="21600" h="21600" extrusionOk="0">
                <a:moveTo>
                  <a:pt x="16740" y="15428"/>
                </a:moveTo>
                <a:lnTo>
                  <a:pt x="16740" y="16971"/>
                </a:lnTo>
                <a:lnTo>
                  <a:pt x="18900" y="16971"/>
                </a:lnTo>
                <a:lnTo>
                  <a:pt x="18900" y="15428"/>
                </a:lnTo>
                <a:lnTo>
                  <a:pt x="16740" y="15428"/>
                </a:lnTo>
                <a:close/>
              </a:path>
              <a:path w="21600" h="21600" extrusionOk="0">
                <a:moveTo>
                  <a:pt x="18900" y="15428"/>
                </a:moveTo>
                <a:lnTo>
                  <a:pt x="18900" y="16971"/>
                </a:lnTo>
                <a:lnTo>
                  <a:pt x="21060" y="16971"/>
                </a:lnTo>
                <a:lnTo>
                  <a:pt x="21060" y="15428"/>
                </a:lnTo>
                <a:lnTo>
                  <a:pt x="18900" y="15428"/>
                </a:lnTo>
                <a:close/>
              </a:path>
              <a:path w="21600" h="21600" extrusionOk="0">
                <a:moveTo>
                  <a:pt x="540" y="16971"/>
                </a:moveTo>
                <a:lnTo>
                  <a:pt x="540" y="18514"/>
                </a:lnTo>
                <a:lnTo>
                  <a:pt x="2700" y="18514"/>
                </a:lnTo>
                <a:lnTo>
                  <a:pt x="2700" y="16971"/>
                </a:lnTo>
                <a:lnTo>
                  <a:pt x="540" y="16971"/>
                </a:lnTo>
                <a:close/>
              </a:path>
              <a:path w="21600" h="21600" extrusionOk="0">
                <a:moveTo>
                  <a:pt x="2700" y="16971"/>
                </a:moveTo>
                <a:lnTo>
                  <a:pt x="2700" y="18514"/>
                </a:lnTo>
                <a:lnTo>
                  <a:pt x="4860" y="18514"/>
                </a:lnTo>
                <a:lnTo>
                  <a:pt x="4860" y="16971"/>
                </a:lnTo>
                <a:lnTo>
                  <a:pt x="2700" y="16971"/>
                </a:lnTo>
                <a:close/>
              </a:path>
              <a:path w="21600" h="21600" extrusionOk="0">
                <a:moveTo>
                  <a:pt x="4860" y="16971"/>
                </a:moveTo>
                <a:lnTo>
                  <a:pt x="4860" y="18514"/>
                </a:lnTo>
                <a:lnTo>
                  <a:pt x="7020" y="18514"/>
                </a:lnTo>
                <a:lnTo>
                  <a:pt x="7020" y="16971"/>
                </a:lnTo>
                <a:lnTo>
                  <a:pt x="4860" y="16971"/>
                </a:lnTo>
                <a:close/>
              </a:path>
              <a:path w="21600" h="21600" extrusionOk="0">
                <a:moveTo>
                  <a:pt x="7020" y="16971"/>
                </a:moveTo>
                <a:lnTo>
                  <a:pt x="7020" y="18514"/>
                </a:lnTo>
                <a:lnTo>
                  <a:pt x="9180" y="18514"/>
                </a:lnTo>
                <a:lnTo>
                  <a:pt x="9180" y="16971"/>
                </a:lnTo>
                <a:lnTo>
                  <a:pt x="7020" y="16971"/>
                </a:lnTo>
                <a:close/>
              </a:path>
              <a:path w="21600" h="21600" extrusionOk="0">
                <a:moveTo>
                  <a:pt x="9180" y="16971"/>
                </a:moveTo>
                <a:lnTo>
                  <a:pt x="9180" y="18514"/>
                </a:lnTo>
                <a:lnTo>
                  <a:pt x="11340" y="18514"/>
                </a:lnTo>
                <a:lnTo>
                  <a:pt x="11340" y="16971"/>
                </a:lnTo>
                <a:lnTo>
                  <a:pt x="9180" y="16971"/>
                </a:lnTo>
                <a:close/>
              </a:path>
              <a:path w="21600" h="21600" extrusionOk="0">
                <a:moveTo>
                  <a:pt x="11340" y="16971"/>
                </a:moveTo>
                <a:lnTo>
                  <a:pt x="11340" y="18514"/>
                </a:lnTo>
                <a:lnTo>
                  <a:pt x="13500" y="18514"/>
                </a:lnTo>
                <a:lnTo>
                  <a:pt x="13500" y="16971"/>
                </a:lnTo>
                <a:lnTo>
                  <a:pt x="11340" y="16971"/>
                </a:lnTo>
                <a:close/>
              </a:path>
              <a:path w="21600" h="21600" extrusionOk="0">
                <a:moveTo>
                  <a:pt x="13500" y="16971"/>
                </a:moveTo>
                <a:lnTo>
                  <a:pt x="13500" y="18514"/>
                </a:lnTo>
                <a:lnTo>
                  <a:pt x="15660" y="18514"/>
                </a:lnTo>
                <a:lnTo>
                  <a:pt x="15660" y="16971"/>
                </a:lnTo>
                <a:lnTo>
                  <a:pt x="13500" y="16971"/>
                </a:lnTo>
                <a:close/>
              </a:path>
              <a:path w="21600" h="21600" extrusionOk="0">
                <a:moveTo>
                  <a:pt x="15660" y="16971"/>
                </a:moveTo>
                <a:lnTo>
                  <a:pt x="15660" y="18514"/>
                </a:lnTo>
                <a:lnTo>
                  <a:pt x="17820" y="18514"/>
                </a:lnTo>
                <a:lnTo>
                  <a:pt x="17820" y="16971"/>
                </a:lnTo>
                <a:lnTo>
                  <a:pt x="15660" y="16971"/>
                </a:lnTo>
                <a:close/>
              </a:path>
              <a:path w="21600" h="21600" extrusionOk="0">
                <a:moveTo>
                  <a:pt x="17820" y="16971"/>
                </a:moveTo>
                <a:lnTo>
                  <a:pt x="17820" y="18514"/>
                </a:lnTo>
                <a:lnTo>
                  <a:pt x="19980" y="18514"/>
                </a:lnTo>
                <a:lnTo>
                  <a:pt x="19980" y="16971"/>
                </a:lnTo>
                <a:lnTo>
                  <a:pt x="17820" y="16971"/>
                </a:lnTo>
                <a:close/>
              </a:path>
              <a:path w="21600" h="21600" extrusionOk="0">
                <a:moveTo>
                  <a:pt x="1620" y="18514"/>
                </a:moveTo>
                <a:lnTo>
                  <a:pt x="1620" y="20057"/>
                </a:lnTo>
                <a:lnTo>
                  <a:pt x="3779" y="20057"/>
                </a:lnTo>
                <a:lnTo>
                  <a:pt x="3779" y="18514"/>
                </a:lnTo>
                <a:lnTo>
                  <a:pt x="1620" y="18514"/>
                </a:lnTo>
                <a:close/>
              </a:path>
              <a:path w="21600" h="21600" extrusionOk="0">
                <a:moveTo>
                  <a:pt x="3779" y="18514"/>
                </a:moveTo>
                <a:lnTo>
                  <a:pt x="3779" y="20057"/>
                </a:lnTo>
                <a:lnTo>
                  <a:pt x="5940" y="20057"/>
                </a:lnTo>
                <a:lnTo>
                  <a:pt x="5940" y="18514"/>
                </a:lnTo>
                <a:lnTo>
                  <a:pt x="3779" y="18514"/>
                </a:lnTo>
                <a:close/>
              </a:path>
              <a:path w="21600" h="21600" extrusionOk="0">
                <a:moveTo>
                  <a:pt x="5940" y="18514"/>
                </a:moveTo>
                <a:lnTo>
                  <a:pt x="5940" y="20057"/>
                </a:lnTo>
                <a:lnTo>
                  <a:pt x="8100" y="20057"/>
                </a:lnTo>
                <a:lnTo>
                  <a:pt x="8100" y="18514"/>
                </a:lnTo>
                <a:lnTo>
                  <a:pt x="5940" y="18514"/>
                </a:lnTo>
                <a:close/>
              </a:path>
              <a:path w="21600" h="21600" extrusionOk="0">
                <a:moveTo>
                  <a:pt x="8100" y="18514"/>
                </a:moveTo>
                <a:lnTo>
                  <a:pt x="8100" y="20057"/>
                </a:lnTo>
                <a:lnTo>
                  <a:pt x="10260" y="20057"/>
                </a:lnTo>
                <a:lnTo>
                  <a:pt x="10260" y="18514"/>
                </a:lnTo>
                <a:lnTo>
                  <a:pt x="8100" y="18514"/>
                </a:lnTo>
                <a:close/>
              </a:path>
              <a:path w="21600" h="21600" extrusionOk="0">
                <a:moveTo>
                  <a:pt x="10260" y="18514"/>
                </a:moveTo>
                <a:lnTo>
                  <a:pt x="10260" y="20057"/>
                </a:lnTo>
                <a:lnTo>
                  <a:pt x="12419" y="20057"/>
                </a:lnTo>
                <a:lnTo>
                  <a:pt x="12419" y="18514"/>
                </a:lnTo>
                <a:lnTo>
                  <a:pt x="10260" y="18514"/>
                </a:lnTo>
                <a:close/>
              </a:path>
              <a:path w="21600" h="21600" extrusionOk="0">
                <a:moveTo>
                  <a:pt x="12419" y="18514"/>
                </a:moveTo>
                <a:lnTo>
                  <a:pt x="12419" y="20057"/>
                </a:lnTo>
                <a:lnTo>
                  <a:pt x="14580" y="20057"/>
                </a:lnTo>
                <a:lnTo>
                  <a:pt x="14580" y="18514"/>
                </a:lnTo>
                <a:lnTo>
                  <a:pt x="12419" y="18514"/>
                </a:lnTo>
                <a:close/>
              </a:path>
              <a:path w="21600" h="21600" extrusionOk="0">
                <a:moveTo>
                  <a:pt x="14580" y="18514"/>
                </a:moveTo>
                <a:lnTo>
                  <a:pt x="14580" y="20057"/>
                </a:lnTo>
                <a:lnTo>
                  <a:pt x="16740" y="20057"/>
                </a:lnTo>
                <a:lnTo>
                  <a:pt x="16740" y="18514"/>
                </a:lnTo>
                <a:lnTo>
                  <a:pt x="14580" y="18514"/>
                </a:lnTo>
                <a:close/>
              </a:path>
              <a:path w="21600" h="21600" extrusionOk="0">
                <a:moveTo>
                  <a:pt x="16740" y="18514"/>
                </a:moveTo>
                <a:lnTo>
                  <a:pt x="16740" y="20057"/>
                </a:lnTo>
                <a:lnTo>
                  <a:pt x="18900" y="20057"/>
                </a:lnTo>
                <a:lnTo>
                  <a:pt x="18900" y="18514"/>
                </a:lnTo>
                <a:lnTo>
                  <a:pt x="16740" y="18514"/>
                </a:lnTo>
                <a:close/>
              </a:path>
              <a:path w="21600" h="21600" extrusionOk="0">
                <a:moveTo>
                  <a:pt x="18900" y="18514"/>
                </a:moveTo>
                <a:lnTo>
                  <a:pt x="18900" y="20057"/>
                </a:lnTo>
                <a:lnTo>
                  <a:pt x="21060" y="20057"/>
                </a:lnTo>
                <a:lnTo>
                  <a:pt x="21060" y="18514"/>
                </a:lnTo>
                <a:lnTo>
                  <a:pt x="18900" y="18514"/>
                </a:lnTo>
                <a:close/>
              </a:path>
              <a:path w="21600" h="21600" extrusionOk="0">
                <a:moveTo>
                  <a:pt x="540" y="20057"/>
                </a:moveTo>
                <a:lnTo>
                  <a:pt x="540" y="21600"/>
                </a:lnTo>
                <a:lnTo>
                  <a:pt x="2700" y="21600"/>
                </a:lnTo>
                <a:lnTo>
                  <a:pt x="2700" y="20057"/>
                </a:lnTo>
                <a:lnTo>
                  <a:pt x="540" y="20057"/>
                </a:lnTo>
                <a:close/>
              </a:path>
              <a:path w="21600" h="21600" extrusionOk="0">
                <a:moveTo>
                  <a:pt x="2700" y="20057"/>
                </a:moveTo>
                <a:lnTo>
                  <a:pt x="2700" y="21600"/>
                </a:lnTo>
                <a:lnTo>
                  <a:pt x="4860" y="21600"/>
                </a:lnTo>
                <a:lnTo>
                  <a:pt x="4860" y="20057"/>
                </a:lnTo>
                <a:lnTo>
                  <a:pt x="2700" y="20057"/>
                </a:lnTo>
                <a:close/>
              </a:path>
              <a:path w="21600" h="21600" extrusionOk="0">
                <a:moveTo>
                  <a:pt x="4860" y="20057"/>
                </a:moveTo>
                <a:lnTo>
                  <a:pt x="4860" y="21600"/>
                </a:lnTo>
                <a:lnTo>
                  <a:pt x="7020" y="21600"/>
                </a:lnTo>
                <a:lnTo>
                  <a:pt x="7020" y="20057"/>
                </a:lnTo>
                <a:lnTo>
                  <a:pt x="4860" y="20057"/>
                </a:lnTo>
                <a:close/>
              </a:path>
              <a:path w="21600" h="21600" extrusionOk="0">
                <a:moveTo>
                  <a:pt x="7020" y="20057"/>
                </a:moveTo>
                <a:lnTo>
                  <a:pt x="7020" y="21600"/>
                </a:lnTo>
                <a:lnTo>
                  <a:pt x="9180" y="21600"/>
                </a:lnTo>
                <a:lnTo>
                  <a:pt x="9180" y="20057"/>
                </a:lnTo>
                <a:lnTo>
                  <a:pt x="7020" y="20057"/>
                </a:lnTo>
                <a:close/>
              </a:path>
              <a:path w="21600" h="21600" extrusionOk="0">
                <a:moveTo>
                  <a:pt x="9180" y="20057"/>
                </a:moveTo>
                <a:lnTo>
                  <a:pt x="9180" y="21600"/>
                </a:lnTo>
                <a:lnTo>
                  <a:pt x="11340" y="21600"/>
                </a:lnTo>
                <a:lnTo>
                  <a:pt x="11340" y="20057"/>
                </a:lnTo>
                <a:lnTo>
                  <a:pt x="9180" y="20057"/>
                </a:lnTo>
                <a:close/>
              </a:path>
              <a:path w="21600" h="21600" extrusionOk="0">
                <a:moveTo>
                  <a:pt x="11340" y="20057"/>
                </a:moveTo>
                <a:lnTo>
                  <a:pt x="11340" y="21600"/>
                </a:lnTo>
                <a:lnTo>
                  <a:pt x="13500" y="21600"/>
                </a:lnTo>
                <a:lnTo>
                  <a:pt x="13500" y="20057"/>
                </a:lnTo>
                <a:lnTo>
                  <a:pt x="11340" y="20057"/>
                </a:lnTo>
                <a:close/>
              </a:path>
              <a:path w="21600" h="21600" extrusionOk="0">
                <a:moveTo>
                  <a:pt x="13500" y="20057"/>
                </a:moveTo>
                <a:lnTo>
                  <a:pt x="13500" y="21600"/>
                </a:lnTo>
                <a:lnTo>
                  <a:pt x="15660" y="21600"/>
                </a:lnTo>
                <a:lnTo>
                  <a:pt x="15660" y="20057"/>
                </a:lnTo>
                <a:lnTo>
                  <a:pt x="13500" y="20057"/>
                </a:lnTo>
                <a:close/>
              </a:path>
              <a:path w="21600" h="21600" extrusionOk="0">
                <a:moveTo>
                  <a:pt x="15660" y="20057"/>
                </a:moveTo>
                <a:lnTo>
                  <a:pt x="15660" y="21600"/>
                </a:lnTo>
                <a:lnTo>
                  <a:pt x="17820" y="21600"/>
                </a:lnTo>
                <a:lnTo>
                  <a:pt x="17820" y="20057"/>
                </a:lnTo>
                <a:lnTo>
                  <a:pt x="15660" y="20057"/>
                </a:lnTo>
                <a:close/>
              </a:path>
              <a:path w="21600" h="21600" extrusionOk="0">
                <a:moveTo>
                  <a:pt x="17820" y="20057"/>
                </a:moveTo>
                <a:lnTo>
                  <a:pt x="17820" y="21600"/>
                </a:lnTo>
                <a:lnTo>
                  <a:pt x="19980" y="21600"/>
                </a:lnTo>
                <a:lnTo>
                  <a:pt x="19980" y="20057"/>
                </a:lnTo>
                <a:lnTo>
                  <a:pt x="17820" y="20057"/>
                </a:lnTo>
                <a:close/>
              </a:path>
              <a:path w="21600" h="21600" extrusionOk="0">
                <a:moveTo>
                  <a:pt x="19980" y="4628"/>
                </a:moveTo>
                <a:lnTo>
                  <a:pt x="21060" y="4628"/>
                </a:lnTo>
                <a:lnTo>
                  <a:pt x="21060" y="6171"/>
                </a:lnTo>
                <a:lnTo>
                  <a:pt x="19980" y="6171"/>
                </a:lnTo>
                <a:lnTo>
                  <a:pt x="19980" y="4628"/>
                </a:lnTo>
                <a:close/>
              </a:path>
            </a:pathLst>
          </a:custGeom>
          <a:blipFill dpi="0" rotWithShape="0">
            <a:blip r:embed="rId5"/>
            <a:srcRect/>
            <a:tile tx="0" ty="0" sx="100000" sy="100000" flip="none" algn="tl"/>
          </a:blipFill>
          <a:ln w="9525">
            <a:noFill/>
            <a:miter lim="800000"/>
            <a:headEnd/>
            <a:tailEnd/>
          </a:ln>
          <a:effectLst>
            <a:outerShdw blurRad="63500" dist="107763" dir="2700000" algn="ctr" rotWithShape="0">
              <a:srgbClr val="000000">
                <a:alpha val="74998"/>
              </a:srgbClr>
            </a:outerShdw>
          </a:effectLst>
        </p:spPr>
        <p:txBody>
          <a:bodyPr lIns="91358" tIns="45679" rIns="91358" bIns="45679"/>
          <a:lstStyle/>
          <a:p>
            <a:pPr marL="0" marR="0" lvl="0" indent="0" algn="l" defTabSz="914400" rtl="0" eaLnBrk="0" fontAlgn="base" latinLnBrk="0" hangingPunct="0">
              <a:lnSpc>
                <a:spcPct val="100000"/>
              </a:lnSpc>
              <a:spcBef>
                <a:spcPct val="20000"/>
              </a:spcBef>
              <a:spcAft>
                <a:spcPct val="0"/>
              </a:spcAft>
              <a:buClr>
                <a:srgbClr val="CE9090"/>
              </a:buClr>
              <a:buSzTx/>
              <a:buFontTx/>
              <a:buChar char="•"/>
              <a:tabLst/>
              <a:defRPr/>
            </a:pPr>
            <a:endParaRPr kumimoji="0" lang="en-US" sz="3200" b="0" i="0" u="none" strike="noStrike" kern="1200" cap="none" spc="0" normalizeH="0" baseline="0" noProof="0">
              <a:ln>
                <a:noFill/>
              </a:ln>
              <a:solidFill>
                <a:srgbClr val="FFFFFF"/>
              </a:solidFill>
              <a:effectLst/>
              <a:uLnTx/>
              <a:uFillTx/>
              <a:latin typeface="Arial Black" pitchFamily="-112" charset="0"/>
              <a:ea typeface="SimSun" pitchFamily="2" charset="-122"/>
              <a:cs typeface="+mn-cs"/>
            </a:endParaRPr>
          </a:p>
        </p:txBody>
      </p:sp>
      <p:sp>
        <p:nvSpPr>
          <p:cNvPr id="15" name="Firewall" descr="Granite"/>
          <p:cNvSpPr>
            <a:spLocks noEditPoints="1" noChangeArrowheads="1"/>
          </p:cNvSpPr>
          <p:nvPr/>
        </p:nvSpPr>
        <p:spPr bwMode="auto">
          <a:xfrm>
            <a:off x="3498540" y="5661264"/>
            <a:ext cx="1809750" cy="904875"/>
          </a:xfrm>
          <a:custGeom>
            <a:avLst/>
            <a:gdLst>
              <a:gd name="T0" fmla="*/ 0 w 21600"/>
              <a:gd name="T1" fmla="*/ 0 h 21600"/>
              <a:gd name="T2" fmla="*/ 10800 w 21600"/>
              <a:gd name="T3" fmla="*/ 0 h 21600"/>
              <a:gd name="T4" fmla="*/ 21600 w 21600"/>
              <a:gd name="T5" fmla="*/ 0 h 21600"/>
              <a:gd name="T6" fmla="*/ 21060 w 21600"/>
              <a:gd name="T7" fmla="*/ 10800 h 21600"/>
              <a:gd name="T8" fmla="*/ 21060 w 21600"/>
              <a:gd name="T9" fmla="*/ 21600 h 21600"/>
              <a:gd name="T10" fmla="*/ 10800 w 21600"/>
              <a:gd name="T11" fmla="*/ 21600 h 21600"/>
              <a:gd name="T12" fmla="*/ 540 w 21600"/>
              <a:gd name="T13" fmla="*/ 21600 h 21600"/>
              <a:gd name="T14" fmla="*/ 540 w 21600"/>
              <a:gd name="T15" fmla="*/ 10800 h 21600"/>
              <a:gd name="T16" fmla="*/ 761 w 21600"/>
              <a:gd name="T17" fmla="*/ 22454 h 21600"/>
              <a:gd name="T18" fmla="*/ 21069 w 21600"/>
              <a:gd name="T19" fmla="*/ 32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540" y="4628"/>
                </a:moveTo>
                <a:lnTo>
                  <a:pt x="0" y="4628"/>
                </a:lnTo>
                <a:lnTo>
                  <a:pt x="0" y="0"/>
                </a:lnTo>
                <a:lnTo>
                  <a:pt x="21600" y="0"/>
                </a:lnTo>
                <a:lnTo>
                  <a:pt x="21600" y="4628"/>
                </a:lnTo>
                <a:lnTo>
                  <a:pt x="21060" y="4628"/>
                </a:lnTo>
                <a:lnTo>
                  <a:pt x="21060" y="21600"/>
                </a:lnTo>
                <a:lnTo>
                  <a:pt x="540" y="21600"/>
                </a:lnTo>
                <a:lnTo>
                  <a:pt x="540" y="4628"/>
                </a:lnTo>
                <a:close/>
              </a:path>
              <a:path w="21600" h="21600" extrusionOk="0">
                <a:moveTo>
                  <a:pt x="540" y="4628"/>
                </a:moveTo>
                <a:lnTo>
                  <a:pt x="540" y="6171"/>
                </a:lnTo>
                <a:lnTo>
                  <a:pt x="2700" y="6171"/>
                </a:lnTo>
                <a:lnTo>
                  <a:pt x="2700" y="4628"/>
                </a:lnTo>
                <a:lnTo>
                  <a:pt x="540" y="4628"/>
                </a:lnTo>
                <a:close/>
              </a:path>
              <a:path w="21600" h="21600" extrusionOk="0">
                <a:moveTo>
                  <a:pt x="2700" y="4628"/>
                </a:moveTo>
                <a:lnTo>
                  <a:pt x="2700" y="6171"/>
                </a:lnTo>
                <a:lnTo>
                  <a:pt x="4860" y="6171"/>
                </a:lnTo>
                <a:lnTo>
                  <a:pt x="4860" y="4628"/>
                </a:lnTo>
                <a:lnTo>
                  <a:pt x="2700" y="4628"/>
                </a:lnTo>
                <a:close/>
              </a:path>
              <a:path w="21600" h="21600" extrusionOk="0">
                <a:moveTo>
                  <a:pt x="4860" y="4628"/>
                </a:moveTo>
                <a:lnTo>
                  <a:pt x="4860" y="6171"/>
                </a:lnTo>
                <a:lnTo>
                  <a:pt x="7020" y="6171"/>
                </a:lnTo>
                <a:lnTo>
                  <a:pt x="7020" y="4628"/>
                </a:lnTo>
                <a:lnTo>
                  <a:pt x="4860" y="4628"/>
                </a:lnTo>
                <a:close/>
              </a:path>
              <a:path w="21600" h="21600" extrusionOk="0">
                <a:moveTo>
                  <a:pt x="7020" y="4628"/>
                </a:moveTo>
                <a:lnTo>
                  <a:pt x="7020" y="6171"/>
                </a:lnTo>
                <a:lnTo>
                  <a:pt x="9180" y="6171"/>
                </a:lnTo>
                <a:lnTo>
                  <a:pt x="9180" y="4628"/>
                </a:lnTo>
                <a:lnTo>
                  <a:pt x="7020" y="4628"/>
                </a:lnTo>
                <a:close/>
              </a:path>
              <a:path w="21600" h="21600" extrusionOk="0">
                <a:moveTo>
                  <a:pt x="9180" y="4628"/>
                </a:moveTo>
                <a:lnTo>
                  <a:pt x="9180" y="6171"/>
                </a:lnTo>
                <a:lnTo>
                  <a:pt x="11340" y="6171"/>
                </a:lnTo>
                <a:lnTo>
                  <a:pt x="11340" y="4628"/>
                </a:lnTo>
                <a:lnTo>
                  <a:pt x="9180" y="4628"/>
                </a:lnTo>
                <a:close/>
              </a:path>
              <a:path w="21600" h="21600" extrusionOk="0">
                <a:moveTo>
                  <a:pt x="11340" y="4628"/>
                </a:moveTo>
                <a:lnTo>
                  <a:pt x="11340" y="6171"/>
                </a:lnTo>
                <a:lnTo>
                  <a:pt x="13500" y="6171"/>
                </a:lnTo>
                <a:lnTo>
                  <a:pt x="13500" y="4628"/>
                </a:lnTo>
                <a:lnTo>
                  <a:pt x="11340" y="4628"/>
                </a:lnTo>
                <a:close/>
              </a:path>
              <a:path w="21600" h="21600" extrusionOk="0">
                <a:moveTo>
                  <a:pt x="13500" y="4628"/>
                </a:moveTo>
                <a:lnTo>
                  <a:pt x="13500" y="6171"/>
                </a:lnTo>
                <a:lnTo>
                  <a:pt x="15660" y="6171"/>
                </a:lnTo>
                <a:lnTo>
                  <a:pt x="15660" y="4628"/>
                </a:lnTo>
                <a:lnTo>
                  <a:pt x="13500" y="4628"/>
                </a:lnTo>
                <a:close/>
              </a:path>
              <a:path w="21600" h="21600" extrusionOk="0">
                <a:moveTo>
                  <a:pt x="15660" y="4628"/>
                </a:moveTo>
                <a:lnTo>
                  <a:pt x="15660" y="6171"/>
                </a:lnTo>
                <a:lnTo>
                  <a:pt x="17820" y="6171"/>
                </a:lnTo>
                <a:lnTo>
                  <a:pt x="17820" y="4628"/>
                </a:lnTo>
                <a:lnTo>
                  <a:pt x="15660" y="4628"/>
                </a:lnTo>
                <a:close/>
              </a:path>
              <a:path w="21600" h="21600" extrusionOk="0">
                <a:moveTo>
                  <a:pt x="17820" y="4628"/>
                </a:moveTo>
                <a:lnTo>
                  <a:pt x="17820" y="6171"/>
                </a:lnTo>
                <a:lnTo>
                  <a:pt x="19980" y="6171"/>
                </a:lnTo>
                <a:lnTo>
                  <a:pt x="19980" y="4628"/>
                </a:lnTo>
                <a:lnTo>
                  <a:pt x="17820" y="4628"/>
                </a:lnTo>
                <a:close/>
              </a:path>
              <a:path w="21600" h="21600" extrusionOk="0">
                <a:moveTo>
                  <a:pt x="1620" y="6171"/>
                </a:moveTo>
                <a:lnTo>
                  <a:pt x="1620" y="7714"/>
                </a:lnTo>
                <a:lnTo>
                  <a:pt x="3779" y="7714"/>
                </a:lnTo>
                <a:lnTo>
                  <a:pt x="3779" y="6171"/>
                </a:lnTo>
                <a:lnTo>
                  <a:pt x="1620" y="6171"/>
                </a:lnTo>
                <a:close/>
              </a:path>
              <a:path w="21600" h="21600" extrusionOk="0">
                <a:moveTo>
                  <a:pt x="3779" y="6171"/>
                </a:moveTo>
                <a:lnTo>
                  <a:pt x="3779" y="7714"/>
                </a:lnTo>
                <a:lnTo>
                  <a:pt x="5940" y="7714"/>
                </a:lnTo>
                <a:lnTo>
                  <a:pt x="5940" y="6171"/>
                </a:lnTo>
                <a:lnTo>
                  <a:pt x="3779" y="6171"/>
                </a:lnTo>
                <a:close/>
              </a:path>
              <a:path w="21600" h="21600" extrusionOk="0">
                <a:moveTo>
                  <a:pt x="5940" y="6171"/>
                </a:moveTo>
                <a:lnTo>
                  <a:pt x="5940" y="7714"/>
                </a:lnTo>
                <a:lnTo>
                  <a:pt x="8100" y="7714"/>
                </a:lnTo>
                <a:lnTo>
                  <a:pt x="8100" y="6171"/>
                </a:lnTo>
                <a:lnTo>
                  <a:pt x="5940" y="6171"/>
                </a:lnTo>
                <a:close/>
              </a:path>
              <a:path w="21600" h="21600" extrusionOk="0">
                <a:moveTo>
                  <a:pt x="8100" y="6171"/>
                </a:moveTo>
                <a:lnTo>
                  <a:pt x="8100" y="7714"/>
                </a:lnTo>
                <a:lnTo>
                  <a:pt x="10260" y="7714"/>
                </a:lnTo>
                <a:lnTo>
                  <a:pt x="10260" y="6171"/>
                </a:lnTo>
                <a:lnTo>
                  <a:pt x="8100" y="6171"/>
                </a:lnTo>
                <a:close/>
              </a:path>
              <a:path w="21600" h="21600" extrusionOk="0">
                <a:moveTo>
                  <a:pt x="10260" y="6171"/>
                </a:moveTo>
                <a:lnTo>
                  <a:pt x="10260" y="7714"/>
                </a:lnTo>
                <a:lnTo>
                  <a:pt x="12419" y="7714"/>
                </a:lnTo>
                <a:lnTo>
                  <a:pt x="12419" y="6171"/>
                </a:lnTo>
                <a:lnTo>
                  <a:pt x="10260" y="6171"/>
                </a:lnTo>
                <a:close/>
              </a:path>
              <a:path w="21600" h="21600" extrusionOk="0">
                <a:moveTo>
                  <a:pt x="12419" y="6171"/>
                </a:moveTo>
                <a:lnTo>
                  <a:pt x="12419" y="7714"/>
                </a:lnTo>
                <a:lnTo>
                  <a:pt x="14580" y="7714"/>
                </a:lnTo>
                <a:lnTo>
                  <a:pt x="14580" y="6171"/>
                </a:lnTo>
                <a:lnTo>
                  <a:pt x="12419" y="6171"/>
                </a:lnTo>
                <a:close/>
              </a:path>
              <a:path w="21600" h="21600" extrusionOk="0">
                <a:moveTo>
                  <a:pt x="14580" y="6171"/>
                </a:moveTo>
                <a:lnTo>
                  <a:pt x="14580" y="7714"/>
                </a:lnTo>
                <a:lnTo>
                  <a:pt x="16740" y="7714"/>
                </a:lnTo>
                <a:lnTo>
                  <a:pt x="16740" y="6171"/>
                </a:lnTo>
                <a:lnTo>
                  <a:pt x="14580" y="6171"/>
                </a:lnTo>
                <a:close/>
              </a:path>
              <a:path w="21600" h="21600" extrusionOk="0">
                <a:moveTo>
                  <a:pt x="16740" y="6171"/>
                </a:moveTo>
                <a:lnTo>
                  <a:pt x="16740" y="7714"/>
                </a:lnTo>
                <a:lnTo>
                  <a:pt x="18900" y="7714"/>
                </a:lnTo>
                <a:lnTo>
                  <a:pt x="18900" y="6171"/>
                </a:lnTo>
                <a:lnTo>
                  <a:pt x="16740" y="6171"/>
                </a:lnTo>
                <a:close/>
              </a:path>
              <a:path w="21600" h="21600" extrusionOk="0">
                <a:moveTo>
                  <a:pt x="18900" y="6171"/>
                </a:moveTo>
                <a:lnTo>
                  <a:pt x="18900" y="7714"/>
                </a:lnTo>
                <a:lnTo>
                  <a:pt x="21060" y="7714"/>
                </a:lnTo>
                <a:lnTo>
                  <a:pt x="21060" y="6171"/>
                </a:lnTo>
                <a:lnTo>
                  <a:pt x="18900" y="6171"/>
                </a:lnTo>
                <a:close/>
              </a:path>
              <a:path w="21600" h="21600" extrusionOk="0">
                <a:moveTo>
                  <a:pt x="540" y="7714"/>
                </a:moveTo>
                <a:lnTo>
                  <a:pt x="540" y="9257"/>
                </a:lnTo>
                <a:lnTo>
                  <a:pt x="2700" y="9257"/>
                </a:lnTo>
                <a:lnTo>
                  <a:pt x="2700" y="7714"/>
                </a:lnTo>
                <a:lnTo>
                  <a:pt x="540" y="7714"/>
                </a:lnTo>
                <a:close/>
              </a:path>
              <a:path w="21600" h="21600" extrusionOk="0">
                <a:moveTo>
                  <a:pt x="2700" y="7714"/>
                </a:moveTo>
                <a:lnTo>
                  <a:pt x="2700" y="9257"/>
                </a:lnTo>
                <a:lnTo>
                  <a:pt x="4860" y="9257"/>
                </a:lnTo>
                <a:lnTo>
                  <a:pt x="4860" y="7714"/>
                </a:lnTo>
                <a:lnTo>
                  <a:pt x="2700" y="7714"/>
                </a:lnTo>
                <a:close/>
              </a:path>
              <a:path w="21600" h="21600" extrusionOk="0">
                <a:moveTo>
                  <a:pt x="4860" y="7714"/>
                </a:moveTo>
                <a:lnTo>
                  <a:pt x="4860" y="9257"/>
                </a:lnTo>
                <a:lnTo>
                  <a:pt x="7020" y="9257"/>
                </a:lnTo>
                <a:lnTo>
                  <a:pt x="7020" y="7714"/>
                </a:lnTo>
                <a:lnTo>
                  <a:pt x="4860" y="7714"/>
                </a:lnTo>
                <a:close/>
              </a:path>
              <a:path w="21600" h="21600" extrusionOk="0">
                <a:moveTo>
                  <a:pt x="7020" y="7714"/>
                </a:moveTo>
                <a:lnTo>
                  <a:pt x="7020" y="9257"/>
                </a:lnTo>
                <a:lnTo>
                  <a:pt x="9180" y="9257"/>
                </a:lnTo>
                <a:lnTo>
                  <a:pt x="9180" y="7714"/>
                </a:lnTo>
                <a:lnTo>
                  <a:pt x="7020" y="7714"/>
                </a:lnTo>
                <a:close/>
              </a:path>
              <a:path w="21600" h="21600" extrusionOk="0">
                <a:moveTo>
                  <a:pt x="9180" y="7714"/>
                </a:moveTo>
                <a:lnTo>
                  <a:pt x="9180" y="9257"/>
                </a:lnTo>
                <a:lnTo>
                  <a:pt x="11340" y="9257"/>
                </a:lnTo>
                <a:lnTo>
                  <a:pt x="11340" y="7714"/>
                </a:lnTo>
                <a:lnTo>
                  <a:pt x="9180" y="7714"/>
                </a:lnTo>
                <a:close/>
              </a:path>
              <a:path w="21600" h="21600" extrusionOk="0">
                <a:moveTo>
                  <a:pt x="11340" y="7714"/>
                </a:moveTo>
                <a:lnTo>
                  <a:pt x="11340" y="9257"/>
                </a:lnTo>
                <a:lnTo>
                  <a:pt x="13500" y="9257"/>
                </a:lnTo>
                <a:lnTo>
                  <a:pt x="13500" y="7714"/>
                </a:lnTo>
                <a:lnTo>
                  <a:pt x="11340" y="7714"/>
                </a:lnTo>
                <a:close/>
              </a:path>
              <a:path w="21600" h="21600" extrusionOk="0">
                <a:moveTo>
                  <a:pt x="13500" y="7714"/>
                </a:moveTo>
                <a:lnTo>
                  <a:pt x="13500" y="9257"/>
                </a:lnTo>
                <a:lnTo>
                  <a:pt x="15660" y="9257"/>
                </a:lnTo>
                <a:lnTo>
                  <a:pt x="15660" y="7714"/>
                </a:lnTo>
                <a:lnTo>
                  <a:pt x="13500" y="7714"/>
                </a:lnTo>
                <a:close/>
              </a:path>
              <a:path w="21600" h="21600" extrusionOk="0">
                <a:moveTo>
                  <a:pt x="15660" y="7714"/>
                </a:moveTo>
                <a:lnTo>
                  <a:pt x="15660" y="9257"/>
                </a:lnTo>
                <a:lnTo>
                  <a:pt x="17820" y="9257"/>
                </a:lnTo>
                <a:lnTo>
                  <a:pt x="17820" y="7714"/>
                </a:lnTo>
                <a:lnTo>
                  <a:pt x="15660" y="7714"/>
                </a:lnTo>
                <a:close/>
              </a:path>
              <a:path w="21600" h="21600" extrusionOk="0">
                <a:moveTo>
                  <a:pt x="17820" y="7714"/>
                </a:moveTo>
                <a:lnTo>
                  <a:pt x="17820" y="9257"/>
                </a:lnTo>
                <a:lnTo>
                  <a:pt x="19980" y="9257"/>
                </a:lnTo>
                <a:lnTo>
                  <a:pt x="19980" y="7714"/>
                </a:lnTo>
                <a:lnTo>
                  <a:pt x="17820" y="7714"/>
                </a:lnTo>
                <a:close/>
              </a:path>
              <a:path w="21600" h="21600" extrusionOk="0">
                <a:moveTo>
                  <a:pt x="1620" y="9257"/>
                </a:moveTo>
                <a:lnTo>
                  <a:pt x="1620" y="10800"/>
                </a:lnTo>
                <a:lnTo>
                  <a:pt x="3779" y="10800"/>
                </a:lnTo>
                <a:lnTo>
                  <a:pt x="3779" y="9257"/>
                </a:lnTo>
                <a:lnTo>
                  <a:pt x="1620" y="9257"/>
                </a:lnTo>
                <a:close/>
              </a:path>
              <a:path w="21600" h="21600" extrusionOk="0">
                <a:moveTo>
                  <a:pt x="3779" y="9257"/>
                </a:moveTo>
                <a:lnTo>
                  <a:pt x="3779" y="10800"/>
                </a:lnTo>
                <a:lnTo>
                  <a:pt x="5940" y="10800"/>
                </a:lnTo>
                <a:lnTo>
                  <a:pt x="5940" y="9257"/>
                </a:lnTo>
                <a:lnTo>
                  <a:pt x="3779" y="9257"/>
                </a:lnTo>
                <a:close/>
              </a:path>
              <a:path w="21600" h="21600" extrusionOk="0">
                <a:moveTo>
                  <a:pt x="5940" y="9257"/>
                </a:moveTo>
                <a:lnTo>
                  <a:pt x="5940" y="10800"/>
                </a:lnTo>
                <a:lnTo>
                  <a:pt x="8100" y="10800"/>
                </a:lnTo>
                <a:lnTo>
                  <a:pt x="8100" y="9257"/>
                </a:lnTo>
                <a:lnTo>
                  <a:pt x="5940" y="9257"/>
                </a:lnTo>
                <a:close/>
              </a:path>
              <a:path w="21600" h="21600" extrusionOk="0">
                <a:moveTo>
                  <a:pt x="8100" y="9257"/>
                </a:moveTo>
                <a:lnTo>
                  <a:pt x="8100" y="10800"/>
                </a:lnTo>
                <a:lnTo>
                  <a:pt x="10260" y="10800"/>
                </a:lnTo>
                <a:lnTo>
                  <a:pt x="10260" y="9257"/>
                </a:lnTo>
                <a:lnTo>
                  <a:pt x="8100" y="9257"/>
                </a:lnTo>
                <a:close/>
              </a:path>
              <a:path w="21600" h="21600" extrusionOk="0">
                <a:moveTo>
                  <a:pt x="10260" y="9257"/>
                </a:moveTo>
                <a:lnTo>
                  <a:pt x="10260" y="10800"/>
                </a:lnTo>
                <a:lnTo>
                  <a:pt x="12419" y="10800"/>
                </a:lnTo>
                <a:lnTo>
                  <a:pt x="12419" y="9257"/>
                </a:lnTo>
                <a:lnTo>
                  <a:pt x="10260" y="9257"/>
                </a:lnTo>
                <a:close/>
              </a:path>
              <a:path w="21600" h="21600" extrusionOk="0">
                <a:moveTo>
                  <a:pt x="12419" y="9257"/>
                </a:moveTo>
                <a:lnTo>
                  <a:pt x="12419" y="10800"/>
                </a:lnTo>
                <a:lnTo>
                  <a:pt x="14580" y="10800"/>
                </a:lnTo>
                <a:lnTo>
                  <a:pt x="14580" y="9257"/>
                </a:lnTo>
                <a:lnTo>
                  <a:pt x="12419" y="9257"/>
                </a:lnTo>
                <a:close/>
              </a:path>
              <a:path w="21600" h="21600" extrusionOk="0">
                <a:moveTo>
                  <a:pt x="14580" y="9257"/>
                </a:moveTo>
                <a:lnTo>
                  <a:pt x="14580" y="10800"/>
                </a:lnTo>
                <a:lnTo>
                  <a:pt x="16740" y="10800"/>
                </a:lnTo>
                <a:lnTo>
                  <a:pt x="16740" y="9257"/>
                </a:lnTo>
                <a:lnTo>
                  <a:pt x="14580" y="9257"/>
                </a:lnTo>
                <a:close/>
              </a:path>
              <a:path w="21600" h="21600" extrusionOk="0">
                <a:moveTo>
                  <a:pt x="16740" y="9257"/>
                </a:moveTo>
                <a:lnTo>
                  <a:pt x="16740" y="10800"/>
                </a:lnTo>
                <a:lnTo>
                  <a:pt x="18900" y="10800"/>
                </a:lnTo>
                <a:lnTo>
                  <a:pt x="18900" y="9257"/>
                </a:lnTo>
                <a:lnTo>
                  <a:pt x="16740" y="9257"/>
                </a:lnTo>
                <a:close/>
              </a:path>
              <a:path w="21600" h="21600" extrusionOk="0">
                <a:moveTo>
                  <a:pt x="18900" y="9257"/>
                </a:moveTo>
                <a:lnTo>
                  <a:pt x="18900" y="10800"/>
                </a:lnTo>
                <a:lnTo>
                  <a:pt x="21060" y="10800"/>
                </a:lnTo>
                <a:lnTo>
                  <a:pt x="21060" y="9257"/>
                </a:lnTo>
                <a:lnTo>
                  <a:pt x="18900" y="9257"/>
                </a:lnTo>
                <a:close/>
              </a:path>
              <a:path w="21600" h="21600" extrusionOk="0">
                <a:moveTo>
                  <a:pt x="540" y="10800"/>
                </a:moveTo>
                <a:lnTo>
                  <a:pt x="540" y="12342"/>
                </a:lnTo>
                <a:lnTo>
                  <a:pt x="2700" y="12342"/>
                </a:lnTo>
                <a:lnTo>
                  <a:pt x="2700" y="10800"/>
                </a:lnTo>
                <a:lnTo>
                  <a:pt x="540" y="10800"/>
                </a:lnTo>
                <a:close/>
              </a:path>
              <a:path w="21600" h="21600" extrusionOk="0">
                <a:moveTo>
                  <a:pt x="2700" y="10800"/>
                </a:moveTo>
                <a:lnTo>
                  <a:pt x="2700" y="12342"/>
                </a:lnTo>
                <a:lnTo>
                  <a:pt x="4860" y="12342"/>
                </a:lnTo>
                <a:lnTo>
                  <a:pt x="4860" y="10800"/>
                </a:lnTo>
                <a:lnTo>
                  <a:pt x="2700" y="10800"/>
                </a:lnTo>
                <a:close/>
              </a:path>
              <a:path w="21600" h="21600" extrusionOk="0">
                <a:moveTo>
                  <a:pt x="4860" y="10800"/>
                </a:moveTo>
                <a:lnTo>
                  <a:pt x="4860" y="12342"/>
                </a:lnTo>
                <a:lnTo>
                  <a:pt x="7020" y="12342"/>
                </a:lnTo>
                <a:lnTo>
                  <a:pt x="7020" y="10800"/>
                </a:lnTo>
                <a:lnTo>
                  <a:pt x="4860" y="10800"/>
                </a:lnTo>
                <a:close/>
              </a:path>
              <a:path w="21600" h="21600" extrusionOk="0">
                <a:moveTo>
                  <a:pt x="7020" y="10800"/>
                </a:moveTo>
                <a:lnTo>
                  <a:pt x="7020" y="12342"/>
                </a:lnTo>
                <a:lnTo>
                  <a:pt x="9180" y="12342"/>
                </a:lnTo>
                <a:lnTo>
                  <a:pt x="9180" y="10800"/>
                </a:lnTo>
                <a:lnTo>
                  <a:pt x="7020" y="10800"/>
                </a:lnTo>
                <a:close/>
              </a:path>
              <a:path w="21600" h="21600" extrusionOk="0">
                <a:moveTo>
                  <a:pt x="9180" y="10800"/>
                </a:moveTo>
                <a:lnTo>
                  <a:pt x="9180" y="12342"/>
                </a:lnTo>
                <a:lnTo>
                  <a:pt x="11340" y="12342"/>
                </a:lnTo>
                <a:lnTo>
                  <a:pt x="11340" y="10800"/>
                </a:lnTo>
                <a:lnTo>
                  <a:pt x="9180" y="10800"/>
                </a:lnTo>
                <a:close/>
              </a:path>
              <a:path w="21600" h="21600" extrusionOk="0">
                <a:moveTo>
                  <a:pt x="11340" y="10800"/>
                </a:moveTo>
                <a:lnTo>
                  <a:pt x="11340" y="12342"/>
                </a:lnTo>
                <a:lnTo>
                  <a:pt x="13500" y="12342"/>
                </a:lnTo>
                <a:lnTo>
                  <a:pt x="13500" y="10800"/>
                </a:lnTo>
                <a:lnTo>
                  <a:pt x="11340" y="10800"/>
                </a:lnTo>
                <a:close/>
              </a:path>
              <a:path w="21600" h="21600" extrusionOk="0">
                <a:moveTo>
                  <a:pt x="13500" y="10800"/>
                </a:moveTo>
                <a:lnTo>
                  <a:pt x="13500" y="12342"/>
                </a:lnTo>
                <a:lnTo>
                  <a:pt x="15660" y="12342"/>
                </a:lnTo>
                <a:lnTo>
                  <a:pt x="15660" y="10800"/>
                </a:lnTo>
                <a:lnTo>
                  <a:pt x="13500" y="10800"/>
                </a:lnTo>
                <a:close/>
              </a:path>
              <a:path w="21600" h="21600" extrusionOk="0">
                <a:moveTo>
                  <a:pt x="15660" y="10800"/>
                </a:moveTo>
                <a:lnTo>
                  <a:pt x="15660" y="12342"/>
                </a:lnTo>
                <a:lnTo>
                  <a:pt x="17820" y="12342"/>
                </a:lnTo>
                <a:lnTo>
                  <a:pt x="17820" y="10800"/>
                </a:lnTo>
                <a:lnTo>
                  <a:pt x="15660" y="10800"/>
                </a:lnTo>
                <a:close/>
              </a:path>
              <a:path w="21600" h="21600" extrusionOk="0">
                <a:moveTo>
                  <a:pt x="17820" y="10800"/>
                </a:moveTo>
                <a:lnTo>
                  <a:pt x="17820" y="12342"/>
                </a:lnTo>
                <a:lnTo>
                  <a:pt x="19980" y="12342"/>
                </a:lnTo>
                <a:lnTo>
                  <a:pt x="19980" y="10800"/>
                </a:lnTo>
                <a:lnTo>
                  <a:pt x="17820" y="10800"/>
                </a:lnTo>
                <a:close/>
              </a:path>
              <a:path w="21600" h="21600" extrusionOk="0">
                <a:moveTo>
                  <a:pt x="1620" y="12342"/>
                </a:moveTo>
                <a:lnTo>
                  <a:pt x="1620" y="13885"/>
                </a:lnTo>
                <a:lnTo>
                  <a:pt x="3779" y="13885"/>
                </a:lnTo>
                <a:lnTo>
                  <a:pt x="3779" y="12342"/>
                </a:lnTo>
                <a:lnTo>
                  <a:pt x="1620" y="12342"/>
                </a:lnTo>
                <a:close/>
              </a:path>
              <a:path w="21600" h="21600" extrusionOk="0">
                <a:moveTo>
                  <a:pt x="3779" y="12342"/>
                </a:moveTo>
                <a:lnTo>
                  <a:pt x="3779" y="13885"/>
                </a:lnTo>
                <a:lnTo>
                  <a:pt x="5940" y="13885"/>
                </a:lnTo>
                <a:lnTo>
                  <a:pt x="5940" y="12342"/>
                </a:lnTo>
                <a:lnTo>
                  <a:pt x="3779" y="12342"/>
                </a:lnTo>
                <a:close/>
              </a:path>
              <a:path w="21600" h="21600" extrusionOk="0">
                <a:moveTo>
                  <a:pt x="5940" y="12342"/>
                </a:moveTo>
                <a:lnTo>
                  <a:pt x="5940" y="13885"/>
                </a:lnTo>
                <a:lnTo>
                  <a:pt x="8100" y="13885"/>
                </a:lnTo>
                <a:lnTo>
                  <a:pt x="8100" y="12342"/>
                </a:lnTo>
                <a:lnTo>
                  <a:pt x="5940" y="12342"/>
                </a:lnTo>
                <a:close/>
              </a:path>
              <a:path w="21600" h="21600" extrusionOk="0">
                <a:moveTo>
                  <a:pt x="8100" y="12342"/>
                </a:moveTo>
                <a:lnTo>
                  <a:pt x="8100" y="13885"/>
                </a:lnTo>
                <a:lnTo>
                  <a:pt x="10260" y="13885"/>
                </a:lnTo>
                <a:lnTo>
                  <a:pt x="10260" y="12342"/>
                </a:lnTo>
                <a:lnTo>
                  <a:pt x="8100" y="12342"/>
                </a:lnTo>
                <a:close/>
              </a:path>
              <a:path w="21600" h="21600" extrusionOk="0">
                <a:moveTo>
                  <a:pt x="10260" y="12342"/>
                </a:moveTo>
                <a:lnTo>
                  <a:pt x="10260" y="13885"/>
                </a:lnTo>
                <a:lnTo>
                  <a:pt x="12419" y="13885"/>
                </a:lnTo>
                <a:lnTo>
                  <a:pt x="12419" y="12342"/>
                </a:lnTo>
                <a:lnTo>
                  <a:pt x="10260" y="12342"/>
                </a:lnTo>
                <a:close/>
              </a:path>
              <a:path w="21600" h="21600" extrusionOk="0">
                <a:moveTo>
                  <a:pt x="12419" y="12342"/>
                </a:moveTo>
                <a:lnTo>
                  <a:pt x="12419" y="13885"/>
                </a:lnTo>
                <a:lnTo>
                  <a:pt x="14580" y="13885"/>
                </a:lnTo>
                <a:lnTo>
                  <a:pt x="14580" y="12342"/>
                </a:lnTo>
                <a:lnTo>
                  <a:pt x="12419" y="12342"/>
                </a:lnTo>
                <a:close/>
              </a:path>
              <a:path w="21600" h="21600" extrusionOk="0">
                <a:moveTo>
                  <a:pt x="14580" y="12342"/>
                </a:moveTo>
                <a:lnTo>
                  <a:pt x="14580" y="13885"/>
                </a:lnTo>
                <a:lnTo>
                  <a:pt x="16740" y="13885"/>
                </a:lnTo>
                <a:lnTo>
                  <a:pt x="16740" y="12342"/>
                </a:lnTo>
                <a:lnTo>
                  <a:pt x="14580" y="12342"/>
                </a:lnTo>
                <a:close/>
              </a:path>
              <a:path w="21600" h="21600" extrusionOk="0">
                <a:moveTo>
                  <a:pt x="16740" y="12342"/>
                </a:moveTo>
                <a:lnTo>
                  <a:pt x="16740" y="13885"/>
                </a:lnTo>
                <a:lnTo>
                  <a:pt x="18900" y="13885"/>
                </a:lnTo>
                <a:lnTo>
                  <a:pt x="18900" y="12342"/>
                </a:lnTo>
                <a:lnTo>
                  <a:pt x="16740" y="12342"/>
                </a:lnTo>
                <a:close/>
              </a:path>
              <a:path w="21600" h="21600" extrusionOk="0">
                <a:moveTo>
                  <a:pt x="18900" y="12342"/>
                </a:moveTo>
                <a:lnTo>
                  <a:pt x="18900" y="13885"/>
                </a:lnTo>
                <a:lnTo>
                  <a:pt x="21060" y="13885"/>
                </a:lnTo>
                <a:lnTo>
                  <a:pt x="21060" y="12342"/>
                </a:lnTo>
                <a:lnTo>
                  <a:pt x="18900" y="12342"/>
                </a:lnTo>
                <a:close/>
              </a:path>
              <a:path w="21600" h="21600" extrusionOk="0">
                <a:moveTo>
                  <a:pt x="540" y="13885"/>
                </a:moveTo>
                <a:lnTo>
                  <a:pt x="540" y="15428"/>
                </a:lnTo>
                <a:lnTo>
                  <a:pt x="2700" y="15428"/>
                </a:lnTo>
                <a:lnTo>
                  <a:pt x="2700" y="13885"/>
                </a:lnTo>
                <a:lnTo>
                  <a:pt x="540" y="13885"/>
                </a:lnTo>
                <a:close/>
              </a:path>
              <a:path w="21600" h="21600" extrusionOk="0">
                <a:moveTo>
                  <a:pt x="2700" y="13885"/>
                </a:moveTo>
                <a:lnTo>
                  <a:pt x="2700" y="15428"/>
                </a:lnTo>
                <a:lnTo>
                  <a:pt x="4860" y="15428"/>
                </a:lnTo>
                <a:lnTo>
                  <a:pt x="4860" y="13885"/>
                </a:lnTo>
                <a:lnTo>
                  <a:pt x="2700" y="13885"/>
                </a:lnTo>
                <a:close/>
              </a:path>
              <a:path w="21600" h="21600" extrusionOk="0">
                <a:moveTo>
                  <a:pt x="4860" y="13885"/>
                </a:moveTo>
                <a:lnTo>
                  <a:pt x="4860" y="15428"/>
                </a:lnTo>
                <a:lnTo>
                  <a:pt x="7020" y="15428"/>
                </a:lnTo>
                <a:lnTo>
                  <a:pt x="7020" y="13885"/>
                </a:lnTo>
                <a:lnTo>
                  <a:pt x="4860" y="13885"/>
                </a:lnTo>
                <a:close/>
              </a:path>
              <a:path w="21600" h="21600" extrusionOk="0">
                <a:moveTo>
                  <a:pt x="7020" y="13885"/>
                </a:moveTo>
                <a:lnTo>
                  <a:pt x="7020" y="15428"/>
                </a:lnTo>
                <a:lnTo>
                  <a:pt x="9180" y="15428"/>
                </a:lnTo>
                <a:lnTo>
                  <a:pt x="9180" y="13885"/>
                </a:lnTo>
                <a:lnTo>
                  <a:pt x="7020" y="13885"/>
                </a:lnTo>
                <a:close/>
              </a:path>
              <a:path w="21600" h="21600" extrusionOk="0">
                <a:moveTo>
                  <a:pt x="9180" y="13885"/>
                </a:moveTo>
                <a:lnTo>
                  <a:pt x="9180" y="15428"/>
                </a:lnTo>
                <a:lnTo>
                  <a:pt x="11340" y="15428"/>
                </a:lnTo>
                <a:lnTo>
                  <a:pt x="11340" y="13885"/>
                </a:lnTo>
                <a:lnTo>
                  <a:pt x="9180" y="13885"/>
                </a:lnTo>
                <a:close/>
              </a:path>
              <a:path w="21600" h="21600" extrusionOk="0">
                <a:moveTo>
                  <a:pt x="11340" y="13885"/>
                </a:moveTo>
                <a:lnTo>
                  <a:pt x="11340" y="15428"/>
                </a:lnTo>
                <a:lnTo>
                  <a:pt x="13500" y="15428"/>
                </a:lnTo>
                <a:lnTo>
                  <a:pt x="13500" y="13885"/>
                </a:lnTo>
                <a:lnTo>
                  <a:pt x="11340" y="13885"/>
                </a:lnTo>
                <a:close/>
              </a:path>
              <a:path w="21600" h="21600" extrusionOk="0">
                <a:moveTo>
                  <a:pt x="13500" y="13885"/>
                </a:moveTo>
                <a:lnTo>
                  <a:pt x="13500" y="15428"/>
                </a:lnTo>
                <a:lnTo>
                  <a:pt x="15660" y="15428"/>
                </a:lnTo>
                <a:lnTo>
                  <a:pt x="15660" y="13885"/>
                </a:lnTo>
                <a:lnTo>
                  <a:pt x="13500" y="13885"/>
                </a:lnTo>
                <a:close/>
              </a:path>
              <a:path w="21600" h="21600" extrusionOk="0">
                <a:moveTo>
                  <a:pt x="15660" y="13885"/>
                </a:moveTo>
                <a:lnTo>
                  <a:pt x="15660" y="15428"/>
                </a:lnTo>
                <a:lnTo>
                  <a:pt x="17820" y="15428"/>
                </a:lnTo>
                <a:lnTo>
                  <a:pt x="17820" y="13885"/>
                </a:lnTo>
                <a:lnTo>
                  <a:pt x="15660" y="13885"/>
                </a:lnTo>
                <a:close/>
              </a:path>
              <a:path w="21600" h="21600" extrusionOk="0">
                <a:moveTo>
                  <a:pt x="17820" y="13885"/>
                </a:moveTo>
                <a:lnTo>
                  <a:pt x="17820" y="15428"/>
                </a:lnTo>
                <a:lnTo>
                  <a:pt x="19980" y="15428"/>
                </a:lnTo>
                <a:lnTo>
                  <a:pt x="19980" y="13885"/>
                </a:lnTo>
                <a:lnTo>
                  <a:pt x="17820" y="13885"/>
                </a:lnTo>
                <a:close/>
              </a:path>
              <a:path w="21600" h="21600" extrusionOk="0">
                <a:moveTo>
                  <a:pt x="1620" y="15428"/>
                </a:moveTo>
                <a:lnTo>
                  <a:pt x="1620" y="16971"/>
                </a:lnTo>
                <a:lnTo>
                  <a:pt x="3779" y="16971"/>
                </a:lnTo>
                <a:lnTo>
                  <a:pt x="3779" y="15428"/>
                </a:lnTo>
                <a:lnTo>
                  <a:pt x="1620" y="15428"/>
                </a:lnTo>
                <a:close/>
              </a:path>
              <a:path w="21600" h="21600" extrusionOk="0">
                <a:moveTo>
                  <a:pt x="3779" y="15428"/>
                </a:moveTo>
                <a:lnTo>
                  <a:pt x="3779" y="16971"/>
                </a:lnTo>
                <a:lnTo>
                  <a:pt x="5940" y="16971"/>
                </a:lnTo>
                <a:lnTo>
                  <a:pt x="5940" y="15428"/>
                </a:lnTo>
                <a:lnTo>
                  <a:pt x="3779" y="15428"/>
                </a:lnTo>
                <a:close/>
              </a:path>
              <a:path w="21600" h="21600" extrusionOk="0">
                <a:moveTo>
                  <a:pt x="5940" y="15428"/>
                </a:moveTo>
                <a:lnTo>
                  <a:pt x="5940" y="16971"/>
                </a:lnTo>
                <a:lnTo>
                  <a:pt x="8100" y="16971"/>
                </a:lnTo>
                <a:lnTo>
                  <a:pt x="8100" y="15428"/>
                </a:lnTo>
                <a:lnTo>
                  <a:pt x="5940" y="15428"/>
                </a:lnTo>
                <a:close/>
              </a:path>
              <a:path w="21600" h="21600" extrusionOk="0">
                <a:moveTo>
                  <a:pt x="8100" y="15428"/>
                </a:moveTo>
                <a:lnTo>
                  <a:pt x="8100" y="16971"/>
                </a:lnTo>
                <a:lnTo>
                  <a:pt x="10260" y="16971"/>
                </a:lnTo>
                <a:lnTo>
                  <a:pt x="10260" y="15428"/>
                </a:lnTo>
                <a:lnTo>
                  <a:pt x="8100" y="15428"/>
                </a:lnTo>
                <a:close/>
              </a:path>
              <a:path w="21600" h="21600" extrusionOk="0">
                <a:moveTo>
                  <a:pt x="10260" y="15428"/>
                </a:moveTo>
                <a:lnTo>
                  <a:pt x="10260" y="16971"/>
                </a:lnTo>
                <a:lnTo>
                  <a:pt x="12419" y="16971"/>
                </a:lnTo>
                <a:lnTo>
                  <a:pt x="12419" y="15428"/>
                </a:lnTo>
                <a:lnTo>
                  <a:pt x="10260" y="15428"/>
                </a:lnTo>
                <a:close/>
              </a:path>
              <a:path w="21600" h="21600" extrusionOk="0">
                <a:moveTo>
                  <a:pt x="12419" y="15428"/>
                </a:moveTo>
                <a:lnTo>
                  <a:pt x="12419" y="16971"/>
                </a:lnTo>
                <a:lnTo>
                  <a:pt x="14580" y="16971"/>
                </a:lnTo>
                <a:lnTo>
                  <a:pt x="14580" y="15428"/>
                </a:lnTo>
                <a:lnTo>
                  <a:pt x="12419" y="15428"/>
                </a:lnTo>
                <a:close/>
              </a:path>
              <a:path w="21600" h="21600" extrusionOk="0">
                <a:moveTo>
                  <a:pt x="14580" y="15428"/>
                </a:moveTo>
                <a:lnTo>
                  <a:pt x="14580" y="16971"/>
                </a:lnTo>
                <a:lnTo>
                  <a:pt x="16740" y="16971"/>
                </a:lnTo>
                <a:lnTo>
                  <a:pt x="16740" y="15428"/>
                </a:lnTo>
                <a:lnTo>
                  <a:pt x="14580" y="15428"/>
                </a:lnTo>
                <a:close/>
              </a:path>
              <a:path w="21600" h="21600" extrusionOk="0">
                <a:moveTo>
                  <a:pt x="16740" y="15428"/>
                </a:moveTo>
                <a:lnTo>
                  <a:pt x="16740" y="16971"/>
                </a:lnTo>
                <a:lnTo>
                  <a:pt x="18900" y="16971"/>
                </a:lnTo>
                <a:lnTo>
                  <a:pt x="18900" y="15428"/>
                </a:lnTo>
                <a:lnTo>
                  <a:pt x="16740" y="15428"/>
                </a:lnTo>
                <a:close/>
              </a:path>
              <a:path w="21600" h="21600" extrusionOk="0">
                <a:moveTo>
                  <a:pt x="18900" y="15428"/>
                </a:moveTo>
                <a:lnTo>
                  <a:pt x="18900" y="16971"/>
                </a:lnTo>
                <a:lnTo>
                  <a:pt x="21060" y="16971"/>
                </a:lnTo>
                <a:lnTo>
                  <a:pt x="21060" y="15428"/>
                </a:lnTo>
                <a:lnTo>
                  <a:pt x="18900" y="15428"/>
                </a:lnTo>
                <a:close/>
              </a:path>
              <a:path w="21600" h="21600" extrusionOk="0">
                <a:moveTo>
                  <a:pt x="540" y="16971"/>
                </a:moveTo>
                <a:lnTo>
                  <a:pt x="540" y="18514"/>
                </a:lnTo>
                <a:lnTo>
                  <a:pt x="2700" y="18514"/>
                </a:lnTo>
                <a:lnTo>
                  <a:pt x="2700" y="16971"/>
                </a:lnTo>
                <a:lnTo>
                  <a:pt x="540" y="16971"/>
                </a:lnTo>
                <a:close/>
              </a:path>
              <a:path w="21600" h="21600" extrusionOk="0">
                <a:moveTo>
                  <a:pt x="2700" y="16971"/>
                </a:moveTo>
                <a:lnTo>
                  <a:pt x="2700" y="18514"/>
                </a:lnTo>
                <a:lnTo>
                  <a:pt x="4860" y="18514"/>
                </a:lnTo>
                <a:lnTo>
                  <a:pt x="4860" y="16971"/>
                </a:lnTo>
                <a:lnTo>
                  <a:pt x="2700" y="16971"/>
                </a:lnTo>
                <a:close/>
              </a:path>
              <a:path w="21600" h="21600" extrusionOk="0">
                <a:moveTo>
                  <a:pt x="4860" y="16971"/>
                </a:moveTo>
                <a:lnTo>
                  <a:pt x="4860" y="18514"/>
                </a:lnTo>
                <a:lnTo>
                  <a:pt x="7020" y="18514"/>
                </a:lnTo>
                <a:lnTo>
                  <a:pt x="7020" y="16971"/>
                </a:lnTo>
                <a:lnTo>
                  <a:pt x="4860" y="16971"/>
                </a:lnTo>
                <a:close/>
              </a:path>
              <a:path w="21600" h="21600" extrusionOk="0">
                <a:moveTo>
                  <a:pt x="7020" y="16971"/>
                </a:moveTo>
                <a:lnTo>
                  <a:pt x="7020" y="18514"/>
                </a:lnTo>
                <a:lnTo>
                  <a:pt x="9180" y="18514"/>
                </a:lnTo>
                <a:lnTo>
                  <a:pt x="9180" y="16971"/>
                </a:lnTo>
                <a:lnTo>
                  <a:pt x="7020" y="16971"/>
                </a:lnTo>
                <a:close/>
              </a:path>
              <a:path w="21600" h="21600" extrusionOk="0">
                <a:moveTo>
                  <a:pt x="9180" y="16971"/>
                </a:moveTo>
                <a:lnTo>
                  <a:pt x="9180" y="18514"/>
                </a:lnTo>
                <a:lnTo>
                  <a:pt x="11340" y="18514"/>
                </a:lnTo>
                <a:lnTo>
                  <a:pt x="11340" y="16971"/>
                </a:lnTo>
                <a:lnTo>
                  <a:pt x="9180" y="16971"/>
                </a:lnTo>
                <a:close/>
              </a:path>
              <a:path w="21600" h="21600" extrusionOk="0">
                <a:moveTo>
                  <a:pt x="11340" y="16971"/>
                </a:moveTo>
                <a:lnTo>
                  <a:pt x="11340" y="18514"/>
                </a:lnTo>
                <a:lnTo>
                  <a:pt x="13500" y="18514"/>
                </a:lnTo>
                <a:lnTo>
                  <a:pt x="13500" y="16971"/>
                </a:lnTo>
                <a:lnTo>
                  <a:pt x="11340" y="16971"/>
                </a:lnTo>
                <a:close/>
              </a:path>
              <a:path w="21600" h="21600" extrusionOk="0">
                <a:moveTo>
                  <a:pt x="13500" y="16971"/>
                </a:moveTo>
                <a:lnTo>
                  <a:pt x="13500" y="18514"/>
                </a:lnTo>
                <a:lnTo>
                  <a:pt x="15660" y="18514"/>
                </a:lnTo>
                <a:lnTo>
                  <a:pt x="15660" y="16971"/>
                </a:lnTo>
                <a:lnTo>
                  <a:pt x="13500" y="16971"/>
                </a:lnTo>
                <a:close/>
              </a:path>
              <a:path w="21600" h="21600" extrusionOk="0">
                <a:moveTo>
                  <a:pt x="15660" y="16971"/>
                </a:moveTo>
                <a:lnTo>
                  <a:pt x="15660" y="18514"/>
                </a:lnTo>
                <a:lnTo>
                  <a:pt x="17820" y="18514"/>
                </a:lnTo>
                <a:lnTo>
                  <a:pt x="17820" y="16971"/>
                </a:lnTo>
                <a:lnTo>
                  <a:pt x="15660" y="16971"/>
                </a:lnTo>
                <a:close/>
              </a:path>
              <a:path w="21600" h="21600" extrusionOk="0">
                <a:moveTo>
                  <a:pt x="17820" y="16971"/>
                </a:moveTo>
                <a:lnTo>
                  <a:pt x="17820" y="18514"/>
                </a:lnTo>
                <a:lnTo>
                  <a:pt x="19980" y="18514"/>
                </a:lnTo>
                <a:lnTo>
                  <a:pt x="19980" y="16971"/>
                </a:lnTo>
                <a:lnTo>
                  <a:pt x="17820" y="16971"/>
                </a:lnTo>
                <a:close/>
              </a:path>
              <a:path w="21600" h="21600" extrusionOk="0">
                <a:moveTo>
                  <a:pt x="1620" y="18514"/>
                </a:moveTo>
                <a:lnTo>
                  <a:pt x="1620" y="20057"/>
                </a:lnTo>
                <a:lnTo>
                  <a:pt x="3779" y="20057"/>
                </a:lnTo>
                <a:lnTo>
                  <a:pt x="3779" y="18514"/>
                </a:lnTo>
                <a:lnTo>
                  <a:pt x="1620" y="18514"/>
                </a:lnTo>
                <a:close/>
              </a:path>
              <a:path w="21600" h="21600" extrusionOk="0">
                <a:moveTo>
                  <a:pt x="3779" y="18514"/>
                </a:moveTo>
                <a:lnTo>
                  <a:pt x="3779" y="20057"/>
                </a:lnTo>
                <a:lnTo>
                  <a:pt x="5940" y="20057"/>
                </a:lnTo>
                <a:lnTo>
                  <a:pt x="5940" y="18514"/>
                </a:lnTo>
                <a:lnTo>
                  <a:pt x="3779" y="18514"/>
                </a:lnTo>
                <a:close/>
              </a:path>
              <a:path w="21600" h="21600" extrusionOk="0">
                <a:moveTo>
                  <a:pt x="5940" y="18514"/>
                </a:moveTo>
                <a:lnTo>
                  <a:pt x="5940" y="20057"/>
                </a:lnTo>
                <a:lnTo>
                  <a:pt x="8100" y="20057"/>
                </a:lnTo>
                <a:lnTo>
                  <a:pt x="8100" y="18514"/>
                </a:lnTo>
                <a:lnTo>
                  <a:pt x="5940" y="18514"/>
                </a:lnTo>
                <a:close/>
              </a:path>
              <a:path w="21600" h="21600" extrusionOk="0">
                <a:moveTo>
                  <a:pt x="8100" y="18514"/>
                </a:moveTo>
                <a:lnTo>
                  <a:pt x="8100" y="20057"/>
                </a:lnTo>
                <a:lnTo>
                  <a:pt x="10260" y="20057"/>
                </a:lnTo>
                <a:lnTo>
                  <a:pt x="10260" y="18514"/>
                </a:lnTo>
                <a:lnTo>
                  <a:pt x="8100" y="18514"/>
                </a:lnTo>
                <a:close/>
              </a:path>
              <a:path w="21600" h="21600" extrusionOk="0">
                <a:moveTo>
                  <a:pt x="10260" y="18514"/>
                </a:moveTo>
                <a:lnTo>
                  <a:pt x="10260" y="20057"/>
                </a:lnTo>
                <a:lnTo>
                  <a:pt x="12419" y="20057"/>
                </a:lnTo>
                <a:lnTo>
                  <a:pt x="12419" y="18514"/>
                </a:lnTo>
                <a:lnTo>
                  <a:pt x="10260" y="18514"/>
                </a:lnTo>
                <a:close/>
              </a:path>
              <a:path w="21600" h="21600" extrusionOk="0">
                <a:moveTo>
                  <a:pt x="12419" y="18514"/>
                </a:moveTo>
                <a:lnTo>
                  <a:pt x="12419" y="20057"/>
                </a:lnTo>
                <a:lnTo>
                  <a:pt x="14580" y="20057"/>
                </a:lnTo>
                <a:lnTo>
                  <a:pt x="14580" y="18514"/>
                </a:lnTo>
                <a:lnTo>
                  <a:pt x="12419" y="18514"/>
                </a:lnTo>
                <a:close/>
              </a:path>
              <a:path w="21600" h="21600" extrusionOk="0">
                <a:moveTo>
                  <a:pt x="14580" y="18514"/>
                </a:moveTo>
                <a:lnTo>
                  <a:pt x="14580" y="20057"/>
                </a:lnTo>
                <a:lnTo>
                  <a:pt x="16740" y="20057"/>
                </a:lnTo>
                <a:lnTo>
                  <a:pt x="16740" y="18514"/>
                </a:lnTo>
                <a:lnTo>
                  <a:pt x="14580" y="18514"/>
                </a:lnTo>
                <a:close/>
              </a:path>
              <a:path w="21600" h="21600" extrusionOk="0">
                <a:moveTo>
                  <a:pt x="16740" y="18514"/>
                </a:moveTo>
                <a:lnTo>
                  <a:pt x="16740" y="20057"/>
                </a:lnTo>
                <a:lnTo>
                  <a:pt x="18900" y="20057"/>
                </a:lnTo>
                <a:lnTo>
                  <a:pt x="18900" y="18514"/>
                </a:lnTo>
                <a:lnTo>
                  <a:pt x="16740" y="18514"/>
                </a:lnTo>
                <a:close/>
              </a:path>
              <a:path w="21600" h="21600" extrusionOk="0">
                <a:moveTo>
                  <a:pt x="18900" y="18514"/>
                </a:moveTo>
                <a:lnTo>
                  <a:pt x="18900" y="20057"/>
                </a:lnTo>
                <a:lnTo>
                  <a:pt x="21060" y="20057"/>
                </a:lnTo>
                <a:lnTo>
                  <a:pt x="21060" y="18514"/>
                </a:lnTo>
                <a:lnTo>
                  <a:pt x="18900" y="18514"/>
                </a:lnTo>
                <a:close/>
              </a:path>
              <a:path w="21600" h="21600" extrusionOk="0">
                <a:moveTo>
                  <a:pt x="540" y="20057"/>
                </a:moveTo>
                <a:lnTo>
                  <a:pt x="540" y="21600"/>
                </a:lnTo>
                <a:lnTo>
                  <a:pt x="2700" y="21600"/>
                </a:lnTo>
                <a:lnTo>
                  <a:pt x="2700" y="20057"/>
                </a:lnTo>
                <a:lnTo>
                  <a:pt x="540" y="20057"/>
                </a:lnTo>
                <a:close/>
              </a:path>
              <a:path w="21600" h="21600" extrusionOk="0">
                <a:moveTo>
                  <a:pt x="2700" y="20057"/>
                </a:moveTo>
                <a:lnTo>
                  <a:pt x="2700" y="21600"/>
                </a:lnTo>
                <a:lnTo>
                  <a:pt x="4860" y="21600"/>
                </a:lnTo>
                <a:lnTo>
                  <a:pt x="4860" y="20057"/>
                </a:lnTo>
                <a:lnTo>
                  <a:pt x="2700" y="20057"/>
                </a:lnTo>
                <a:close/>
              </a:path>
              <a:path w="21600" h="21600" extrusionOk="0">
                <a:moveTo>
                  <a:pt x="4860" y="20057"/>
                </a:moveTo>
                <a:lnTo>
                  <a:pt x="4860" y="21600"/>
                </a:lnTo>
                <a:lnTo>
                  <a:pt x="7020" y="21600"/>
                </a:lnTo>
                <a:lnTo>
                  <a:pt x="7020" y="20057"/>
                </a:lnTo>
                <a:lnTo>
                  <a:pt x="4860" y="20057"/>
                </a:lnTo>
                <a:close/>
              </a:path>
              <a:path w="21600" h="21600" extrusionOk="0">
                <a:moveTo>
                  <a:pt x="7020" y="20057"/>
                </a:moveTo>
                <a:lnTo>
                  <a:pt x="7020" y="21600"/>
                </a:lnTo>
                <a:lnTo>
                  <a:pt x="9180" y="21600"/>
                </a:lnTo>
                <a:lnTo>
                  <a:pt x="9180" y="20057"/>
                </a:lnTo>
                <a:lnTo>
                  <a:pt x="7020" y="20057"/>
                </a:lnTo>
                <a:close/>
              </a:path>
              <a:path w="21600" h="21600" extrusionOk="0">
                <a:moveTo>
                  <a:pt x="9180" y="20057"/>
                </a:moveTo>
                <a:lnTo>
                  <a:pt x="9180" y="21600"/>
                </a:lnTo>
                <a:lnTo>
                  <a:pt x="11340" y="21600"/>
                </a:lnTo>
                <a:lnTo>
                  <a:pt x="11340" y="20057"/>
                </a:lnTo>
                <a:lnTo>
                  <a:pt x="9180" y="20057"/>
                </a:lnTo>
                <a:close/>
              </a:path>
              <a:path w="21600" h="21600" extrusionOk="0">
                <a:moveTo>
                  <a:pt x="11340" y="20057"/>
                </a:moveTo>
                <a:lnTo>
                  <a:pt x="11340" y="21600"/>
                </a:lnTo>
                <a:lnTo>
                  <a:pt x="13500" y="21600"/>
                </a:lnTo>
                <a:lnTo>
                  <a:pt x="13500" y="20057"/>
                </a:lnTo>
                <a:lnTo>
                  <a:pt x="11340" y="20057"/>
                </a:lnTo>
                <a:close/>
              </a:path>
              <a:path w="21600" h="21600" extrusionOk="0">
                <a:moveTo>
                  <a:pt x="13500" y="20057"/>
                </a:moveTo>
                <a:lnTo>
                  <a:pt x="13500" y="21600"/>
                </a:lnTo>
                <a:lnTo>
                  <a:pt x="15660" y="21600"/>
                </a:lnTo>
                <a:lnTo>
                  <a:pt x="15660" y="20057"/>
                </a:lnTo>
                <a:lnTo>
                  <a:pt x="13500" y="20057"/>
                </a:lnTo>
                <a:close/>
              </a:path>
              <a:path w="21600" h="21600" extrusionOk="0">
                <a:moveTo>
                  <a:pt x="15660" y="20057"/>
                </a:moveTo>
                <a:lnTo>
                  <a:pt x="15660" y="21600"/>
                </a:lnTo>
                <a:lnTo>
                  <a:pt x="17820" y="21600"/>
                </a:lnTo>
                <a:lnTo>
                  <a:pt x="17820" y="20057"/>
                </a:lnTo>
                <a:lnTo>
                  <a:pt x="15660" y="20057"/>
                </a:lnTo>
                <a:close/>
              </a:path>
              <a:path w="21600" h="21600" extrusionOk="0">
                <a:moveTo>
                  <a:pt x="17820" y="20057"/>
                </a:moveTo>
                <a:lnTo>
                  <a:pt x="17820" y="21600"/>
                </a:lnTo>
                <a:lnTo>
                  <a:pt x="19980" y="21600"/>
                </a:lnTo>
                <a:lnTo>
                  <a:pt x="19980" y="20057"/>
                </a:lnTo>
                <a:lnTo>
                  <a:pt x="17820" y="20057"/>
                </a:lnTo>
                <a:close/>
              </a:path>
              <a:path w="21600" h="21600" extrusionOk="0">
                <a:moveTo>
                  <a:pt x="19980" y="4628"/>
                </a:moveTo>
                <a:lnTo>
                  <a:pt x="21060" y="4628"/>
                </a:lnTo>
                <a:lnTo>
                  <a:pt x="21060" y="6171"/>
                </a:lnTo>
                <a:lnTo>
                  <a:pt x="19980" y="6171"/>
                </a:lnTo>
                <a:lnTo>
                  <a:pt x="19980" y="4628"/>
                </a:lnTo>
                <a:close/>
              </a:path>
            </a:pathLst>
          </a:custGeom>
          <a:blipFill dpi="0" rotWithShape="0">
            <a:blip r:embed="rId5"/>
            <a:srcRect/>
            <a:tile tx="0" ty="0" sx="100000" sy="100000" flip="none" algn="tl"/>
          </a:blipFill>
          <a:ln w="9525">
            <a:noFill/>
            <a:miter lim="800000"/>
            <a:headEnd/>
            <a:tailEnd/>
          </a:ln>
          <a:effectLst>
            <a:outerShdw blurRad="63500" dist="107763" dir="2700000" algn="ctr" rotWithShape="0">
              <a:srgbClr val="000000">
                <a:alpha val="74998"/>
              </a:srgbClr>
            </a:outerShdw>
          </a:effectLst>
        </p:spPr>
        <p:txBody>
          <a:bodyPr lIns="91358" tIns="45679" rIns="91358" bIns="45679"/>
          <a:lstStyle/>
          <a:p>
            <a:pPr marL="0" marR="0" lvl="0" indent="0" algn="l" defTabSz="914400" rtl="0" eaLnBrk="0" fontAlgn="base" latinLnBrk="0" hangingPunct="0">
              <a:lnSpc>
                <a:spcPct val="100000"/>
              </a:lnSpc>
              <a:spcBef>
                <a:spcPct val="20000"/>
              </a:spcBef>
              <a:spcAft>
                <a:spcPct val="0"/>
              </a:spcAft>
              <a:buClr>
                <a:srgbClr val="CE9090"/>
              </a:buClr>
              <a:buSzTx/>
              <a:buFontTx/>
              <a:buChar char="•"/>
              <a:tabLst/>
              <a:defRPr/>
            </a:pPr>
            <a:endParaRPr kumimoji="0" lang="en-US" sz="3200" b="0" i="0" u="none" strike="noStrike" kern="1200" cap="none" spc="0" normalizeH="0" baseline="0" noProof="0">
              <a:ln>
                <a:noFill/>
              </a:ln>
              <a:solidFill>
                <a:srgbClr val="FFFFFF"/>
              </a:solidFill>
              <a:effectLst/>
              <a:uLnTx/>
              <a:uFillTx/>
              <a:latin typeface="Arial Black" pitchFamily="-112" charset="0"/>
              <a:ea typeface="SimSun" pitchFamily="2" charset="-122"/>
              <a:cs typeface="+mn-cs"/>
            </a:endParaRPr>
          </a:p>
        </p:txBody>
      </p:sp>
    </p:spTree>
    <p:extLst>
      <p:ext uri="{BB962C8B-B14F-4D97-AF65-F5344CB8AC3E}">
        <p14:creationId xmlns:p14="http://schemas.microsoft.com/office/powerpoint/2010/main" val="3138404602"/>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249859">
                                            <p:txEl>
                                              <p:pRg st="0" end="0"/>
                                            </p:txEl>
                                          </p:spTgt>
                                        </p:tgtEl>
                                        <p:attrNameLst>
                                          <p:attrName>style.visibility</p:attrName>
                                        </p:attrNameLst>
                                      </p:cBhvr>
                                      <p:to>
                                        <p:strVal val="visible"/>
                                      </p:to>
                                    </p:set>
                                    <p:animEffect transition="in" filter="blinds(horizontal)">
                                      <p:cBhvr>
                                        <p:cTn id="7" dur="500"/>
                                        <p:tgtEl>
                                          <p:spTgt spid="2498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9859">
                                            <p:txEl>
                                              <p:pRg st="1" end="1"/>
                                            </p:txEl>
                                          </p:spTgt>
                                        </p:tgtEl>
                                        <p:attrNameLst>
                                          <p:attrName>style.visibility</p:attrName>
                                        </p:attrNameLst>
                                      </p:cBhvr>
                                      <p:to>
                                        <p:strVal val="visible"/>
                                      </p:to>
                                    </p:set>
                                    <p:animEffect transition="in" filter="blinds(horizontal)">
                                      <p:cBhvr>
                                        <p:cTn id="12" dur="500"/>
                                        <p:tgtEl>
                                          <p:spTgt spid="249859">
                                            <p:txEl>
                                              <p:pRg st="1" end="1"/>
                                            </p:txEl>
                                          </p:spTgt>
                                        </p:tgtEl>
                                      </p:cBhvr>
                                    </p:animEffect>
                                  </p:childTnLst>
                                </p:cTn>
                              </p:par>
                            </p:childTnLst>
                          </p:cTn>
                        </p:par>
                        <p:par>
                          <p:cTn id="13" fill="hold" nodeType="afterGroup">
                            <p:stCondLst>
                              <p:cond delay="500"/>
                            </p:stCondLst>
                            <p:childTnLst>
                              <p:par>
                                <p:cTn id="14" presetID="17" presetClass="entr" presetSubtype="10" fill="hold" grpId="0" nodeType="afterEffect">
                                  <p:stCondLst>
                                    <p:cond delay="5000"/>
                                  </p:stCondLst>
                                  <p:childTnLst>
                                    <p:set>
                                      <p:cBhvr>
                                        <p:cTn id="15" dur="1" fill="hold">
                                          <p:stCondLst>
                                            <p:cond delay="0"/>
                                          </p:stCondLst>
                                        </p:cTn>
                                        <p:tgtEl>
                                          <p:spTgt spid="249860"/>
                                        </p:tgtEl>
                                        <p:attrNameLst>
                                          <p:attrName>style.visibility</p:attrName>
                                        </p:attrNameLst>
                                      </p:cBhvr>
                                      <p:to>
                                        <p:strVal val="visible"/>
                                      </p:to>
                                    </p:set>
                                    <p:anim calcmode="lin" valueType="num">
                                      <p:cBhvr>
                                        <p:cTn id="16" dur="500" fill="hold"/>
                                        <p:tgtEl>
                                          <p:spTgt spid="249860"/>
                                        </p:tgtEl>
                                        <p:attrNameLst>
                                          <p:attrName>ppt_w</p:attrName>
                                        </p:attrNameLst>
                                      </p:cBhvr>
                                      <p:tavLst>
                                        <p:tav tm="0">
                                          <p:val>
                                            <p:fltVal val="0"/>
                                          </p:val>
                                        </p:tav>
                                        <p:tav tm="100000">
                                          <p:val>
                                            <p:strVal val="#ppt_w"/>
                                          </p:val>
                                        </p:tav>
                                      </p:tavLst>
                                    </p:anim>
                                    <p:anim calcmode="lin" valueType="num">
                                      <p:cBhvr>
                                        <p:cTn id="17" dur="500" fill="hold"/>
                                        <p:tgtEl>
                                          <p:spTgt spid="249860"/>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6000"/>
                            </p:stCondLst>
                            <p:childTnLst>
                              <p:par>
                                <p:cTn id="19" presetID="17" presetClass="entr" presetSubtype="10" fill="hold" grpId="0" nodeType="afterEffect">
                                  <p:stCondLst>
                                    <p:cond delay="0"/>
                                  </p:stCondLst>
                                  <p:childTnLst>
                                    <p:set>
                                      <p:cBhvr>
                                        <p:cTn id="20" dur="1" fill="hold">
                                          <p:stCondLst>
                                            <p:cond delay="0"/>
                                          </p:stCondLst>
                                        </p:cTn>
                                        <p:tgtEl>
                                          <p:spTgt spid="249861"/>
                                        </p:tgtEl>
                                        <p:attrNameLst>
                                          <p:attrName>style.visibility</p:attrName>
                                        </p:attrNameLst>
                                      </p:cBhvr>
                                      <p:to>
                                        <p:strVal val="visible"/>
                                      </p:to>
                                    </p:set>
                                    <p:anim calcmode="lin" valueType="num">
                                      <p:cBhvr>
                                        <p:cTn id="21" dur="500" fill="hold"/>
                                        <p:tgtEl>
                                          <p:spTgt spid="249861"/>
                                        </p:tgtEl>
                                        <p:attrNameLst>
                                          <p:attrName>ppt_w</p:attrName>
                                        </p:attrNameLst>
                                      </p:cBhvr>
                                      <p:tavLst>
                                        <p:tav tm="0">
                                          <p:val>
                                            <p:fltVal val="0"/>
                                          </p:val>
                                        </p:tav>
                                        <p:tav tm="100000">
                                          <p:val>
                                            <p:strVal val="#ppt_w"/>
                                          </p:val>
                                        </p:tav>
                                      </p:tavLst>
                                    </p:anim>
                                    <p:anim calcmode="lin" valueType="num">
                                      <p:cBhvr>
                                        <p:cTn id="22" dur="500" fill="hold"/>
                                        <p:tgtEl>
                                          <p:spTgt spid="249861"/>
                                        </p:tgtEl>
                                        <p:attrNameLst>
                                          <p:attrName>ppt_h</p:attrName>
                                        </p:attrNameLst>
                                      </p:cBhvr>
                                      <p:tavLst>
                                        <p:tav tm="0">
                                          <p:val>
                                            <p:strVal val="#ppt_h"/>
                                          </p:val>
                                        </p:tav>
                                        <p:tav tm="100000">
                                          <p:val>
                                            <p:strVal val="#ppt_h"/>
                                          </p:val>
                                        </p:tav>
                                      </p:tavLst>
                                    </p:anim>
                                  </p:childTnLst>
                                </p:cTn>
                              </p:par>
                            </p:childTnLst>
                          </p:cTn>
                        </p:par>
                        <p:par>
                          <p:cTn id="23" fill="hold" nodeType="afterGroup">
                            <p:stCondLst>
                              <p:cond delay="6500"/>
                            </p:stCondLst>
                            <p:childTnLst>
                              <p:par>
                                <p:cTn id="24" presetID="37" presetClass="entr" presetSubtype="0" fill="hold" grpId="0" nodeType="afterEffect">
                                  <p:stCondLst>
                                    <p:cond delay="0"/>
                                  </p:stCondLst>
                                  <p:childTnLst>
                                    <p:set>
                                      <p:cBhvr>
                                        <p:cTn id="25" dur="1" fill="hold">
                                          <p:stCondLst>
                                            <p:cond delay="0"/>
                                          </p:stCondLst>
                                        </p:cTn>
                                        <p:tgtEl>
                                          <p:spTgt spid="249862"/>
                                        </p:tgtEl>
                                        <p:attrNameLst>
                                          <p:attrName>style.visibility</p:attrName>
                                        </p:attrNameLst>
                                      </p:cBhvr>
                                      <p:to>
                                        <p:strVal val="visible"/>
                                      </p:to>
                                    </p:set>
                                    <p:animEffect transition="in" filter="fade">
                                      <p:cBhvr>
                                        <p:cTn id="26" dur="1000"/>
                                        <p:tgtEl>
                                          <p:spTgt spid="249862"/>
                                        </p:tgtEl>
                                      </p:cBhvr>
                                    </p:animEffect>
                                    <p:anim calcmode="lin" valueType="num">
                                      <p:cBhvr>
                                        <p:cTn id="27" dur="1000" fill="hold"/>
                                        <p:tgtEl>
                                          <p:spTgt spid="249862"/>
                                        </p:tgtEl>
                                        <p:attrNameLst>
                                          <p:attrName>ppt_x</p:attrName>
                                        </p:attrNameLst>
                                      </p:cBhvr>
                                      <p:tavLst>
                                        <p:tav tm="0">
                                          <p:val>
                                            <p:strVal val="#ppt_x"/>
                                          </p:val>
                                        </p:tav>
                                        <p:tav tm="100000">
                                          <p:val>
                                            <p:strVal val="#ppt_x"/>
                                          </p:val>
                                        </p:tav>
                                      </p:tavLst>
                                    </p:anim>
                                    <p:anim calcmode="lin" valueType="num">
                                      <p:cBhvr>
                                        <p:cTn id="28" dur="900" decel="100000" fill="hold"/>
                                        <p:tgtEl>
                                          <p:spTgt spid="249862"/>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49862"/>
                                        </p:tgtEl>
                                        <p:attrNameLst>
                                          <p:attrName>ppt_y</p:attrName>
                                        </p:attrNameLst>
                                      </p:cBhvr>
                                      <p:tavLst>
                                        <p:tav tm="0">
                                          <p:val>
                                            <p:strVal val="#ppt_y-.03"/>
                                          </p:val>
                                        </p:tav>
                                        <p:tav tm="100000">
                                          <p:val>
                                            <p:strVal val="#ppt_y"/>
                                          </p:val>
                                        </p:tav>
                                      </p:tavLst>
                                    </p:anim>
                                  </p:childTnLst>
                                </p:cTn>
                              </p:par>
                            </p:childTnLst>
                          </p:cTn>
                        </p:par>
                        <p:par>
                          <p:cTn id="30" fill="hold" nodeType="afterGroup">
                            <p:stCondLst>
                              <p:cond delay="7500"/>
                            </p:stCondLst>
                            <p:childTnLst>
                              <p:par>
                                <p:cTn id="31" presetID="37" presetClass="entr" presetSubtype="0" fill="hold" grpId="0" nodeType="afterEffect">
                                  <p:stCondLst>
                                    <p:cond delay="0"/>
                                  </p:stCondLst>
                                  <p:childTnLst>
                                    <p:set>
                                      <p:cBhvr>
                                        <p:cTn id="32" dur="1" fill="hold">
                                          <p:stCondLst>
                                            <p:cond delay="0"/>
                                          </p:stCondLst>
                                        </p:cTn>
                                        <p:tgtEl>
                                          <p:spTgt spid="249863"/>
                                        </p:tgtEl>
                                        <p:attrNameLst>
                                          <p:attrName>style.visibility</p:attrName>
                                        </p:attrNameLst>
                                      </p:cBhvr>
                                      <p:to>
                                        <p:strVal val="visible"/>
                                      </p:to>
                                    </p:set>
                                    <p:animEffect transition="in" filter="fade">
                                      <p:cBhvr>
                                        <p:cTn id="33" dur="1000"/>
                                        <p:tgtEl>
                                          <p:spTgt spid="249863"/>
                                        </p:tgtEl>
                                      </p:cBhvr>
                                    </p:animEffect>
                                    <p:anim calcmode="lin" valueType="num">
                                      <p:cBhvr>
                                        <p:cTn id="34" dur="1000" fill="hold"/>
                                        <p:tgtEl>
                                          <p:spTgt spid="249863"/>
                                        </p:tgtEl>
                                        <p:attrNameLst>
                                          <p:attrName>ppt_x</p:attrName>
                                        </p:attrNameLst>
                                      </p:cBhvr>
                                      <p:tavLst>
                                        <p:tav tm="0">
                                          <p:val>
                                            <p:strVal val="#ppt_x"/>
                                          </p:val>
                                        </p:tav>
                                        <p:tav tm="100000">
                                          <p:val>
                                            <p:strVal val="#ppt_x"/>
                                          </p:val>
                                        </p:tav>
                                      </p:tavLst>
                                    </p:anim>
                                    <p:anim calcmode="lin" valueType="num">
                                      <p:cBhvr>
                                        <p:cTn id="35" dur="900" decel="100000" fill="hold"/>
                                        <p:tgtEl>
                                          <p:spTgt spid="249863"/>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49863"/>
                                        </p:tgtEl>
                                        <p:attrNameLst>
                                          <p:attrName>ppt_y</p:attrName>
                                        </p:attrNameLst>
                                      </p:cBhvr>
                                      <p:tavLst>
                                        <p:tav tm="0">
                                          <p:val>
                                            <p:strVal val="#ppt_y-.03"/>
                                          </p:val>
                                        </p:tav>
                                        <p:tav tm="100000">
                                          <p:val>
                                            <p:strVal val="#ppt_y"/>
                                          </p:val>
                                        </p:tav>
                                      </p:tavLst>
                                    </p:anim>
                                  </p:childTnLst>
                                </p:cTn>
                              </p:par>
                            </p:childTnLst>
                          </p:cTn>
                        </p:par>
                        <p:par>
                          <p:cTn id="37" fill="hold" nodeType="afterGroup">
                            <p:stCondLst>
                              <p:cond delay="8500"/>
                            </p:stCondLst>
                            <p:childTnLst>
                              <p:par>
                                <p:cTn id="38" presetID="22" presetClass="entr" presetSubtype="4" fill="hold" grpId="0" nodeType="afterEffect">
                                  <p:stCondLst>
                                    <p:cond delay="0"/>
                                  </p:stCondLst>
                                  <p:childTnLst>
                                    <p:set>
                                      <p:cBhvr>
                                        <p:cTn id="39" dur="1" fill="hold">
                                          <p:stCondLst>
                                            <p:cond delay="0"/>
                                          </p:stCondLst>
                                        </p:cTn>
                                        <p:tgtEl>
                                          <p:spTgt spid="249864"/>
                                        </p:tgtEl>
                                        <p:attrNameLst>
                                          <p:attrName>style.visibility</p:attrName>
                                        </p:attrNameLst>
                                      </p:cBhvr>
                                      <p:to>
                                        <p:strVal val="visible"/>
                                      </p:to>
                                    </p:set>
                                    <p:animEffect transition="in" filter="wipe(down)">
                                      <p:cBhvr>
                                        <p:cTn id="40" dur="500"/>
                                        <p:tgtEl>
                                          <p:spTgt spid="249864"/>
                                        </p:tgtEl>
                                      </p:cBhvr>
                                    </p:animEffect>
                                  </p:childTnLst>
                                </p:cTn>
                              </p:par>
                            </p:childTnLst>
                          </p:cTn>
                        </p:par>
                        <p:par>
                          <p:cTn id="41" fill="hold" nodeType="afterGroup">
                            <p:stCondLst>
                              <p:cond delay="9000"/>
                            </p:stCondLst>
                            <p:childTnLst>
                              <p:par>
                                <p:cTn id="42" presetID="22" presetClass="entr" presetSubtype="4" fill="hold" grpId="0" nodeType="afterEffect">
                                  <p:stCondLst>
                                    <p:cond delay="0"/>
                                  </p:stCondLst>
                                  <p:childTnLst>
                                    <p:set>
                                      <p:cBhvr>
                                        <p:cTn id="43" dur="1" fill="hold">
                                          <p:stCondLst>
                                            <p:cond delay="0"/>
                                          </p:stCondLst>
                                        </p:cTn>
                                        <p:tgtEl>
                                          <p:spTgt spid="249865"/>
                                        </p:tgtEl>
                                        <p:attrNameLst>
                                          <p:attrName>style.visibility</p:attrName>
                                        </p:attrNameLst>
                                      </p:cBhvr>
                                      <p:to>
                                        <p:strVal val="visible"/>
                                      </p:to>
                                    </p:set>
                                    <p:animEffect transition="in" filter="wipe(down)">
                                      <p:cBhvr>
                                        <p:cTn id="44" dur="500"/>
                                        <p:tgtEl>
                                          <p:spTgt spid="249865"/>
                                        </p:tgtEl>
                                      </p:cBhvr>
                                    </p:animEffect>
                                  </p:childTnLst>
                                </p:cTn>
                              </p:par>
                            </p:childTnLst>
                          </p:cTn>
                        </p:par>
                        <p:par>
                          <p:cTn id="45" fill="hold">
                            <p:stCondLst>
                              <p:cond delay="9500"/>
                            </p:stCondLst>
                            <p:childTnLst>
                              <p:par>
                                <p:cTn id="46" presetID="37" presetClass="entr" presetSubtype="0"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900" decel="100000" fill="hold"/>
                                        <p:tgtEl>
                                          <p:spTgt spid="13"/>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2" fill="hold">
                            <p:stCondLst>
                              <p:cond delay="10500"/>
                            </p:stCondLst>
                            <p:childTnLst>
                              <p:par>
                                <p:cTn id="53" presetID="37" presetClass="entr" presetSubtype="0"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ppt_x</p:attrName>
                                        </p:attrNameLst>
                                      </p:cBhvr>
                                      <p:tavLst>
                                        <p:tav tm="0">
                                          <p:val>
                                            <p:strVal val="#ppt_x"/>
                                          </p:val>
                                        </p:tav>
                                        <p:tav tm="100000">
                                          <p:val>
                                            <p:strVal val="#ppt_x"/>
                                          </p:val>
                                        </p:tav>
                                      </p:tavLst>
                                    </p:anim>
                                    <p:anim calcmode="lin" valueType="num">
                                      <p:cBhvr>
                                        <p:cTn id="57" dur="900" decel="100000" fill="hold"/>
                                        <p:tgtEl>
                                          <p:spTgt spid="1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59" fill="hold">
                            <p:stCondLst>
                              <p:cond delay="11500"/>
                            </p:stCondLst>
                            <p:childTnLst>
                              <p:par>
                                <p:cTn id="60" presetID="37" presetClass="entr" presetSubtype="0" fill="hold"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900" decel="100000" fill="hold"/>
                                        <p:tgtEl>
                                          <p:spTgt spid="15"/>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build="p"/>
      <p:bldP spid="249860" grpId="0"/>
      <p:bldP spid="249861" grpId="0"/>
      <p:bldP spid="249862" grpId="0"/>
      <p:bldP spid="249863" grpId="0"/>
      <p:bldP spid="249864" grpId="0"/>
      <p:bldP spid="24986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pic>
        <p:nvPicPr>
          <p:cNvPr id="205826" name="Picture 2" descr="Soldier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140200" y="1676400"/>
            <a:ext cx="5029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27" name="Picture 3" descr="Jew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1676400"/>
            <a:ext cx="3733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8212" name="Rectangle 4"/>
          <p:cNvSpPr>
            <a:spLocks noGrp="1" noChangeArrowheads="1"/>
          </p:cNvSpPr>
          <p:nvPr>
            <p:ph type="title" idx="4294967295"/>
          </p:nvPr>
        </p:nvSpPr>
        <p:spPr>
          <a:xfrm>
            <a:off x="0" y="188913"/>
            <a:ext cx="8229600" cy="1143000"/>
          </a:xfrm>
        </p:spPr>
        <p:txBody>
          <a:bodyPr/>
          <a:lstStyle/>
          <a:p>
            <a:pPr eaLnBrk="1" hangingPunct="1">
              <a:defRPr/>
            </a:pPr>
            <a:r>
              <a:rPr lang="zh-CN" altLang="en-US" sz="4800" b="1" dirty="0">
                <a:solidFill>
                  <a:srgbClr val="FFFF00"/>
                </a:solidFill>
                <a:latin typeface="SimSun" charset="0"/>
                <a:ea typeface="SimSun" charset="0"/>
                <a:cs typeface="SimSun" charset="0"/>
              </a:rPr>
              <a:t>种族之间有什么差别？</a:t>
            </a:r>
            <a:endParaRPr lang="en-US" sz="4800" b="1" dirty="0">
              <a:solidFill>
                <a:srgbClr val="FFFF00"/>
              </a:solidFill>
              <a:latin typeface="Calibri" charset="0"/>
              <a:ea typeface="SimSun" charset="0"/>
              <a:cs typeface="SimSun" charset="0"/>
            </a:endParaRPr>
          </a:p>
        </p:txBody>
      </p:sp>
      <p:sp>
        <p:nvSpPr>
          <p:cNvPr id="478213" name="Rectangle 5"/>
          <p:cNvSpPr>
            <a:spLocks noGrp="1" noChangeArrowheads="1"/>
          </p:cNvSpPr>
          <p:nvPr>
            <p:ph type="body" sz="half" idx="4294967295"/>
          </p:nvPr>
        </p:nvSpPr>
        <p:spPr>
          <a:xfrm>
            <a:off x="4154016" y="1676400"/>
            <a:ext cx="2362200" cy="685800"/>
          </a:xfrm>
          <a:solidFill>
            <a:srgbClr val="000000"/>
          </a:solidFill>
        </p:spPr>
        <p:txBody>
          <a:bodyPr>
            <a:normAutofit/>
          </a:bodyPr>
          <a:lstStyle/>
          <a:p>
            <a:pPr algn="ctr" eaLnBrk="1" hangingPunct="1">
              <a:buFont typeface="Wingdings" charset="0"/>
              <a:buNone/>
              <a:defRPr/>
            </a:pPr>
            <a:r>
              <a:rPr lang="zh-CN" altLang="en-US" b="1" i="1" dirty="0">
                <a:solidFill>
                  <a:srgbClr val="FFFFFF"/>
                </a:solidFill>
                <a:effectLst/>
                <a:latin typeface="Calibri" charset="0"/>
                <a:ea typeface="SimSun" charset="0"/>
                <a:cs typeface="SimSun" charset="0"/>
              </a:rPr>
              <a:t>外邦人</a:t>
            </a:r>
            <a:endParaRPr lang="en-US" b="1" i="1" dirty="0">
              <a:solidFill>
                <a:srgbClr val="FFFFFF"/>
              </a:solidFill>
              <a:effectLst/>
              <a:latin typeface="Calibri" charset="0"/>
              <a:ea typeface="SimSun" charset="0"/>
              <a:cs typeface="SimSun" charset="0"/>
            </a:endParaRPr>
          </a:p>
        </p:txBody>
      </p:sp>
      <p:sp>
        <p:nvSpPr>
          <p:cNvPr id="478216" name="Rectangle 8"/>
          <p:cNvSpPr>
            <a:spLocks noGrp="1" noChangeArrowheads="1"/>
          </p:cNvSpPr>
          <p:nvPr>
            <p:ph type="body" sz="half" idx="4294967295"/>
          </p:nvPr>
        </p:nvSpPr>
        <p:spPr>
          <a:xfrm>
            <a:off x="1498105" y="1676400"/>
            <a:ext cx="2209800" cy="685800"/>
          </a:xfrm>
          <a:solidFill>
            <a:srgbClr val="000000"/>
          </a:solidFill>
        </p:spPr>
        <p:txBody>
          <a:bodyPr>
            <a:normAutofit/>
          </a:bodyPr>
          <a:lstStyle/>
          <a:p>
            <a:pPr algn="ctr" eaLnBrk="1" hangingPunct="1">
              <a:buFont typeface="Wingdings" charset="0"/>
              <a:buNone/>
              <a:defRPr/>
            </a:pPr>
            <a:r>
              <a:rPr lang="zh-CN" altLang="en-US" b="1" i="1">
                <a:solidFill>
                  <a:srgbClr val="FFFFFF"/>
                </a:solidFill>
                <a:effectLst/>
                <a:latin typeface="Calibri" charset="0"/>
                <a:ea typeface="SimSun" charset="0"/>
                <a:cs typeface="SimSun" charset="0"/>
              </a:rPr>
              <a:t>犹太人</a:t>
            </a:r>
            <a:endParaRPr lang="en-US" b="1" i="1">
              <a:solidFill>
                <a:srgbClr val="FFFFFF"/>
              </a:solidFill>
              <a:effectLst/>
              <a:latin typeface="Calibri" charset="0"/>
              <a:ea typeface="SimSun" charset="0"/>
              <a:cs typeface="SimSun" charset="0"/>
            </a:endParaRPr>
          </a:p>
        </p:txBody>
      </p:sp>
      <p:sp>
        <p:nvSpPr>
          <p:cNvPr id="478214" name="Rectangle 6"/>
          <p:cNvSpPr>
            <a:spLocks noChangeArrowheads="1"/>
          </p:cNvSpPr>
          <p:nvPr/>
        </p:nvSpPr>
        <p:spPr bwMode="auto">
          <a:xfrm>
            <a:off x="1524000" y="2362200"/>
            <a:ext cx="2209800" cy="2209800"/>
          </a:xfrm>
          <a:prstGeom prst="rect">
            <a:avLst/>
          </a:prstGeom>
          <a:solidFill>
            <a:srgbClr val="FF0000"/>
          </a:solidFill>
          <a:ln w="9525">
            <a:noFill/>
            <a:miter lim="800000"/>
            <a:headEnd/>
            <a:tailEnd/>
          </a:ln>
          <a:effectLst/>
        </p:spPr>
        <p:txBody>
          <a:bodyPr lIns="91358" tIns="45679" rIns="91358" bIns="45679"/>
          <a:lstStyle/>
          <a:p>
            <a:pPr marL="342600" marR="0" lvl="0" indent="-342600" algn="l" defTabSz="914400" rtl="0" eaLnBrk="1" fontAlgn="base" latinLnBrk="0" hangingPunct="1">
              <a:lnSpc>
                <a:spcPct val="100000"/>
              </a:lnSpc>
              <a:spcBef>
                <a:spcPct val="20000"/>
              </a:spcBef>
              <a:spcAft>
                <a:spcPct val="0"/>
              </a:spcAft>
              <a:buClr>
                <a:srgbClr val="FFCC66"/>
              </a:buClr>
              <a:buSzPct val="65000"/>
              <a:buFont typeface="Wingdings" charset="0"/>
              <a:buChar char="n"/>
              <a:tabLst/>
              <a:defRPr/>
            </a:pPr>
            <a:r>
              <a:rPr kumimoji="0" lang="zh-CN" altLang="en-US"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charset="0"/>
                <a:ea typeface="SimSun" charset="0"/>
                <a:cs typeface="SimSun" charset="0"/>
              </a:rPr>
              <a:t>一位神</a:t>
            </a:r>
            <a:endParaRPr kumimoji="0" lang="en-US" altLang="ja-JP"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charset="0"/>
              <a:ea typeface="SimSun" charset="0"/>
              <a:cs typeface="SimSun" charset="0"/>
            </a:endParaRPr>
          </a:p>
          <a:p>
            <a:pPr marL="342600" marR="0" lvl="0" indent="-342600" algn="l" defTabSz="914400" rtl="0" eaLnBrk="1" fontAlgn="base" latinLnBrk="0" hangingPunct="1">
              <a:lnSpc>
                <a:spcPct val="100000"/>
              </a:lnSpc>
              <a:spcBef>
                <a:spcPct val="20000"/>
              </a:spcBef>
              <a:spcAft>
                <a:spcPct val="0"/>
              </a:spcAft>
              <a:buClr>
                <a:srgbClr val="FFCC66"/>
              </a:buClr>
              <a:buSzPct val="65000"/>
              <a:buFont typeface="Wingdings" charset="0"/>
              <a:buChar char="n"/>
              <a:tabLst/>
              <a:defRPr/>
            </a:pPr>
            <a:r>
              <a:rPr kumimoji="0" lang="zh-CN" altLang="en-US"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charset="0"/>
                <a:ea typeface="SimSun" charset="0"/>
                <a:cs typeface="SimSun" charset="0"/>
              </a:rPr>
              <a:t>一个妻子</a:t>
            </a:r>
            <a:endParaRPr kumimoji="0" lang="en-US" altLang="ja-JP"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charset="0"/>
              <a:ea typeface="SimSun" charset="0"/>
              <a:cs typeface="SimSun" charset="0"/>
            </a:endParaRPr>
          </a:p>
          <a:p>
            <a:pPr marL="342600" marR="0" lvl="0" indent="-342600" algn="l" defTabSz="914400" rtl="0" eaLnBrk="1" fontAlgn="base" latinLnBrk="0" hangingPunct="1">
              <a:lnSpc>
                <a:spcPct val="100000"/>
              </a:lnSpc>
              <a:spcBef>
                <a:spcPct val="20000"/>
              </a:spcBef>
              <a:spcAft>
                <a:spcPct val="0"/>
              </a:spcAft>
              <a:buClr>
                <a:srgbClr val="FFCC66"/>
              </a:buClr>
              <a:buSzPct val="65000"/>
              <a:buFont typeface="Wingdings" charset="0"/>
              <a:buChar char="n"/>
              <a:tabLst/>
              <a:defRPr/>
            </a:pPr>
            <a:r>
              <a:rPr kumimoji="0" lang="zh-CN" altLang="en-US"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charset="0"/>
                <a:ea typeface="SimSun" charset="0"/>
                <a:cs typeface="SimSun" charset="0"/>
              </a:rPr>
              <a:t>诸多的禁忌</a:t>
            </a:r>
            <a:endParaRPr kumimoji="0" lang="en-US"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charset="0"/>
              <a:ea typeface="SimSun" charset="0"/>
              <a:cs typeface="SimSun" charset="0"/>
            </a:endParaRPr>
          </a:p>
        </p:txBody>
      </p:sp>
      <p:sp>
        <p:nvSpPr>
          <p:cNvPr id="478215" name="Rectangle 7"/>
          <p:cNvSpPr>
            <a:spLocks noChangeArrowheads="1"/>
          </p:cNvSpPr>
          <p:nvPr/>
        </p:nvSpPr>
        <p:spPr bwMode="auto">
          <a:xfrm>
            <a:off x="4140201" y="2362200"/>
            <a:ext cx="2338388" cy="2209800"/>
          </a:xfrm>
          <a:prstGeom prst="rect">
            <a:avLst/>
          </a:prstGeom>
          <a:solidFill>
            <a:srgbClr val="FF0000"/>
          </a:solidFill>
          <a:ln w="9525">
            <a:noFill/>
            <a:miter lim="800000"/>
            <a:headEnd/>
            <a:tailEnd/>
          </a:ln>
          <a:effectLst/>
        </p:spPr>
        <p:txBody>
          <a:bodyPr lIns="91358" tIns="45679" rIns="91358" bIns="45679"/>
          <a:lstStyle/>
          <a:p>
            <a:pPr marL="342600" marR="0" lvl="0" indent="-342600" algn="l" defTabSz="914400" rtl="0" eaLnBrk="1" fontAlgn="base" latinLnBrk="0" hangingPunct="1">
              <a:lnSpc>
                <a:spcPct val="100000"/>
              </a:lnSpc>
              <a:spcBef>
                <a:spcPct val="20000"/>
              </a:spcBef>
              <a:spcAft>
                <a:spcPct val="0"/>
              </a:spcAft>
              <a:buClr>
                <a:srgbClr val="FFCC66"/>
              </a:buClr>
              <a:buSzPct val="65000"/>
              <a:buFont typeface="Wingdings" charset="0"/>
              <a:buChar char="n"/>
              <a:tabLst/>
              <a:defRPr/>
            </a:pPr>
            <a:r>
              <a:rPr kumimoji="0" lang="zh-CN" altLang="en-US"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charset="0"/>
                <a:ea typeface="SimSun" charset="0"/>
                <a:cs typeface="SimSun" charset="0"/>
              </a:rPr>
              <a:t>多神</a:t>
            </a:r>
            <a:endParaRPr kumimoji="0" lang="en-US" altLang="zh-CN"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charset="0"/>
              <a:ea typeface="SimSun" charset="0"/>
              <a:cs typeface="SimSun" charset="0"/>
            </a:endParaRPr>
          </a:p>
          <a:p>
            <a:pPr marL="342600" marR="0" lvl="0" indent="-342600" algn="l" defTabSz="914400" rtl="0" eaLnBrk="1" fontAlgn="base" latinLnBrk="0" hangingPunct="1">
              <a:lnSpc>
                <a:spcPct val="100000"/>
              </a:lnSpc>
              <a:spcBef>
                <a:spcPct val="20000"/>
              </a:spcBef>
              <a:spcAft>
                <a:spcPct val="0"/>
              </a:spcAft>
              <a:buClr>
                <a:srgbClr val="FFCC66"/>
              </a:buClr>
              <a:buSzPct val="65000"/>
              <a:buFont typeface="Wingdings" charset="0"/>
              <a:buChar char="n"/>
              <a:tabLst/>
              <a:defRPr/>
            </a:pPr>
            <a:r>
              <a:rPr kumimoji="0" lang="zh-CN" altLang="en-US"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charset="0"/>
                <a:ea typeface="SimSun" charset="0"/>
                <a:cs typeface="SimSun" charset="0"/>
              </a:rPr>
              <a:t>不道德</a:t>
            </a:r>
            <a:endParaRPr kumimoji="0" lang="en-US" altLang="ja-JP"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charset="0"/>
              <a:ea typeface="SimSun" charset="0"/>
              <a:cs typeface="SimSun" charset="0"/>
            </a:endParaRPr>
          </a:p>
          <a:p>
            <a:pPr marL="342600" marR="0" lvl="0" indent="-342600" algn="l" defTabSz="914400" rtl="0" eaLnBrk="1" fontAlgn="base" latinLnBrk="0" hangingPunct="1">
              <a:lnSpc>
                <a:spcPct val="100000"/>
              </a:lnSpc>
              <a:spcBef>
                <a:spcPct val="20000"/>
              </a:spcBef>
              <a:spcAft>
                <a:spcPct val="0"/>
              </a:spcAft>
              <a:buClr>
                <a:srgbClr val="FFCC66"/>
              </a:buClr>
              <a:buSzPct val="65000"/>
              <a:buFont typeface="Wingdings" charset="0"/>
              <a:buChar char="n"/>
              <a:tabLst/>
              <a:defRPr/>
            </a:pPr>
            <a:r>
              <a:rPr kumimoji="0" lang="zh-CN" altLang="en-US"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charset="0"/>
                <a:ea typeface="SimSun" charset="0"/>
                <a:cs typeface="SimSun" charset="0"/>
              </a:rPr>
              <a:t>几乎没有禁忌</a:t>
            </a:r>
            <a:endParaRPr kumimoji="0" lang="en-US"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charset="0"/>
              <a:ea typeface="SimSun" charset="0"/>
              <a:cs typeface="SimSun" charset="0"/>
            </a:endParaRPr>
          </a:p>
        </p:txBody>
      </p:sp>
    </p:spTree>
    <p:extLst>
      <p:ext uri="{BB962C8B-B14F-4D97-AF65-F5344CB8AC3E}">
        <p14:creationId xmlns:p14="http://schemas.microsoft.com/office/powerpoint/2010/main" val="3227638387"/>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8214">
                                            <p:txEl>
                                              <p:pRg st="0" end="0"/>
                                            </p:txEl>
                                          </p:spTgt>
                                        </p:tgtEl>
                                        <p:attrNameLst>
                                          <p:attrName>style.visibility</p:attrName>
                                        </p:attrNameLst>
                                      </p:cBhvr>
                                      <p:to>
                                        <p:strVal val="visible"/>
                                      </p:to>
                                    </p:set>
                                    <p:animEffect transition="in" filter="fade">
                                      <p:cBhvr>
                                        <p:cTn id="7" dur="2000"/>
                                        <p:tgtEl>
                                          <p:spTgt spid="4782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8214">
                                            <p:txEl>
                                              <p:pRg st="1" end="1"/>
                                            </p:txEl>
                                          </p:spTgt>
                                        </p:tgtEl>
                                        <p:attrNameLst>
                                          <p:attrName>style.visibility</p:attrName>
                                        </p:attrNameLst>
                                      </p:cBhvr>
                                      <p:to>
                                        <p:strVal val="visible"/>
                                      </p:to>
                                    </p:set>
                                    <p:animEffect transition="in" filter="fade">
                                      <p:cBhvr>
                                        <p:cTn id="12" dur="2000"/>
                                        <p:tgtEl>
                                          <p:spTgt spid="47821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78214">
                                            <p:txEl>
                                              <p:pRg st="2" end="2"/>
                                            </p:txEl>
                                          </p:spTgt>
                                        </p:tgtEl>
                                        <p:attrNameLst>
                                          <p:attrName>style.visibility</p:attrName>
                                        </p:attrNameLst>
                                      </p:cBhvr>
                                      <p:to>
                                        <p:strVal val="visible"/>
                                      </p:to>
                                    </p:set>
                                    <p:animEffect transition="in" filter="fade">
                                      <p:cBhvr>
                                        <p:cTn id="17" dur="2000"/>
                                        <p:tgtEl>
                                          <p:spTgt spid="478214">
                                            <p:txEl>
                                              <p:pRg st="2" end="2"/>
                                            </p:txEl>
                                          </p:spTgt>
                                        </p:tgtEl>
                                      </p:cBhvr>
                                    </p:animEffect>
                                  </p:childTnLst>
                                </p:cTn>
                              </p:par>
                            </p:childTnLst>
                          </p:cTn>
                        </p:par>
                        <p:par>
                          <p:cTn id="18" fill="hold" nodeType="afterGroup">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478215">
                                            <p:txEl>
                                              <p:pRg st="0" end="0"/>
                                            </p:txEl>
                                          </p:spTgt>
                                        </p:tgtEl>
                                        <p:attrNameLst>
                                          <p:attrName>style.visibility</p:attrName>
                                        </p:attrNameLst>
                                      </p:cBhvr>
                                      <p:to>
                                        <p:strVal val="visible"/>
                                      </p:to>
                                    </p:set>
                                    <p:animEffect transition="in" filter="fade">
                                      <p:cBhvr>
                                        <p:cTn id="21" dur="2000"/>
                                        <p:tgtEl>
                                          <p:spTgt spid="478215">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78215">
                                            <p:txEl>
                                              <p:pRg st="1" end="1"/>
                                            </p:txEl>
                                          </p:spTgt>
                                        </p:tgtEl>
                                        <p:attrNameLst>
                                          <p:attrName>style.visibility</p:attrName>
                                        </p:attrNameLst>
                                      </p:cBhvr>
                                      <p:to>
                                        <p:strVal val="visible"/>
                                      </p:to>
                                    </p:set>
                                    <p:animEffect transition="in" filter="fade">
                                      <p:cBhvr>
                                        <p:cTn id="26" dur="2000"/>
                                        <p:tgtEl>
                                          <p:spTgt spid="478215">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78215">
                                            <p:txEl>
                                              <p:pRg st="2" end="2"/>
                                            </p:txEl>
                                          </p:spTgt>
                                        </p:tgtEl>
                                        <p:attrNameLst>
                                          <p:attrName>style.visibility</p:attrName>
                                        </p:attrNameLst>
                                      </p:cBhvr>
                                      <p:to>
                                        <p:strVal val="visible"/>
                                      </p:to>
                                    </p:set>
                                    <p:animEffect transition="in" filter="fade">
                                      <p:cBhvr>
                                        <p:cTn id="31" dur="2000"/>
                                        <p:tgtEl>
                                          <p:spTgt spid="4782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214" grpId="0" build="p" autoUpdateAnimBg="0"/>
      <p:bldP spid="47821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3" name="Picture 3"/>
          <p:cNvPicPr>
            <a:picLocks noGrp="1" noChangeAspect="1" noChangeArrowheads="1"/>
          </p:cNvPicPr>
          <p:nvPr>
            <p:ph type="body" idx="4294967295"/>
          </p:nvPr>
        </p:nvPicPr>
        <p:blipFill>
          <a:blip r:embed="rId3" cstate="screen">
            <a:extLst>
              <a:ext uri="{28A0092B-C50C-407E-A947-70E740481C1C}">
                <a14:useLocalDpi xmlns:a14="http://schemas.microsoft.com/office/drawing/2010/main"/>
              </a:ext>
            </a:extLst>
          </a:blip>
          <a:srcRect/>
          <a:stretch>
            <a:fillRect/>
          </a:stretch>
        </p:blipFill>
        <p:spPr>
          <a:xfrm>
            <a:off x="0" y="-142873"/>
            <a:ext cx="9144000" cy="7000875"/>
          </a:xfrm>
        </p:spPr>
      </p:pic>
      <p:sp>
        <p:nvSpPr>
          <p:cNvPr id="7175" name="Oval 7"/>
          <p:cNvSpPr>
            <a:spLocks noChangeArrowheads="1"/>
          </p:cNvSpPr>
          <p:nvPr/>
        </p:nvSpPr>
        <p:spPr bwMode="auto">
          <a:xfrm>
            <a:off x="7019925" y="3573464"/>
            <a:ext cx="609600" cy="533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1358" tIns="45679" rIns="91358" bIns="45679" anchor="ctr"/>
          <a:lstStyle/>
          <a:p>
            <a:pPr marL="0" marR="0" lvl="0" indent="0" algn="l" defTabSz="914400" rtl="0" eaLnBrk="1" fontAlgn="base" latinLnBrk="0" hangingPunct="1">
              <a:lnSpc>
                <a:spcPct val="100000"/>
              </a:lnSpc>
              <a:spcBef>
                <a:spcPct val="20000"/>
              </a:spcBef>
              <a:spcAft>
                <a:spcPct val="0"/>
              </a:spcAft>
              <a:buClr>
                <a:srgbClr val="FF3399"/>
              </a:buClr>
              <a:buSzTx/>
              <a:buFontTx/>
              <a:buChar char="•"/>
              <a:tabLst/>
              <a:defRPr/>
            </a:pPr>
            <a:endParaRPr kumimoji="0" lang="en-US" sz="3200" b="0" i="0" u="none" strike="noStrike" kern="1200" cap="none" spc="0" normalizeH="0" baseline="0" noProof="0">
              <a:ln>
                <a:noFill/>
              </a:ln>
              <a:solidFill>
                <a:srgbClr val="FFCC00"/>
              </a:solidFill>
              <a:effectLst/>
              <a:uLnTx/>
              <a:uFillTx/>
              <a:latin typeface="Arial Black" charset="0"/>
              <a:ea typeface="SimSun" charset="0"/>
              <a:cs typeface="SimSun" charset="0"/>
            </a:endParaRPr>
          </a:p>
        </p:txBody>
      </p:sp>
      <p:sp>
        <p:nvSpPr>
          <p:cNvPr id="7178" name="Oval 10"/>
          <p:cNvSpPr>
            <a:spLocks noChangeArrowheads="1"/>
          </p:cNvSpPr>
          <p:nvPr/>
        </p:nvSpPr>
        <p:spPr bwMode="auto">
          <a:xfrm>
            <a:off x="6084889" y="3068654"/>
            <a:ext cx="1916112" cy="1887537"/>
          </a:xfrm>
          <a:prstGeom prst="ellipse">
            <a:avLst/>
          </a:prstGeom>
          <a:noFill/>
          <a:ln w="5715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lIns="91358" tIns="45679" rIns="91358" bIns="45679" anchor="ctr"/>
          <a:lstStyle/>
          <a:p>
            <a:pPr marL="0" marR="0" lvl="0" indent="0" algn="l" defTabSz="914400" rtl="0" eaLnBrk="1" fontAlgn="base" latinLnBrk="0" hangingPunct="1">
              <a:lnSpc>
                <a:spcPct val="100000"/>
              </a:lnSpc>
              <a:spcBef>
                <a:spcPct val="20000"/>
              </a:spcBef>
              <a:spcAft>
                <a:spcPct val="0"/>
              </a:spcAft>
              <a:buClr>
                <a:srgbClr val="FF3399"/>
              </a:buClr>
              <a:buSzTx/>
              <a:buFontTx/>
              <a:buChar char="•"/>
              <a:tabLst/>
              <a:defRPr/>
            </a:pPr>
            <a:endParaRPr kumimoji="0" lang="en-US" sz="3200" b="0" i="0" u="none" strike="noStrike" kern="1200" cap="none" spc="0" normalizeH="0" baseline="0" noProof="0">
              <a:ln>
                <a:noFill/>
              </a:ln>
              <a:solidFill>
                <a:srgbClr val="FFCC00"/>
              </a:solidFill>
              <a:effectLst/>
              <a:uLnTx/>
              <a:uFillTx/>
              <a:latin typeface="Arial Black" charset="0"/>
              <a:ea typeface="SimSun" charset="0"/>
              <a:cs typeface="SimSun" charset="0"/>
            </a:endParaRPr>
          </a:p>
        </p:txBody>
      </p:sp>
      <p:sp>
        <p:nvSpPr>
          <p:cNvPr id="7181" name="Oval 13"/>
          <p:cNvSpPr>
            <a:spLocks noChangeArrowheads="1"/>
          </p:cNvSpPr>
          <p:nvPr/>
        </p:nvSpPr>
        <p:spPr bwMode="auto">
          <a:xfrm>
            <a:off x="5562600" y="2492377"/>
            <a:ext cx="2667000" cy="2613025"/>
          </a:xfrm>
          <a:prstGeom prst="ellipse">
            <a:avLst/>
          </a:prstGeom>
          <a:noFill/>
          <a:ln w="571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lIns="91358" tIns="45679" rIns="91358" bIns="45679" anchor="ctr"/>
          <a:lstStyle/>
          <a:p>
            <a:pPr marL="0" marR="0" lvl="0" indent="0" algn="l" defTabSz="914400" rtl="0" eaLnBrk="1" fontAlgn="base" latinLnBrk="0" hangingPunct="1">
              <a:lnSpc>
                <a:spcPct val="100000"/>
              </a:lnSpc>
              <a:spcBef>
                <a:spcPct val="20000"/>
              </a:spcBef>
              <a:spcAft>
                <a:spcPct val="0"/>
              </a:spcAft>
              <a:buClr>
                <a:srgbClr val="FF3399"/>
              </a:buClr>
              <a:buSzTx/>
              <a:buFontTx/>
              <a:buChar char="•"/>
              <a:tabLst/>
              <a:defRPr/>
            </a:pPr>
            <a:endParaRPr kumimoji="0" lang="en-US" sz="3200" b="0" i="0" u="none" strike="noStrike" kern="1200" cap="none" spc="0" normalizeH="0" baseline="0" noProof="0">
              <a:ln>
                <a:noFill/>
              </a:ln>
              <a:solidFill>
                <a:srgbClr val="FFCC00"/>
              </a:solidFill>
              <a:effectLst/>
              <a:uLnTx/>
              <a:uFillTx/>
              <a:latin typeface="Arial Black" charset="0"/>
              <a:ea typeface="SimSun" charset="0"/>
              <a:cs typeface="SimSun" charset="0"/>
            </a:endParaRPr>
          </a:p>
        </p:txBody>
      </p:sp>
      <p:sp>
        <p:nvSpPr>
          <p:cNvPr id="7182" name="Text Box 14"/>
          <p:cNvSpPr txBox="1">
            <a:spLocks noChangeArrowheads="1"/>
          </p:cNvSpPr>
          <p:nvPr/>
        </p:nvSpPr>
        <p:spPr bwMode="auto">
          <a:xfrm>
            <a:off x="0" y="908051"/>
            <a:ext cx="5003800" cy="4864070"/>
          </a:xfrm>
          <a:prstGeom prst="rect">
            <a:avLst/>
          </a:prstGeom>
          <a:solidFill>
            <a:srgbClr val="06060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58" tIns="45679" rIns="91358" bIns="45679">
            <a:spAutoFit/>
          </a:bodyPr>
          <a:lstStyle>
            <a:lvl1pPr marL="119063">
              <a:defRPr sz="2400">
                <a:solidFill>
                  <a:schemeClr val="tx1"/>
                </a:solidFill>
                <a:latin typeface="Arial" charset="0"/>
                <a:ea typeface="SimSun" charset="0"/>
                <a:cs typeface="SimSun" charset="0"/>
              </a:defRPr>
            </a:lvl1pPr>
            <a:lvl2pPr marL="742950" indent="-285750">
              <a:defRPr sz="2400">
                <a:solidFill>
                  <a:schemeClr val="tx1"/>
                </a:solidFill>
                <a:latin typeface="Arial" charset="0"/>
                <a:ea typeface="SimSun" charset="0"/>
                <a:cs typeface="SimSun" charset="0"/>
              </a:defRPr>
            </a:lvl2pPr>
            <a:lvl3pPr marL="1143000" indent="-228600">
              <a:defRPr sz="2400">
                <a:solidFill>
                  <a:schemeClr val="tx1"/>
                </a:solidFill>
                <a:latin typeface="Arial" charset="0"/>
                <a:ea typeface="SimSun" charset="0"/>
                <a:cs typeface="SimSun" charset="0"/>
              </a:defRPr>
            </a:lvl3pPr>
            <a:lvl4pPr marL="1600200" indent="-228600">
              <a:defRPr sz="2400">
                <a:solidFill>
                  <a:schemeClr val="tx1"/>
                </a:solidFill>
                <a:latin typeface="Arial" charset="0"/>
                <a:ea typeface="SimSun" charset="0"/>
                <a:cs typeface="SimSun" charset="0"/>
              </a:defRPr>
            </a:lvl4pPr>
            <a:lvl5pPr marL="2057400" indent="-228600">
              <a:defRPr sz="2400">
                <a:solidFill>
                  <a:schemeClr val="tx1"/>
                </a:solidFill>
                <a:latin typeface="Arial" charset="0"/>
                <a:ea typeface="SimSun" charset="0"/>
                <a:cs typeface="SimSun" charset="0"/>
              </a:defRPr>
            </a:lvl5pPr>
            <a:lvl6pPr marL="2514600" indent="-228600" eaLnBrk="0" fontAlgn="base" hangingPunct="0">
              <a:spcBef>
                <a:spcPct val="0"/>
              </a:spcBef>
              <a:spcAft>
                <a:spcPct val="0"/>
              </a:spcAft>
              <a:defRPr sz="2400">
                <a:solidFill>
                  <a:schemeClr val="tx1"/>
                </a:solidFill>
                <a:latin typeface="Arial" charset="0"/>
                <a:ea typeface="SimSun" charset="0"/>
                <a:cs typeface="SimSun" charset="0"/>
              </a:defRPr>
            </a:lvl6pPr>
            <a:lvl7pPr marL="2971800" indent="-228600" eaLnBrk="0" fontAlgn="base" hangingPunct="0">
              <a:spcBef>
                <a:spcPct val="0"/>
              </a:spcBef>
              <a:spcAft>
                <a:spcPct val="0"/>
              </a:spcAft>
              <a:defRPr sz="2400">
                <a:solidFill>
                  <a:schemeClr val="tx1"/>
                </a:solidFill>
                <a:latin typeface="Arial" charset="0"/>
                <a:ea typeface="SimSun" charset="0"/>
                <a:cs typeface="SimSun" charset="0"/>
              </a:defRPr>
            </a:lvl7pPr>
            <a:lvl8pPr marL="3429000" indent="-228600" eaLnBrk="0" fontAlgn="base" hangingPunct="0">
              <a:spcBef>
                <a:spcPct val="0"/>
              </a:spcBef>
              <a:spcAft>
                <a:spcPct val="0"/>
              </a:spcAft>
              <a:defRPr sz="2400">
                <a:solidFill>
                  <a:schemeClr val="tx1"/>
                </a:solidFill>
                <a:latin typeface="Arial" charset="0"/>
                <a:ea typeface="SimSun" charset="0"/>
                <a:cs typeface="SimSun" charset="0"/>
              </a:defRPr>
            </a:lvl8pPr>
            <a:lvl9pPr marL="3886200" indent="-228600" eaLnBrk="0" fontAlgn="base" hangingPunct="0">
              <a:spcBef>
                <a:spcPct val="0"/>
              </a:spcBef>
              <a:spcAft>
                <a:spcPct val="0"/>
              </a:spcAft>
              <a:defRPr sz="2400">
                <a:solidFill>
                  <a:schemeClr val="tx1"/>
                </a:solidFill>
                <a:latin typeface="Arial" charset="0"/>
                <a:ea typeface="SimSun" charset="0"/>
                <a:cs typeface="SimSun" charset="0"/>
              </a:defRPr>
            </a:lvl9pPr>
          </a:lstStyle>
          <a:p>
            <a:pPr marL="119063" marR="0" lvl="0" indent="0" algn="l" defTabSz="914400" rtl="0" eaLnBrk="1" fontAlgn="base" latinLnBrk="0" hangingPunct="1">
              <a:lnSpc>
                <a:spcPct val="100000"/>
              </a:lnSpc>
              <a:spcBef>
                <a:spcPct val="20000"/>
              </a:spcBef>
              <a:spcAft>
                <a:spcPct val="0"/>
              </a:spcAft>
              <a:buClr>
                <a:srgbClr val="FF3399"/>
              </a:buClr>
              <a:buSzTx/>
              <a:buFontTx/>
              <a:buNone/>
              <a:tabLst/>
              <a:defRPr/>
            </a:pPr>
            <a:r>
              <a:rPr kumimoji="0" lang="en-US" altLang="zh-CN" sz="4400" b="1" i="0" u="none" strike="noStrike" kern="1200" cap="none" spc="0" normalizeH="0" baseline="0" noProof="0">
                <a:ln>
                  <a:noFill/>
                </a:ln>
                <a:solidFill>
                  <a:srgbClr val="FFFFFF"/>
                </a:solidFill>
                <a:effectLst/>
                <a:uLnTx/>
                <a:uFillTx/>
                <a:latin typeface="SimSun" charset="0"/>
                <a:ea typeface="SimSun" charset="0"/>
              </a:rPr>
              <a:t>“</a:t>
            </a:r>
            <a:r>
              <a:rPr kumimoji="0" lang="zh-CN" altLang="en-US" sz="4400" b="1" i="0" u="none" strike="noStrike" kern="1200" cap="none" spc="0" normalizeH="0" baseline="0" noProof="0">
                <a:ln>
                  <a:noFill/>
                </a:ln>
                <a:solidFill>
                  <a:srgbClr val="FFFFFF"/>
                </a:solidFill>
                <a:effectLst/>
                <a:uLnTx/>
                <a:uFillTx/>
                <a:latin typeface="SimSun" charset="0"/>
                <a:ea typeface="SimSun" charset="0"/>
              </a:rPr>
              <a:t>但圣灵降临在你们身上，你们就必得着能力；并要在</a:t>
            </a:r>
            <a:r>
              <a:rPr kumimoji="0" lang="zh-CN" altLang="en-US" sz="4400" b="1" i="0" u="none" strike="noStrike" kern="1200" cap="none" spc="0" normalizeH="0" baseline="0" noProof="0">
                <a:ln>
                  <a:noFill/>
                </a:ln>
                <a:solidFill>
                  <a:srgbClr val="FF0000"/>
                </a:solidFill>
                <a:effectLst/>
                <a:uLnTx/>
                <a:uFillTx/>
                <a:latin typeface="SimSun" charset="0"/>
                <a:ea typeface="SimSun" charset="0"/>
              </a:rPr>
              <a:t>耶路撒冷</a:t>
            </a:r>
            <a:r>
              <a:rPr kumimoji="0" lang="zh-CN" altLang="en-US" sz="4400" b="1" i="0" u="none" strike="noStrike" kern="1200" cap="none" spc="0" normalizeH="0" baseline="0" noProof="0">
                <a:ln>
                  <a:noFill/>
                </a:ln>
                <a:solidFill>
                  <a:srgbClr val="FFFFFF"/>
                </a:solidFill>
                <a:effectLst/>
                <a:uLnTx/>
                <a:uFillTx/>
                <a:latin typeface="SimSun" charset="0"/>
                <a:ea typeface="SimSun" charset="0"/>
              </a:rPr>
              <a:t>、</a:t>
            </a:r>
            <a:r>
              <a:rPr kumimoji="0" lang="zh-CN" altLang="en-US" sz="4400" b="1" i="0" u="none" strike="noStrike" kern="1200" cap="none" spc="0" normalizeH="0" baseline="0" noProof="0">
                <a:ln>
                  <a:noFill/>
                </a:ln>
                <a:solidFill>
                  <a:srgbClr val="00FFFF"/>
                </a:solidFill>
                <a:effectLst/>
                <a:uLnTx/>
                <a:uFillTx/>
                <a:latin typeface="SimSun" charset="0"/>
                <a:ea typeface="SimSun" charset="0"/>
              </a:rPr>
              <a:t>犹太全地</a:t>
            </a:r>
            <a:r>
              <a:rPr kumimoji="0" lang="zh-CN" altLang="en-US" sz="4400" b="1" i="0" u="none" strike="noStrike" kern="1200" cap="none" spc="0" normalizeH="0" baseline="0" noProof="0">
                <a:ln>
                  <a:noFill/>
                </a:ln>
                <a:solidFill>
                  <a:srgbClr val="FFFFFF"/>
                </a:solidFill>
                <a:effectLst/>
                <a:uLnTx/>
                <a:uFillTx/>
                <a:latin typeface="SimSun" charset="0"/>
                <a:ea typeface="SimSun" charset="0"/>
              </a:rPr>
              <a:t>和</a:t>
            </a:r>
            <a:r>
              <a:rPr kumimoji="0" lang="zh-CN" altLang="en-US" sz="4400" b="1" i="0" u="none" strike="noStrike" kern="1200" cap="none" spc="0" normalizeH="0" baseline="0" noProof="0">
                <a:ln>
                  <a:noFill/>
                </a:ln>
                <a:solidFill>
                  <a:srgbClr val="FFFF00"/>
                </a:solidFill>
                <a:effectLst/>
                <a:uLnTx/>
                <a:uFillTx/>
                <a:latin typeface="SimSun" charset="0"/>
                <a:ea typeface="SimSun" charset="0"/>
              </a:rPr>
              <a:t>撒玛利亚</a:t>
            </a:r>
            <a:r>
              <a:rPr kumimoji="0" lang="zh-CN" altLang="en-US" sz="4400" b="1" i="0" u="none" strike="noStrike" kern="1200" cap="none" spc="0" normalizeH="0" baseline="0" noProof="0">
                <a:ln>
                  <a:noFill/>
                </a:ln>
                <a:solidFill>
                  <a:srgbClr val="FFFFFF"/>
                </a:solidFill>
                <a:effectLst/>
                <a:uLnTx/>
                <a:uFillTx/>
                <a:latin typeface="SimSun" charset="0"/>
                <a:ea typeface="SimSun" charset="0"/>
              </a:rPr>
              <a:t>，直到地极，作我的见证</a:t>
            </a:r>
            <a:r>
              <a:rPr kumimoji="0" lang="en-US" altLang="zh-CN" sz="4400" b="1" i="0" u="none" strike="noStrike" kern="1200" cap="none" spc="0" normalizeH="0" baseline="0" noProof="0">
                <a:ln>
                  <a:noFill/>
                </a:ln>
                <a:solidFill>
                  <a:srgbClr val="FFFFFF"/>
                </a:solidFill>
                <a:effectLst/>
                <a:uLnTx/>
                <a:uFillTx/>
                <a:latin typeface="SimSun" charset="0"/>
                <a:ea typeface="SimSun" charset="0"/>
              </a:rPr>
              <a:t>” (Acts 1:8)</a:t>
            </a:r>
          </a:p>
        </p:txBody>
      </p:sp>
      <p:sp>
        <p:nvSpPr>
          <p:cNvPr id="7173" name="WordArt 5"/>
          <p:cNvSpPr>
            <a:spLocks noChangeArrowheads="1" noChangeShapeType="1" noTextEdit="1"/>
          </p:cNvSpPr>
          <p:nvPr/>
        </p:nvSpPr>
        <p:spPr bwMode="auto">
          <a:xfrm>
            <a:off x="4787901" y="833438"/>
            <a:ext cx="4213225" cy="1300162"/>
          </a:xfrm>
          <a:prstGeom prst="rect">
            <a:avLst/>
          </a:prstGeom>
        </p:spPr>
        <p:txBody>
          <a:bodyPr wrap="none" lIns="91358" tIns="45679" rIns="91358" bIns="45679"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3600" b="1" i="0" u="none" strike="noStrike" kern="10" cap="none" spc="0" normalizeH="0" baseline="0" noProof="0">
                <a:ln w="19050">
                  <a:solidFill>
                    <a:srgbClr val="99CCFF"/>
                  </a:solidFill>
                  <a:round/>
                  <a:headEnd/>
                  <a:tailEnd/>
                </a:ln>
                <a:solidFill>
                  <a:srgbClr val="0066CC"/>
                </a:solidFill>
                <a:effectLst>
                  <a:outerShdw blurRad="63500" dist="38099" dir="2700000" algn="ctr" rotWithShape="0">
                    <a:srgbClr val="990000">
                      <a:alpha val="74997"/>
                    </a:srgbClr>
                  </a:outerShdw>
                </a:effectLst>
                <a:uLnTx/>
                <a:uFillTx/>
                <a:latin typeface="SimHei"/>
                <a:ea typeface="SimHei"/>
                <a:cs typeface="SimHei"/>
              </a:rPr>
              <a:t>直到使徒行传</a:t>
            </a:r>
            <a:r>
              <a:rPr kumimoji="0" lang="en-US" altLang="zh-TW" sz="3600" b="1" i="0" u="none" strike="noStrike" kern="10" cap="none" spc="0" normalizeH="0" baseline="0" noProof="0">
                <a:ln w="19050">
                  <a:solidFill>
                    <a:srgbClr val="99CCFF"/>
                  </a:solidFill>
                  <a:round/>
                  <a:headEnd/>
                  <a:tailEnd/>
                </a:ln>
                <a:solidFill>
                  <a:srgbClr val="0066CC"/>
                </a:solidFill>
                <a:effectLst>
                  <a:outerShdw blurRad="63500" dist="38099" dir="2700000" algn="ctr" rotWithShape="0">
                    <a:srgbClr val="990000">
                      <a:alpha val="74997"/>
                    </a:srgbClr>
                  </a:outerShdw>
                </a:effectLst>
                <a:uLnTx/>
                <a:uFillTx/>
                <a:latin typeface="SimHei"/>
                <a:ea typeface="SimHei"/>
                <a:cs typeface="SimHei"/>
              </a:rPr>
              <a:t>9:32</a:t>
            </a:r>
            <a:endParaRPr kumimoji="0" lang="en-US" sz="3600" b="1" i="0" u="none" strike="noStrike" kern="10" cap="none" spc="0" normalizeH="0" baseline="0" noProof="0">
              <a:ln w="19050">
                <a:solidFill>
                  <a:srgbClr val="99CCFF"/>
                </a:solidFill>
                <a:round/>
                <a:headEnd/>
                <a:tailEnd/>
              </a:ln>
              <a:solidFill>
                <a:srgbClr val="0066CC"/>
              </a:solidFill>
              <a:effectLst>
                <a:outerShdw blurRad="63500" dist="38099" dir="2700000" algn="ctr" rotWithShape="0">
                  <a:srgbClr val="990000">
                    <a:alpha val="74997"/>
                  </a:srgbClr>
                </a:outerShdw>
              </a:effectLst>
              <a:uLnTx/>
              <a:uFillTx/>
              <a:latin typeface="SimHei"/>
              <a:ea typeface="SimHei"/>
              <a:cs typeface="SimHei"/>
            </a:endParaRPr>
          </a:p>
        </p:txBody>
      </p:sp>
    </p:spTree>
    <p:extLst>
      <p:ext uri="{BB962C8B-B14F-4D97-AF65-F5344CB8AC3E}">
        <p14:creationId xmlns:p14="http://schemas.microsoft.com/office/powerpoint/2010/main" val="25605418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182"/>
                                        </p:tgtEl>
                                        <p:attrNameLst>
                                          <p:attrName>style.visibility</p:attrName>
                                        </p:attrNameLst>
                                      </p:cBhvr>
                                      <p:to>
                                        <p:strVal val="visible"/>
                                      </p:to>
                                    </p:set>
                                    <p:animEffect transition="in" filter="checkerboard(across)">
                                      <p:cBhvr>
                                        <p:cTn id="7" dur="500"/>
                                        <p:tgtEl>
                                          <p:spTgt spid="7182"/>
                                        </p:tgtEl>
                                      </p:cBhvr>
                                    </p:animEffect>
                                  </p:childTnLst>
                                </p:cTn>
                              </p:par>
                            </p:childTnLst>
                          </p:cTn>
                        </p:par>
                        <p:par>
                          <p:cTn id="8" fill="hold" nodeType="afterGroup">
                            <p:stCondLst>
                              <p:cond delay="500"/>
                            </p:stCondLst>
                            <p:childTnLst>
                              <p:par>
                                <p:cTn id="9" presetID="15" presetClass="entr" presetSubtype="0" fill="hold" grpId="0" nodeType="afterEffect">
                                  <p:stCondLst>
                                    <p:cond delay="1000"/>
                                  </p:stCondLst>
                                  <p:childTnLst>
                                    <p:set>
                                      <p:cBhvr>
                                        <p:cTn id="10" dur="1" fill="hold">
                                          <p:stCondLst>
                                            <p:cond delay="0"/>
                                          </p:stCondLst>
                                        </p:cTn>
                                        <p:tgtEl>
                                          <p:spTgt spid="7175"/>
                                        </p:tgtEl>
                                        <p:attrNameLst>
                                          <p:attrName>style.visibility</p:attrName>
                                        </p:attrNameLst>
                                      </p:cBhvr>
                                      <p:to>
                                        <p:strVal val="visible"/>
                                      </p:to>
                                    </p:set>
                                    <p:anim calcmode="lin" valueType="num">
                                      <p:cBhvr>
                                        <p:cTn id="11" dur="1000" fill="hold"/>
                                        <p:tgtEl>
                                          <p:spTgt spid="7175"/>
                                        </p:tgtEl>
                                        <p:attrNameLst>
                                          <p:attrName>ppt_w</p:attrName>
                                        </p:attrNameLst>
                                      </p:cBhvr>
                                      <p:tavLst>
                                        <p:tav tm="0">
                                          <p:val>
                                            <p:fltVal val="0"/>
                                          </p:val>
                                        </p:tav>
                                        <p:tav tm="100000">
                                          <p:val>
                                            <p:strVal val="#ppt_w"/>
                                          </p:val>
                                        </p:tav>
                                      </p:tavLst>
                                    </p:anim>
                                    <p:anim calcmode="lin" valueType="num">
                                      <p:cBhvr>
                                        <p:cTn id="12" dur="1000" fill="hold"/>
                                        <p:tgtEl>
                                          <p:spTgt spid="7175"/>
                                        </p:tgtEl>
                                        <p:attrNameLst>
                                          <p:attrName>ppt_h</p:attrName>
                                        </p:attrNameLst>
                                      </p:cBhvr>
                                      <p:tavLst>
                                        <p:tav tm="0">
                                          <p:val>
                                            <p:fltVal val="0"/>
                                          </p:val>
                                        </p:tav>
                                        <p:tav tm="100000">
                                          <p:val>
                                            <p:strVal val="#ppt_h"/>
                                          </p:val>
                                        </p:tav>
                                      </p:tavLst>
                                    </p:anim>
                                    <p:anim calcmode="lin" valueType="num">
                                      <p:cBhvr>
                                        <p:cTn id="13" dur="1000" fill="hold"/>
                                        <p:tgtEl>
                                          <p:spTgt spid="7175"/>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7175"/>
                                        </p:tgtEl>
                                        <p:attrNameLst>
                                          <p:attrName>ppt_y</p:attrName>
                                        </p:attrNameLst>
                                      </p:cBhvr>
                                      <p:tavLst>
                                        <p:tav tm="0" fmla="#ppt_y+(sin(-2*pi*(1-$))*-#ppt_x+cos(-2*pi*(1-$))*(1-#ppt_y))*(1-$)">
                                          <p:val>
                                            <p:fltVal val="0"/>
                                          </p:val>
                                        </p:tav>
                                        <p:tav tm="100000">
                                          <p:val>
                                            <p:fltVal val="1"/>
                                          </p:val>
                                        </p:tav>
                                      </p:tavLst>
                                    </p:anim>
                                  </p:childTnLst>
                                </p:cTn>
                              </p:par>
                            </p:childTnLst>
                          </p:cTn>
                        </p:par>
                        <p:par>
                          <p:cTn id="15" fill="hold" nodeType="afterGroup">
                            <p:stCondLst>
                              <p:cond delay="2500"/>
                            </p:stCondLst>
                            <p:childTnLst>
                              <p:par>
                                <p:cTn id="16" presetID="35" presetClass="entr" presetSubtype="0" fill="hold" grpId="0" nodeType="afterEffect">
                                  <p:stCondLst>
                                    <p:cond delay="1000"/>
                                  </p:stCondLst>
                                  <p:childTnLst>
                                    <p:set>
                                      <p:cBhvr>
                                        <p:cTn id="17" dur="1" fill="hold">
                                          <p:stCondLst>
                                            <p:cond delay="0"/>
                                          </p:stCondLst>
                                        </p:cTn>
                                        <p:tgtEl>
                                          <p:spTgt spid="7178"/>
                                        </p:tgtEl>
                                        <p:attrNameLst>
                                          <p:attrName>style.visibility</p:attrName>
                                        </p:attrNameLst>
                                      </p:cBhvr>
                                      <p:to>
                                        <p:strVal val="visible"/>
                                      </p:to>
                                    </p:set>
                                    <p:animEffect transition="in" filter="fade">
                                      <p:cBhvr>
                                        <p:cTn id="18" dur="2000"/>
                                        <p:tgtEl>
                                          <p:spTgt spid="7178"/>
                                        </p:tgtEl>
                                      </p:cBhvr>
                                    </p:animEffect>
                                    <p:anim calcmode="lin" valueType="num">
                                      <p:cBhvr>
                                        <p:cTn id="19" dur="2000" fill="hold"/>
                                        <p:tgtEl>
                                          <p:spTgt spid="7178"/>
                                        </p:tgtEl>
                                        <p:attrNameLst>
                                          <p:attrName>style.rotation</p:attrName>
                                        </p:attrNameLst>
                                      </p:cBhvr>
                                      <p:tavLst>
                                        <p:tav tm="0">
                                          <p:val>
                                            <p:fltVal val="720"/>
                                          </p:val>
                                        </p:tav>
                                        <p:tav tm="100000">
                                          <p:val>
                                            <p:fltVal val="0"/>
                                          </p:val>
                                        </p:tav>
                                      </p:tavLst>
                                    </p:anim>
                                    <p:anim calcmode="lin" valueType="num">
                                      <p:cBhvr>
                                        <p:cTn id="20" dur="2000" fill="hold"/>
                                        <p:tgtEl>
                                          <p:spTgt spid="7178"/>
                                        </p:tgtEl>
                                        <p:attrNameLst>
                                          <p:attrName>ppt_h</p:attrName>
                                        </p:attrNameLst>
                                      </p:cBhvr>
                                      <p:tavLst>
                                        <p:tav tm="0">
                                          <p:val>
                                            <p:fltVal val="0"/>
                                          </p:val>
                                        </p:tav>
                                        <p:tav tm="100000">
                                          <p:val>
                                            <p:strVal val="#ppt_h"/>
                                          </p:val>
                                        </p:tav>
                                      </p:tavLst>
                                    </p:anim>
                                    <p:anim calcmode="lin" valueType="num">
                                      <p:cBhvr>
                                        <p:cTn id="21" dur="2000" fill="hold"/>
                                        <p:tgtEl>
                                          <p:spTgt spid="7178"/>
                                        </p:tgtEl>
                                        <p:attrNameLst>
                                          <p:attrName>ppt_w</p:attrName>
                                        </p:attrNameLst>
                                      </p:cBhvr>
                                      <p:tavLst>
                                        <p:tav tm="0">
                                          <p:val>
                                            <p:fltVal val="0"/>
                                          </p:val>
                                        </p:tav>
                                        <p:tav tm="100000">
                                          <p:val>
                                            <p:strVal val="#ppt_w"/>
                                          </p:val>
                                        </p:tav>
                                      </p:tavLst>
                                    </p:anim>
                                  </p:childTnLst>
                                </p:cTn>
                              </p:par>
                            </p:childTnLst>
                          </p:cTn>
                        </p:par>
                        <p:par>
                          <p:cTn id="22" fill="hold" nodeType="afterGroup">
                            <p:stCondLst>
                              <p:cond delay="5500"/>
                            </p:stCondLst>
                            <p:childTnLst>
                              <p:par>
                                <p:cTn id="23" presetID="51" presetClass="entr" presetSubtype="0" fill="hold" grpId="0" nodeType="afterEffect">
                                  <p:stCondLst>
                                    <p:cond delay="1000"/>
                                  </p:stCondLst>
                                  <p:childTnLst>
                                    <p:set>
                                      <p:cBhvr>
                                        <p:cTn id="24" dur="1" fill="hold">
                                          <p:stCondLst>
                                            <p:cond delay="0"/>
                                          </p:stCondLst>
                                        </p:cTn>
                                        <p:tgtEl>
                                          <p:spTgt spid="7181"/>
                                        </p:tgtEl>
                                        <p:attrNameLst>
                                          <p:attrName>style.visibility</p:attrName>
                                        </p:attrNameLst>
                                      </p:cBhvr>
                                      <p:to>
                                        <p:strVal val="visible"/>
                                      </p:to>
                                    </p:set>
                                    <p:animEffect transition="in" filter="fade">
                                      <p:cBhvr>
                                        <p:cTn id="25" dur="770" decel="100000"/>
                                        <p:tgtEl>
                                          <p:spTgt spid="7181"/>
                                        </p:tgtEl>
                                      </p:cBhvr>
                                    </p:animEffect>
                                    <p:animScale>
                                      <p:cBhvr>
                                        <p:cTn id="26" dur="770" decel="100000"/>
                                        <p:tgtEl>
                                          <p:spTgt spid="7181"/>
                                        </p:tgtEl>
                                      </p:cBhvr>
                                      <p:from x="10000" y="10000"/>
                                      <p:to x="200000" y="450000"/>
                                    </p:animScale>
                                    <p:animScale>
                                      <p:cBhvr>
                                        <p:cTn id="27" dur="1230" accel="100000" fill="hold">
                                          <p:stCondLst>
                                            <p:cond delay="770"/>
                                          </p:stCondLst>
                                        </p:cTn>
                                        <p:tgtEl>
                                          <p:spTgt spid="7181"/>
                                        </p:tgtEl>
                                      </p:cBhvr>
                                      <p:from x="200000" y="450000"/>
                                      <p:to x="100000" y="100000"/>
                                    </p:animScale>
                                    <p:set>
                                      <p:cBhvr>
                                        <p:cTn id="28" dur="770" fill="hold"/>
                                        <p:tgtEl>
                                          <p:spTgt spid="7181"/>
                                        </p:tgtEl>
                                        <p:attrNameLst>
                                          <p:attrName>ppt_x</p:attrName>
                                        </p:attrNameLst>
                                      </p:cBhvr>
                                      <p:to>
                                        <p:strVal val="(0.5)"/>
                                      </p:to>
                                    </p:set>
                                    <p:anim from="(0.5)" to="(#ppt_x)" calcmode="lin" valueType="num">
                                      <p:cBhvr>
                                        <p:cTn id="29" dur="1230" accel="100000" fill="hold">
                                          <p:stCondLst>
                                            <p:cond delay="770"/>
                                          </p:stCondLst>
                                        </p:cTn>
                                        <p:tgtEl>
                                          <p:spTgt spid="7181"/>
                                        </p:tgtEl>
                                        <p:attrNameLst>
                                          <p:attrName>ppt_x</p:attrName>
                                        </p:attrNameLst>
                                      </p:cBhvr>
                                    </p:anim>
                                    <p:set>
                                      <p:cBhvr>
                                        <p:cTn id="30" dur="770" fill="hold"/>
                                        <p:tgtEl>
                                          <p:spTgt spid="7181"/>
                                        </p:tgtEl>
                                        <p:attrNameLst>
                                          <p:attrName>ppt_y</p:attrName>
                                        </p:attrNameLst>
                                      </p:cBhvr>
                                      <p:to>
                                        <p:strVal val="(#ppt_y+0.4)"/>
                                      </p:to>
                                    </p:set>
                                    <p:anim from="(#ppt_y+0.4)" to="(#ppt_y)" calcmode="lin" valueType="num">
                                      <p:cBhvr>
                                        <p:cTn id="31" dur="1230" accel="100000" fill="hold">
                                          <p:stCondLst>
                                            <p:cond delay="770"/>
                                          </p:stCondLst>
                                        </p:cTn>
                                        <p:tgtEl>
                                          <p:spTgt spid="7181"/>
                                        </p:tgtEl>
                                        <p:attrNameLst>
                                          <p:attrName>ppt_y</p:attrName>
                                        </p:attrNameLst>
                                      </p:cBhvr>
                                    </p:anim>
                                  </p:childTnLst>
                                </p:cTn>
                              </p:par>
                            </p:childTnLst>
                          </p:cTn>
                        </p:par>
                        <p:par>
                          <p:cTn id="32" fill="hold" nodeType="afterGroup">
                            <p:stCondLst>
                              <p:cond delay="8500"/>
                            </p:stCondLst>
                            <p:childTnLst>
                              <p:par>
                                <p:cTn id="33" presetID="23" presetClass="entr" presetSubtype="16" fill="hold" nodeType="afterEffect">
                                  <p:stCondLst>
                                    <p:cond delay="0"/>
                                  </p:stCondLst>
                                  <p:childTnLst>
                                    <p:set>
                                      <p:cBhvr>
                                        <p:cTn id="34" dur="1" fill="hold">
                                          <p:stCondLst>
                                            <p:cond delay="0"/>
                                          </p:stCondLst>
                                        </p:cTn>
                                        <p:tgtEl>
                                          <p:spTgt spid="7173"/>
                                        </p:tgtEl>
                                        <p:attrNameLst>
                                          <p:attrName>style.visibility</p:attrName>
                                        </p:attrNameLst>
                                      </p:cBhvr>
                                      <p:to>
                                        <p:strVal val="visible"/>
                                      </p:to>
                                    </p:set>
                                    <p:anim calcmode="lin" valueType="num">
                                      <p:cBhvr>
                                        <p:cTn id="35" dur="500" fill="hold"/>
                                        <p:tgtEl>
                                          <p:spTgt spid="7173"/>
                                        </p:tgtEl>
                                        <p:attrNameLst>
                                          <p:attrName>ppt_w</p:attrName>
                                        </p:attrNameLst>
                                      </p:cBhvr>
                                      <p:tavLst>
                                        <p:tav tm="0">
                                          <p:val>
                                            <p:fltVal val="0"/>
                                          </p:val>
                                        </p:tav>
                                        <p:tav tm="100000">
                                          <p:val>
                                            <p:strVal val="#ppt_w"/>
                                          </p:val>
                                        </p:tav>
                                      </p:tavLst>
                                    </p:anim>
                                    <p:anim calcmode="lin" valueType="num">
                                      <p:cBhvr>
                                        <p:cTn id="36" dur="500" fill="hold"/>
                                        <p:tgtEl>
                                          <p:spTgt spid="717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animBg="1"/>
      <p:bldP spid="7178" grpId="0" animBg="1"/>
      <p:bldP spid="7181" grpId="0" animBg="1"/>
      <p:bldP spid="7182" grpId="0" animBg="1"/>
    </p:bldLst>
  </p:timing>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Clipboard">
  <a:themeElements>
    <a:clrScheme name="Clipboard 2">
      <a:dk1>
        <a:srgbClr val="000000"/>
      </a:dk1>
      <a:lt1>
        <a:srgbClr val="ECDB96"/>
      </a:lt1>
      <a:dk2>
        <a:srgbClr val="000000"/>
      </a:dk2>
      <a:lt2>
        <a:srgbClr val="969696"/>
      </a:lt2>
      <a:accent1>
        <a:srgbClr val="FBDF53"/>
      </a:accent1>
      <a:accent2>
        <a:srgbClr val="FF9966"/>
      </a:accent2>
      <a:accent3>
        <a:srgbClr val="F4EAC9"/>
      </a:accent3>
      <a:accent4>
        <a:srgbClr val="000000"/>
      </a:accent4>
      <a:accent5>
        <a:srgbClr val="FDECB3"/>
      </a:accent5>
      <a:accent6>
        <a:srgbClr val="E78A5C"/>
      </a:accent6>
      <a:hlink>
        <a:srgbClr val="CC3300"/>
      </a:hlink>
      <a:folHlink>
        <a:srgbClr val="996600"/>
      </a:folHlink>
    </a:clrScheme>
    <a:fontScheme name="Clipboard">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Tx/>
          <a:buFontTx/>
          <a:buChar char="•"/>
          <a:tabLst/>
          <a:defRPr kumimoji="0" lang="en-US" sz="3200" b="0" i="0" u="none" strike="noStrike" cap="none" normalizeH="0" baseline="0">
            <a:ln>
              <a:noFill/>
            </a:ln>
            <a:solidFill>
              <a:schemeClr val="tx1"/>
            </a:solidFill>
            <a:effectLst/>
            <a:latin typeface="Arial Black" pitchFamily="-11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Tx/>
          <a:buFontTx/>
          <a:buChar char="•"/>
          <a:tabLst/>
          <a:defRPr kumimoji="0" lang="en-US" sz="3200" b="0" i="0" u="none" strike="noStrike" cap="none" normalizeH="0" baseline="0">
            <a:ln>
              <a:noFill/>
            </a:ln>
            <a:solidFill>
              <a:schemeClr val="tx1"/>
            </a:solidFill>
            <a:effectLst/>
            <a:latin typeface="Arial Black" pitchFamily="-112" charset="0"/>
          </a:defRPr>
        </a:defPPr>
      </a:lstStyle>
    </a:lnDef>
  </a:objectDefaults>
  <a:extraClrSchemeLst>
    <a:extraClrScheme>
      <a:clrScheme name="Clipboard 1">
        <a:dk1>
          <a:srgbClr val="000000"/>
        </a:dk1>
        <a:lt1>
          <a:srgbClr val="ECDB96"/>
        </a:lt1>
        <a:dk2>
          <a:srgbClr val="000000"/>
        </a:dk2>
        <a:lt2>
          <a:srgbClr val="808080"/>
        </a:lt2>
        <a:accent1>
          <a:srgbClr val="BBE0E3"/>
        </a:accent1>
        <a:accent2>
          <a:srgbClr val="333399"/>
        </a:accent2>
        <a:accent3>
          <a:srgbClr val="F4EAC9"/>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lipboard 2">
        <a:dk1>
          <a:srgbClr val="000000"/>
        </a:dk1>
        <a:lt1>
          <a:srgbClr val="ECDB96"/>
        </a:lt1>
        <a:dk2>
          <a:srgbClr val="000000"/>
        </a:dk2>
        <a:lt2>
          <a:srgbClr val="969696"/>
        </a:lt2>
        <a:accent1>
          <a:srgbClr val="FBDF53"/>
        </a:accent1>
        <a:accent2>
          <a:srgbClr val="FF9966"/>
        </a:accent2>
        <a:accent3>
          <a:srgbClr val="F4EAC9"/>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lipboard 3">
        <a:dk1>
          <a:srgbClr val="000000"/>
        </a:dk1>
        <a:lt1>
          <a:srgbClr val="ECDB96"/>
        </a:lt1>
        <a:dk2>
          <a:srgbClr val="000000"/>
        </a:dk2>
        <a:lt2>
          <a:srgbClr val="969696"/>
        </a:lt2>
        <a:accent1>
          <a:srgbClr val="FFFFFF"/>
        </a:accent1>
        <a:accent2>
          <a:srgbClr val="8DC6FF"/>
        </a:accent2>
        <a:accent3>
          <a:srgbClr val="F4EAC9"/>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Columns">
  <a:themeElements>
    <a:clrScheme name="Columns 1">
      <a:dk1>
        <a:srgbClr val="000066"/>
      </a:dk1>
      <a:lt1>
        <a:srgbClr val="FFFFFF"/>
      </a:lt1>
      <a:dk2>
        <a:srgbClr val="5E6DA4"/>
      </a:dk2>
      <a:lt2>
        <a:srgbClr val="FFFFFF"/>
      </a:lt2>
      <a:accent1>
        <a:srgbClr val="6666FF"/>
      </a:accent1>
      <a:accent2>
        <a:srgbClr val="9999FF"/>
      </a:accent2>
      <a:accent3>
        <a:srgbClr val="B6BACF"/>
      </a:accent3>
      <a:accent4>
        <a:srgbClr val="DADADA"/>
      </a:accent4>
      <a:accent5>
        <a:srgbClr val="B8B8FF"/>
      </a:accent5>
      <a:accent6>
        <a:srgbClr val="8A8AE7"/>
      </a:accent6>
      <a:hlink>
        <a:srgbClr val="FF3300"/>
      </a:hlink>
      <a:folHlink>
        <a:srgbClr val="FF9900"/>
      </a:folHlink>
    </a:clrScheme>
    <a:fontScheme name="Columns">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Tx/>
          <a:buFontTx/>
          <a:buChar char="•"/>
          <a:tabLst/>
          <a:defRPr kumimoji="0" lang="en-US" sz="3200" b="0" i="0" u="none" strike="noStrike" cap="none" normalizeH="0" baseline="0">
            <a:ln>
              <a:noFill/>
            </a:ln>
            <a:solidFill>
              <a:schemeClr val="tx1"/>
            </a:solidFill>
            <a:effectLst/>
            <a:latin typeface="Arial Black" pitchFamily="-11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Tx/>
          <a:buFontTx/>
          <a:buChar char="•"/>
          <a:tabLst/>
          <a:defRPr kumimoji="0" lang="en-US" sz="3200" b="0" i="0" u="none" strike="noStrike" cap="none" normalizeH="0" baseline="0">
            <a:ln>
              <a:noFill/>
            </a:ln>
            <a:solidFill>
              <a:schemeClr val="tx1"/>
            </a:solidFill>
            <a:effectLst/>
            <a:latin typeface="Arial Black" pitchFamily="-112" charset="0"/>
          </a:defRPr>
        </a:defPPr>
      </a:lstStyle>
    </a:lnDef>
  </a:objectDefaults>
  <a:extraClrSchemeLst>
    <a:extraClrScheme>
      <a:clrScheme name="Columns 1">
        <a:dk1>
          <a:srgbClr val="000066"/>
        </a:dk1>
        <a:lt1>
          <a:srgbClr val="FFFFFF"/>
        </a:lt1>
        <a:dk2>
          <a:srgbClr val="5E6DA4"/>
        </a:dk2>
        <a:lt2>
          <a:srgbClr val="FFFFFF"/>
        </a:lt2>
        <a:accent1>
          <a:srgbClr val="6666FF"/>
        </a:accent1>
        <a:accent2>
          <a:srgbClr val="9999FF"/>
        </a:accent2>
        <a:accent3>
          <a:srgbClr val="B6BAC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Columns 2">
        <a:dk1>
          <a:srgbClr val="003366"/>
        </a:dk1>
        <a:lt1>
          <a:srgbClr val="FFFFFF"/>
        </a:lt1>
        <a:dk2>
          <a:srgbClr val="5E6DA4"/>
        </a:dk2>
        <a:lt2>
          <a:srgbClr val="FFFFFF"/>
        </a:lt2>
        <a:accent1>
          <a:srgbClr val="9966FF"/>
        </a:accent1>
        <a:accent2>
          <a:srgbClr val="00CC66"/>
        </a:accent2>
        <a:accent3>
          <a:srgbClr val="B6BACF"/>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Columns 3">
        <a:dk1>
          <a:srgbClr val="000000"/>
        </a:dk1>
        <a:lt1>
          <a:srgbClr val="FFFFFF"/>
        </a:lt1>
        <a:dk2>
          <a:srgbClr val="5E6DA4"/>
        </a:dk2>
        <a:lt2>
          <a:srgbClr val="FFFFFF"/>
        </a:lt2>
        <a:accent1>
          <a:srgbClr val="FF6600"/>
        </a:accent1>
        <a:accent2>
          <a:srgbClr val="FFCC00"/>
        </a:accent2>
        <a:accent3>
          <a:srgbClr val="B6BACF"/>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9"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9" charset="-52"/>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Warp">
  <a:themeElements>
    <a:clrScheme name="Warp 1">
      <a:dk1>
        <a:srgbClr val="000000"/>
      </a:dk1>
      <a:lt1>
        <a:srgbClr val="FFFFFF"/>
      </a:lt1>
      <a:dk2>
        <a:srgbClr val="238D89"/>
      </a:dk2>
      <a:lt2>
        <a:srgbClr val="FF9900"/>
      </a:lt2>
      <a:accent1>
        <a:srgbClr val="C87700"/>
      </a:accent1>
      <a:accent2>
        <a:srgbClr val="643C00"/>
      </a:accent2>
      <a:accent3>
        <a:srgbClr val="ACC5C4"/>
      </a:accent3>
      <a:accent4>
        <a:srgbClr val="DADADA"/>
      </a:accent4>
      <a:accent5>
        <a:srgbClr val="E0BDAA"/>
      </a:accent5>
      <a:accent6>
        <a:srgbClr val="5A3500"/>
      </a:accent6>
      <a:hlink>
        <a:srgbClr val="FF9933"/>
      </a:hlink>
      <a:folHlink>
        <a:srgbClr val="FFBE5F"/>
      </a:folHlink>
    </a:clrScheme>
    <a:fontScheme name="War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Tx/>
          <a:buFontTx/>
          <a:buChar char="•"/>
          <a:tabLst/>
          <a:defRPr kumimoji="0" lang="en-US" sz="3200" b="0" i="0" u="none" strike="noStrike" cap="none" normalizeH="0" baseline="0">
            <a:ln>
              <a:noFill/>
            </a:ln>
            <a:solidFill>
              <a:schemeClr val="tx1"/>
            </a:solidFill>
            <a:effectLst/>
            <a:latin typeface="Arial Black" pitchFamily="-11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Tx/>
          <a:buFontTx/>
          <a:buChar char="•"/>
          <a:tabLst/>
          <a:defRPr kumimoji="0" lang="en-US" sz="3200" b="0" i="0" u="none" strike="noStrike" cap="none" normalizeH="0" baseline="0">
            <a:ln>
              <a:noFill/>
            </a:ln>
            <a:solidFill>
              <a:schemeClr val="tx1"/>
            </a:solidFill>
            <a:effectLst/>
            <a:latin typeface="Arial Black" pitchFamily="-112" charset="0"/>
          </a:defRPr>
        </a:defPPr>
      </a:lstStyle>
    </a:lnDef>
  </a:objectDefaults>
  <a:extraClrSchemeLst>
    <a:extraClrScheme>
      <a:clrScheme name="Warp 1">
        <a:dk1>
          <a:srgbClr val="000000"/>
        </a:dk1>
        <a:lt1>
          <a:srgbClr val="FFFFFF"/>
        </a:lt1>
        <a:dk2>
          <a:srgbClr val="238D89"/>
        </a:dk2>
        <a:lt2>
          <a:srgbClr val="FF9900"/>
        </a:lt2>
        <a:accent1>
          <a:srgbClr val="C87700"/>
        </a:accent1>
        <a:accent2>
          <a:srgbClr val="643C00"/>
        </a:accent2>
        <a:accent3>
          <a:srgbClr val="ACC5C4"/>
        </a:accent3>
        <a:accent4>
          <a:srgbClr val="DADADA"/>
        </a:accent4>
        <a:accent5>
          <a:srgbClr val="E0BDAA"/>
        </a:accent5>
        <a:accent6>
          <a:srgbClr val="5A3500"/>
        </a:accent6>
        <a:hlink>
          <a:srgbClr val="FF9933"/>
        </a:hlink>
        <a:folHlink>
          <a:srgbClr val="FFBE5F"/>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Tx/>
          <a:buFontTx/>
          <a:buChar char="•"/>
          <a:tabLst/>
          <a:defRPr kumimoji="0" lang="en-US" sz="3200" b="0" i="0" u="none" strike="noStrike" cap="none" normalizeH="0" baseline="0">
            <a:ln>
              <a:noFill/>
            </a:ln>
            <a:solidFill>
              <a:schemeClr val="tx1"/>
            </a:solidFill>
            <a:effectLst/>
            <a:latin typeface="Arial Black" pitchFamily="-11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Tx/>
          <a:buFontTx/>
          <a:buChar char="•"/>
          <a:tabLst/>
          <a:defRPr kumimoji="0" lang="en-US" sz="3200" b="0" i="0" u="none" strike="noStrike" cap="none" normalizeH="0" baseline="0">
            <a:ln>
              <a:noFill/>
            </a:ln>
            <a:solidFill>
              <a:schemeClr val="tx1"/>
            </a:solidFill>
            <a:effectLst/>
            <a:latin typeface="Arial Black" pitchFamily="-112" charset="0"/>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Tx/>
          <a:buFontTx/>
          <a:buChar char="•"/>
          <a:tabLst/>
          <a:defRPr kumimoji="0" lang="en-US" sz="3200" b="0" i="0" u="none" strike="noStrike" cap="none" normalizeH="0" baseline="0">
            <a:ln>
              <a:noFill/>
            </a:ln>
            <a:solidFill>
              <a:schemeClr val="tx1"/>
            </a:solidFill>
            <a:effectLst/>
            <a:latin typeface="Arial Black" pitchFamily="-11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Tx/>
          <a:buFontTx/>
          <a:buChar char="•"/>
          <a:tabLst/>
          <a:defRPr kumimoji="0" lang="en-US" sz="3200" b="0" i="0" u="none" strike="noStrike" cap="none" normalizeH="0" baseline="0">
            <a:ln>
              <a:noFill/>
            </a:ln>
            <a:solidFill>
              <a:schemeClr val="tx1"/>
            </a:solidFill>
            <a:effectLst/>
            <a:latin typeface="Arial Black" pitchFamily="-112"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_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Tx/>
          <a:buFontTx/>
          <a:buChar char="•"/>
          <a:tabLst/>
          <a:defRPr kumimoji="0" lang="en-US" sz="3200" b="0" i="0" u="none" strike="noStrike" cap="none" normalizeH="0" baseline="0">
            <a:ln>
              <a:noFill/>
            </a:ln>
            <a:solidFill>
              <a:schemeClr val="tx1"/>
            </a:solidFill>
            <a:effectLst/>
            <a:latin typeface="Arial Black" pitchFamily="-11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Tx/>
          <a:buFontTx/>
          <a:buChar char="•"/>
          <a:tabLst/>
          <a:defRPr kumimoji="0" lang="en-US" sz="3200" b="0" i="0" u="none" strike="noStrike" cap="none" normalizeH="0" baseline="0">
            <a:ln>
              <a:noFill/>
            </a:ln>
            <a:solidFill>
              <a:schemeClr val="tx1"/>
            </a:solidFill>
            <a:effectLst/>
            <a:latin typeface="Arial Black" pitchFamily="-112" charset="0"/>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Tx/>
          <a:buFontTx/>
          <a:buChar char="•"/>
          <a:tabLst/>
          <a:defRPr kumimoji="0" lang="en-US" sz="3200" b="0" i="0" u="none" strike="noStrike" cap="none" normalizeH="0" baseline="0">
            <a:ln>
              <a:noFill/>
            </a:ln>
            <a:solidFill>
              <a:schemeClr val="tx1"/>
            </a:solidFill>
            <a:effectLst/>
            <a:latin typeface="Arial Black" pitchFamily="-11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Tx/>
          <a:buFontTx/>
          <a:buChar char="•"/>
          <a:tabLst/>
          <a:defRPr kumimoji="0" lang="en-US" sz="3200" b="0" i="0" u="none" strike="noStrike" cap="none" normalizeH="0" baseline="0">
            <a:ln>
              <a:noFill/>
            </a:ln>
            <a:solidFill>
              <a:schemeClr val="tx1"/>
            </a:solidFill>
            <a:effectLst/>
            <a:latin typeface="Arial Black" pitchFamily="-112"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ireworks">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Tx/>
          <a:buFontTx/>
          <a:buChar char="•"/>
          <a:tabLst/>
          <a:defRPr kumimoji="0" lang="en-US" sz="3200" b="0" i="0" u="none" strike="noStrike" cap="none" normalizeH="0" baseline="0">
            <a:ln>
              <a:noFill/>
            </a:ln>
            <a:solidFill>
              <a:schemeClr val="tx1"/>
            </a:solidFill>
            <a:effectLst/>
            <a:latin typeface="Arial Black" pitchFamily="-11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Tx/>
          <a:buFontTx/>
          <a:buChar char="•"/>
          <a:tabLst/>
          <a:defRPr kumimoji="0" lang="en-US" sz="3200" b="0" i="0" u="none" strike="noStrike" cap="none" normalizeH="0" baseline="0">
            <a:ln>
              <a:noFill/>
            </a:ln>
            <a:solidFill>
              <a:schemeClr val="tx1"/>
            </a:solidFill>
            <a:effectLst/>
            <a:latin typeface="Arial Black" pitchFamily="-112" charset="0"/>
          </a:defRPr>
        </a:defPPr>
      </a:lstStyle>
    </a:lnDef>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1_Fireworks">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Tx/>
          <a:buFontTx/>
          <a:buChar char="•"/>
          <a:tabLst/>
          <a:defRPr kumimoji="0" lang="en-US" sz="3200" b="0" i="0" u="none" strike="noStrike" cap="none" normalizeH="0" baseline="0">
            <a:ln>
              <a:noFill/>
            </a:ln>
            <a:solidFill>
              <a:schemeClr val="tx1"/>
            </a:solidFill>
            <a:effectLst/>
            <a:latin typeface="Arial Black" pitchFamily="-11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Tx/>
          <a:buFontTx/>
          <a:buChar char="•"/>
          <a:tabLst/>
          <a:defRPr kumimoji="0" lang="en-US" sz="3200" b="0" i="0" u="none" strike="noStrike" cap="none" normalizeH="0" baseline="0">
            <a:ln>
              <a:noFill/>
            </a:ln>
            <a:solidFill>
              <a:schemeClr val="tx1"/>
            </a:solidFill>
            <a:effectLst/>
            <a:latin typeface="Arial Black" pitchFamily="-112" charset="0"/>
          </a:defRPr>
        </a:defPPr>
      </a:lstStyle>
    </a:lnDef>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Bar Code">
  <a:themeElements>
    <a:clrScheme name="">
      <a:dk1>
        <a:srgbClr val="808080"/>
      </a:dk1>
      <a:lt1>
        <a:srgbClr val="FFFFFF"/>
      </a:lt1>
      <a:dk2>
        <a:srgbClr val="000000"/>
      </a:dk2>
      <a:lt2>
        <a:srgbClr val="FFFFFF"/>
      </a:lt2>
      <a:accent1>
        <a:srgbClr val="FF6600"/>
      </a:accent1>
      <a:accent2>
        <a:srgbClr val="99CC00"/>
      </a:accent2>
      <a:accent3>
        <a:srgbClr val="AAAAAA"/>
      </a:accent3>
      <a:accent4>
        <a:srgbClr val="DADADA"/>
      </a:accent4>
      <a:accent5>
        <a:srgbClr val="FFB8AA"/>
      </a:accent5>
      <a:accent6>
        <a:srgbClr val="8AB900"/>
      </a:accent6>
      <a:hlink>
        <a:srgbClr val="960000"/>
      </a:hlink>
      <a:folHlink>
        <a:srgbClr val="4068AC"/>
      </a:folHlink>
    </a:clrScheme>
    <a:fontScheme name="Bar Code">
      <a:majorFont>
        <a:latin typeface="Helvetica"/>
        <a:ea typeface="Osaka"/>
        <a:cs typeface="Osaka"/>
      </a:majorFont>
      <a:minorFont>
        <a:latin typeface="Helvetica"/>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Tx/>
          <a:buFontTx/>
          <a:buChar char="•"/>
          <a:tabLst/>
          <a:defRPr kumimoji="0" lang="en-US" sz="3200" b="0" i="0" u="none" strike="noStrike" cap="none" normalizeH="0" baseline="0">
            <a:ln>
              <a:noFill/>
            </a:ln>
            <a:solidFill>
              <a:schemeClr val="tx1"/>
            </a:solidFill>
            <a:effectLst/>
            <a:latin typeface="Arial Black" pitchFamily="-11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Tx/>
          <a:buFontTx/>
          <a:buChar char="•"/>
          <a:tabLst/>
          <a:defRPr kumimoji="0" lang="en-US" sz="3200" b="0" i="0" u="none" strike="noStrike" cap="none" normalizeH="0" baseline="0">
            <a:ln>
              <a:noFill/>
            </a:ln>
            <a:solidFill>
              <a:schemeClr val="tx1"/>
            </a:solidFill>
            <a:effectLst/>
            <a:latin typeface="Arial Black" pitchFamily="-112" charset="0"/>
          </a:defRPr>
        </a:defPPr>
      </a:lstStyle>
    </a:lnDef>
  </a:objectDefaults>
  <a:extraClrSchemeLst>
    <a:extraClrScheme>
      <a:clrScheme name="Bar Co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r Co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r Co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r Co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r Co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r Co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r Co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r Co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r Co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r Co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r Co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r Co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1_Office 主题">
  <a:themeElements>
    <a:clrScheme name="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主题">
      <a:majorFont>
        <a:latin typeface="Calibri"/>
        <a:ea typeface="SimSun"/>
        <a:cs typeface="SimSun"/>
      </a:majorFont>
      <a:minorFont>
        <a:latin typeface="Calibri"/>
        <a:ea typeface="SimSun"/>
        <a:cs typeface="SimSu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sz="1800" b="0" i="0" u="none" strike="noStrike" cap="none" normalizeH="0" baseline="0">
            <a:ln>
              <a:noFill/>
            </a:ln>
            <a:solidFill>
              <a:schemeClr val="tx1"/>
            </a:solidFill>
            <a:effectLst/>
            <a:latin typeface="Arial" charset="0"/>
            <a:ea typeface="SimSun" pitchFamily="2" charset="-122"/>
            <a:cs typeface="SimSun"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sz="1800" b="0" i="0" u="none" strike="noStrike" cap="none" normalizeH="0" baseline="0">
            <a:ln>
              <a:noFill/>
            </a:ln>
            <a:solidFill>
              <a:schemeClr val="tx1"/>
            </a:solidFill>
            <a:effectLst/>
            <a:latin typeface="Arial" charset="0"/>
            <a:ea typeface="SimSun" pitchFamily="2" charset="-122"/>
            <a:cs typeface="SimSun" pitchFamily="2" charset="-122"/>
          </a:defRPr>
        </a:defPPr>
      </a:lstStyle>
    </a:lnDef>
  </a:objectDefaults>
  <a:extraClrSchemeLst>
    <a:extraClrScheme>
      <a:clrScheme name="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Circuit">
  <a:themeElements>
    <a:clrScheme name="Circuit 1">
      <a:dk1>
        <a:srgbClr val="000000"/>
      </a:dk1>
      <a:lt1>
        <a:srgbClr val="FFFFFF"/>
      </a:lt1>
      <a:dk2>
        <a:srgbClr val="70353B"/>
      </a:dk2>
      <a:lt2>
        <a:srgbClr val="D3BDBD"/>
      </a:lt2>
      <a:accent1>
        <a:srgbClr val="AE4C4C"/>
      </a:accent1>
      <a:accent2>
        <a:srgbClr val="BF6D6D"/>
      </a:accent2>
      <a:accent3>
        <a:srgbClr val="BBAEAF"/>
      </a:accent3>
      <a:accent4>
        <a:srgbClr val="DADADA"/>
      </a:accent4>
      <a:accent5>
        <a:srgbClr val="D3B2B2"/>
      </a:accent5>
      <a:accent6>
        <a:srgbClr val="AD6262"/>
      </a:accent6>
      <a:hlink>
        <a:srgbClr val="CE9090"/>
      </a:hlink>
      <a:folHlink>
        <a:srgbClr val="EDD5D5"/>
      </a:folHlink>
    </a:clrScheme>
    <a:fontScheme name="Circu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Tx/>
          <a:buFontTx/>
          <a:buChar char="•"/>
          <a:tabLst/>
          <a:defRPr kumimoji="0" lang="en-US" sz="3200" b="0" i="0" u="none" strike="noStrike" cap="none" normalizeH="0" baseline="0">
            <a:ln>
              <a:noFill/>
            </a:ln>
            <a:solidFill>
              <a:schemeClr val="tx1"/>
            </a:solidFill>
            <a:effectLst/>
            <a:latin typeface="Arial Black" pitchFamily="-11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Tx/>
          <a:buFontTx/>
          <a:buChar char="•"/>
          <a:tabLst/>
          <a:defRPr kumimoji="0" lang="en-US" sz="3200" b="0" i="0" u="none" strike="noStrike" cap="none" normalizeH="0" baseline="0">
            <a:ln>
              <a:noFill/>
            </a:ln>
            <a:solidFill>
              <a:schemeClr val="tx1"/>
            </a:solidFill>
            <a:effectLst/>
            <a:latin typeface="Arial Black" pitchFamily="-112" charset="0"/>
          </a:defRPr>
        </a:defPPr>
      </a:lstStyle>
    </a:lnDef>
  </a:objectDefaults>
  <a:extraClrSchemeLst>
    <a:extraClrScheme>
      <a:clrScheme name="Circuit 1">
        <a:dk1>
          <a:srgbClr val="000000"/>
        </a:dk1>
        <a:lt1>
          <a:srgbClr val="FFFFFF"/>
        </a:lt1>
        <a:dk2>
          <a:srgbClr val="70353B"/>
        </a:dk2>
        <a:lt2>
          <a:srgbClr val="D3BDBD"/>
        </a:lt2>
        <a:accent1>
          <a:srgbClr val="AE4C4C"/>
        </a:accent1>
        <a:accent2>
          <a:srgbClr val="BF6D6D"/>
        </a:accent2>
        <a:accent3>
          <a:srgbClr val="BBAEAF"/>
        </a:accent3>
        <a:accent4>
          <a:srgbClr val="DADADA"/>
        </a:accent4>
        <a:accent5>
          <a:srgbClr val="D3B2B2"/>
        </a:accent5>
        <a:accent6>
          <a:srgbClr val="AD6262"/>
        </a:accent6>
        <a:hlink>
          <a:srgbClr val="CE9090"/>
        </a:hlink>
        <a:folHlink>
          <a:srgbClr val="EDD5D5"/>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Tx/>
          <a:buFontTx/>
          <a:buChar char="•"/>
          <a:tabLst/>
          <a:defRPr kumimoji="0" lang="en-US" sz="3200" b="0" i="0" u="none" strike="noStrike" cap="none" normalizeH="0" baseline="0">
            <a:ln>
              <a:noFill/>
            </a:ln>
            <a:solidFill>
              <a:schemeClr val="tx1"/>
            </a:solidFill>
            <a:effectLst/>
            <a:latin typeface="Arial Black" pitchFamily="-11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Tx/>
          <a:buFontTx/>
          <a:buChar char="•"/>
          <a:tabLst/>
          <a:defRPr kumimoji="0" lang="en-US" sz="3200" b="0" i="0" u="none" strike="noStrike" cap="none" normalizeH="0" baseline="0">
            <a:ln>
              <a:noFill/>
            </a:ln>
            <a:solidFill>
              <a:schemeClr val="tx1"/>
            </a:solidFill>
            <a:effectLst/>
            <a:latin typeface="Arial Black" pitchFamily="-112" charset="0"/>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themeOverride>
</file>

<file path=ppt/theme/themeOverride10.xml><?xml version="1.0" encoding="utf-8"?>
<a:themeOverride xmlns:a="http://schemas.openxmlformats.org/drawingml/2006/main">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themeOverride>
</file>

<file path=ppt/theme/themeOverride11.xml><?xml version="1.0" encoding="utf-8"?>
<a:themeOverride xmlns:a="http://schemas.openxmlformats.org/drawingml/2006/main">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themeOverride>
</file>

<file path=ppt/theme/themeOverride2.xml><?xml version="1.0" encoding="utf-8"?>
<a:themeOverride xmlns:a="http://schemas.openxmlformats.org/drawingml/2006/main">
  <a:clrScheme name="Circuit 1">
    <a:dk1>
      <a:srgbClr val="000000"/>
    </a:dk1>
    <a:lt1>
      <a:srgbClr val="FFFFFF"/>
    </a:lt1>
    <a:dk2>
      <a:srgbClr val="70353B"/>
    </a:dk2>
    <a:lt2>
      <a:srgbClr val="D3BDBD"/>
    </a:lt2>
    <a:accent1>
      <a:srgbClr val="AE4C4C"/>
    </a:accent1>
    <a:accent2>
      <a:srgbClr val="BF6D6D"/>
    </a:accent2>
    <a:accent3>
      <a:srgbClr val="BBAEAF"/>
    </a:accent3>
    <a:accent4>
      <a:srgbClr val="DADADA"/>
    </a:accent4>
    <a:accent5>
      <a:srgbClr val="D3B2B2"/>
    </a:accent5>
    <a:accent6>
      <a:srgbClr val="AD6262"/>
    </a:accent6>
    <a:hlink>
      <a:srgbClr val="CE9090"/>
    </a:hlink>
    <a:folHlink>
      <a:srgbClr val="EDD5D5"/>
    </a:folHlink>
  </a:clrScheme>
</a:themeOverride>
</file>

<file path=ppt/theme/themeOverride3.xml><?xml version="1.0" encoding="utf-8"?>
<a:themeOverride xmlns:a="http://schemas.openxmlformats.org/drawingml/2006/main">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themeOverride>
</file>

<file path=ppt/theme/themeOverride4.xml><?xml version="1.0" encoding="utf-8"?>
<a:themeOverride xmlns:a="http://schemas.openxmlformats.org/drawingml/2006/main">
  <a:clrScheme name="Clipboard 2">
    <a:dk1>
      <a:srgbClr val="000000"/>
    </a:dk1>
    <a:lt1>
      <a:srgbClr val="ECDB96"/>
    </a:lt1>
    <a:dk2>
      <a:srgbClr val="000000"/>
    </a:dk2>
    <a:lt2>
      <a:srgbClr val="969696"/>
    </a:lt2>
    <a:accent1>
      <a:srgbClr val="FBDF53"/>
    </a:accent1>
    <a:accent2>
      <a:srgbClr val="FF9966"/>
    </a:accent2>
    <a:accent3>
      <a:srgbClr val="F4EAC9"/>
    </a:accent3>
    <a:accent4>
      <a:srgbClr val="000000"/>
    </a:accent4>
    <a:accent5>
      <a:srgbClr val="FDECB3"/>
    </a:accent5>
    <a:accent6>
      <a:srgbClr val="E78A5C"/>
    </a:accent6>
    <a:hlink>
      <a:srgbClr val="CC3300"/>
    </a:hlink>
    <a:folHlink>
      <a:srgbClr val="996600"/>
    </a:folHlink>
  </a:clrScheme>
</a:themeOverride>
</file>

<file path=ppt/theme/themeOverride5.xml><?xml version="1.0" encoding="utf-8"?>
<a:themeOverride xmlns:a="http://schemas.openxmlformats.org/drawingml/2006/main">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themeOverride>
</file>

<file path=ppt/theme/themeOverride6.xml><?xml version="1.0" encoding="utf-8"?>
<a:themeOverride xmlns:a="http://schemas.openxmlformats.org/drawingml/2006/main">
  <a:clrScheme name="Columns 1">
    <a:dk1>
      <a:srgbClr val="000066"/>
    </a:dk1>
    <a:lt1>
      <a:srgbClr val="FFFFFF"/>
    </a:lt1>
    <a:dk2>
      <a:srgbClr val="5E6DA4"/>
    </a:dk2>
    <a:lt2>
      <a:srgbClr val="FFFFFF"/>
    </a:lt2>
    <a:accent1>
      <a:srgbClr val="6666FF"/>
    </a:accent1>
    <a:accent2>
      <a:srgbClr val="9999FF"/>
    </a:accent2>
    <a:accent3>
      <a:srgbClr val="B6BACF"/>
    </a:accent3>
    <a:accent4>
      <a:srgbClr val="DADADA"/>
    </a:accent4>
    <a:accent5>
      <a:srgbClr val="B8B8FF"/>
    </a:accent5>
    <a:accent6>
      <a:srgbClr val="8A8AE7"/>
    </a:accent6>
    <a:hlink>
      <a:srgbClr val="FF3300"/>
    </a:hlink>
    <a:folHlink>
      <a:srgbClr val="FF9900"/>
    </a:folHlink>
  </a:clrScheme>
</a:themeOverride>
</file>

<file path=ppt/theme/themeOverride7.xml><?xml version="1.0" encoding="utf-8"?>
<a:themeOverride xmlns:a="http://schemas.openxmlformats.org/drawingml/2006/main">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themeOverride>
</file>

<file path=ppt/theme/themeOverride8.xml><?xml version="1.0" encoding="utf-8"?>
<a:themeOverride xmlns:a="http://schemas.openxmlformats.org/drawingml/2006/main">
  <a:clrScheme name="Warp 1">
    <a:dk1>
      <a:srgbClr val="000000"/>
    </a:dk1>
    <a:lt1>
      <a:srgbClr val="FFFFFF"/>
    </a:lt1>
    <a:dk2>
      <a:srgbClr val="238D89"/>
    </a:dk2>
    <a:lt2>
      <a:srgbClr val="FF9900"/>
    </a:lt2>
    <a:accent1>
      <a:srgbClr val="C87700"/>
    </a:accent1>
    <a:accent2>
      <a:srgbClr val="643C00"/>
    </a:accent2>
    <a:accent3>
      <a:srgbClr val="ACC5C4"/>
    </a:accent3>
    <a:accent4>
      <a:srgbClr val="DADADA"/>
    </a:accent4>
    <a:accent5>
      <a:srgbClr val="E0BDAA"/>
    </a:accent5>
    <a:accent6>
      <a:srgbClr val="5A3500"/>
    </a:accent6>
    <a:hlink>
      <a:srgbClr val="FF9933"/>
    </a:hlink>
    <a:folHlink>
      <a:srgbClr val="FFBE5F"/>
    </a:folHlink>
  </a:clrScheme>
</a:themeOverride>
</file>

<file path=ppt/theme/themeOverride9.xml><?xml version="1.0" encoding="utf-8"?>
<a:themeOverride xmlns:a="http://schemas.openxmlformats.org/drawingml/2006/main">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themeOverride>
</file>

<file path=docProps/app.xml><?xml version="1.0" encoding="utf-8"?>
<Properties xmlns="http://schemas.openxmlformats.org/officeDocument/2006/extended-properties" xmlns:vt="http://schemas.openxmlformats.org/officeDocument/2006/docPropsVTypes">
  <TotalTime>308</TotalTime>
  <Words>1042</Words>
  <Application>Microsoft Macintosh PowerPoint</Application>
  <PresentationFormat>On-screen Show (4:3)</PresentationFormat>
  <Paragraphs>186</Paragraphs>
  <Slides>44</Slides>
  <Notes>43</Notes>
  <HiddenSlides>2</HiddenSlides>
  <MMClips>0</MMClips>
  <ScaleCrop>false</ScaleCrop>
  <HeadingPairs>
    <vt:vector size="6" baseType="variant">
      <vt:variant>
        <vt:lpstr>Fonts Used</vt:lpstr>
      </vt:variant>
      <vt:variant>
        <vt:i4>15</vt:i4>
      </vt:variant>
      <vt:variant>
        <vt:lpstr>Theme</vt:lpstr>
      </vt:variant>
      <vt:variant>
        <vt:i4>17</vt:i4>
      </vt:variant>
      <vt:variant>
        <vt:lpstr>Slide Titles</vt:lpstr>
      </vt:variant>
      <vt:variant>
        <vt:i4>44</vt:i4>
      </vt:variant>
    </vt:vector>
  </HeadingPairs>
  <TitlesOfParts>
    <vt:vector size="76" baseType="lpstr">
      <vt:lpstr>Scholar</vt:lpstr>
      <vt:lpstr>SimHei</vt:lpstr>
      <vt:lpstr>SimSun</vt:lpstr>
      <vt:lpstr>SimSun</vt:lpstr>
      <vt:lpstr>Arial</vt:lpstr>
      <vt:lpstr>Arial Black</vt:lpstr>
      <vt:lpstr>Calibri</vt:lpstr>
      <vt:lpstr>Constantia</vt:lpstr>
      <vt:lpstr>Helvetica</vt:lpstr>
      <vt:lpstr>Tahoma</vt:lpstr>
      <vt:lpstr>Times</vt:lpstr>
      <vt:lpstr>Times New Roman</vt:lpstr>
      <vt:lpstr>Verdana</vt:lpstr>
      <vt:lpstr>Wingdings</vt:lpstr>
      <vt:lpstr>Wingdings 2</vt:lpstr>
      <vt:lpstr>Office Theme</vt:lpstr>
      <vt:lpstr>Fireworks</vt:lpstr>
      <vt:lpstr>5_Default Design</vt:lpstr>
      <vt:lpstr>Flow</vt:lpstr>
      <vt:lpstr>1_Fireworks</vt:lpstr>
      <vt:lpstr>1_Bar Code</vt:lpstr>
      <vt:lpstr>11_Office 主题</vt:lpstr>
      <vt:lpstr>Circuit</vt:lpstr>
      <vt:lpstr>2_Balance</vt:lpstr>
      <vt:lpstr>Clipboard</vt:lpstr>
      <vt:lpstr>Columns</vt:lpstr>
      <vt:lpstr>3_Balance</vt:lpstr>
      <vt:lpstr>Warp</vt:lpstr>
      <vt:lpstr>Schmooze</vt:lpstr>
      <vt:lpstr>1_Beam</vt:lpstr>
      <vt:lpstr>1_Schmooze</vt:lpstr>
      <vt:lpstr>Curtain Call</vt:lpstr>
      <vt:lpstr>Implementing Change</vt:lpstr>
      <vt:lpstr>改变</vt:lpstr>
      <vt:lpstr>欧文·麦克马纳斯</vt:lpstr>
      <vt:lpstr>拥抱 改变</vt:lpstr>
      <vt:lpstr>危机 和 改变</vt:lpstr>
      <vt:lpstr>在“使徒行传10”中的主题:</vt:lpstr>
      <vt:lpstr>一些背景……</vt:lpstr>
      <vt:lpstr>种族之间有什么差别？</vt:lpstr>
      <vt:lpstr>PowerPoint Presentation</vt:lpstr>
      <vt:lpstr>我们要去的地方…</vt:lpstr>
      <vt:lpstr>I.上帝总会为改变先预备他的人民</vt:lpstr>
      <vt:lpstr>A. 上帝为犹太人的教会做预备，让外邦人加入 (9:36–10:16).</vt:lpstr>
      <vt:lpstr>改变的三个浪潮...</vt:lpstr>
      <vt:lpstr>为彼得预备: 第一步</vt:lpstr>
      <vt:lpstr>PowerPoint Presentation</vt:lpstr>
      <vt:lpstr>“灾难会降在进行贸易的制革工人的身上”</vt:lpstr>
      <vt:lpstr>彼得不像在雅法时的约拿</vt:lpstr>
      <vt:lpstr>为哥尼流预备   </vt:lpstr>
      <vt:lpstr>“上帝要对这些不洁净之人做什么？”</vt:lpstr>
      <vt:lpstr>站起来 彼 得 ! 杀掉并吃吧 !</vt:lpstr>
      <vt:lpstr>什么食物？</vt:lpstr>
      <vt:lpstr>B.上帝今天也同样在为改变预备我们！</vt:lpstr>
      <vt:lpstr>I.上帝总会为改变先预备他的人民</vt:lpstr>
      <vt:lpstr>II.上帝自己发起改变</vt:lpstr>
      <vt:lpstr>上帝主动 </vt:lpstr>
      <vt:lpstr>西撒利亚: 被爱但也被受歧视</vt:lpstr>
      <vt:lpstr>彼得的回答:   “我真看出神是不偏待人。原来各国中，那敬畏主、行义的人都为主所悦纳。” (10:34–35)</vt:lpstr>
      <vt:lpstr>上帝将他的灵赐予了哥尼流</vt:lpstr>
      <vt:lpstr>B. 是上帝在CIC发起诸多的改变，我们与此没有很大的贡献 。</vt:lpstr>
      <vt:lpstr>PowerPoint Presentation</vt:lpstr>
      <vt:lpstr>PowerPoint Presentation</vt:lpstr>
      <vt:lpstr>III.我们必须欣然接受上帝的新计划</vt:lpstr>
      <vt:lpstr>耶路撒冷的教会不得不接受外邦人入教 因为这改变源自上帝 (10:45–11:18)</vt:lpstr>
      <vt:lpstr>反应</vt:lpstr>
      <vt:lpstr>当上帝亲自发起改变时，我们要欣然接受.</vt:lpstr>
      <vt:lpstr>旨要依旧模糊…?</vt:lpstr>
      <vt:lpstr>我们必须要欣然接受改变，因为是上帝在亲自发起改变(旨要 )</vt:lpstr>
      <vt:lpstr>我们的愿景就是…</vt:lpstr>
      <vt:lpstr>Faith Hops</vt:lpstr>
      <vt:lpstr>Tradition</vt:lpstr>
      <vt:lpstr>你是否愿意接受任何改变，使其更加有效地推进福音的传播？</vt:lpstr>
      <vt:lpstr>Your Strategy for Change</vt:lpstr>
      <vt:lpstr>PowerPoint Presentation</vt:lpstr>
      <vt:lpstr>教会论链接地址 BibleStudyDownloads.org</vt:lpstr>
    </vt:vector>
  </TitlesOfParts>
  <Company>Crossroads International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 You Eager for Change?</dc:title>
  <dc:creator>Rick Griffith</dc:creator>
  <cp:lastModifiedBy>Rick Griffith</cp:lastModifiedBy>
  <cp:revision>8</cp:revision>
  <dcterms:created xsi:type="dcterms:W3CDTF">2011-05-26T01:12:50Z</dcterms:created>
  <dcterms:modified xsi:type="dcterms:W3CDTF">2019-06-13T21:41:22Z</dcterms:modified>
</cp:coreProperties>
</file>