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  <p:sldMasterId id="2147483664" r:id="rId4"/>
    <p:sldMasterId id="2147483681" r:id="rId5"/>
    <p:sldMasterId id="2147483683" r:id="rId6"/>
    <p:sldMasterId id="2147483779" r:id="rId7"/>
    <p:sldMasterId id="2147483853" r:id="rId8"/>
    <p:sldMasterId id="2147483866" r:id="rId9"/>
  </p:sldMasterIdLst>
  <p:notesMasterIdLst>
    <p:notesMasterId r:id="rId46"/>
  </p:notesMasterIdLst>
  <p:sldIdLst>
    <p:sldId id="256" r:id="rId10"/>
    <p:sldId id="292" r:id="rId11"/>
    <p:sldId id="257" r:id="rId12"/>
    <p:sldId id="258" r:id="rId13"/>
    <p:sldId id="259" r:id="rId14"/>
    <p:sldId id="260" r:id="rId15"/>
    <p:sldId id="269" r:id="rId16"/>
    <p:sldId id="262" r:id="rId17"/>
    <p:sldId id="270" r:id="rId18"/>
    <p:sldId id="271" r:id="rId19"/>
    <p:sldId id="272" r:id="rId20"/>
    <p:sldId id="590" r:id="rId21"/>
    <p:sldId id="263" r:id="rId22"/>
    <p:sldId id="264" r:id="rId23"/>
    <p:sldId id="265" r:id="rId24"/>
    <p:sldId id="266" r:id="rId25"/>
    <p:sldId id="298" r:id="rId26"/>
    <p:sldId id="299" r:id="rId27"/>
    <p:sldId id="306" r:id="rId28"/>
    <p:sldId id="307" r:id="rId29"/>
    <p:sldId id="308" r:id="rId30"/>
    <p:sldId id="273" r:id="rId31"/>
    <p:sldId id="274" r:id="rId32"/>
    <p:sldId id="286" r:id="rId33"/>
    <p:sldId id="287" r:id="rId34"/>
    <p:sldId id="288" r:id="rId35"/>
    <p:sldId id="275" r:id="rId36"/>
    <p:sldId id="276" r:id="rId37"/>
    <p:sldId id="277" r:id="rId38"/>
    <p:sldId id="278" r:id="rId39"/>
    <p:sldId id="279" r:id="rId40"/>
    <p:sldId id="280" r:id="rId41"/>
    <p:sldId id="267" r:id="rId42"/>
    <p:sldId id="268" r:id="rId43"/>
    <p:sldId id="293" r:id="rId44"/>
    <p:sldId id="542" r:id="rId4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139"/>
    <p:restoredTop sz="94647"/>
  </p:normalViewPr>
  <p:slideViewPr>
    <p:cSldViewPr snapToGrid="0" snapToObjects="1">
      <p:cViewPr varScale="1">
        <p:scale>
          <a:sx n="83" d="100"/>
          <a:sy n="83" d="100"/>
        </p:scale>
        <p:origin x="208" y="1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E37718-A926-E348-8C5E-FC03092D20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CD1FB-7336-B24F-8DD4-BBBE36EDFB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F2CD403-2A9B-4D44-806C-70F344F15DC5}" type="datetime1">
              <a:rPr lang="en-US" altLang="en-US"/>
              <a:pPr>
                <a:defRPr/>
              </a:pPr>
              <a:t>6/13/19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86816E1-2C0E-594F-B72A-03835A186A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F7BD5B-BCE5-CE4A-9372-1BBFBB2DB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9E601-BDAE-8442-9B42-53620B9D44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73813-C894-EF4A-9102-9707DB83B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3A2C3A7-858B-4845-A7D6-3E8E588984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69392-75DD-3644-A553-855E3A89F0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42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7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4C327-C0DC-D741-A650-2311F1F9CF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0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D20E03-5863-A946-A582-E5FEC8DA51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7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DC6B15D0-0DE8-9D47-84CD-AB3FF5103A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7AF1A8-25BB-AD41-994D-8296B873C851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1B1EA94F-98FB-3649-94E5-90A2F3691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0FCE4FD-B64B-9E4B-9D4B-E7EB5DEC5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3" name="Rectangle 7">
            <a:extLst>
              <a:ext uri="{FF2B5EF4-FFF2-40B4-BE49-F238E27FC236}">
                <a16:creationId xmlns:a16="http://schemas.microsoft.com/office/drawing/2014/main" id="{26FE7370-B5A9-3946-A60A-612C27CF69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FC543-A90A-A349-A313-8B0C98A0EA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5314" name="Rectangle 2">
            <a:extLst>
              <a:ext uri="{FF2B5EF4-FFF2-40B4-BE49-F238E27FC236}">
                <a16:creationId xmlns:a16="http://schemas.microsoft.com/office/drawing/2014/main" id="{826FCD93-E63D-E243-A04F-1FF8EF31A56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A501DDF5-3CDF-4C46-A2E0-A5C6A0942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 Church (Ecclesiology)</a:t>
            </a:r>
          </a:p>
        </p:txBody>
      </p:sp>
    </p:spTree>
    <p:extLst>
      <p:ext uri="{BB962C8B-B14F-4D97-AF65-F5344CB8AC3E}">
        <p14:creationId xmlns:p14="http://schemas.microsoft.com/office/powerpoint/2010/main" val="154994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23967-CE7C-B642-8E89-7F8A276B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A3A0-B5D9-7341-8632-6CE41ECA0DC2}" type="datetime1">
              <a:rPr lang="en-US" altLang="en-US"/>
              <a:pPr>
                <a:defRPr/>
              </a:pPr>
              <a:t>6/13/19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6FFF7-85B6-A34C-BB7B-CC6AB7E6C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A7CA-F4DD-CD4B-8CBC-AFC84734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C1F3-3FC8-2945-B994-087DF11A4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34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F4EA7-31C4-A042-87C7-BF17D855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BB3C3-C3F3-AA4A-A4F1-A3784A713F2F}" type="datetime1">
              <a:rPr lang="en-US" altLang="en-US"/>
              <a:pPr>
                <a:defRPr/>
              </a:pPr>
              <a:t>6/13/19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18DE7-44A4-4940-AE35-D79108A8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4132B-8D11-4143-9AA6-E6B98135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9EB-BD75-EC4A-9BA6-A9790BDE2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97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611A4-3DDB-CF4D-8E7B-E5B8A2E50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0A7C-D657-4F4B-8890-BF04ECD0C2B2}" type="datetime1">
              <a:rPr lang="en-US" altLang="en-US"/>
              <a:pPr>
                <a:defRPr/>
              </a:pPr>
              <a:t>6/13/19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7A956-64F8-3341-8045-AF1E310B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626AB-CF10-6745-8C0F-6B9989A1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4CB6-78B6-3B47-9B1F-97CEC2574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92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1447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C19071B-06D2-C24C-BD16-8F7247F1D7F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98AE-32F4-A54D-9D59-070C4F975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72809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55342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D766A2-7A43-014D-9C1E-E117EAB88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371CA1E-21F2-7149-8430-B856944AD4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smtClean="0">
                <a:solidFill>
                  <a:srgbClr val="FFFFFF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54997700-D9A3-FE4F-9D63-F065E00E4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0B054-CF94-D647-817D-5A413624978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77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C69AD93-B79F-AA45-AEA3-0CBE5A6D8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05AE2A-B3C5-E641-B3A3-2B5C9A463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5931FB-B311-E241-B9E4-353C67ECA9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80812B33-83C0-E943-8EC0-0BBF96261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670196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41330D7-5A6C-254C-9450-2DF939E59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43B7B69-67F2-1246-A5C4-13DB53BF83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E53C239-7EC9-934C-B0C7-8E8628EA38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F30EBAD-F1E3-7D4D-AF72-3EE33A82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900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C335A1F-730E-2845-9E2E-DFF1D0009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EC522E6-FC66-1B40-8CA8-9BBF75A4F3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CBD4589-52E5-1E42-B3A7-BF381248A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2222FAB-DD9F-124D-9846-6B66B56C3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493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15A0876-5CCB-2F49-9076-63745C862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9CDD92B-CB9B-C54C-AD75-FD1967B68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DFCC945-B403-414D-A16A-F611B896F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8839E0D-66B1-5447-8E05-8A020E154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213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77ADA-34E3-024E-B94F-2A8CF671F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A50-5E0C-B94F-95BC-5848039EC264}" type="datetime1">
              <a:rPr lang="en-US" altLang="en-US"/>
              <a:pPr>
                <a:defRPr/>
              </a:pPr>
              <a:t>6/13/19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43C40-4076-054C-BD31-444F0892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446E1-CE4D-B042-93DB-36065BC5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A7A47-E1D0-134B-8AD8-91E2E0BAA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972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9B17FB1-462D-AE4A-92C0-075822739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44688D9B-4E21-3340-AB70-039BABEA0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C7A7D6F-D919-6B45-A46A-D3FE3289A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7AE803-0692-CC4B-B50A-A272611C9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682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A4FDB74-2509-A44B-B5D1-A69B4ACF7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F91AD80-A8D4-9341-A71D-BFD249BCC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F1E1264-5D8D-5C4E-AFD2-993F45155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26876BD-A17A-4E4C-8AD2-5ADFFA48D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8239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7C9B108A-5429-C54C-A6C1-54F47D8C9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CF0D09C9-12A5-BB4D-A8F5-030B275F2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17DD983-4CCF-F84C-BCB5-87F11BFAC4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EE6BF01-B4E3-FB48-B3A1-B3D8A96B9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4680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498E577-AD68-AB4E-B699-E8C479AE6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A510FB5-CFC5-E544-8C7E-01846D82E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41FA677-89E6-1E43-A267-FBE3FC78E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524D81-C836-1A4F-8573-A93D95E0A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0321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A398546-196B-CE40-B86A-9DD55884F9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7F93929-E367-CA47-AF50-758509E729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6063E48-0905-904A-BE77-167C270AD0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974D448-8651-CE45-888F-B8265A199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3172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E584AB1-8F7A-6446-803B-A484429B8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C0FAFE4-84DE-8D42-B891-1EFA292A4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297F1E0-68E4-4842-B6CB-60A2D5B58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B851902-C2EB-7B4B-8755-D018FA684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8871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EEF4834-E414-F64F-8649-FF841DDB1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15E9D26-8087-8142-95DA-D96FECB909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7BE815B-29E2-3142-BF44-DF4C84860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43819FE-C2E1-A04D-BA4D-458D12B7D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6075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3DD6A45-77FE-3540-B7EE-4CFB172D45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F2955F2-21E0-2F43-85D1-DB3CCE66B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FF79767-EB01-6B41-8F81-3A121AFDD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4BDBDA4-4F57-B84D-9A68-A2188512F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8978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616223-79E5-DF46-A695-61CA9157B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8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7E6D543-4E07-5041-B06B-14674DE97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B4DBC-6A68-EB42-B6E8-675D91E36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C3DD-D456-4549-9C19-574C7099CEE0}" type="datetime1">
              <a:rPr lang="en-US" altLang="en-US"/>
              <a:pPr>
                <a:defRPr/>
              </a:pPr>
              <a:t>6/13/19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5BE6A-328E-7246-8ED1-2BF32C01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0BFB5-EED6-4E40-AAC3-30BCF7F6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09354-3A4A-F548-AEA9-65F8786A1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110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4DE3EB5-9C5D-5143-BD56-95955048D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90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0AD916-4D0D-7F48-9508-D1931BC11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93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078A2D-C665-A54A-B8F7-10AFE10A8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71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4BD92F4-81C9-994D-867C-E67781AFA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85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F98A0A9-44E8-804F-9427-CCC490779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54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2960ED-C755-1D47-943E-B36E842E9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43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C8EA0D9-4F9A-3841-9C21-804DEA93E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34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2F6A6A-AF7A-5246-AB35-312CD574D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78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E81FD8-4D4A-604D-8643-D7B8AD82D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72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4060B96-80F5-EC46-BD92-B14CB5FE1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7D0801-1B59-B040-9B09-00403B8A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83227-2D55-C64B-BB2B-4D5CC489F8C9}" type="datetime1">
              <a:rPr lang="en-US" altLang="en-US"/>
              <a:pPr>
                <a:defRPr/>
              </a:pPr>
              <a:t>6/13/19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90C4DB-B104-9B45-BE4A-97B6937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3BCA6C-DE95-6D46-9E16-F5C3E675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23C8-FE05-CB45-8488-D474CFEC6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49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279" indent="0" algn="ctr">
              <a:buNone/>
              <a:defRPr/>
            </a:lvl2pPr>
            <a:lvl3pPr marL="912562" indent="0" algn="ctr">
              <a:buNone/>
              <a:defRPr/>
            </a:lvl3pPr>
            <a:lvl4pPr marL="1368841" indent="0" algn="ctr">
              <a:buNone/>
              <a:defRPr/>
            </a:lvl4pPr>
            <a:lvl5pPr marL="1825123" indent="0" algn="ctr">
              <a:buNone/>
              <a:defRPr/>
            </a:lvl5pPr>
            <a:lvl6pPr marL="2281400" indent="0" algn="ctr">
              <a:buNone/>
              <a:defRPr/>
            </a:lvl6pPr>
            <a:lvl7pPr marL="2737678" indent="0" algn="ctr">
              <a:buNone/>
              <a:defRPr/>
            </a:lvl7pPr>
            <a:lvl8pPr marL="3193959" indent="0" algn="ctr">
              <a:buNone/>
              <a:defRPr/>
            </a:lvl8pPr>
            <a:lvl9pPr marL="36502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D5479-9183-1C4B-9A9D-B3A1270A53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06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2CF97-6DAD-1845-A401-48AFC517EE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0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279" indent="0">
              <a:buNone/>
              <a:defRPr sz="1800"/>
            </a:lvl2pPr>
            <a:lvl3pPr marL="912562" indent="0">
              <a:buNone/>
              <a:defRPr sz="1600"/>
            </a:lvl3pPr>
            <a:lvl4pPr marL="1368841" indent="0">
              <a:buNone/>
              <a:defRPr sz="1400"/>
            </a:lvl4pPr>
            <a:lvl5pPr marL="1825123" indent="0">
              <a:buNone/>
              <a:defRPr sz="1400"/>
            </a:lvl5pPr>
            <a:lvl6pPr marL="2281400" indent="0">
              <a:buNone/>
              <a:defRPr sz="1400"/>
            </a:lvl6pPr>
            <a:lvl7pPr marL="2737678" indent="0">
              <a:buNone/>
              <a:defRPr sz="1400"/>
            </a:lvl7pPr>
            <a:lvl8pPr marL="3193959" indent="0">
              <a:buNone/>
              <a:defRPr sz="1400"/>
            </a:lvl8pPr>
            <a:lvl9pPr marL="365023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13237-E762-6E48-B120-4ED342A86E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37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C66FC-FA10-8741-89FF-FDE807868E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34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79" indent="0">
              <a:buNone/>
              <a:defRPr sz="2000" b="1"/>
            </a:lvl2pPr>
            <a:lvl3pPr marL="912562" indent="0">
              <a:buNone/>
              <a:defRPr sz="1800" b="1"/>
            </a:lvl3pPr>
            <a:lvl4pPr marL="1368841" indent="0">
              <a:buNone/>
              <a:defRPr sz="1600" b="1"/>
            </a:lvl4pPr>
            <a:lvl5pPr marL="1825123" indent="0">
              <a:buNone/>
              <a:defRPr sz="1600" b="1"/>
            </a:lvl5pPr>
            <a:lvl6pPr marL="2281400" indent="0">
              <a:buNone/>
              <a:defRPr sz="1600" b="1"/>
            </a:lvl6pPr>
            <a:lvl7pPr marL="2737678" indent="0">
              <a:buNone/>
              <a:defRPr sz="1600" b="1"/>
            </a:lvl7pPr>
            <a:lvl8pPr marL="3193959" indent="0">
              <a:buNone/>
              <a:defRPr sz="1600" b="1"/>
            </a:lvl8pPr>
            <a:lvl9pPr marL="3650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79" indent="0">
              <a:buNone/>
              <a:defRPr sz="2000" b="1"/>
            </a:lvl2pPr>
            <a:lvl3pPr marL="912562" indent="0">
              <a:buNone/>
              <a:defRPr sz="1800" b="1"/>
            </a:lvl3pPr>
            <a:lvl4pPr marL="1368841" indent="0">
              <a:buNone/>
              <a:defRPr sz="1600" b="1"/>
            </a:lvl4pPr>
            <a:lvl5pPr marL="1825123" indent="0">
              <a:buNone/>
              <a:defRPr sz="1600" b="1"/>
            </a:lvl5pPr>
            <a:lvl6pPr marL="2281400" indent="0">
              <a:buNone/>
              <a:defRPr sz="1600" b="1"/>
            </a:lvl6pPr>
            <a:lvl7pPr marL="2737678" indent="0">
              <a:buNone/>
              <a:defRPr sz="1600" b="1"/>
            </a:lvl7pPr>
            <a:lvl8pPr marL="3193959" indent="0">
              <a:buNone/>
              <a:defRPr sz="1600" b="1"/>
            </a:lvl8pPr>
            <a:lvl9pPr marL="3650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7DAF3-7D92-3C43-9CF5-9997F5C15A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175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8DF19-0A87-A048-89C6-F83438B46B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00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322B4-4B45-1844-88E9-56F5AEE35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82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79" indent="0">
              <a:buNone/>
              <a:defRPr sz="1200"/>
            </a:lvl2pPr>
            <a:lvl3pPr marL="912562" indent="0">
              <a:buNone/>
              <a:defRPr sz="1000"/>
            </a:lvl3pPr>
            <a:lvl4pPr marL="1368841" indent="0">
              <a:buNone/>
              <a:defRPr sz="900"/>
            </a:lvl4pPr>
            <a:lvl5pPr marL="1825123" indent="0">
              <a:buNone/>
              <a:defRPr sz="900"/>
            </a:lvl5pPr>
            <a:lvl6pPr marL="2281400" indent="0">
              <a:buNone/>
              <a:defRPr sz="900"/>
            </a:lvl6pPr>
            <a:lvl7pPr marL="2737678" indent="0">
              <a:buNone/>
              <a:defRPr sz="900"/>
            </a:lvl7pPr>
            <a:lvl8pPr marL="3193959" indent="0">
              <a:buNone/>
              <a:defRPr sz="900"/>
            </a:lvl8pPr>
            <a:lvl9pPr marL="3650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1E2AE-080C-A44E-92FF-66C5C1C2C1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50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79" indent="0">
              <a:buNone/>
              <a:defRPr sz="2800"/>
            </a:lvl2pPr>
            <a:lvl3pPr marL="912562" indent="0">
              <a:buNone/>
              <a:defRPr sz="2400"/>
            </a:lvl3pPr>
            <a:lvl4pPr marL="1368841" indent="0">
              <a:buNone/>
              <a:defRPr sz="2000"/>
            </a:lvl4pPr>
            <a:lvl5pPr marL="1825123" indent="0">
              <a:buNone/>
              <a:defRPr sz="2000"/>
            </a:lvl5pPr>
            <a:lvl6pPr marL="2281400" indent="0">
              <a:buNone/>
              <a:defRPr sz="2000"/>
            </a:lvl6pPr>
            <a:lvl7pPr marL="2737678" indent="0">
              <a:buNone/>
              <a:defRPr sz="2000"/>
            </a:lvl7pPr>
            <a:lvl8pPr marL="3193959" indent="0">
              <a:buNone/>
              <a:defRPr sz="2000"/>
            </a:lvl8pPr>
            <a:lvl9pPr marL="365023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79" indent="0">
              <a:buNone/>
              <a:defRPr sz="1200"/>
            </a:lvl2pPr>
            <a:lvl3pPr marL="912562" indent="0">
              <a:buNone/>
              <a:defRPr sz="1000"/>
            </a:lvl3pPr>
            <a:lvl4pPr marL="1368841" indent="0">
              <a:buNone/>
              <a:defRPr sz="900"/>
            </a:lvl4pPr>
            <a:lvl5pPr marL="1825123" indent="0">
              <a:buNone/>
              <a:defRPr sz="900"/>
            </a:lvl5pPr>
            <a:lvl6pPr marL="2281400" indent="0">
              <a:buNone/>
              <a:defRPr sz="900"/>
            </a:lvl6pPr>
            <a:lvl7pPr marL="2737678" indent="0">
              <a:buNone/>
              <a:defRPr sz="900"/>
            </a:lvl7pPr>
            <a:lvl8pPr marL="3193959" indent="0">
              <a:buNone/>
              <a:defRPr sz="900"/>
            </a:lvl8pPr>
            <a:lvl9pPr marL="3650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36E4F-D4E6-F44E-8BE6-06287F7EF1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72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AB8D4-A579-7E40-A3AC-781078721B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0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319342-2B4D-C948-BE5D-0341C337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7F3A-C94C-9941-BAF6-52E2B6E90E88}" type="datetime1">
              <a:rPr lang="en-US" altLang="en-US"/>
              <a:pPr>
                <a:defRPr/>
              </a:pPr>
              <a:t>6/13/19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36DF8B-AC75-4944-9122-8F27F0D5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C69319-C9DB-9144-8B71-6CDE93E7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282B7-24E4-C845-91C9-820C553AC0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532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0DF0D-E873-9F4D-ABD2-FEF255325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6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D85BB2-D307-774C-9F74-8DD99D22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24D79-30C4-8E4F-91DA-05D05250E548}" type="datetime1">
              <a:rPr lang="en-US" altLang="en-US"/>
              <a:pPr>
                <a:defRPr/>
              </a:pPr>
              <a:t>6/13/19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A43F3C-EDC3-894D-9786-B31BA60C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30CE03-32F7-4E47-88AE-1D2F7E0B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97931-BB84-1B40-B7E6-87D8727A9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62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AD3E34-D571-634E-A8B4-9DD532F0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129AA-6709-7D40-8BDC-42B4C2925145}" type="datetime1">
              <a:rPr lang="en-US" altLang="en-US"/>
              <a:pPr>
                <a:defRPr/>
              </a:pPr>
              <a:t>6/13/19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84E562-7AD4-5641-B154-25F273BA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0E98D1-E76E-3946-BE76-7DE64696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4D28-9442-7F4A-8CB2-46F5C705B6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37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D1BF56-64B1-AB46-9EBE-33331C1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C9F6-08D6-1944-A5B4-9E9BEFD541BD}" type="datetime1">
              <a:rPr lang="en-US" altLang="en-US"/>
              <a:pPr>
                <a:defRPr/>
              </a:pPr>
              <a:t>6/13/19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8A65B4-0EAE-644E-92F1-56E93FBB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65FE47-FFFB-DB41-85ED-DFE28430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E328-DC42-4D4D-B546-FBF307EC5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8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6DE8C3-85F0-8E45-9510-E710141B7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494B-C8DE-F540-82AA-54B5F9B45416}" type="datetime1">
              <a:rPr lang="en-US" altLang="en-US"/>
              <a:pPr>
                <a:defRPr/>
              </a:pPr>
              <a:t>6/13/19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D93C6B-B18A-CB43-9239-945143C20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93B9DD-731A-724E-9E0F-255E57C3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DD91-179C-1540-A53C-EA96124F5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77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2851E8A-F8A8-7B4C-A158-552EB12CE6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1BC4063-E4EE-F546-9C2C-F7DAA9615B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D4A04-1237-C441-8A8A-6DD97E29D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02B48ED-3628-BC44-9F9A-E5EF7F4A04D1}" type="datetime1">
              <a:rPr lang="en-US" altLang="en-US"/>
              <a:pPr>
                <a:defRPr/>
              </a:pPr>
              <a:t>6/13/19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72E70-8094-9943-981E-932D97604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BCCDF-EAEA-6540-9642-BD3A37FD9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E4C512-18AE-E944-A60D-E1DB3C972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1C8928CF-4A35-E444-9F3F-84EE7BEC9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76200"/>
            <a:ext cx="777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6387C61-4891-784A-B206-0B682D112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ransition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/>
          <a:ea typeface="+mj-ea"/>
          <a:cs typeface="Arial"/>
          <a:sym typeface="Times New Roman" panose="02020603050405020304" pitchFamily="18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ヒラギノ明朝 ProN W3" charset="0"/>
          <a:cs typeface="Arial" panose="020B0604020202020204" pitchFamily="34" charset="0"/>
          <a:sym typeface="Times New Roman" panose="02020603050405020304" pitchFamily="18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ヒラギノ明朝 ProN W3" charset="0"/>
          <a:cs typeface="Arial" panose="020B0604020202020204" pitchFamily="34" charset="0"/>
          <a:sym typeface="Times New Roman" panose="02020603050405020304" pitchFamily="18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ヒラギノ明朝 ProN W3" charset="0"/>
          <a:cs typeface="Arial" panose="020B0604020202020204" pitchFamily="34" charset="0"/>
          <a:sym typeface="Times New Roman" panose="02020603050405020304" pitchFamily="18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ヒラギノ明朝 ProN W3" charset="0"/>
          <a:cs typeface="Arial" panose="020B0604020202020204" pitchFamily="34" charset="0"/>
          <a:sym typeface="Times New Roman" panose="02020603050405020304" pitchFamily="18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99CC"/>
        </a:buClr>
        <a:buSzPct val="69000"/>
        <a:buFont typeface="Arial" panose="020B0604020202020204" pitchFamily="34" charset="0"/>
        <a:buChar char="n"/>
        <a:defRPr sz="3200">
          <a:solidFill>
            <a:schemeClr val="tx1"/>
          </a:solidFill>
          <a:latin typeface="Arial"/>
          <a:ea typeface="+mn-ea"/>
          <a:cs typeface="Arial"/>
          <a:sym typeface="Arial" panose="020B0604020202020204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Arial"/>
          <a:ea typeface="+mn-ea"/>
          <a:cs typeface="Arial"/>
          <a:sym typeface="Arial" panose="020B0604020202020204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Arial"/>
          <a:ea typeface="+mn-ea"/>
          <a:cs typeface="Arial"/>
          <a:sym typeface="Arial" panose="020B0604020202020204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Arial"/>
          <a:ea typeface="+mn-ea"/>
          <a:cs typeface="Arial"/>
          <a:sym typeface="Arial" panose="020B0604020202020204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Arial"/>
          <a:ea typeface="+mn-ea"/>
          <a:cs typeface="Arial"/>
          <a:sym typeface="Arial" panose="020B0604020202020204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1E9EE296-9B5F-DF4C-BDBF-63B9063E5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76200"/>
            <a:ext cx="777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061C4A4-0576-7A4A-8A12-28229A682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CD3A89DC-3B56-6640-AE0F-A89C1862A254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805738" y="6248400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7B942AC-01F6-C24E-BC59-4D84CD7D03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ransition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panose="02020603050405020304" pitchFamily="18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panose="02020603050405020304" pitchFamily="18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panose="02020603050405020304" pitchFamily="18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panose="02020603050405020304" pitchFamily="18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99CC"/>
        </a:buClr>
        <a:buSzPct val="69000"/>
        <a:buFont typeface="Arial" panose="020B0604020202020204" pitchFamily="34" charset="0"/>
        <a:buChar char="n"/>
        <a:defRPr sz="3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336AF6B8-1707-ED49-80FF-75E62429F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76200"/>
            <a:ext cx="777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B14A239-7419-CF4A-BC78-EB241B9FF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ransition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Arial"/>
          <a:ea typeface="+mj-ea"/>
          <a:cs typeface="Arial"/>
          <a:sym typeface="Times New Roman" panose="02020603050405020304" pitchFamily="18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Arial" charset="0"/>
          <a:ea typeface="ヒラギノ明朝 ProN W3" charset="0"/>
          <a:cs typeface="Arial" panose="020B0604020202020204" pitchFamily="34" charset="0"/>
          <a:sym typeface="Times New Roman" panose="02020603050405020304" pitchFamily="18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Arial" charset="0"/>
          <a:ea typeface="ヒラギノ明朝 ProN W3" charset="0"/>
          <a:cs typeface="Arial" panose="020B0604020202020204" pitchFamily="34" charset="0"/>
          <a:sym typeface="Times New Roman" panose="02020603050405020304" pitchFamily="18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Arial" charset="0"/>
          <a:ea typeface="ヒラギノ明朝 ProN W3" charset="0"/>
          <a:cs typeface="Arial" panose="020B0604020202020204" pitchFamily="34" charset="0"/>
          <a:sym typeface="Times New Roman" panose="02020603050405020304" pitchFamily="18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Arial" charset="0"/>
          <a:ea typeface="ヒラギノ明朝 ProN W3" charset="0"/>
          <a:cs typeface="Arial" panose="020B0604020202020204" pitchFamily="34" charset="0"/>
          <a:sym typeface="Times New Roman" panose="02020603050405020304" pitchFamily="18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99CC"/>
        </a:buClr>
        <a:buSzPct val="69000"/>
        <a:buFont typeface="Arial" panose="020B0604020202020204" pitchFamily="34" charset="0"/>
        <a:buChar char="n"/>
        <a:defRPr sz="3200">
          <a:solidFill>
            <a:srgbClr val="DDDDDD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rgbClr val="DDDDDD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rgbClr val="DDDDDD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rgbClr val="DDDDDD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rgbClr val="DDDDDD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rgbClr val="DDDDDD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rgbClr val="DDDDDD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rgbClr val="DDDDDD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rgbClr val="DDDDDD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>
            <a:extLst>
              <a:ext uri="{FF2B5EF4-FFF2-40B4-BE49-F238E27FC236}">
                <a16:creationId xmlns:a16="http://schemas.microsoft.com/office/drawing/2014/main" id="{0217A21C-ACA9-8042-80D1-08BF7F07AA6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7413" name="Group 5">
              <a:extLst>
                <a:ext uri="{FF2B5EF4-FFF2-40B4-BE49-F238E27FC236}">
                  <a16:creationId xmlns:a16="http://schemas.microsoft.com/office/drawing/2014/main" id="{6A9A5601-A3D3-F948-A1D2-B9D9A278F41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8" name="Freeform 6">
                <a:extLst>
                  <a:ext uri="{FF2B5EF4-FFF2-40B4-BE49-F238E27FC236}">
                    <a16:creationId xmlns:a16="http://schemas.microsoft.com/office/drawing/2014/main" id="{F01EFB6D-7967-D246-90B4-6B23293DCF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srgbClr val="FFFFFF"/>
                  </a:solidFill>
                  <a:latin typeface="Garamond" pitchFamily="-112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319" name="Freeform 7">
                <a:extLst>
                  <a:ext uri="{FF2B5EF4-FFF2-40B4-BE49-F238E27FC236}">
                    <a16:creationId xmlns:a16="http://schemas.microsoft.com/office/drawing/2014/main" id="{541E72F2-6C6D-CF47-BDAB-DECD98D6F3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srgbClr val="FFFFFF"/>
                  </a:solidFill>
                  <a:latin typeface="Garamond" pitchFamily="-112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320" name="Freeform 8">
                <a:extLst>
                  <a:ext uri="{FF2B5EF4-FFF2-40B4-BE49-F238E27FC236}">
                    <a16:creationId xmlns:a16="http://schemas.microsoft.com/office/drawing/2014/main" id="{8E6B699C-D059-2B40-AFC7-061A2D50BB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srgbClr val="FFFFFF"/>
                  </a:solidFill>
                  <a:latin typeface="Garamond" pitchFamily="-112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419" name="Freeform 9">
                <a:extLst>
                  <a:ext uri="{FF2B5EF4-FFF2-40B4-BE49-F238E27FC236}">
                    <a16:creationId xmlns:a16="http://schemas.microsoft.com/office/drawing/2014/main" id="{91199825-2347-784D-B261-040BC9A406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10">
                <a:extLst>
                  <a:ext uri="{FF2B5EF4-FFF2-40B4-BE49-F238E27FC236}">
                    <a16:creationId xmlns:a16="http://schemas.microsoft.com/office/drawing/2014/main" id="{B659E2FB-46B1-8348-B93A-F98100A604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srgbClr val="FFFFFF"/>
                  </a:solidFill>
                  <a:latin typeface="Garamond" pitchFamily="-112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3323" name="Freeform 11">
              <a:extLst>
                <a:ext uri="{FF2B5EF4-FFF2-40B4-BE49-F238E27FC236}">
                  <a16:creationId xmlns:a16="http://schemas.microsoft.com/office/drawing/2014/main" id="{F41C436B-51A1-E849-8BFB-4A1E8B6649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Garamond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415" name="Freeform 12">
              <a:extLst>
                <a:ext uri="{FF2B5EF4-FFF2-40B4-BE49-F238E27FC236}">
                  <a16:creationId xmlns:a16="http://schemas.microsoft.com/office/drawing/2014/main" id="{3882DECD-8132-2242-B6F1-56421B16FD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1DD527F2-DA30-5449-9D36-C0B62B55019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27" name="Rectangle 15">
            <a:extLst>
              <a:ext uri="{FF2B5EF4-FFF2-40B4-BE49-F238E27FC236}">
                <a16:creationId xmlns:a16="http://schemas.microsoft.com/office/drawing/2014/main" id="{C6A18066-E759-A144-B53A-6957BEFC6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4865933-A411-8147-B800-23F744B55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>
            <a:extLst>
              <a:ext uri="{FF2B5EF4-FFF2-40B4-BE49-F238E27FC236}">
                <a16:creationId xmlns:a16="http://schemas.microsoft.com/office/drawing/2014/main" id="{0CCE3189-02AE-4242-A61A-818E20084D8C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>
              <a:extLst>
                <a:ext uri="{FF2B5EF4-FFF2-40B4-BE49-F238E27FC236}">
                  <a16:creationId xmlns:a16="http://schemas.microsoft.com/office/drawing/2014/main" id="{65178808-F7C2-D34F-9499-55D0D0EBBB4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>
              <a:extLst>
                <a:ext uri="{FF2B5EF4-FFF2-40B4-BE49-F238E27FC236}">
                  <a16:creationId xmlns:a16="http://schemas.microsoft.com/office/drawing/2014/main" id="{C997685E-78DB-1246-9310-417D6F1E22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>
              <a:extLst>
                <a:ext uri="{FF2B5EF4-FFF2-40B4-BE49-F238E27FC236}">
                  <a16:creationId xmlns:a16="http://schemas.microsoft.com/office/drawing/2014/main" id="{58FDBDBE-3890-6E4D-8D4D-2C65F69C7F1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>
              <a:extLst>
                <a:ext uri="{FF2B5EF4-FFF2-40B4-BE49-F238E27FC236}">
                  <a16:creationId xmlns:a16="http://schemas.microsoft.com/office/drawing/2014/main" id="{53722A6A-798C-FA4C-807D-6CE40266A44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7052" name="Oval 7">
              <a:extLst>
                <a:ext uri="{FF2B5EF4-FFF2-40B4-BE49-F238E27FC236}">
                  <a16:creationId xmlns:a16="http://schemas.microsoft.com/office/drawing/2014/main" id="{B5CDB977-4A6D-3E48-B469-7DAA3C54E16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053" name="Oval 8">
              <a:extLst>
                <a:ext uri="{FF2B5EF4-FFF2-40B4-BE49-F238E27FC236}">
                  <a16:creationId xmlns:a16="http://schemas.microsoft.com/office/drawing/2014/main" id="{C5A98D0A-B8F4-8A4F-AE9F-44498A3A1CF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054" name="Oval 9">
              <a:extLst>
                <a:ext uri="{FF2B5EF4-FFF2-40B4-BE49-F238E27FC236}">
                  <a16:creationId xmlns:a16="http://schemas.microsoft.com/office/drawing/2014/main" id="{D9F9D21D-CE6E-A94D-ADBE-E7686F967B7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29738" name="Rectangle 10">
            <a:extLst>
              <a:ext uri="{FF2B5EF4-FFF2-40B4-BE49-F238E27FC236}">
                <a16:creationId xmlns:a16="http://schemas.microsoft.com/office/drawing/2014/main" id="{D22300D1-BB0C-4442-BF30-9B916DD19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>
            <a:extLst>
              <a:ext uri="{FF2B5EF4-FFF2-40B4-BE49-F238E27FC236}">
                <a16:creationId xmlns:a16="http://schemas.microsoft.com/office/drawing/2014/main" id="{4CEBA75F-E2AD-2F47-9822-9A1DAF52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>
            <a:extLst>
              <a:ext uri="{FF2B5EF4-FFF2-40B4-BE49-F238E27FC236}">
                <a16:creationId xmlns:a16="http://schemas.microsoft.com/office/drawing/2014/main" id="{86F4FC40-D5D6-584E-9627-AF84426136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defTabSz="914300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>
            <a:extLst>
              <a:ext uri="{FF2B5EF4-FFF2-40B4-BE49-F238E27FC236}">
                <a16:creationId xmlns:a16="http://schemas.microsoft.com/office/drawing/2014/main" id="{3421052B-05CE-AC4E-957D-A9D3F4299C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defTabSz="914300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>
            <a:extLst>
              <a:ext uri="{FF2B5EF4-FFF2-40B4-BE49-F238E27FC236}">
                <a16:creationId xmlns:a16="http://schemas.microsoft.com/office/drawing/2014/main" id="{0E95D627-D76C-1446-8BDB-E0808DE7A0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4300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588D31D-4801-454A-977A-AE81CEC03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33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33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03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031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3473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51" tIns="45627" rIns="91251" bIns="456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51" tIns="45627" rIns="91251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1" tIns="45627" rIns="91251" bIns="4562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1" tIns="45627" rIns="91251" bIns="4562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0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1" tIns="45627" rIns="91251" bIns="4562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fld id="{C24699A9-02F9-214C-BCF3-A3142318A2D3}" type="slidenum">
              <a:rPr lang="en-US">
                <a:solidFill>
                  <a:srgbClr val="000000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6279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2562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68841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5123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212" indent="-34221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1452" indent="-28518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0697" indent="-22813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596979" indent="-22813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3260" indent="-22813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09542" indent="-22813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65820" indent="-22813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2098" indent="-22813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78376" indent="-22813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79" algn="l" defTabSz="456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62" algn="l" defTabSz="456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41" algn="l" defTabSz="456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23" algn="l" defTabSz="456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00" algn="l" defTabSz="456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78" algn="l" defTabSz="456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959" algn="l" defTabSz="456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34" algn="l" defTabSz="456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363636"/>
            </a:gs>
            <a:gs pos="100000">
              <a:srgbClr val="77777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9D5A7279-4B93-734E-8DF6-EDDF7923CC36}"/>
              </a:ext>
            </a:extLst>
          </p:cNvPr>
          <p:cNvSpPr>
            <a:spLocks/>
          </p:cNvSpPr>
          <p:nvPr/>
        </p:nvSpPr>
        <p:spPr bwMode="auto">
          <a:xfrm>
            <a:off x="20773" y="4661628"/>
            <a:ext cx="9123227" cy="151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 anchor="ctr"/>
          <a:lstStyle/>
          <a:p>
            <a:pPr marL="39688" indent="-39688" algn="ctr" defTabSz="914400" eaLnBrk="1" hangingPunct="1">
              <a:defRPr/>
            </a:pPr>
            <a:r>
              <a:rPr lang="en-US" sz="4000" b="1" i="1" dirty="0">
                <a:solidFill>
                  <a:srgbClr val="FFFFFF"/>
                </a:solidFill>
                <a:effectLst>
                  <a:glow rad="152400">
                    <a:schemeClr val="tx1">
                      <a:alpha val="75000"/>
                    </a:schemeClr>
                  </a:glow>
                </a:effectLst>
                <a:latin typeface="Lucida Grande"/>
                <a:ea typeface="Lucida Grande"/>
                <a:cs typeface="Lucida Grande"/>
                <a:sym typeface="Lucida Grande" charset="0"/>
              </a:rPr>
              <a:t>Returning your Church </a:t>
            </a:r>
          </a:p>
          <a:p>
            <a:pPr marL="39688" indent="-39688" algn="ctr" defTabSz="914400" eaLnBrk="1" hangingPunct="1">
              <a:defRPr/>
            </a:pPr>
            <a:r>
              <a:rPr lang="en-US" sz="4000" b="1" i="1" dirty="0">
                <a:solidFill>
                  <a:srgbClr val="FFFFFF"/>
                </a:solidFill>
                <a:effectLst>
                  <a:glow rad="152400">
                    <a:schemeClr val="tx1">
                      <a:alpha val="75000"/>
                    </a:schemeClr>
                  </a:glow>
                </a:effectLst>
                <a:latin typeface="Lucida Grande"/>
                <a:ea typeface="Lucida Grande"/>
                <a:cs typeface="Lucida Grande"/>
                <a:sym typeface="Lucida Grande" charset="0"/>
              </a:rPr>
              <a:t>to its Primary Mission</a:t>
            </a:r>
          </a:p>
        </p:txBody>
      </p:sp>
      <p:sp>
        <p:nvSpPr>
          <p:cNvPr id="49154" name="AutoShape 2">
            <a:extLst>
              <a:ext uri="{FF2B5EF4-FFF2-40B4-BE49-F238E27FC236}">
                <a16:creationId xmlns:a16="http://schemas.microsoft.com/office/drawing/2014/main" id="{1F80962B-7D19-E34C-809D-60E400242C31}"/>
              </a:ext>
            </a:extLst>
          </p:cNvPr>
          <p:cNvSpPr>
            <a:spLocks/>
          </p:cNvSpPr>
          <p:nvPr/>
        </p:nvSpPr>
        <p:spPr bwMode="auto">
          <a:xfrm>
            <a:off x="1905000" y="228600"/>
            <a:ext cx="5486400" cy="3263900"/>
          </a:xfrm>
          <a:custGeom>
            <a:avLst/>
            <a:gdLst>
              <a:gd name="T0" fmla="*/ 0 w 21600"/>
              <a:gd name="T1" fmla="*/ 815975 h 21600"/>
              <a:gd name="T2" fmla="*/ 1371600 w 21600"/>
              <a:gd name="T3" fmla="*/ 815975 h 21600"/>
              <a:gd name="T4" fmla="*/ 1371600 w 21600"/>
              <a:gd name="T5" fmla="*/ 3263900 h 21600"/>
              <a:gd name="T6" fmla="*/ 4114800 w 21600"/>
              <a:gd name="T7" fmla="*/ 3263900 h 21600"/>
              <a:gd name="T8" fmla="*/ 4114800 w 21600"/>
              <a:gd name="T9" fmla="*/ 815975 h 21600"/>
              <a:gd name="T10" fmla="*/ 5486400 w 21600"/>
              <a:gd name="T11" fmla="*/ 815975 h 21600"/>
              <a:gd name="T12" fmla="*/ 2743200 w 21600"/>
              <a:gd name="T13" fmla="*/ 0 h 21600"/>
              <a:gd name="T14" fmla="*/ 0 w 21600"/>
              <a:gd name="T15" fmla="*/ 815975 h 21600"/>
              <a:gd name="T16" fmla="*/ 0 w 21600"/>
              <a:gd name="T17" fmla="*/ 815975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lnTo>
                  <a:pt x="0" y="5400"/>
                </a:lnTo>
                <a:close/>
                <a:moveTo>
                  <a:pt x="0" y="5400"/>
                </a:moveTo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04922D1A-D39D-F642-97F7-E73FE30CD08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15963"/>
            <a:ext cx="25908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A66B12D-5D12-8949-9674-484FA0BF4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3" y="3381339"/>
            <a:ext cx="9123227" cy="1336288"/>
          </a:xfrm>
          <a:ln w="12700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5900" b="1" kern="1200" dirty="0">
                <a:solidFill>
                  <a:srgbClr val="FFFFFF"/>
                </a:solidFill>
                <a:effectLst>
                  <a:glow rad="152400">
                    <a:schemeClr val="tx1">
                      <a:alpha val="75000"/>
                    </a:schemeClr>
                  </a:glow>
                </a:effectLst>
                <a:latin typeface="Lucida Grande"/>
                <a:ea typeface="Lucida Grande"/>
                <a:cs typeface="Lucida Grande"/>
                <a:sym typeface="Times New Roman" charset="0"/>
              </a:rPr>
              <a:t>Church Multiplication</a:t>
            </a:r>
            <a:endParaRPr lang="en-US" dirty="0">
              <a:effectLst>
                <a:glow rad="152400">
                  <a:schemeClr val="tx1">
                    <a:alpha val="75000"/>
                  </a:schemeClr>
                </a:glow>
              </a:effectLst>
              <a:sym typeface="Times New Roman" charset="0"/>
            </a:endParaRPr>
          </a:p>
        </p:txBody>
      </p:sp>
      <p:sp>
        <p:nvSpPr>
          <p:cNvPr id="34822" name="TextBox 26">
            <a:extLst>
              <a:ext uri="{FF2B5EF4-FFF2-40B4-BE49-F238E27FC236}">
                <a16:creationId xmlns:a16="http://schemas.microsoft.com/office/drawing/2014/main" id="{1436EB2F-B80B-7C4C-A4EE-C3C6C32B2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EEF4F9"/>
                </a:solidFill>
              </a:rPr>
              <a:t>132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09437B-3E63-E346-ABC4-9D531E20B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300"/>
            <a:ext cx="9144000" cy="53181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1" hangingPunct="1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1">
            <a:extLst>
              <a:ext uri="{FF2B5EF4-FFF2-40B4-BE49-F238E27FC236}">
                <a16:creationId xmlns:a16="http://schemas.microsoft.com/office/drawing/2014/main" id="{347D6821-6EE6-5C40-BE42-24D0AF96EA05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44037" name="Group 2">
              <a:extLst>
                <a:ext uri="{FF2B5EF4-FFF2-40B4-BE49-F238E27FC236}">
                  <a16:creationId xmlns:a16="http://schemas.microsoft.com/office/drawing/2014/main" id="{ADBDE12D-BB85-CC40-96DF-B8863F01214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44040" name="Freeform 3">
                <a:extLst>
                  <a:ext uri="{FF2B5EF4-FFF2-40B4-BE49-F238E27FC236}">
                    <a16:creationId xmlns:a16="http://schemas.microsoft.com/office/drawing/2014/main" id="{868B7783-652F-B048-B1FF-3C228FB49B6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41" name="Freeform 4">
                <a:extLst>
                  <a:ext uri="{FF2B5EF4-FFF2-40B4-BE49-F238E27FC236}">
                    <a16:creationId xmlns:a16="http://schemas.microsoft.com/office/drawing/2014/main" id="{7335D03D-8057-3447-8AD2-AB66E356870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42" name="Freeform 5">
                <a:extLst>
                  <a:ext uri="{FF2B5EF4-FFF2-40B4-BE49-F238E27FC236}">
                    <a16:creationId xmlns:a16="http://schemas.microsoft.com/office/drawing/2014/main" id="{9672FA1E-2009-1340-8FF9-2FAC41EA29E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43" name="Freeform 6">
                <a:extLst>
                  <a:ext uri="{FF2B5EF4-FFF2-40B4-BE49-F238E27FC236}">
                    <a16:creationId xmlns:a16="http://schemas.microsoft.com/office/drawing/2014/main" id="{4AC7569B-A870-1346-B935-EBC5B6B4F37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44" name="Freeform 7">
                <a:extLst>
                  <a:ext uri="{FF2B5EF4-FFF2-40B4-BE49-F238E27FC236}">
                    <a16:creationId xmlns:a16="http://schemas.microsoft.com/office/drawing/2014/main" id="{3D7123CC-1319-2F4E-9295-43726C36F53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45" name="Freeform 8">
                <a:extLst>
                  <a:ext uri="{FF2B5EF4-FFF2-40B4-BE49-F238E27FC236}">
                    <a16:creationId xmlns:a16="http://schemas.microsoft.com/office/drawing/2014/main" id="{364A922D-D857-8F4D-883C-EBB3A11A580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46" name="Freeform 9">
                <a:extLst>
                  <a:ext uri="{FF2B5EF4-FFF2-40B4-BE49-F238E27FC236}">
                    <a16:creationId xmlns:a16="http://schemas.microsoft.com/office/drawing/2014/main" id="{89816F2E-A99C-6C40-B0B3-F9E47B547AD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47" name="Freeform 10">
                <a:extLst>
                  <a:ext uri="{FF2B5EF4-FFF2-40B4-BE49-F238E27FC236}">
                    <a16:creationId xmlns:a16="http://schemas.microsoft.com/office/drawing/2014/main" id="{BF26FADC-8809-5540-8B8E-7DF27D60A14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48" name="Freeform 11">
                <a:extLst>
                  <a:ext uri="{FF2B5EF4-FFF2-40B4-BE49-F238E27FC236}">
                    <a16:creationId xmlns:a16="http://schemas.microsoft.com/office/drawing/2014/main" id="{1D5B1197-87A5-9949-B2A4-166FA413288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49" name="Freeform 12">
                <a:extLst>
                  <a:ext uri="{FF2B5EF4-FFF2-40B4-BE49-F238E27FC236}">
                    <a16:creationId xmlns:a16="http://schemas.microsoft.com/office/drawing/2014/main" id="{8752A3D6-8608-CA41-98DE-2B6295CA3DD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0" name="Freeform 13">
                <a:extLst>
                  <a:ext uri="{FF2B5EF4-FFF2-40B4-BE49-F238E27FC236}">
                    <a16:creationId xmlns:a16="http://schemas.microsoft.com/office/drawing/2014/main" id="{D4ED5F0D-3383-994D-B380-4E1CE9DAF9E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1" name="Freeform 14">
                <a:extLst>
                  <a:ext uri="{FF2B5EF4-FFF2-40B4-BE49-F238E27FC236}">
                    <a16:creationId xmlns:a16="http://schemas.microsoft.com/office/drawing/2014/main" id="{92230BAB-F702-A745-AD04-DBB34C050AD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2" name="Freeform 15">
                <a:extLst>
                  <a:ext uri="{FF2B5EF4-FFF2-40B4-BE49-F238E27FC236}">
                    <a16:creationId xmlns:a16="http://schemas.microsoft.com/office/drawing/2014/main" id="{F50E79E7-3AD5-9240-87BC-CD8634AC74F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3" name="Freeform 16">
                <a:extLst>
                  <a:ext uri="{FF2B5EF4-FFF2-40B4-BE49-F238E27FC236}">
                    <a16:creationId xmlns:a16="http://schemas.microsoft.com/office/drawing/2014/main" id="{EFFAC882-7C9C-9B4C-A5D9-E047867B7EC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4" name="Freeform 17">
                <a:extLst>
                  <a:ext uri="{FF2B5EF4-FFF2-40B4-BE49-F238E27FC236}">
                    <a16:creationId xmlns:a16="http://schemas.microsoft.com/office/drawing/2014/main" id="{39FF883D-81A3-394A-8169-19D8E04BE5D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5" name="Freeform 18">
                <a:extLst>
                  <a:ext uri="{FF2B5EF4-FFF2-40B4-BE49-F238E27FC236}">
                    <a16:creationId xmlns:a16="http://schemas.microsoft.com/office/drawing/2014/main" id="{B7E9AB4D-0EB9-D94C-B56D-074AD4887B9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6" name="Freeform 19">
                <a:extLst>
                  <a:ext uri="{FF2B5EF4-FFF2-40B4-BE49-F238E27FC236}">
                    <a16:creationId xmlns:a16="http://schemas.microsoft.com/office/drawing/2014/main" id="{6AD391DC-4D4C-EF4F-91C5-9D3D01E55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7" name="Freeform 20">
                <a:extLst>
                  <a:ext uri="{FF2B5EF4-FFF2-40B4-BE49-F238E27FC236}">
                    <a16:creationId xmlns:a16="http://schemas.microsoft.com/office/drawing/2014/main" id="{3DA70FD9-5A2C-0A4F-8BEB-8BF0783559C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8" name="Freeform 21">
                <a:extLst>
                  <a:ext uri="{FF2B5EF4-FFF2-40B4-BE49-F238E27FC236}">
                    <a16:creationId xmlns:a16="http://schemas.microsoft.com/office/drawing/2014/main" id="{183EB5D5-A78F-CF4F-AA57-18D8F3C392B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4038" name="Freeform 22">
              <a:extLst>
                <a:ext uri="{FF2B5EF4-FFF2-40B4-BE49-F238E27FC236}">
                  <a16:creationId xmlns:a16="http://schemas.microsoft.com/office/drawing/2014/main" id="{15316D67-0253-4145-9719-627D4BC8B1D4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39" name="Freeform 23">
              <a:extLst>
                <a:ext uri="{FF2B5EF4-FFF2-40B4-BE49-F238E27FC236}">
                  <a16:creationId xmlns:a16="http://schemas.microsoft.com/office/drawing/2014/main" id="{181D42FC-891F-ED48-8114-17714B6DA7DE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4034" name="Rectangle 24">
            <a:extLst>
              <a:ext uri="{FF2B5EF4-FFF2-40B4-BE49-F238E27FC236}">
                <a16:creationId xmlns:a16="http://schemas.microsoft.com/office/drawing/2014/main" id="{36CDEE8F-36A5-B043-8842-C38223DCEB08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52951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b)	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Love for other Christians 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in a unified body is one of the most powerful ways to show the world that we are Christ</a:t>
            </a:r>
            <a:r>
              <a:rPr lang="fr-FR" altLang="ja-JP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'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s followers (John 13:34-35).</a:t>
            </a:r>
            <a:endParaRPr lang="en-US" altLang="en-US" sz="5400" b="1"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44035" name="Title 25">
            <a:extLst>
              <a:ext uri="{FF2B5EF4-FFF2-40B4-BE49-F238E27FC236}">
                <a16:creationId xmlns:a16="http://schemas.microsoft.com/office/drawing/2014/main" id="{DF734246-171C-484D-8932-BD2722D70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44036" name="TextBox 26">
            <a:extLst>
              <a:ext uri="{FF2B5EF4-FFF2-40B4-BE49-F238E27FC236}">
                <a16:creationId xmlns:a16="http://schemas.microsoft.com/office/drawing/2014/main" id="{F5702CB0-B660-4D45-AE9C-709F44B0F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1">
            <a:extLst>
              <a:ext uri="{FF2B5EF4-FFF2-40B4-BE49-F238E27FC236}">
                <a16:creationId xmlns:a16="http://schemas.microsoft.com/office/drawing/2014/main" id="{A18E8CCC-6739-3D41-B884-72FA35A085C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45061" name="Group 2">
              <a:extLst>
                <a:ext uri="{FF2B5EF4-FFF2-40B4-BE49-F238E27FC236}">
                  <a16:creationId xmlns:a16="http://schemas.microsoft.com/office/drawing/2014/main" id="{BE333246-CD52-7147-A0DC-3508C033F2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45064" name="Freeform 3">
                <a:extLst>
                  <a:ext uri="{FF2B5EF4-FFF2-40B4-BE49-F238E27FC236}">
                    <a16:creationId xmlns:a16="http://schemas.microsoft.com/office/drawing/2014/main" id="{DBC6C610-EAED-E940-B161-24B27E8A08A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65" name="Freeform 4">
                <a:extLst>
                  <a:ext uri="{FF2B5EF4-FFF2-40B4-BE49-F238E27FC236}">
                    <a16:creationId xmlns:a16="http://schemas.microsoft.com/office/drawing/2014/main" id="{D1265ACC-0FE2-9F4C-A2FE-DA83A1A1A71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66" name="Freeform 5">
                <a:extLst>
                  <a:ext uri="{FF2B5EF4-FFF2-40B4-BE49-F238E27FC236}">
                    <a16:creationId xmlns:a16="http://schemas.microsoft.com/office/drawing/2014/main" id="{41692906-C175-C441-A01D-03C10E9DA9A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67" name="Freeform 6">
                <a:extLst>
                  <a:ext uri="{FF2B5EF4-FFF2-40B4-BE49-F238E27FC236}">
                    <a16:creationId xmlns:a16="http://schemas.microsoft.com/office/drawing/2014/main" id="{EC04AE0A-2449-E64D-964C-C9BEE76F850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68" name="Freeform 7">
                <a:extLst>
                  <a:ext uri="{FF2B5EF4-FFF2-40B4-BE49-F238E27FC236}">
                    <a16:creationId xmlns:a16="http://schemas.microsoft.com/office/drawing/2014/main" id="{28878C4B-A852-A741-9786-CD51CE55DEB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69" name="Freeform 8">
                <a:extLst>
                  <a:ext uri="{FF2B5EF4-FFF2-40B4-BE49-F238E27FC236}">
                    <a16:creationId xmlns:a16="http://schemas.microsoft.com/office/drawing/2014/main" id="{A3C0A248-C50C-EC40-ACB2-BE81395D81D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0" name="Freeform 9">
                <a:extLst>
                  <a:ext uri="{FF2B5EF4-FFF2-40B4-BE49-F238E27FC236}">
                    <a16:creationId xmlns:a16="http://schemas.microsoft.com/office/drawing/2014/main" id="{F0149F04-255A-7546-AA16-D57FE4EE429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1" name="Freeform 10">
                <a:extLst>
                  <a:ext uri="{FF2B5EF4-FFF2-40B4-BE49-F238E27FC236}">
                    <a16:creationId xmlns:a16="http://schemas.microsoft.com/office/drawing/2014/main" id="{B85AAD16-7C2A-DF4B-AD52-06CE15AE33A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2" name="Freeform 11">
                <a:extLst>
                  <a:ext uri="{FF2B5EF4-FFF2-40B4-BE49-F238E27FC236}">
                    <a16:creationId xmlns:a16="http://schemas.microsoft.com/office/drawing/2014/main" id="{7692EF0E-0225-DF46-8CE0-2F969950407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3" name="Freeform 12">
                <a:extLst>
                  <a:ext uri="{FF2B5EF4-FFF2-40B4-BE49-F238E27FC236}">
                    <a16:creationId xmlns:a16="http://schemas.microsoft.com/office/drawing/2014/main" id="{FF324C6B-4919-C140-9E78-A6D4D921066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4" name="Freeform 13">
                <a:extLst>
                  <a:ext uri="{FF2B5EF4-FFF2-40B4-BE49-F238E27FC236}">
                    <a16:creationId xmlns:a16="http://schemas.microsoft.com/office/drawing/2014/main" id="{62ED79E5-FB51-FB4A-B3F1-EBB68625C6E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5" name="Freeform 14">
                <a:extLst>
                  <a:ext uri="{FF2B5EF4-FFF2-40B4-BE49-F238E27FC236}">
                    <a16:creationId xmlns:a16="http://schemas.microsoft.com/office/drawing/2014/main" id="{E786E4AC-251F-BC48-BECD-383699FB114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6" name="Freeform 15">
                <a:extLst>
                  <a:ext uri="{FF2B5EF4-FFF2-40B4-BE49-F238E27FC236}">
                    <a16:creationId xmlns:a16="http://schemas.microsoft.com/office/drawing/2014/main" id="{AEBF0C8B-34B3-A348-9562-6E41E164AC2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7" name="Freeform 16">
                <a:extLst>
                  <a:ext uri="{FF2B5EF4-FFF2-40B4-BE49-F238E27FC236}">
                    <a16:creationId xmlns:a16="http://schemas.microsoft.com/office/drawing/2014/main" id="{6620B2CF-244D-B145-893F-301F84F2B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8" name="Freeform 17">
                <a:extLst>
                  <a:ext uri="{FF2B5EF4-FFF2-40B4-BE49-F238E27FC236}">
                    <a16:creationId xmlns:a16="http://schemas.microsoft.com/office/drawing/2014/main" id="{B9204BD1-73F5-0148-8F1F-91AE1278CB4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79" name="Freeform 18">
                <a:extLst>
                  <a:ext uri="{FF2B5EF4-FFF2-40B4-BE49-F238E27FC236}">
                    <a16:creationId xmlns:a16="http://schemas.microsoft.com/office/drawing/2014/main" id="{76279C06-9B2C-1B43-8FDB-F3592D5C7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80" name="Freeform 19">
                <a:extLst>
                  <a:ext uri="{FF2B5EF4-FFF2-40B4-BE49-F238E27FC236}">
                    <a16:creationId xmlns:a16="http://schemas.microsoft.com/office/drawing/2014/main" id="{C2819C51-0F49-6A4E-80A6-CA78B0B50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81" name="Freeform 20">
                <a:extLst>
                  <a:ext uri="{FF2B5EF4-FFF2-40B4-BE49-F238E27FC236}">
                    <a16:creationId xmlns:a16="http://schemas.microsoft.com/office/drawing/2014/main" id="{E2BB780B-8C51-6F4C-8260-0D044ABA458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82" name="Freeform 21">
                <a:extLst>
                  <a:ext uri="{FF2B5EF4-FFF2-40B4-BE49-F238E27FC236}">
                    <a16:creationId xmlns:a16="http://schemas.microsoft.com/office/drawing/2014/main" id="{D7C68B5D-51EA-F349-A56F-95553A134F1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5062" name="Freeform 22">
              <a:extLst>
                <a:ext uri="{FF2B5EF4-FFF2-40B4-BE49-F238E27FC236}">
                  <a16:creationId xmlns:a16="http://schemas.microsoft.com/office/drawing/2014/main" id="{6D4EE5E2-C876-894B-BF97-350E97EF6870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63" name="Freeform 23">
              <a:extLst>
                <a:ext uri="{FF2B5EF4-FFF2-40B4-BE49-F238E27FC236}">
                  <a16:creationId xmlns:a16="http://schemas.microsoft.com/office/drawing/2014/main" id="{7B92F3A6-BA85-BC44-BF72-DC9EBC10B069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5058" name="Rectangle 24">
            <a:extLst>
              <a:ext uri="{FF2B5EF4-FFF2-40B4-BE49-F238E27FC236}">
                <a16:creationId xmlns:a16="http://schemas.microsoft.com/office/drawing/2014/main" id="{00602942-A043-5840-A91B-1B96B21744A2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52951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c)	Share Christ in ever-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increasing spheres of influence</a:t>
            </a: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, starting at home in your own culture and working outwards (Acts 1:8).</a:t>
            </a:r>
            <a:endParaRPr lang="en-US" altLang="en-US" sz="5400" b="1">
              <a:solidFill>
                <a:srgbClr val="000000"/>
              </a:solidFill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45059" name="Title 25">
            <a:extLst>
              <a:ext uri="{FF2B5EF4-FFF2-40B4-BE49-F238E27FC236}">
                <a16:creationId xmlns:a16="http://schemas.microsoft.com/office/drawing/2014/main" id="{A5DCCC85-D809-0945-AEA5-FA1C4B11F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45060" name="TextBox 26">
            <a:extLst>
              <a:ext uri="{FF2B5EF4-FFF2-40B4-BE49-F238E27FC236}">
                <a16:creationId xmlns:a16="http://schemas.microsoft.com/office/drawing/2014/main" id="{757BA528-5093-014E-A292-1F290640F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2399" y="304801"/>
            <a:ext cx="4648200" cy="9906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Arial" charset="0"/>
                <a:ea typeface="ＭＳ Ｐゴシック" charset="0"/>
                <a:cs typeface="ＭＳ Ｐゴシック" charset="0"/>
              </a:rPr>
              <a:t>使徒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1:8 </a:t>
            </a:r>
            <a:r>
              <a:rPr lang="en-US" altLang="zh-CN" b="1" dirty="0">
                <a:latin typeface="Arial" charset="0"/>
                <a:ea typeface="ＭＳ Ｐゴシック" charset="0"/>
                <a:cs typeface="ＭＳ Ｐゴシック" charset="0"/>
              </a:rPr>
              <a:t>CUVS</a:t>
            </a:r>
            <a:endParaRPr lang="en-US" sz="1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1667" name="Picture 3" descr="Maps and Charts of Israe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179389" y="1524029"/>
            <a:ext cx="4648200" cy="357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1" tIns="45627" rIns="91251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"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但 圣 灵 降 临 在 你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们 身 上 ， 你 们 就 必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得 着 能 力 ， 并 要 在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耶 路 撒 冷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、 犹 太 全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地 ， 和 撒 玛 利 亚 ，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直 到 地 极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， 作 我 的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见 证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.</a:t>
            </a:r>
            <a:r>
              <a:rPr kumimoji="0" lang="ru-RU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"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1957" name="Freeform 5"/>
          <p:cNvSpPr>
            <a:spLocks/>
          </p:cNvSpPr>
          <p:nvPr/>
        </p:nvSpPr>
        <p:spPr bwMode="auto">
          <a:xfrm>
            <a:off x="6384928" y="2635252"/>
            <a:ext cx="2020888" cy="1936750"/>
          </a:xfrm>
          <a:custGeom>
            <a:avLst/>
            <a:gdLst>
              <a:gd name="T0" fmla="*/ 2147483647 w 1273"/>
              <a:gd name="T1" fmla="*/ 2147483647 h 1220"/>
              <a:gd name="T2" fmla="*/ 2147483647 w 1273"/>
              <a:gd name="T3" fmla="*/ 2147483647 h 1220"/>
              <a:gd name="T4" fmla="*/ 2147483647 w 1273"/>
              <a:gd name="T5" fmla="*/ 2147483647 h 1220"/>
              <a:gd name="T6" fmla="*/ 2147483647 w 1273"/>
              <a:gd name="T7" fmla="*/ 2147483647 h 1220"/>
              <a:gd name="T8" fmla="*/ 2147483647 w 1273"/>
              <a:gd name="T9" fmla="*/ 2147483647 h 1220"/>
              <a:gd name="T10" fmla="*/ 2147483647 w 1273"/>
              <a:gd name="T11" fmla="*/ 2147483647 h 1220"/>
              <a:gd name="T12" fmla="*/ 2147483647 w 1273"/>
              <a:gd name="T13" fmla="*/ 2147483647 h 1220"/>
              <a:gd name="T14" fmla="*/ 2147483647 w 1273"/>
              <a:gd name="T15" fmla="*/ 2147483647 h 1220"/>
              <a:gd name="T16" fmla="*/ 2147483647 w 1273"/>
              <a:gd name="T17" fmla="*/ 2147483647 h 1220"/>
              <a:gd name="T18" fmla="*/ 2147483647 w 1273"/>
              <a:gd name="T19" fmla="*/ 2147483647 h 1220"/>
              <a:gd name="T20" fmla="*/ 2147483647 w 1273"/>
              <a:gd name="T21" fmla="*/ 2147483647 h 1220"/>
              <a:gd name="T22" fmla="*/ 2147483647 w 1273"/>
              <a:gd name="T23" fmla="*/ 2147483647 h 1220"/>
              <a:gd name="T24" fmla="*/ 2147483647 w 1273"/>
              <a:gd name="T25" fmla="*/ 2147483647 h 1220"/>
              <a:gd name="T26" fmla="*/ 2147483647 w 1273"/>
              <a:gd name="T27" fmla="*/ 2147483647 h 1220"/>
              <a:gd name="T28" fmla="*/ 2147483647 w 1273"/>
              <a:gd name="T29" fmla="*/ 2147483647 h 1220"/>
              <a:gd name="T30" fmla="*/ 2147483647 w 1273"/>
              <a:gd name="T31" fmla="*/ 2147483647 h 1220"/>
              <a:gd name="T32" fmla="*/ 0 w 1273"/>
              <a:gd name="T33" fmla="*/ 2147483647 h 1220"/>
              <a:gd name="T34" fmla="*/ 2147483647 w 1273"/>
              <a:gd name="T35" fmla="*/ 2147483647 h 1220"/>
              <a:gd name="T36" fmla="*/ 2147483647 w 1273"/>
              <a:gd name="T37" fmla="*/ 2147483647 h 1220"/>
              <a:gd name="T38" fmla="*/ 2147483647 w 1273"/>
              <a:gd name="T39" fmla="*/ 2147483647 h 1220"/>
              <a:gd name="T40" fmla="*/ 2147483647 w 1273"/>
              <a:gd name="T41" fmla="*/ 2147483647 h 1220"/>
              <a:gd name="T42" fmla="*/ 2147483647 w 1273"/>
              <a:gd name="T43" fmla="*/ 2147483647 h 1220"/>
              <a:gd name="T44" fmla="*/ 2147483647 w 1273"/>
              <a:gd name="T45" fmla="*/ 2147483647 h 1220"/>
              <a:gd name="T46" fmla="*/ 2147483647 w 1273"/>
              <a:gd name="T47" fmla="*/ 2147483647 h 1220"/>
              <a:gd name="T48" fmla="*/ 2147483647 w 1273"/>
              <a:gd name="T49" fmla="*/ 2147483647 h 1220"/>
              <a:gd name="T50" fmla="*/ 2147483647 w 1273"/>
              <a:gd name="T51" fmla="*/ 2147483647 h 1220"/>
              <a:gd name="T52" fmla="*/ 2147483647 w 1273"/>
              <a:gd name="T53" fmla="*/ 2147483647 h 1220"/>
              <a:gd name="T54" fmla="*/ 2147483647 w 1273"/>
              <a:gd name="T55" fmla="*/ 2147483647 h 1220"/>
              <a:gd name="T56" fmla="*/ 2147483647 w 1273"/>
              <a:gd name="T57" fmla="*/ 2147483647 h 1220"/>
              <a:gd name="T58" fmla="*/ 2147483647 w 1273"/>
              <a:gd name="T59" fmla="*/ 2147483647 h 1220"/>
              <a:gd name="T60" fmla="*/ 2147483647 w 1273"/>
              <a:gd name="T61" fmla="*/ 2147483647 h 1220"/>
              <a:gd name="T62" fmla="*/ 2147483647 w 1273"/>
              <a:gd name="T63" fmla="*/ 2147483647 h 1220"/>
              <a:gd name="T64" fmla="*/ 2147483647 w 1273"/>
              <a:gd name="T65" fmla="*/ 2147483647 h 12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73"/>
              <a:gd name="T100" fmla="*/ 0 h 1220"/>
              <a:gd name="T101" fmla="*/ 1273 w 1273"/>
              <a:gd name="T102" fmla="*/ 1220 h 12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73" h="1220">
                <a:moveTo>
                  <a:pt x="1178" y="28"/>
                </a:moveTo>
                <a:cubicBezTo>
                  <a:pt x="1123" y="47"/>
                  <a:pt x="1187" y="26"/>
                  <a:pt x="1074" y="43"/>
                </a:cubicBezTo>
                <a:cubicBezTo>
                  <a:pt x="1058" y="45"/>
                  <a:pt x="1045" y="55"/>
                  <a:pt x="1030" y="58"/>
                </a:cubicBezTo>
                <a:cubicBezTo>
                  <a:pt x="961" y="68"/>
                  <a:pt x="821" y="71"/>
                  <a:pt x="778" y="73"/>
                </a:cubicBezTo>
                <a:cubicBezTo>
                  <a:pt x="753" y="76"/>
                  <a:pt x="729" y="88"/>
                  <a:pt x="704" y="88"/>
                </a:cubicBezTo>
                <a:cubicBezTo>
                  <a:pt x="644" y="88"/>
                  <a:pt x="597" y="58"/>
                  <a:pt x="541" y="51"/>
                </a:cubicBezTo>
                <a:cubicBezTo>
                  <a:pt x="511" y="47"/>
                  <a:pt x="481" y="45"/>
                  <a:pt x="452" y="43"/>
                </a:cubicBezTo>
                <a:cubicBezTo>
                  <a:pt x="448" y="32"/>
                  <a:pt x="443" y="0"/>
                  <a:pt x="422" y="6"/>
                </a:cubicBezTo>
                <a:cubicBezTo>
                  <a:pt x="414" y="7"/>
                  <a:pt x="417" y="20"/>
                  <a:pt x="415" y="28"/>
                </a:cubicBezTo>
                <a:cubicBezTo>
                  <a:pt x="406" y="138"/>
                  <a:pt x="392" y="328"/>
                  <a:pt x="311" y="414"/>
                </a:cubicBezTo>
                <a:cubicBezTo>
                  <a:pt x="289" y="481"/>
                  <a:pt x="286" y="577"/>
                  <a:pt x="252" y="636"/>
                </a:cubicBezTo>
                <a:cubicBezTo>
                  <a:pt x="233" y="667"/>
                  <a:pt x="238" y="683"/>
                  <a:pt x="207" y="702"/>
                </a:cubicBezTo>
                <a:cubicBezTo>
                  <a:pt x="190" y="754"/>
                  <a:pt x="216" y="694"/>
                  <a:pt x="163" y="739"/>
                </a:cubicBezTo>
                <a:cubicBezTo>
                  <a:pt x="147" y="751"/>
                  <a:pt x="144" y="774"/>
                  <a:pt x="133" y="791"/>
                </a:cubicBezTo>
                <a:cubicBezTo>
                  <a:pt x="123" y="891"/>
                  <a:pt x="104" y="913"/>
                  <a:pt x="67" y="999"/>
                </a:cubicBezTo>
                <a:cubicBezTo>
                  <a:pt x="55" y="1025"/>
                  <a:pt x="53" y="1048"/>
                  <a:pt x="37" y="1073"/>
                </a:cubicBezTo>
                <a:cubicBezTo>
                  <a:pt x="27" y="1101"/>
                  <a:pt x="10" y="1104"/>
                  <a:pt x="0" y="1132"/>
                </a:cubicBezTo>
                <a:cubicBezTo>
                  <a:pt x="19" y="1220"/>
                  <a:pt x="25" y="1190"/>
                  <a:pt x="141" y="1184"/>
                </a:cubicBezTo>
                <a:cubicBezTo>
                  <a:pt x="310" y="1147"/>
                  <a:pt x="470" y="1165"/>
                  <a:pt x="652" y="1162"/>
                </a:cubicBezTo>
                <a:cubicBezTo>
                  <a:pt x="688" y="1148"/>
                  <a:pt x="724" y="1139"/>
                  <a:pt x="763" y="1132"/>
                </a:cubicBezTo>
                <a:cubicBezTo>
                  <a:pt x="828" y="1137"/>
                  <a:pt x="890" y="1146"/>
                  <a:pt x="956" y="1154"/>
                </a:cubicBezTo>
                <a:cubicBezTo>
                  <a:pt x="1041" y="1177"/>
                  <a:pt x="1128" y="1167"/>
                  <a:pt x="1215" y="1162"/>
                </a:cubicBezTo>
                <a:cubicBezTo>
                  <a:pt x="1235" y="1130"/>
                  <a:pt x="1223" y="1114"/>
                  <a:pt x="1259" y="1102"/>
                </a:cubicBezTo>
                <a:cubicBezTo>
                  <a:pt x="1273" y="1062"/>
                  <a:pt x="1259" y="1024"/>
                  <a:pt x="1237" y="991"/>
                </a:cubicBezTo>
                <a:cubicBezTo>
                  <a:pt x="1228" y="963"/>
                  <a:pt x="1220" y="938"/>
                  <a:pt x="1215" y="910"/>
                </a:cubicBezTo>
                <a:cubicBezTo>
                  <a:pt x="1238" y="852"/>
                  <a:pt x="1254" y="739"/>
                  <a:pt x="1200" y="702"/>
                </a:cubicBezTo>
                <a:cubicBezTo>
                  <a:pt x="1182" y="675"/>
                  <a:pt x="1175" y="666"/>
                  <a:pt x="1185" y="636"/>
                </a:cubicBezTo>
                <a:cubicBezTo>
                  <a:pt x="1178" y="554"/>
                  <a:pt x="1129" y="392"/>
                  <a:pt x="1207" y="339"/>
                </a:cubicBezTo>
                <a:cubicBezTo>
                  <a:pt x="1212" y="323"/>
                  <a:pt x="1227" y="260"/>
                  <a:pt x="1237" y="251"/>
                </a:cubicBezTo>
                <a:cubicBezTo>
                  <a:pt x="1242" y="245"/>
                  <a:pt x="1251" y="245"/>
                  <a:pt x="1259" y="243"/>
                </a:cubicBezTo>
                <a:cubicBezTo>
                  <a:pt x="1256" y="203"/>
                  <a:pt x="1260" y="163"/>
                  <a:pt x="1252" y="125"/>
                </a:cubicBezTo>
                <a:cubicBezTo>
                  <a:pt x="1250" y="117"/>
                  <a:pt x="1236" y="121"/>
                  <a:pt x="1230" y="117"/>
                </a:cubicBezTo>
                <a:cubicBezTo>
                  <a:pt x="1196" y="89"/>
                  <a:pt x="1218" y="55"/>
                  <a:pt x="1178" y="28"/>
                </a:cubicBezTo>
                <a:close/>
              </a:path>
            </a:pathLst>
          </a:custGeom>
          <a:solidFill>
            <a:srgbClr val="00413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51" tIns="45627" rIns="91251" bIns="4562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6858000" y="3276600"/>
            <a:ext cx="1676400" cy="59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51" tIns="45627" rIns="91251" bIns="45627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itchFamily="-112" charset="0"/>
                <a:ea typeface="ＭＳ Ｐゴシック"/>
              </a:rPr>
              <a:t>犹太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itchFamily="-112" charset="0"/>
              <a:ea typeface="ＭＳ Ｐゴシック"/>
            </a:endParaRPr>
          </a:p>
        </p:txBody>
      </p:sp>
      <p:sp>
        <p:nvSpPr>
          <p:cNvPr id="381959" name="Text Box 7"/>
          <p:cNvSpPr txBox="1">
            <a:spLocks noChangeArrowheads="1"/>
          </p:cNvSpPr>
          <p:nvPr/>
        </p:nvSpPr>
        <p:spPr bwMode="auto">
          <a:xfrm>
            <a:off x="4800600" y="228610"/>
            <a:ext cx="2286000" cy="58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51" tIns="45627" rIns="91251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地极</a:t>
            </a:r>
            <a:r>
              <a:rPr kumimoji="0" lang="ru-RU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"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1960" name="Freeform 8"/>
          <p:cNvSpPr>
            <a:spLocks/>
          </p:cNvSpPr>
          <p:nvPr/>
        </p:nvSpPr>
        <p:spPr bwMode="auto">
          <a:xfrm>
            <a:off x="7856566" y="2998792"/>
            <a:ext cx="238125" cy="187325"/>
          </a:xfrm>
          <a:custGeom>
            <a:avLst/>
            <a:gdLst>
              <a:gd name="T0" fmla="*/ 2147483647 w 150"/>
              <a:gd name="T1" fmla="*/ 0 h 118"/>
              <a:gd name="T2" fmla="*/ 2147483647 w 150"/>
              <a:gd name="T3" fmla="*/ 2147483647 h 118"/>
              <a:gd name="T4" fmla="*/ 2147483647 w 150"/>
              <a:gd name="T5" fmla="*/ 2147483647 h 118"/>
              <a:gd name="T6" fmla="*/ 2147483647 w 150"/>
              <a:gd name="T7" fmla="*/ 2147483647 h 118"/>
              <a:gd name="T8" fmla="*/ 2147483647 w 150"/>
              <a:gd name="T9" fmla="*/ 2147483647 h 118"/>
              <a:gd name="T10" fmla="*/ 2147483647 w 150"/>
              <a:gd name="T11" fmla="*/ 2147483647 h 118"/>
              <a:gd name="T12" fmla="*/ 2147483647 w 150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"/>
              <a:gd name="T22" fmla="*/ 0 h 118"/>
              <a:gd name="T23" fmla="*/ 150 w 150"/>
              <a:gd name="T24" fmla="*/ 118 h 1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" h="118">
                <a:moveTo>
                  <a:pt x="110" y="0"/>
                </a:moveTo>
                <a:cubicBezTo>
                  <a:pt x="72" y="5"/>
                  <a:pt x="48" y="11"/>
                  <a:pt x="14" y="22"/>
                </a:cubicBezTo>
                <a:cubicBezTo>
                  <a:pt x="1" y="89"/>
                  <a:pt x="0" y="97"/>
                  <a:pt x="66" y="118"/>
                </a:cubicBezTo>
                <a:cubicBezTo>
                  <a:pt x="88" y="110"/>
                  <a:pt x="109" y="103"/>
                  <a:pt x="132" y="96"/>
                </a:cubicBezTo>
                <a:cubicBezTo>
                  <a:pt x="150" y="68"/>
                  <a:pt x="149" y="50"/>
                  <a:pt x="118" y="29"/>
                </a:cubicBezTo>
                <a:cubicBezTo>
                  <a:pt x="111" y="24"/>
                  <a:pt x="97" y="29"/>
                  <a:pt x="95" y="22"/>
                </a:cubicBezTo>
                <a:cubicBezTo>
                  <a:pt x="92" y="13"/>
                  <a:pt x="105" y="7"/>
                  <a:pt x="110" y="0"/>
                </a:cubicBezTo>
                <a:close/>
              </a:path>
            </a:pathLst>
          </a:custGeom>
          <a:solidFill>
            <a:srgbClr val="FF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51" tIns="45627" rIns="91251" bIns="4562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81961" name="Freeform 9"/>
          <p:cNvSpPr>
            <a:spLocks/>
          </p:cNvSpPr>
          <p:nvPr/>
        </p:nvSpPr>
        <p:spPr bwMode="auto">
          <a:xfrm>
            <a:off x="7015179" y="1171576"/>
            <a:ext cx="1482725" cy="1644650"/>
          </a:xfrm>
          <a:custGeom>
            <a:avLst/>
            <a:gdLst>
              <a:gd name="T0" fmla="*/ 2147483647 w 934"/>
              <a:gd name="T1" fmla="*/ 2147483647 h 1036"/>
              <a:gd name="T2" fmla="*/ 2147483647 w 934"/>
              <a:gd name="T3" fmla="*/ 2147483647 h 1036"/>
              <a:gd name="T4" fmla="*/ 2147483647 w 934"/>
              <a:gd name="T5" fmla="*/ 2147483647 h 1036"/>
              <a:gd name="T6" fmla="*/ 2147483647 w 934"/>
              <a:gd name="T7" fmla="*/ 2147483647 h 1036"/>
              <a:gd name="T8" fmla="*/ 2147483647 w 934"/>
              <a:gd name="T9" fmla="*/ 2147483647 h 1036"/>
              <a:gd name="T10" fmla="*/ 2147483647 w 934"/>
              <a:gd name="T11" fmla="*/ 2147483647 h 1036"/>
              <a:gd name="T12" fmla="*/ 2147483647 w 934"/>
              <a:gd name="T13" fmla="*/ 2147483647 h 1036"/>
              <a:gd name="T14" fmla="*/ 2147483647 w 934"/>
              <a:gd name="T15" fmla="*/ 2147483647 h 1036"/>
              <a:gd name="T16" fmla="*/ 2147483647 w 934"/>
              <a:gd name="T17" fmla="*/ 2147483647 h 1036"/>
              <a:gd name="T18" fmla="*/ 2147483647 w 934"/>
              <a:gd name="T19" fmla="*/ 2147483647 h 1036"/>
              <a:gd name="T20" fmla="*/ 2147483647 w 934"/>
              <a:gd name="T21" fmla="*/ 2147483647 h 1036"/>
              <a:gd name="T22" fmla="*/ 2147483647 w 934"/>
              <a:gd name="T23" fmla="*/ 2147483647 h 1036"/>
              <a:gd name="T24" fmla="*/ 2147483647 w 934"/>
              <a:gd name="T25" fmla="*/ 2147483647 h 1036"/>
              <a:gd name="T26" fmla="*/ 2147483647 w 934"/>
              <a:gd name="T27" fmla="*/ 2147483647 h 1036"/>
              <a:gd name="T28" fmla="*/ 2147483647 w 934"/>
              <a:gd name="T29" fmla="*/ 2147483647 h 1036"/>
              <a:gd name="T30" fmla="*/ 2147483647 w 934"/>
              <a:gd name="T31" fmla="*/ 2147483647 h 1036"/>
              <a:gd name="T32" fmla="*/ 2147483647 w 934"/>
              <a:gd name="T33" fmla="*/ 2147483647 h 1036"/>
              <a:gd name="T34" fmla="*/ 2147483647 w 934"/>
              <a:gd name="T35" fmla="*/ 2147483647 h 1036"/>
              <a:gd name="T36" fmla="*/ 2147483647 w 934"/>
              <a:gd name="T37" fmla="*/ 2147483647 h 1036"/>
              <a:gd name="T38" fmla="*/ 2147483647 w 934"/>
              <a:gd name="T39" fmla="*/ 2147483647 h 1036"/>
              <a:gd name="T40" fmla="*/ 2147483647 w 934"/>
              <a:gd name="T41" fmla="*/ 2147483647 h 1036"/>
              <a:gd name="T42" fmla="*/ 2147483647 w 934"/>
              <a:gd name="T43" fmla="*/ 2147483647 h 10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4"/>
              <a:gd name="T67" fmla="*/ 0 h 1036"/>
              <a:gd name="T68" fmla="*/ 934 w 934"/>
              <a:gd name="T69" fmla="*/ 1036 h 10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4" h="1036">
                <a:moveTo>
                  <a:pt x="759" y="180"/>
                </a:moveTo>
                <a:cubicBezTo>
                  <a:pt x="694" y="244"/>
                  <a:pt x="575" y="205"/>
                  <a:pt x="499" y="203"/>
                </a:cubicBezTo>
                <a:cubicBezTo>
                  <a:pt x="459" y="171"/>
                  <a:pt x="424" y="140"/>
                  <a:pt x="381" y="114"/>
                </a:cubicBezTo>
                <a:cubicBezTo>
                  <a:pt x="365" y="104"/>
                  <a:pt x="336" y="84"/>
                  <a:pt x="336" y="84"/>
                </a:cubicBezTo>
                <a:cubicBezTo>
                  <a:pt x="282" y="0"/>
                  <a:pt x="160" y="103"/>
                  <a:pt x="92" y="32"/>
                </a:cubicBezTo>
                <a:cubicBezTo>
                  <a:pt x="82" y="34"/>
                  <a:pt x="68" y="31"/>
                  <a:pt x="62" y="40"/>
                </a:cubicBezTo>
                <a:cubicBezTo>
                  <a:pt x="57" y="46"/>
                  <a:pt x="69" y="54"/>
                  <a:pt x="70" y="62"/>
                </a:cubicBezTo>
                <a:cubicBezTo>
                  <a:pt x="74" y="116"/>
                  <a:pt x="74" y="170"/>
                  <a:pt x="77" y="225"/>
                </a:cubicBezTo>
                <a:cubicBezTo>
                  <a:pt x="72" y="295"/>
                  <a:pt x="73" y="329"/>
                  <a:pt x="55" y="388"/>
                </a:cubicBezTo>
                <a:cubicBezTo>
                  <a:pt x="52" y="412"/>
                  <a:pt x="49" y="437"/>
                  <a:pt x="48" y="462"/>
                </a:cubicBezTo>
                <a:cubicBezTo>
                  <a:pt x="44" y="540"/>
                  <a:pt x="46" y="620"/>
                  <a:pt x="40" y="699"/>
                </a:cubicBezTo>
                <a:cubicBezTo>
                  <a:pt x="37" y="723"/>
                  <a:pt x="10" y="787"/>
                  <a:pt x="3" y="817"/>
                </a:cubicBezTo>
                <a:cubicBezTo>
                  <a:pt x="5" y="851"/>
                  <a:pt x="0" y="887"/>
                  <a:pt x="10" y="921"/>
                </a:cubicBezTo>
                <a:cubicBezTo>
                  <a:pt x="13" y="932"/>
                  <a:pt x="33" y="932"/>
                  <a:pt x="40" y="943"/>
                </a:cubicBezTo>
                <a:cubicBezTo>
                  <a:pt x="48" y="956"/>
                  <a:pt x="39" y="987"/>
                  <a:pt x="55" y="988"/>
                </a:cubicBezTo>
                <a:cubicBezTo>
                  <a:pt x="151" y="993"/>
                  <a:pt x="247" y="998"/>
                  <a:pt x="344" y="1003"/>
                </a:cubicBezTo>
                <a:cubicBezTo>
                  <a:pt x="934" y="991"/>
                  <a:pt x="624" y="1036"/>
                  <a:pt x="825" y="973"/>
                </a:cubicBezTo>
                <a:cubicBezTo>
                  <a:pt x="851" y="899"/>
                  <a:pt x="854" y="752"/>
                  <a:pt x="833" y="669"/>
                </a:cubicBezTo>
                <a:cubicBezTo>
                  <a:pt x="830" y="660"/>
                  <a:pt x="817" y="659"/>
                  <a:pt x="810" y="654"/>
                </a:cubicBezTo>
                <a:cubicBezTo>
                  <a:pt x="756" y="563"/>
                  <a:pt x="839" y="412"/>
                  <a:pt x="751" y="380"/>
                </a:cubicBezTo>
                <a:cubicBezTo>
                  <a:pt x="723" y="339"/>
                  <a:pt x="727" y="308"/>
                  <a:pt x="744" y="262"/>
                </a:cubicBezTo>
                <a:cubicBezTo>
                  <a:pt x="731" y="213"/>
                  <a:pt x="731" y="241"/>
                  <a:pt x="759" y="18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51" tIns="45627" rIns="91251" bIns="4562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81962" name="Text Box 10"/>
          <p:cNvSpPr txBox="1">
            <a:spLocks noChangeArrowheads="1"/>
          </p:cNvSpPr>
          <p:nvPr/>
        </p:nvSpPr>
        <p:spPr bwMode="auto">
          <a:xfrm>
            <a:off x="6629400" y="1981201"/>
            <a:ext cx="1828800" cy="5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51" tIns="45627" rIns="91251" bIns="45627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itchFamily="-112" charset="0"/>
                <a:ea typeface="ＭＳ Ｐゴシック"/>
              </a:rPr>
              <a:t>撒玛利亚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itchFamily="-112" charset="0"/>
              <a:ea typeface="ＭＳ Ｐゴシック"/>
            </a:endParaRPr>
          </a:p>
        </p:txBody>
      </p:sp>
      <p:sp>
        <p:nvSpPr>
          <p:cNvPr id="381963" name="Text Box 11"/>
          <p:cNvSpPr txBox="1">
            <a:spLocks noChangeArrowheads="1"/>
          </p:cNvSpPr>
          <p:nvPr/>
        </p:nvSpPr>
        <p:spPr bwMode="auto">
          <a:xfrm>
            <a:off x="5715000" y="2628900"/>
            <a:ext cx="2667000" cy="59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51" tIns="45627" rIns="91251" bIns="45627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itchFamily="-112" charset="0"/>
                <a:ea typeface="ＭＳ Ｐゴシック"/>
              </a:rPr>
              <a:t>耶路撒冷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8000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itchFamily="-112" charset="0"/>
              <a:ea typeface="ＭＳ Ｐゴシック"/>
            </a:endParaRPr>
          </a:p>
        </p:txBody>
      </p:sp>
      <p:sp>
        <p:nvSpPr>
          <p:cNvPr id="381964" name="AutoShape 12"/>
          <p:cNvSpPr>
            <a:spLocks noChangeArrowheads="1"/>
          </p:cNvSpPr>
          <p:nvPr/>
        </p:nvSpPr>
        <p:spPr bwMode="auto">
          <a:xfrm rot="-2232108">
            <a:off x="6369050" y="898525"/>
            <a:ext cx="11430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51" tIns="45627" rIns="91251" bIns="4562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7580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7" grpId="0" animBg="1"/>
      <p:bldP spid="381958" grpId="0" build="p" autoUpdateAnimBg="0"/>
      <p:bldP spid="381959" grpId="0" build="allAtOnce"/>
      <p:bldP spid="381960" grpId="0" animBg="1"/>
      <p:bldP spid="381961" grpId="0" animBg="1"/>
      <p:bldP spid="381962" grpId="0" build="p" autoUpdateAnimBg="0"/>
      <p:bldP spid="381963" grpId="0" build="p" autoUpdateAnimBg="0"/>
      <p:bldP spid="3819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1">
            <a:extLst>
              <a:ext uri="{FF2B5EF4-FFF2-40B4-BE49-F238E27FC236}">
                <a16:creationId xmlns:a16="http://schemas.microsoft.com/office/drawing/2014/main" id="{5417E417-D35D-9147-8305-81D27DABBF3B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48131" name="Group 2">
              <a:extLst>
                <a:ext uri="{FF2B5EF4-FFF2-40B4-BE49-F238E27FC236}">
                  <a16:creationId xmlns:a16="http://schemas.microsoft.com/office/drawing/2014/main" id="{9FD753F6-0287-7E49-A834-DA8D855994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48134" name="Freeform 3">
                <a:extLst>
                  <a:ext uri="{FF2B5EF4-FFF2-40B4-BE49-F238E27FC236}">
                    <a16:creationId xmlns:a16="http://schemas.microsoft.com/office/drawing/2014/main" id="{29E4A150-35C4-E245-8B92-73A4CA2876B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35" name="Freeform 4">
                <a:extLst>
                  <a:ext uri="{FF2B5EF4-FFF2-40B4-BE49-F238E27FC236}">
                    <a16:creationId xmlns:a16="http://schemas.microsoft.com/office/drawing/2014/main" id="{109923B5-0050-BD46-AF70-12686EECE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36" name="Freeform 5">
                <a:extLst>
                  <a:ext uri="{FF2B5EF4-FFF2-40B4-BE49-F238E27FC236}">
                    <a16:creationId xmlns:a16="http://schemas.microsoft.com/office/drawing/2014/main" id="{E87C6F96-99AD-4448-BF9B-BFD8DD2B018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37" name="Freeform 6">
                <a:extLst>
                  <a:ext uri="{FF2B5EF4-FFF2-40B4-BE49-F238E27FC236}">
                    <a16:creationId xmlns:a16="http://schemas.microsoft.com/office/drawing/2014/main" id="{ED39B708-0476-BF48-A44C-36212E13388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38" name="Freeform 7">
                <a:extLst>
                  <a:ext uri="{FF2B5EF4-FFF2-40B4-BE49-F238E27FC236}">
                    <a16:creationId xmlns:a16="http://schemas.microsoft.com/office/drawing/2014/main" id="{72070D1B-665C-7741-A38D-FA8C05C0B49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39" name="Freeform 8">
                <a:extLst>
                  <a:ext uri="{FF2B5EF4-FFF2-40B4-BE49-F238E27FC236}">
                    <a16:creationId xmlns:a16="http://schemas.microsoft.com/office/drawing/2014/main" id="{EA3132F3-1FB7-4A48-AD06-68978105AED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0" name="Freeform 9">
                <a:extLst>
                  <a:ext uri="{FF2B5EF4-FFF2-40B4-BE49-F238E27FC236}">
                    <a16:creationId xmlns:a16="http://schemas.microsoft.com/office/drawing/2014/main" id="{F727240B-34DE-9947-ADCA-BBCB66FC761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1" name="Freeform 10">
                <a:extLst>
                  <a:ext uri="{FF2B5EF4-FFF2-40B4-BE49-F238E27FC236}">
                    <a16:creationId xmlns:a16="http://schemas.microsoft.com/office/drawing/2014/main" id="{EA6A8D4F-134A-1E47-85DA-3EA83C75E90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2" name="Freeform 11">
                <a:extLst>
                  <a:ext uri="{FF2B5EF4-FFF2-40B4-BE49-F238E27FC236}">
                    <a16:creationId xmlns:a16="http://schemas.microsoft.com/office/drawing/2014/main" id="{2CF2E005-414D-D34F-9199-9AEAA529E56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3" name="Freeform 12">
                <a:extLst>
                  <a:ext uri="{FF2B5EF4-FFF2-40B4-BE49-F238E27FC236}">
                    <a16:creationId xmlns:a16="http://schemas.microsoft.com/office/drawing/2014/main" id="{09BEDA66-F9EA-3545-995F-81F50CC15BB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4" name="Freeform 13">
                <a:extLst>
                  <a:ext uri="{FF2B5EF4-FFF2-40B4-BE49-F238E27FC236}">
                    <a16:creationId xmlns:a16="http://schemas.microsoft.com/office/drawing/2014/main" id="{A63B9DAF-9061-A04A-8DD1-FE4B8194583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5" name="Freeform 14">
                <a:extLst>
                  <a:ext uri="{FF2B5EF4-FFF2-40B4-BE49-F238E27FC236}">
                    <a16:creationId xmlns:a16="http://schemas.microsoft.com/office/drawing/2014/main" id="{54B13F3E-5C7B-2447-A10D-B62AA1B97C1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6" name="Freeform 15">
                <a:extLst>
                  <a:ext uri="{FF2B5EF4-FFF2-40B4-BE49-F238E27FC236}">
                    <a16:creationId xmlns:a16="http://schemas.microsoft.com/office/drawing/2014/main" id="{B546CC23-39EC-894B-B4D7-34366C14235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7" name="Freeform 16">
                <a:extLst>
                  <a:ext uri="{FF2B5EF4-FFF2-40B4-BE49-F238E27FC236}">
                    <a16:creationId xmlns:a16="http://schemas.microsoft.com/office/drawing/2014/main" id="{6F4DBDA4-D052-7343-BFF5-EF4272E6CF1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8" name="Freeform 17">
                <a:extLst>
                  <a:ext uri="{FF2B5EF4-FFF2-40B4-BE49-F238E27FC236}">
                    <a16:creationId xmlns:a16="http://schemas.microsoft.com/office/drawing/2014/main" id="{569B2336-B93F-854E-A8E8-1482D102DDF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49" name="Freeform 18">
                <a:extLst>
                  <a:ext uri="{FF2B5EF4-FFF2-40B4-BE49-F238E27FC236}">
                    <a16:creationId xmlns:a16="http://schemas.microsoft.com/office/drawing/2014/main" id="{FAF54782-2562-4D49-BEF7-64E16655E69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50" name="Freeform 19">
                <a:extLst>
                  <a:ext uri="{FF2B5EF4-FFF2-40B4-BE49-F238E27FC236}">
                    <a16:creationId xmlns:a16="http://schemas.microsoft.com/office/drawing/2014/main" id="{7F079307-4A61-6E40-9F63-5EA7D61B9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51" name="Freeform 20">
                <a:extLst>
                  <a:ext uri="{FF2B5EF4-FFF2-40B4-BE49-F238E27FC236}">
                    <a16:creationId xmlns:a16="http://schemas.microsoft.com/office/drawing/2014/main" id="{D45C144B-B8C4-7546-8404-3FBB815AEE2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152" name="Freeform 21">
                <a:extLst>
                  <a:ext uri="{FF2B5EF4-FFF2-40B4-BE49-F238E27FC236}">
                    <a16:creationId xmlns:a16="http://schemas.microsoft.com/office/drawing/2014/main" id="{BE15DB10-0C31-E743-A963-92266C2D3C9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8132" name="Freeform 22">
              <a:extLst>
                <a:ext uri="{FF2B5EF4-FFF2-40B4-BE49-F238E27FC236}">
                  <a16:creationId xmlns:a16="http://schemas.microsoft.com/office/drawing/2014/main" id="{2236682E-E624-1448-9046-03C01002F239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33" name="Freeform 23">
              <a:extLst>
                <a:ext uri="{FF2B5EF4-FFF2-40B4-BE49-F238E27FC236}">
                  <a16:creationId xmlns:a16="http://schemas.microsoft.com/office/drawing/2014/main" id="{5FBCAA18-53D5-A44B-B131-1B9FE9A22F4C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8130" name="Rectangle 24">
            <a:extLst>
              <a:ext uri="{FF2B5EF4-FFF2-40B4-BE49-F238E27FC236}">
                <a16:creationId xmlns:a16="http://schemas.microsoft.com/office/drawing/2014/main" id="{2346A244-03BF-2444-B96A-4D3614DA1C7D}"/>
              </a:ext>
            </a:extLst>
          </p:cNvPr>
          <p:cNvSpPr>
            <a:spLocks/>
          </p:cNvSpPr>
          <p:nvPr/>
        </p:nvSpPr>
        <p:spPr bwMode="auto">
          <a:xfrm>
            <a:off x="1371600" y="609600"/>
            <a:ext cx="71755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OUR VISION: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 Bold" charset="0"/>
                <a:ea typeface="ＭＳ Ｐゴシック" panose="020B0600070205080204" pitchFamily="34" charset="-128"/>
                <a:sym typeface="Times New Roman Bold" charset="0"/>
              </a:rPr>
              <a:t>Making Disciples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 Bold" charset="0"/>
                <a:ea typeface="ＭＳ Ｐゴシック" panose="020B0600070205080204" pitchFamily="34" charset="-128"/>
                <a:sym typeface="Times New Roman Bold" charset="0"/>
              </a:rPr>
              <a:t>locally, regionally and globally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The Prophecy: Acts 1:8</a:t>
            </a:r>
          </a:p>
          <a:p>
            <a:pPr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3366CC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"But you will receive power when the Holy Spirit comes on you; and you will be my witnesses in Jerusalem, and in all Judea and Samaria, and to the ends of the earth."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1">
            <a:extLst>
              <a:ext uri="{FF2B5EF4-FFF2-40B4-BE49-F238E27FC236}">
                <a16:creationId xmlns:a16="http://schemas.microsoft.com/office/drawing/2014/main" id="{EF817519-147A-F140-BADA-99F1C268DB2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49161" name="Group 2">
              <a:extLst>
                <a:ext uri="{FF2B5EF4-FFF2-40B4-BE49-F238E27FC236}">
                  <a16:creationId xmlns:a16="http://schemas.microsoft.com/office/drawing/2014/main" id="{AF4CAC37-508D-2740-A6B9-198CFB0DEB3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49164" name="Freeform 3">
                <a:extLst>
                  <a:ext uri="{FF2B5EF4-FFF2-40B4-BE49-F238E27FC236}">
                    <a16:creationId xmlns:a16="http://schemas.microsoft.com/office/drawing/2014/main" id="{FA918AE8-C6DA-DD42-BD99-A681BBFF40F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65" name="Freeform 4">
                <a:extLst>
                  <a:ext uri="{FF2B5EF4-FFF2-40B4-BE49-F238E27FC236}">
                    <a16:creationId xmlns:a16="http://schemas.microsoft.com/office/drawing/2014/main" id="{CACE2630-A522-8A4D-9043-49F7AB59161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66" name="Freeform 5">
                <a:extLst>
                  <a:ext uri="{FF2B5EF4-FFF2-40B4-BE49-F238E27FC236}">
                    <a16:creationId xmlns:a16="http://schemas.microsoft.com/office/drawing/2014/main" id="{4D028445-47DC-234D-A6C8-FDF69584A0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67" name="Freeform 6">
                <a:extLst>
                  <a:ext uri="{FF2B5EF4-FFF2-40B4-BE49-F238E27FC236}">
                    <a16:creationId xmlns:a16="http://schemas.microsoft.com/office/drawing/2014/main" id="{C9C9A506-876A-9C43-9DC0-87F319940A9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68" name="Freeform 7">
                <a:extLst>
                  <a:ext uri="{FF2B5EF4-FFF2-40B4-BE49-F238E27FC236}">
                    <a16:creationId xmlns:a16="http://schemas.microsoft.com/office/drawing/2014/main" id="{5A53CE4B-C841-574C-91EE-FE78FD1D2D0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69" name="Freeform 8">
                <a:extLst>
                  <a:ext uri="{FF2B5EF4-FFF2-40B4-BE49-F238E27FC236}">
                    <a16:creationId xmlns:a16="http://schemas.microsoft.com/office/drawing/2014/main" id="{07DAAA14-5916-BD42-BF5A-D27513FFABF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0" name="Freeform 9">
                <a:extLst>
                  <a:ext uri="{FF2B5EF4-FFF2-40B4-BE49-F238E27FC236}">
                    <a16:creationId xmlns:a16="http://schemas.microsoft.com/office/drawing/2014/main" id="{0F45AF64-24DA-2344-BE82-F32C6923C8A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1" name="Freeform 10">
                <a:extLst>
                  <a:ext uri="{FF2B5EF4-FFF2-40B4-BE49-F238E27FC236}">
                    <a16:creationId xmlns:a16="http://schemas.microsoft.com/office/drawing/2014/main" id="{C89A4E1A-437D-3A40-8CB8-6D660179EC5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2" name="Freeform 11">
                <a:extLst>
                  <a:ext uri="{FF2B5EF4-FFF2-40B4-BE49-F238E27FC236}">
                    <a16:creationId xmlns:a16="http://schemas.microsoft.com/office/drawing/2014/main" id="{8F8458FA-6CE0-D949-A4E7-CC3026F7875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3" name="Freeform 12">
                <a:extLst>
                  <a:ext uri="{FF2B5EF4-FFF2-40B4-BE49-F238E27FC236}">
                    <a16:creationId xmlns:a16="http://schemas.microsoft.com/office/drawing/2014/main" id="{EB8BA6F0-D3A1-DA43-8020-0F41E3498F3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4" name="Freeform 13">
                <a:extLst>
                  <a:ext uri="{FF2B5EF4-FFF2-40B4-BE49-F238E27FC236}">
                    <a16:creationId xmlns:a16="http://schemas.microsoft.com/office/drawing/2014/main" id="{A02E33DD-7F02-F64A-A4D0-AC184735952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5" name="Freeform 14">
                <a:extLst>
                  <a:ext uri="{FF2B5EF4-FFF2-40B4-BE49-F238E27FC236}">
                    <a16:creationId xmlns:a16="http://schemas.microsoft.com/office/drawing/2014/main" id="{11897AE5-CE86-F945-81BA-15A0430E609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6" name="Freeform 15">
                <a:extLst>
                  <a:ext uri="{FF2B5EF4-FFF2-40B4-BE49-F238E27FC236}">
                    <a16:creationId xmlns:a16="http://schemas.microsoft.com/office/drawing/2014/main" id="{E3C6F882-1E02-B840-B56F-D8CCDB04F78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7" name="Freeform 16">
                <a:extLst>
                  <a:ext uri="{FF2B5EF4-FFF2-40B4-BE49-F238E27FC236}">
                    <a16:creationId xmlns:a16="http://schemas.microsoft.com/office/drawing/2014/main" id="{F07FCA04-194C-104F-8304-01B99137D3E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8" name="Freeform 17">
                <a:extLst>
                  <a:ext uri="{FF2B5EF4-FFF2-40B4-BE49-F238E27FC236}">
                    <a16:creationId xmlns:a16="http://schemas.microsoft.com/office/drawing/2014/main" id="{1E1FB93C-A573-B348-8A1E-5D316FAEE18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79" name="Freeform 18">
                <a:extLst>
                  <a:ext uri="{FF2B5EF4-FFF2-40B4-BE49-F238E27FC236}">
                    <a16:creationId xmlns:a16="http://schemas.microsoft.com/office/drawing/2014/main" id="{24C80AE3-D27E-AF47-94BD-3EED6FEED59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80" name="Freeform 19">
                <a:extLst>
                  <a:ext uri="{FF2B5EF4-FFF2-40B4-BE49-F238E27FC236}">
                    <a16:creationId xmlns:a16="http://schemas.microsoft.com/office/drawing/2014/main" id="{8B795E94-C28C-E549-AFFE-062C46769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81" name="Freeform 20">
                <a:extLst>
                  <a:ext uri="{FF2B5EF4-FFF2-40B4-BE49-F238E27FC236}">
                    <a16:creationId xmlns:a16="http://schemas.microsoft.com/office/drawing/2014/main" id="{CCB50D89-C85B-3C48-BEB0-B96BB36A614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82" name="Freeform 21">
                <a:extLst>
                  <a:ext uri="{FF2B5EF4-FFF2-40B4-BE49-F238E27FC236}">
                    <a16:creationId xmlns:a16="http://schemas.microsoft.com/office/drawing/2014/main" id="{17725E21-C672-0749-A974-2FA7F43954E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9162" name="Freeform 22">
              <a:extLst>
                <a:ext uri="{FF2B5EF4-FFF2-40B4-BE49-F238E27FC236}">
                  <a16:creationId xmlns:a16="http://schemas.microsoft.com/office/drawing/2014/main" id="{C81A48D6-BEEE-F248-894E-C7E2E0B2769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3" name="Freeform 23">
              <a:extLst>
                <a:ext uri="{FF2B5EF4-FFF2-40B4-BE49-F238E27FC236}">
                  <a16:creationId xmlns:a16="http://schemas.microsoft.com/office/drawing/2014/main" id="{945358CF-6359-4845-8F2E-764A876A0ADB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9154" name="Rectangle 24">
            <a:extLst>
              <a:ext uri="{FF2B5EF4-FFF2-40B4-BE49-F238E27FC236}">
                <a16:creationId xmlns:a16="http://schemas.microsoft.com/office/drawing/2014/main" id="{E995F657-CA39-E64E-A43F-A61849BFE248}"/>
              </a:ext>
            </a:extLst>
          </p:cNvPr>
          <p:cNvSpPr>
            <a:spLocks/>
          </p:cNvSpPr>
          <p:nvPr/>
        </p:nvSpPr>
        <p:spPr bwMode="auto">
          <a:xfrm>
            <a:off x="1295400" y="609600"/>
            <a:ext cx="72517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OUR VISION: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 Bold" charset="0"/>
              </a:rPr>
              <a:t>Making Disciples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 Bold" charset="0"/>
              </a:rPr>
              <a:t>locally, regionally and globally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The Prophecy: Acts 1:8</a:t>
            </a:r>
          </a:p>
          <a:p>
            <a:pPr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3366CC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"But you will receive power when the Holy Spirit comes on you; and you will be my witnesses in Jerusalem, and in all Judea and Samaria, and to the ends of the earth."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49155" name="Oval 25">
            <a:extLst>
              <a:ext uri="{FF2B5EF4-FFF2-40B4-BE49-F238E27FC236}">
                <a16:creationId xmlns:a16="http://schemas.microsoft.com/office/drawing/2014/main" id="{659F7FD8-BB03-2C40-8093-F643300B7C48}"/>
              </a:ext>
            </a:extLst>
          </p:cNvPr>
          <p:cNvSpPr>
            <a:spLocks/>
          </p:cNvSpPr>
          <p:nvPr/>
        </p:nvSpPr>
        <p:spPr bwMode="auto">
          <a:xfrm>
            <a:off x="4724400" y="4876800"/>
            <a:ext cx="21336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  <a:sym typeface="Times New Roman" panose="02020603050405020304" pitchFamily="18" charset="0"/>
            </a:endParaRPr>
          </a:p>
        </p:txBody>
      </p:sp>
      <p:sp>
        <p:nvSpPr>
          <p:cNvPr id="49156" name="Oval 26">
            <a:extLst>
              <a:ext uri="{FF2B5EF4-FFF2-40B4-BE49-F238E27FC236}">
                <a16:creationId xmlns:a16="http://schemas.microsoft.com/office/drawing/2014/main" id="{51B7D844-0A67-F246-9BE4-69BFFE6A964F}"/>
              </a:ext>
            </a:extLst>
          </p:cNvPr>
          <p:cNvSpPr>
            <a:spLocks/>
          </p:cNvSpPr>
          <p:nvPr/>
        </p:nvSpPr>
        <p:spPr bwMode="auto">
          <a:xfrm>
            <a:off x="1077913" y="5257800"/>
            <a:ext cx="3659187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  <a:sym typeface="Times New Roman" panose="02020603050405020304" pitchFamily="18" charset="0"/>
            </a:endParaRPr>
          </a:p>
        </p:txBody>
      </p:sp>
      <p:sp>
        <p:nvSpPr>
          <p:cNvPr id="49157" name="Oval 27">
            <a:extLst>
              <a:ext uri="{FF2B5EF4-FFF2-40B4-BE49-F238E27FC236}">
                <a16:creationId xmlns:a16="http://schemas.microsoft.com/office/drawing/2014/main" id="{4BCF05C1-BDF2-6241-9CE3-FD7864D8FD6A}"/>
              </a:ext>
            </a:extLst>
          </p:cNvPr>
          <p:cNvSpPr>
            <a:spLocks/>
          </p:cNvSpPr>
          <p:nvPr/>
        </p:nvSpPr>
        <p:spPr bwMode="auto">
          <a:xfrm>
            <a:off x="6794500" y="5334000"/>
            <a:ext cx="9906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  <a:sym typeface="Times New Roman" panose="02020603050405020304" pitchFamily="18" charset="0"/>
            </a:endParaRPr>
          </a:p>
        </p:txBody>
      </p:sp>
      <p:sp>
        <p:nvSpPr>
          <p:cNvPr id="49158" name="Line 28">
            <a:extLst>
              <a:ext uri="{FF2B5EF4-FFF2-40B4-BE49-F238E27FC236}">
                <a16:creationId xmlns:a16="http://schemas.microsoft.com/office/drawing/2014/main" id="{1F5715B0-6995-944E-9338-014CF8EEFEC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730500" y="2617788"/>
            <a:ext cx="2527300" cy="2309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9" name="Line 29">
            <a:extLst>
              <a:ext uri="{FF2B5EF4-FFF2-40B4-BE49-F238E27FC236}">
                <a16:creationId xmlns:a16="http://schemas.microsoft.com/office/drawing/2014/main" id="{65129BCC-0A54-B042-A483-D1B70A1BD6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0800" y="2705100"/>
            <a:ext cx="15240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Line 30">
            <a:extLst>
              <a:ext uri="{FF2B5EF4-FFF2-40B4-BE49-F238E27FC236}">
                <a16:creationId xmlns:a16="http://schemas.microsoft.com/office/drawing/2014/main" id="{71656EA0-390A-974D-AE96-D8A686E095E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794500" y="2643188"/>
            <a:ext cx="825500" cy="277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C0C0C0"/>
            </a:gs>
            <a:gs pos="100000">
              <a:srgbClr val="59595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>
            <a:extLst>
              <a:ext uri="{FF2B5EF4-FFF2-40B4-BE49-F238E27FC236}">
                <a16:creationId xmlns:a16="http://schemas.microsoft.com/office/drawing/2014/main" id="{0F1A10B9-B846-264A-8112-673BB66A930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477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Oval 2">
            <a:extLst>
              <a:ext uri="{FF2B5EF4-FFF2-40B4-BE49-F238E27FC236}">
                <a16:creationId xmlns:a16="http://schemas.microsoft.com/office/drawing/2014/main" id="{94C904BF-CB7C-6D46-9847-0165096E5C0A}"/>
              </a:ext>
            </a:extLst>
          </p:cNvPr>
          <p:cNvSpPr>
            <a:spLocks/>
          </p:cNvSpPr>
          <p:nvPr/>
        </p:nvSpPr>
        <p:spPr bwMode="auto">
          <a:xfrm>
            <a:off x="1524000" y="533400"/>
            <a:ext cx="6477000" cy="6019800"/>
          </a:xfrm>
          <a:prstGeom prst="ellipse">
            <a:avLst/>
          </a:prstGeom>
          <a:solidFill>
            <a:srgbClr val="0C059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  <a:cs typeface="ヒラギノ角ゴ ProN W3" panose="020B0300000000000000" pitchFamily="34" charset="-128"/>
              <a:sym typeface="Times New Roman" panose="02020603050405020304" pitchFamily="18" charset="0"/>
            </a:endParaRPr>
          </a:p>
        </p:txBody>
      </p:sp>
      <p:sp>
        <p:nvSpPr>
          <p:cNvPr id="58371" name="Oval 3">
            <a:extLst>
              <a:ext uri="{FF2B5EF4-FFF2-40B4-BE49-F238E27FC236}">
                <a16:creationId xmlns:a16="http://schemas.microsoft.com/office/drawing/2014/main" id="{688F4B63-26B9-A54C-8304-5DED27D478B3}"/>
              </a:ext>
            </a:extLst>
          </p:cNvPr>
          <p:cNvSpPr>
            <a:spLocks/>
          </p:cNvSpPr>
          <p:nvPr/>
        </p:nvSpPr>
        <p:spPr bwMode="auto">
          <a:xfrm>
            <a:off x="2667000" y="1447800"/>
            <a:ext cx="4267200" cy="419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  <a:cs typeface="ヒラギノ角ゴ ProN W3" panose="020B0300000000000000" pitchFamily="34" charset="-128"/>
              <a:sym typeface="Times New Roman" panose="02020603050405020304" pitchFamily="18" charset="0"/>
            </a:endParaRPr>
          </a:p>
        </p:txBody>
      </p:sp>
      <p:sp>
        <p:nvSpPr>
          <p:cNvPr id="58372" name="Oval 4">
            <a:extLst>
              <a:ext uri="{FF2B5EF4-FFF2-40B4-BE49-F238E27FC236}">
                <a16:creationId xmlns:a16="http://schemas.microsoft.com/office/drawing/2014/main" id="{FB92571E-A017-B147-B2E2-69CB06918BDB}"/>
              </a:ext>
            </a:extLst>
          </p:cNvPr>
          <p:cNvSpPr>
            <a:spLocks/>
          </p:cNvSpPr>
          <p:nvPr/>
        </p:nvSpPr>
        <p:spPr bwMode="auto">
          <a:xfrm>
            <a:off x="3810000" y="2514600"/>
            <a:ext cx="2057400" cy="1981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3366CC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ヒラギノ明朝 ProN W3" panose="02020300000000000000" pitchFamily="18" charset="-128"/>
              <a:cs typeface="ヒラギノ角ゴ ProN W3" panose="020B0300000000000000" pitchFamily="34" charset="-128"/>
              <a:sym typeface="Times New Roman" panose="02020603050405020304" pitchFamily="18" charset="0"/>
            </a:endParaRP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76A37682-938F-1642-B861-CC2B559E170B}"/>
              </a:ext>
            </a:extLst>
          </p:cNvPr>
          <p:cNvSpPr>
            <a:spLocks/>
          </p:cNvSpPr>
          <p:nvPr/>
        </p:nvSpPr>
        <p:spPr bwMode="auto">
          <a:xfrm>
            <a:off x="3962400" y="3200400"/>
            <a:ext cx="17653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ヒラギノ角ゴ ProN W3" panose="020B0300000000000000" pitchFamily="34" charset="-128"/>
                <a:sym typeface="Arial Black" panose="020B0604020202020204" pitchFamily="34" charset="0"/>
              </a:rPr>
              <a:t>LOCAL</a:t>
            </a:r>
          </a:p>
          <a:p>
            <a:pPr algn="ctr" defTabSz="914400" eaLnBrk="1" hangingPunct="1">
              <a:spcBef>
                <a:spcPts val="115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ヒラギノ角ゴ ProN W3" panose="020B0300000000000000" pitchFamily="34" charset="-128"/>
                <a:sym typeface="Arial Black" panose="020B0604020202020204" pitchFamily="34" charset="0"/>
              </a:rPr>
              <a:t>(Jerusalem)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632C7F29-9470-AD4F-B33E-67F4758B2628}"/>
              </a:ext>
            </a:extLst>
          </p:cNvPr>
          <p:cNvSpPr>
            <a:spLocks/>
          </p:cNvSpPr>
          <p:nvPr/>
        </p:nvSpPr>
        <p:spPr bwMode="auto">
          <a:xfrm>
            <a:off x="3581400" y="4572000"/>
            <a:ext cx="25273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ヒラギノ角ゴ ProN W3" panose="020B0300000000000000" pitchFamily="34" charset="-128"/>
                <a:sym typeface="Arial Black" panose="020B0604020202020204" pitchFamily="34" charset="0"/>
              </a:rPr>
              <a:t>REGIONAL</a:t>
            </a:r>
          </a:p>
          <a:p>
            <a:pPr algn="ctr" defTabSz="914400" eaLnBrk="1" hangingPunct="1">
              <a:spcBef>
                <a:spcPts val="115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ヒラギノ角ゴ ProN W3" panose="020B0300000000000000" pitchFamily="34" charset="-128"/>
                <a:sym typeface="Arial Black" panose="020B0604020202020204" pitchFamily="34" charset="0"/>
              </a:rPr>
              <a:t>(Judea &amp; Samaria)</a:t>
            </a:r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B3367D34-BBD2-7547-894A-96A811BF8F02}"/>
              </a:ext>
            </a:extLst>
          </p:cNvPr>
          <p:cNvSpPr>
            <a:spLocks/>
          </p:cNvSpPr>
          <p:nvPr/>
        </p:nvSpPr>
        <p:spPr bwMode="auto">
          <a:xfrm>
            <a:off x="3429000" y="5638800"/>
            <a:ext cx="2832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ヒラギノ角ゴ ProN W3" panose="020B0300000000000000" pitchFamily="34" charset="-128"/>
                <a:sym typeface="Arial Black" panose="020B0604020202020204" pitchFamily="34" charset="0"/>
              </a:rPr>
              <a:t>GLOBAL</a:t>
            </a:r>
          </a:p>
          <a:p>
            <a:pPr algn="ctr" defTabSz="914400" eaLnBrk="1" hangingPunct="1">
              <a:spcBef>
                <a:spcPts val="115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ヒラギノ角ゴ ProN W3" panose="020B0300000000000000" pitchFamily="34" charset="-128"/>
                <a:sym typeface="Arial Black" panose="020B0604020202020204" pitchFamily="34" charset="0"/>
              </a:rPr>
              <a:t>(Uttermost)</a:t>
            </a:r>
          </a:p>
        </p:txBody>
      </p:sp>
      <p:sp>
        <p:nvSpPr>
          <p:cNvPr id="58376" name="Rectangle 8">
            <a:extLst>
              <a:ext uri="{FF2B5EF4-FFF2-40B4-BE49-F238E27FC236}">
                <a16:creationId xmlns:a16="http://schemas.microsoft.com/office/drawing/2014/main" id="{3458227F-EFB3-CD49-BF33-9177F171DD5F}"/>
              </a:ext>
            </a:extLst>
          </p:cNvPr>
          <p:cNvSpPr>
            <a:spLocks/>
          </p:cNvSpPr>
          <p:nvPr/>
        </p:nvSpPr>
        <p:spPr bwMode="auto">
          <a:xfrm>
            <a:off x="749506" y="457200"/>
            <a:ext cx="2157000" cy="184665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50799" dir="2021367" algn="ctr" rotWithShape="0">
              <a:srgbClr val="9999FF">
                <a:alpha val="75000"/>
              </a:srgbClr>
            </a:outerShdw>
          </a:effectLst>
        </p:spPr>
        <p:txBody>
          <a:bodyPr wrap="none" lIns="0" tIns="0" rIns="40639" bIns="0" anchorCtr="1">
            <a:spAutoFit/>
          </a:bodyPr>
          <a:lstStyle/>
          <a:p>
            <a:pPr marL="39688" algn="ctr" defTabSz="914400" eaLnBrk="1" hangingPunct="1">
              <a:defRPr/>
            </a:pPr>
            <a:r>
              <a:rPr lang="en-US" sz="3000" dirty="0">
                <a:solidFill>
                  <a:srgbClr val="FFFF00"/>
                </a:solidFill>
                <a:effectLst>
                  <a:glow rad="203200">
                    <a:schemeClr val="tx1">
                      <a:alpha val="75000"/>
                    </a:schemeClr>
                  </a:glow>
                </a:effectLst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The</a:t>
            </a:r>
          </a:p>
          <a:p>
            <a:pPr marL="39688" algn="ctr" defTabSz="914400" eaLnBrk="1" hangingPunct="1">
              <a:defRPr/>
            </a:pPr>
            <a:r>
              <a:rPr lang="en-US" sz="3000" dirty="0">
                <a:solidFill>
                  <a:srgbClr val="FFFF00"/>
                </a:solidFill>
                <a:effectLst>
                  <a:glow rad="203200">
                    <a:schemeClr val="tx1">
                      <a:alpha val="75000"/>
                    </a:schemeClr>
                  </a:glow>
                </a:effectLst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"Acts 1:8"</a:t>
            </a:r>
          </a:p>
          <a:p>
            <a:pPr marL="39688" algn="ctr" defTabSz="914400" eaLnBrk="1" hangingPunct="1">
              <a:defRPr/>
            </a:pPr>
            <a:r>
              <a:rPr lang="en-US" sz="3000" dirty="0">
                <a:solidFill>
                  <a:srgbClr val="FFFF00"/>
                </a:solidFill>
                <a:effectLst>
                  <a:glow rad="203200">
                    <a:schemeClr val="tx1">
                      <a:alpha val="75000"/>
                    </a:schemeClr>
                  </a:glow>
                </a:effectLst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Target</a:t>
            </a:r>
          </a:p>
          <a:p>
            <a:pPr marL="39688" algn="ctr" defTabSz="914400" eaLnBrk="1" hangingPunct="1">
              <a:defRPr/>
            </a:pPr>
            <a:endParaRPr lang="en-US" sz="3000" dirty="0">
              <a:solidFill>
                <a:srgbClr val="FFFF00"/>
              </a:solidFill>
              <a:effectLst>
                <a:glow rad="203200">
                  <a:schemeClr val="tx1">
                    <a:alpha val="75000"/>
                  </a:schemeClr>
                </a:glow>
              </a:effectLst>
              <a:latin typeface="Arial Black" charset="0"/>
              <a:ea typeface="Arial Black" charset="0"/>
              <a:cs typeface="Arial Black" charset="0"/>
              <a:sym typeface="Arial Black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58371" grpId="0" animBg="1"/>
      <p:bldP spid="58372" grpId="0" animBg="1"/>
      <p:bldP spid="58373" grpId="0" autoUpdateAnimBg="0"/>
      <p:bldP spid="58374" grpId="0" autoUpdateAnimBg="0"/>
      <p:bldP spid="5837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1">
            <a:extLst>
              <a:ext uri="{FF2B5EF4-FFF2-40B4-BE49-F238E27FC236}">
                <a16:creationId xmlns:a16="http://schemas.microsoft.com/office/drawing/2014/main" id="{BD1E971B-A9A7-F341-9C29-ED56DCC72D6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51203" name="Group 2">
              <a:extLst>
                <a:ext uri="{FF2B5EF4-FFF2-40B4-BE49-F238E27FC236}">
                  <a16:creationId xmlns:a16="http://schemas.microsoft.com/office/drawing/2014/main" id="{E4784657-A27C-684B-B189-E95151F9B74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51206" name="Freeform 3">
                <a:extLst>
                  <a:ext uri="{FF2B5EF4-FFF2-40B4-BE49-F238E27FC236}">
                    <a16:creationId xmlns:a16="http://schemas.microsoft.com/office/drawing/2014/main" id="{5AD27231-09A8-F642-97A4-849E5F02F5E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07" name="Freeform 4">
                <a:extLst>
                  <a:ext uri="{FF2B5EF4-FFF2-40B4-BE49-F238E27FC236}">
                    <a16:creationId xmlns:a16="http://schemas.microsoft.com/office/drawing/2014/main" id="{41773A2C-C5EB-9447-803E-A2D11EE697C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08" name="Freeform 5">
                <a:extLst>
                  <a:ext uri="{FF2B5EF4-FFF2-40B4-BE49-F238E27FC236}">
                    <a16:creationId xmlns:a16="http://schemas.microsoft.com/office/drawing/2014/main" id="{4370C270-8F3D-D64B-A461-7532EF59640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09" name="Freeform 6">
                <a:extLst>
                  <a:ext uri="{FF2B5EF4-FFF2-40B4-BE49-F238E27FC236}">
                    <a16:creationId xmlns:a16="http://schemas.microsoft.com/office/drawing/2014/main" id="{CA12BF4B-4843-EF49-B098-7791B0ACCA4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0" name="Freeform 7">
                <a:extLst>
                  <a:ext uri="{FF2B5EF4-FFF2-40B4-BE49-F238E27FC236}">
                    <a16:creationId xmlns:a16="http://schemas.microsoft.com/office/drawing/2014/main" id="{7289E0A4-AF89-0C4B-958F-B1BB4C5BB44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1" name="Freeform 8">
                <a:extLst>
                  <a:ext uri="{FF2B5EF4-FFF2-40B4-BE49-F238E27FC236}">
                    <a16:creationId xmlns:a16="http://schemas.microsoft.com/office/drawing/2014/main" id="{E38118D9-D68F-D842-8BE1-63FAA63EFE5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2" name="Freeform 9">
                <a:extLst>
                  <a:ext uri="{FF2B5EF4-FFF2-40B4-BE49-F238E27FC236}">
                    <a16:creationId xmlns:a16="http://schemas.microsoft.com/office/drawing/2014/main" id="{081A6F0E-870E-544A-8E99-28538115DCC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3" name="Freeform 10">
                <a:extLst>
                  <a:ext uri="{FF2B5EF4-FFF2-40B4-BE49-F238E27FC236}">
                    <a16:creationId xmlns:a16="http://schemas.microsoft.com/office/drawing/2014/main" id="{6F98D506-049C-B444-816B-F868055DC5E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4" name="Freeform 11">
                <a:extLst>
                  <a:ext uri="{FF2B5EF4-FFF2-40B4-BE49-F238E27FC236}">
                    <a16:creationId xmlns:a16="http://schemas.microsoft.com/office/drawing/2014/main" id="{AA801476-E27F-874A-8923-CCF1E310CB5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5" name="Freeform 12">
                <a:extLst>
                  <a:ext uri="{FF2B5EF4-FFF2-40B4-BE49-F238E27FC236}">
                    <a16:creationId xmlns:a16="http://schemas.microsoft.com/office/drawing/2014/main" id="{D88BAEC5-3E53-E94A-81AC-33D55128F22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6" name="Freeform 13">
                <a:extLst>
                  <a:ext uri="{FF2B5EF4-FFF2-40B4-BE49-F238E27FC236}">
                    <a16:creationId xmlns:a16="http://schemas.microsoft.com/office/drawing/2014/main" id="{D3497D34-4B2D-E145-8EA6-6B33CCB2460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7" name="Freeform 14">
                <a:extLst>
                  <a:ext uri="{FF2B5EF4-FFF2-40B4-BE49-F238E27FC236}">
                    <a16:creationId xmlns:a16="http://schemas.microsoft.com/office/drawing/2014/main" id="{16DE777B-B174-A543-98E9-135B82CD4BB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8" name="Freeform 15">
                <a:extLst>
                  <a:ext uri="{FF2B5EF4-FFF2-40B4-BE49-F238E27FC236}">
                    <a16:creationId xmlns:a16="http://schemas.microsoft.com/office/drawing/2014/main" id="{01700C81-CE63-F641-8FC3-3E54AA42237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19" name="Freeform 16">
                <a:extLst>
                  <a:ext uri="{FF2B5EF4-FFF2-40B4-BE49-F238E27FC236}">
                    <a16:creationId xmlns:a16="http://schemas.microsoft.com/office/drawing/2014/main" id="{728D6DCF-6E6E-644A-8B33-9559BB146C4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20" name="Freeform 17">
                <a:extLst>
                  <a:ext uri="{FF2B5EF4-FFF2-40B4-BE49-F238E27FC236}">
                    <a16:creationId xmlns:a16="http://schemas.microsoft.com/office/drawing/2014/main" id="{9CD5A36C-FEA2-6C47-A358-A3DA44F80A7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21" name="Freeform 18">
                <a:extLst>
                  <a:ext uri="{FF2B5EF4-FFF2-40B4-BE49-F238E27FC236}">
                    <a16:creationId xmlns:a16="http://schemas.microsoft.com/office/drawing/2014/main" id="{795E4AAB-2FF5-F14B-AB21-7D8FDF12810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22" name="Freeform 19">
                <a:extLst>
                  <a:ext uri="{FF2B5EF4-FFF2-40B4-BE49-F238E27FC236}">
                    <a16:creationId xmlns:a16="http://schemas.microsoft.com/office/drawing/2014/main" id="{7796EF2E-D8C6-6F4F-87EE-939EFA440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23" name="Freeform 20">
                <a:extLst>
                  <a:ext uri="{FF2B5EF4-FFF2-40B4-BE49-F238E27FC236}">
                    <a16:creationId xmlns:a16="http://schemas.microsoft.com/office/drawing/2014/main" id="{4526EF8B-0902-8047-B70D-50A30B3ACAA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224" name="Freeform 21">
                <a:extLst>
                  <a:ext uri="{FF2B5EF4-FFF2-40B4-BE49-F238E27FC236}">
                    <a16:creationId xmlns:a16="http://schemas.microsoft.com/office/drawing/2014/main" id="{3E0B515D-F09A-1846-ADB7-336530AB384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1204" name="Freeform 22">
              <a:extLst>
                <a:ext uri="{FF2B5EF4-FFF2-40B4-BE49-F238E27FC236}">
                  <a16:creationId xmlns:a16="http://schemas.microsoft.com/office/drawing/2014/main" id="{09EA2DD7-33CE-F748-8AF2-0AE560557798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05" name="Freeform 23">
              <a:extLst>
                <a:ext uri="{FF2B5EF4-FFF2-40B4-BE49-F238E27FC236}">
                  <a16:creationId xmlns:a16="http://schemas.microsoft.com/office/drawing/2014/main" id="{0DB06C55-B00A-0040-80B7-D92720054CA6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1202" name="Rectangle 24">
            <a:extLst>
              <a:ext uri="{FF2B5EF4-FFF2-40B4-BE49-F238E27FC236}">
                <a16:creationId xmlns:a16="http://schemas.microsoft.com/office/drawing/2014/main" id="{DE3AE0E4-A2CF-A043-A7EA-40547956E5A8}"/>
              </a:ext>
            </a:extLst>
          </p:cNvPr>
          <p:cNvSpPr>
            <a:spLocks/>
          </p:cNvSpPr>
          <p:nvPr/>
        </p:nvSpPr>
        <p:spPr bwMode="auto">
          <a:xfrm>
            <a:off x="1371600" y="838200"/>
            <a:ext cx="7175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The Fulfillment: 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Book of Acts</a:t>
            </a:r>
          </a:p>
          <a:p>
            <a:pPr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solidFill>
                <a:srgbClr val="3366CC"/>
              </a:solidFill>
              <a:latin typeface="Tahoma" panose="020B0604030504040204" pitchFamily="34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1. LOCALLY, The church began existence in Jerusalem (1-7)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solidFill>
                <a:srgbClr val="222268"/>
              </a:solidFill>
              <a:latin typeface="Tahoma" panose="020B0604030504040204" pitchFamily="34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2.  REGIONALLY, The church expanded into Judea &amp; Samaria (8-12)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solidFill>
                <a:srgbClr val="222268"/>
              </a:solidFill>
              <a:latin typeface="Tahoma" panose="020B0604030504040204" pitchFamily="34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3.  GLOBALLY, The church extended to the ends of the earth (13-28)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87338" y="260350"/>
            <a:ext cx="6372225" cy="6372225"/>
            <a:chOff x="215513" y="260649"/>
            <a:chExt cx="6372711" cy="6372687"/>
          </a:xfrm>
        </p:grpSpPr>
        <p:sp>
          <p:nvSpPr>
            <p:cNvPr id="4" name="Oval 3"/>
            <p:cNvSpPr/>
            <p:nvPr/>
          </p:nvSpPr>
          <p:spPr bwMode="auto">
            <a:xfrm>
              <a:off x="215513" y="260649"/>
              <a:ext cx="6372711" cy="6372687"/>
            </a:xfrm>
            <a:prstGeom prst="ellips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rgbClr val="006600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-112" charset="0"/>
                <a:ea typeface="ＭＳ Ｐゴシック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87720" y="5488196"/>
              <a:ext cx="2699792" cy="1037148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SECONDARY SPHERE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908175" y="1844675"/>
            <a:ext cx="3240088" cy="3240088"/>
            <a:chOff x="1835696" y="1844824"/>
            <a:chExt cx="3240374" cy="3240360"/>
          </a:xfrm>
        </p:grpSpPr>
        <p:sp>
          <p:nvSpPr>
            <p:cNvPr id="5" name="Oval 4"/>
            <p:cNvSpPr/>
            <p:nvPr/>
          </p:nvSpPr>
          <p:spPr bwMode="auto">
            <a:xfrm>
              <a:off x="1835696" y="1844824"/>
              <a:ext cx="3240374" cy="3240360"/>
            </a:xfrm>
            <a:prstGeom prst="ellips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ＭＳ Ｐゴシック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68252" y="3162454"/>
              <a:ext cx="2339752" cy="1778714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PRIMARY SPHERE</a:t>
              </a:r>
            </a:p>
          </p:txBody>
        </p:sp>
      </p:grp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100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8488" y="620713"/>
            <a:ext cx="2197100" cy="624840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In summary, a Christian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'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oikos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or personal sphere of influence includes his family, friends, and associates in his neighborhood, work, and recreational activities.  This personal sphere of influence is to be a primary target of a believer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'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 personal evangelistic outreach.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1217613" y="1193800"/>
            <a:ext cx="4506912" cy="4506913"/>
            <a:chOff x="1220783" y="1193907"/>
            <a:chExt cx="4506187" cy="4506171"/>
          </a:xfrm>
        </p:grpSpPr>
        <p:cxnSp>
          <p:nvCxnSpPr>
            <p:cNvPr id="146457" name="Straight Connector 6"/>
            <p:cNvCxnSpPr>
              <a:cxnSpLocks noChangeShapeType="1"/>
            </p:cNvCxnSpPr>
            <p:nvPr/>
          </p:nvCxnSpPr>
          <p:spPr bwMode="auto">
            <a:xfrm>
              <a:off x="1220783" y="1193907"/>
              <a:ext cx="4506187" cy="4506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458" name="Straight Connector 14"/>
            <p:cNvCxnSpPr>
              <a:cxnSpLocks noChangeShapeType="1"/>
            </p:cNvCxnSpPr>
            <p:nvPr/>
          </p:nvCxnSpPr>
          <p:spPr bwMode="auto">
            <a:xfrm flipV="1">
              <a:off x="1220783" y="1193907"/>
              <a:ext cx="4506187" cy="4506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2195513" y="188913"/>
            <a:ext cx="2700337" cy="2647950"/>
            <a:chOff x="2123728" y="188640"/>
            <a:chExt cx="2699792" cy="2649005"/>
          </a:xfrm>
        </p:grpSpPr>
        <p:sp>
          <p:nvSpPr>
            <p:cNvPr id="32" name="TextBox 31"/>
            <p:cNvSpPr txBox="1"/>
            <p:nvPr/>
          </p:nvSpPr>
          <p:spPr>
            <a:xfrm>
              <a:off x="2123728" y="188640"/>
              <a:ext cx="2699792" cy="864096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FAMILY - RELATIVES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28451" y="2253212"/>
              <a:ext cx="1690346" cy="584433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Immediate family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64956" y="549146"/>
              <a:ext cx="1690347" cy="338273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Relatives</a:t>
              </a: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3600450" y="2205038"/>
            <a:ext cx="3203575" cy="2700337"/>
            <a:chOff x="3528392" y="2204864"/>
            <a:chExt cx="3203848" cy="2699792"/>
          </a:xfrm>
        </p:grpSpPr>
        <p:sp>
          <p:nvSpPr>
            <p:cNvPr id="33" name="TextBox 32"/>
            <p:cNvSpPr txBox="1"/>
            <p:nvPr/>
          </p:nvSpPr>
          <p:spPr>
            <a:xfrm rot="5400000">
              <a:off x="4554252" y="2726668"/>
              <a:ext cx="2699792" cy="1656184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NEIGHBORS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76337" y="3117492"/>
              <a:ext cx="1584460" cy="83168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Neighborhood or </a:t>
              </a:r>
              <a:b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subdivision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28392" y="3241292"/>
              <a:ext cx="1692419" cy="58408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Next-door neighbors</a:t>
              </a:r>
            </a:p>
          </p:txBody>
        </p:sp>
      </p:grpSp>
      <p:sp>
        <p:nvSpPr>
          <p:cNvPr id="61442" name="Rectangle 2" descr="Papyrus"/>
          <p:cNvSpPr>
            <a:spLocks noGrp="1" noRot="1" noChangeArrowheads="1"/>
          </p:cNvSpPr>
          <p:nvPr>
            <p:ph type="title"/>
          </p:nvPr>
        </p:nvSpPr>
        <p:spPr>
          <a:xfrm>
            <a:off x="34925" y="44450"/>
            <a:ext cx="2339975" cy="1773238"/>
          </a:xfrm>
          <a:blipFill dpi="0" rotWithShape="1">
            <a:blip r:embed="rId3"/>
            <a:srcRect/>
            <a:tile tx="0" ty="0" sx="100000" sy="100000" flip="none" algn="tl"/>
          </a:blipFill>
          <a:ln w="57150" cap="flat">
            <a:solidFill>
              <a:srgbClr val="0066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Spheres of Influence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75" y="5780088"/>
            <a:ext cx="1887538" cy="101600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Ronald D. Runyon, "Principles &amp; Methods of Household Evangelism,"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Bib Sac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142 (Jan-Mar 1985), 67</a:t>
            </a: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195513" y="3822700"/>
            <a:ext cx="2700337" cy="2968625"/>
            <a:chOff x="2123728" y="3822139"/>
            <a:chExt cx="2699792" cy="2969751"/>
          </a:xfrm>
        </p:grpSpPr>
        <p:sp>
          <p:nvSpPr>
            <p:cNvPr id="29" name="TextBox 28"/>
            <p:cNvSpPr txBox="1"/>
            <p:nvPr/>
          </p:nvSpPr>
          <p:spPr>
            <a:xfrm>
              <a:off x="2123728" y="6093296"/>
              <a:ext cx="2699792" cy="698594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VOCATIONAL CONTACTS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14197" y="5229197"/>
              <a:ext cx="2447431" cy="58442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Other people with a similar occupation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28451" y="3822139"/>
              <a:ext cx="1691933" cy="830578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Close associates, clients</a:t>
              </a: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79388" y="2133600"/>
            <a:ext cx="3024187" cy="2800350"/>
            <a:chOff x="107504" y="2132856"/>
            <a:chExt cx="3024336" cy="2800766"/>
          </a:xfrm>
        </p:grpSpPr>
        <p:sp>
          <p:nvSpPr>
            <p:cNvPr id="22" name="TextBox 21"/>
            <p:cNvSpPr txBox="1"/>
            <p:nvPr/>
          </p:nvSpPr>
          <p:spPr>
            <a:xfrm>
              <a:off x="1763348" y="3241096"/>
              <a:ext cx="1368492" cy="584287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Other close friends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3415" y="2132856"/>
              <a:ext cx="1512962" cy="2800766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Members of clubs, associations, other organizations a person belongs to, people met on a casual or regular basis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-810345" y="3050705"/>
              <a:ext cx="2699792" cy="864093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AVOCATIONAL CONTACTS</a:t>
              </a:r>
            </a:p>
          </p:txBody>
        </p:sp>
      </p:grpSp>
      <p:pic>
        <p:nvPicPr>
          <p:cNvPr id="146444" name="Picture 39" descr="welcom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125788"/>
            <a:ext cx="665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8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0" y="304800"/>
            <a:ext cx="3276600" cy="19351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Household Applications</a:t>
            </a:r>
          </a:p>
        </p:txBody>
      </p:sp>
      <p:pic>
        <p:nvPicPr>
          <p:cNvPr id="148482" name="Picture 5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900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100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787900" y="2209800"/>
            <a:ext cx="4356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514350" indent="-5143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aramond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Share how Christ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transformed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your life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aramond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Pray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for your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oikos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aramond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Proclaim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 Word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aramond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Use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varied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methods</a:t>
            </a:r>
          </a:p>
        </p:txBody>
      </p:sp>
      <p:sp>
        <p:nvSpPr>
          <p:cNvPr id="148485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Ronald D. Runyon, "Principles &amp; Methods of Household Evangelism,"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BibSac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142 (Jan-Mar 1985), 64-74</a:t>
            </a:r>
          </a:p>
        </p:txBody>
      </p:sp>
    </p:spTree>
    <p:extLst>
      <p:ext uri="{BB962C8B-B14F-4D97-AF65-F5344CB8AC3E}">
        <p14:creationId xmlns:p14="http://schemas.microsoft.com/office/powerpoint/2010/main" val="5366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Vary Your Method!</a:t>
            </a:r>
          </a:p>
        </p:txBody>
      </p:sp>
      <p:pic>
        <p:nvPicPr>
          <p:cNvPr id="150530" name="Picture 5" descr="Evange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41513"/>
            <a:ext cx="9144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686800" cy="1223665"/>
          </a:xfrm>
        </p:spPr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Prepared </a:t>
            </a:r>
            <a:r>
              <a:rPr lang="en-US" sz="2800" b="1">
                <a:latin typeface="Arial" charset="0"/>
              </a:rPr>
              <a:t>people need a simple presentation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100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0533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Ronald D. Runyon, "Principles &amp; Methods of Household Evangelism,"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BibSac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142 (Jan-Mar 1985), 64-74</a:t>
            </a:r>
          </a:p>
        </p:txBody>
      </p:sp>
      <p:sp>
        <p:nvSpPr>
          <p:cNvPr id="150534" name="Title 1"/>
          <p:cNvSpPr txBox="1">
            <a:spLocks/>
          </p:cNvSpPr>
          <p:nvPr/>
        </p:nvSpPr>
        <p:spPr bwMode="auto">
          <a:xfrm>
            <a:off x="-25400" y="5300663"/>
            <a:ext cx="9144000" cy="12969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alkduster" charset="0"/>
                <a:ea typeface="ＭＳ Ｐゴシック" charset="0"/>
                <a:cs typeface="Chalkduster" charset="0"/>
              </a:rPr>
              <a:t>EVANGELISM</a:t>
            </a:r>
          </a:p>
        </p:txBody>
      </p:sp>
    </p:spTree>
    <p:extLst>
      <p:ext uri="{BB962C8B-B14F-4D97-AF65-F5344CB8AC3E}">
        <p14:creationId xmlns:p14="http://schemas.microsoft.com/office/powerpoint/2010/main" val="148314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99AE090B-231A-0741-A895-831B05962A60}"/>
              </a:ext>
            </a:extLst>
          </p:cNvPr>
          <p:cNvSpPr>
            <a:spLocks/>
          </p:cNvSpPr>
          <p:nvPr/>
        </p:nvSpPr>
        <p:spPr bwMode="auto">
          <a:xfrm>
            <a:off x="20773" y="4661628"/>
            <a:ext cx="9123227" cy="151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 anchor="ctr"/>
          <a:lstStyle/>
          <a:p>
            <a:pPr marL="39688" indent="-39688" algn="ctr" defTabSz="914400" eaLnBrk="1" hangingPunct="1">
              <a:defRPr/>
            </a:pPr>
            <a:r>
              <a:rPr lang="en-US" sz="4000" b="1" i="1" dirty="0">
                <a:solidFill>
                  <a:srgbClr val="FFFFFF"/>
                </a:solidFill>
                <a:effectLst>
                  <a:glow rad="152400">
                    <a:schemeClr val="tx1">
                      <a:alpha val="75000"/>
                    </a:schemeClr>
                  </a:glow>
                </a:effectLst>
                <a:latin typeface="Lucida Grande"/>
                <a:ea typeface="Lucida Grande"/>
                <a:cs typeface="Lucida Grande"/>
                <a:sym typeface="Lucida Grande" charset="0"/>
              </a:rPr>
              <a:t>Should church growth be the main goal of every church?</a:t>
            </a:r>
          </a:p>
        </p:txBody>
      </p:sp>
      <p:sp>
        <p:nvSpPr>
          <p:cNvPr id="49154" name="AutoShape 2">
            <a:extLst>
              <a:ext uri="{FF2B5EF4-FFF2-40B4-BE49-F238E27FC236}">
                <a16:creationId xmlns:a16="http://schemas.microsoft.com/office/drawing/2014/main" id="{93151F1C-C05F-A54B-91F1-992D90F1A803}"/>
              </a:ext>
            </a:extLst>
          </p:cNvPr>
          <p:cNvSpPr>
            <a:spLocks/>
          </p:cNvSpPr>
          <p:nvPr/>
        </p:nvSpPr>
        <p:spPr bwMode="auto">
          <a:xfrm>
            <a:off x="1905000" y="228600"/>
            <a:ext cx="5486400" cy="3263900"/>
          </a:xfrm>
          <a:custGeom>
            <a:avLst/>
            <a:gdLst>
              <a:gd name="T0" fmla="*/ 0 w 21600"/>
              <a:gd name="T1" fmla="*/ 815975 h 21600"/>
              <a:gd name="T2" fmla="*/ 1371600 w 21600"/>
              <a:gd name="T3" fmla="*/ 815975 h 21600"/>
              <a:gd name="T4" fmla="*/ 1371600 w 21600"/>
              <a:gd name="T5" fmla="*/ 3263900 h 21600"/>
              <a:gd name="T6" fmla="*/ 4114800 w 21600"/>
              <a:gd name="T7" fmla="*/ 3263900 h 21600"/>
              <a:gd name="T8" fmla="*/ 4114800 w 21600"/>
              <a:gd name="T9" fmla="*/ 815975 h 21600"/>
              <a:gd name="T10" fmla="*/ 5486400 w 21600"/>
              <a:gd name="T11" fmla="*/ 815975 h 21600"/>
              <a:gd name="T12" fmla="*/ 2743200 w 21600"/>
              <a:gd name="T13" fmla="*/ 0 h 21600"/>
              <a:gd name="T14" fmla="*/ 0 w 21600"/>
              <a:gd name="T15" fmla="*/ 815975 h 21600"/>
              <a:gd name="T16" fmla="*/ 0 w 21600"/>
              <a:gd name="T17" fmla="*/ 815975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lnTo>
                  <a:pt x="0" y="5400"/>
                </a:lnTo>
                <a:close/>
                <a:moveTo>
                  <a:pt x="0" y="5400"/>
                </a:moveTo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585ECC23-D1FE-CC46-A7DB-9FC61861D54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15963"/>
            <a:ext cx="25908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2A0A7F8-150A-634D-AE68-7696E36A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3" y="3381339"/>
            <a:ext cx="9123227" cy="1336288"/>
          </a:xfrm>
          <a:ln w="12700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5900" b="1" kern="1200" dirty="0">
                <a:solidFill>
                  <a:srgbClr val="FFFFFF"/>
                </a:solidFill>
                <a:effectLst>
                  <a:glow rad="152400">
                    <a:schemeClr val="tx1">
                      <a:alpha val="75000"/>
                    </a:schemeClr>
                  </a:glow>
                </a:effectLst>
                <a:latin typeface="Lucida Grande"/>
                <a:ea typeface="Lucida Grande"/>
                <a:cs typeface="Lucida Grande"/>
                <a:sym typeface="Times New Roman" charset="0"/>
              </a:rPr>
              <a:t>Church Multiplication</a:t>
            </a:r>
            <a:endParaRPr lang="en-US" dirty="0">
              <a:effectLst>
                <a:glow rad="152400">
                  <a:schemeClr val="tx1">
                    <a:alpha val="75000"/>
                  </a:schemeClr>
                </a:glow>
              </a:effectLst>
              <a:sym typeface="Times New Roman" charset="0"/>
            </a:endParaRPr>
          </a:p>
        </p:txBody>
      </p:sp>
      <p:sp>
        <p:nvSpPr>
          <p:cNvPr id="35845" name="TextBox 26">
            <a:extLst>
              <a:ext uri="{FF2B5EF4-FFF2-40B4-BE49-F238E27FC236}">
                <a16:creationId xmlns:a16="http://schemas.microsoft.com/office/drawing/2014/main" id="{ABCBFFA2-A8FC-D34A-A478-0DD847DE0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EEF4F9"/>
                </a:solidFill>
              </a:rPr>
              <a:t>132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1584176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Prepared </a:t>
            </a:r>
            <a:r>
              <a:rPr lang="en-US" sz="2800" b="1">
                <a:latin typeface="Arial" charset="0"/>
              </a:rPr>
              <a:t>people need a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simple</a:t>
            </a:r>
            <a:r>
              <a:rPr lang="en-US" sz="2800" b="1">
                <a:latin typeface="Arial" charset="0"/>
              </a:rPr>
              <a:t> presentation</a:t>
            </a:r>
          </a:p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Secular </a:t>
            </a:r>
            <a:r>
              <a:rPr lang="en-US" sz="2800" b="1">
                <a:latin typeface="Arial" charset="0"/>
              </a:rPr>
              <a:t>people need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repeated</a:t>
            </a:r>
            <a:r>
              <a:rPr lang="en-US" sz="2800" b="1">
                <a:latin typeface="Arial" charset="0"/>
              </a:rPr>
              <a:t> exposures</a:t>
            </a:r>
          </a:p>
        </p:txBody>
      </p:sp>
      <p:pic>
        <p:nvPicPr>
          <p:cNvPr id="151554" name="Picture 3" descr="simplify_evange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0938"/>
            <a:ext cx="44958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4" descr="rotator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463" y="3157538"/>
            <a:ext cx="53165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6" name="Picture 5" descr="Evangelis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6913" y="-1054100"/>
            <a:ext cx="50482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100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Vary Your Method!</a:t>
            </a:r>
          </a:p>
        </p:txBody>
      </p:sp>
      <p:sp>
        <p:nvSpPr>
          <p:cNvPr id="151559" name="TextBox 7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Ronald D. Runyon, "Principles &amp; Methods of Household Evangelism,"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BibSac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142 (Jan-Mar 1985), 64-74</a:t>
            </a:r>
          </a:p>
        </p:txBody>
      </p:sp>
    </p:spTree>
    <p:extLst>
      <p:ext uri="{BB962C8B-B14F-4D97-AF65-F5344CB8AC3E}">
        <p14:creationId xmlns:p14="http://schemas.microsoft.com/office/powerpoint/2010/main" val="19583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9" descr="No Fault Divorce An Experimental Mistake with a Dire Warni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175" y="4117975"/>
            <a:ext cx="3425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6248400" cy="3024337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Prepared </a:t>
            </a:r>
            <a:r>
              <a:rPr lang="en-US" sz="2800" b="1">
                <a:latin typeface="Arial" charset="0"/>
              </a:rPr>
              <a:t>people need a simple presentation</a:t>
            </a:r>
          </a:p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Secular </a:t>
            </a:r>
            <a:r>
              <a:rPr lang="en-US" sz="2800" b="1">
                <a:latin typeface="Arial" charset="0"/>
              </a:rPr>
              <a:t>people need repeated exposures</a:t>
            </a:r>
          </a:p>
          <a:p>
            <a:pPr>
              <a:defRPr/>
            </a:pPr>
            <a:r>
              <a:rPr lang="en-US" sz="2800" b="1">
                <a:latin typeface="Arial" charset="0"/>
              </a:rPr>
              <a:t>Those in life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transitions </a:t>
            </a:r>
            <a:r>
              <a:rPr lang="en-US" sz="2800" b="1">
                <a:latin typeface="Arial" charset="0"/>
              </a:rPr>
              <a:t>are especially open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100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Vary Your Method!</a:t>
            </a:r>
          </a:p>
        </p:txBody>
      </p:sp>
      <p:pic>
        <p:nvPicPr>
          <p:cNvPr id="152581" name="Picture 7" descr="bo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25" y="2060575"/>
            <a:ext cx="2746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2" name="TextBox 7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Ronald D. Runyon, "Principles &amp; Methods of Household Evangelism,"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BibSac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142 (Jan-Mar 1985), 64-74</a:t>
            </a:r>
          </a:p>
        </p:txBody>
      </p:sp>
    </p:spTree>
    <p:extLst>
      <p:ext uri="{BB962C8B-B14F-4D97-AF65-F5344CB8AC3E}">
        <p14:creationId xmlns:p14="http://schemas.microsoft.com/office/powerpoint/2010/main" val="1023493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1">
            <a:extLst>
              <a:ext uri="{FF2B5EF4-FFF2-40B4-BE49-F238E27FC236}">
                <a16:creationId xmlns:a16="http://schemas.microsoft.com/office/drawing/2014/main" id="{48DB99A1-EB8F-4049-8094-406BD9636D47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59397" name="Group 2">
              <a:extLst>
                <a:ext uri="{FF2B5EF4-FFF2-40B4-BE49-F238E27FC236}">
                  <a16:creationId xmlns:a16="http://schemas.microsoft.com/office/drawing/2014/main" id="{03E0563C-6814-7842-9A38-46F572405EE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59400" name="Freeform 3">
                <a:extLst>
                  <a:ext uri="{FF2B5EF4-FFF2-40B4-BE49-F238E27FC236}">
                    <a16:creationId xmlns:a16="http://schemas.microsoft.com/office/drawing/2014/main" id="{91491EDA-2ED9-CB4C-96AE-EBD04EA04B1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01" name="Freeform 4">
                <a:extLst>
                  <a:ext uri="{FF2B5EF4-FFF2-40B4-BE49-F238E27FC236}">
                    <a16:creationId xmlns:a16="http://schemas.microsoft.com/office/drawing/2014/main" id="{2BA31353-2DD2-0549-99B2-A54E568F5AA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02" name="Freeform 5">
                <a:extLst>
                  <a:ext uri="{FF2B5EF4-FFF2-40B4-BE49-F238E27FC236}">
                    <a16:creationId xmlns:a16="http://schemas.microsoft.com/office/drawing/2014/main" id="{DCA0DB8F-DB3D-3248-828F-BECBCC1AF16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03" name="Freeform 6">
                <a:extLst>
                  <a:ext uri="{FF2B5EF4-FFF2-40B4-BE49-F238E27FC236}">
                    <a16:creationId xmlns:a16="http://schemas.microsoft.com/office/drawing/2014/main" id="{E07B16DA-6500-6944-87F2-61736718A52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04" name="Freeform 7">
                <a:extLst>
                  <a:ext uri="{FF2B5EF4-FFF2-40B4-BE49-F238E27FC236}">
                    <a16:creationId xmlns:a16="http://schemas.microsoft.com/office/drawing/2014/main" id="{EDBE530C-6C06-1E49-AF26-447750EF116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05" name="Freeform 8">
                <a:extLst>
                  <a:ext uri="{FF2B5EF4-FFF2-40B4-BE49-F238E27FC236}">
                    <a16:creationId xmlns:a16="http://schemas.microsoft.com/office/drawing/2014/main" id="{F9F5AAC0-4F82-E247-8969-B5EE4196DC9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06" name="Freeform 9">
                <a:extLst>
                  <a:ext uri="{FF2B5EF4-FFF2-40B4-BE49-F238E27FC236}">
                    <a16:creationId xmlns:a16="http://schemas.microsoft.com/office/drawing/2014/main" id="{005958D3-F898-AA48-A2A5-7F04DC45247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07" name="Freeform 10">
                <a:extLst>
                  <a:ext uri="{FF2B5EF4-FFF2-40B4-BE49-F238E27FC236}">
                    <a16:creationId xmlns:a16="http://schemas.microsoft.com/office/drawing/2014/main" id="{9BBC6EC8-EA32-4545-B4EA-3F9049B36D1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08" name="Freeform 11">
                <a:extLst>
                  <a:ext uri="{FF2B5EF4-FFF2-40B4-BE49-F238E27FC236}">
                    <a16:creationId xmlns:a16="http://schemas.microsoft.com/office/drawing/2014/main" id="{F23C0B3F-A9F9-CD43-B9EA-8C1EDDFD0E9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09" name="Freeform 12">
                <a:extLst>
                  <a:ext uri="{FF2B5EF4-FFF2-40B4-BE49-F238E27FC236}">
                    <a16:creationId xmlns:a16="http://schemas.microsoft.com/office/drawing/2014/main" id="{2E033962-E1C1-E74B-B40C-DBD555AB9DD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10" name="Freeform 13">
                <a:extLst>
                  <a:ext uri="{FF2B5EF4-FFF2-40B4-BE49-F238E27FC236}">
                    <a16:creationId xmlns:a16="http://schemas.microsoft.com/office/drawing/2014/main" id="{E7F7975C-7F54-6849-A14D-50FF19718A3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11" name="Freeform 14">
                <a:extLst>
                  <a:ext uri="{FF2B5EF4-FFF2-40B4-BE49-F238E27FC236}">
                    <a16:creationId xmlns:a16="http://schemas.microsoft.com/office/drawing/2014/main" id="{9A353A12-1108-DB4D-A860-465D6892C08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12" name="Freeform 15">
                <a:extLst>
                  <a:ext uri="{FF2B5EF4-FFF2-40B4-BE49-F238E27FC236}">
                    <a16:creationId xmlns:a16="http://schemas.microsoft.com/office/drawing/2014/main" id="{212916EF-FD12-6946-85F4-1CB84EBE56C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13" name="Freeform 16">
                <a:extLst>
                  <a:ext uri="{FF2B5EF4-FFF2-40B4-BE49-F238E27FC236}">
                    <a16:creationId xmlns:a16="http://schemas.microsoft.com/office/drawing/2014/main" id="{C7CBF7BD-5313-DB42-ABD9-81A755A27EB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14" name="Freeform 17">
                <a:extLst>
                  <a:ext uri="{FF2B5EF4-FFF2-40B4-BE49-F238E27FC236}">
                    <a16:creationId xmlns:a16="http://schemas.microsoft.com/office/drawing/2014/main" id="{2519067C-BA6B-4B4D-8FB1-CAC00B310EB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15" name="Freeform 18">
                <a:extLst>
                  <a:ext uri="{FF2B5EF4-FFF2-40B4-BE49-F238E27FC236}">
                    <a16:creationId xmlns:a16="http://schemas.microsoft.com/office/drawing/2014/main" id="{73321F58-9743-8F4A-AACB-6D128D6CD42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16" name="Freeform 19">
                <a:extLst>
                  <a:ext uri="{FF2B5EF4-FFF2-40B4-BE49-F238E27FC236}">
                    <a16:creationId xmlns:a16="http://schemas.microsoft.com/office/drawing/2014/main" id="{EE2DEDE6-70EB-6247-9C34-3CF8B2D7C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17" name="Freeform 20">
                <a:extLst>
                  <a:ext uri="{FF2B5EF4-FFF2-40B4-BE49-F238E27FC236}">
                    <a16:creationId xmlns:a16="http://schemas.microsoft.com/office/drawing/2014/main" id="{F6155933-E671-6E49-9F1C-B89502D0C6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18" name="Freeform 21">
                <a:extLst>
                  <a:ext uri="{FF2B5EF4-FFF2-40B4-BE49-F238E27FC236}">
                    <a16:creationId xmlns:a16="http://schemas.microsoft.com/office/drawing/2014/main" id="{76F55266-480F-F34A-9C50-368FE6B9A2A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9398" name="Freeform 22">
              <a:extLst>
                <a:ext uri="{FF2B5EF4-FFF2-40B4-BE49-F238E27FC236}">
                  <a16:creationId xmlns:a16="http://schemas.microsoft.com/office/drawing/2014/main" id="{A863FD4B-C446-CB49-87B0-B65D5A73FD4A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399" name="Freeform 23">
              <a:extLst>
                <a:ext uri="{FF2B5EF4-FFF2-40B4-BE49-F238E27FC236}">
                  <a16:creationId xmlns:a16="http://schemas.microsoft.com/office/drawing/2014/main" id="{A13C773F-18A4-5742-BEA5-20FDE311539B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394" name="Rectangle 24">
            <a:extLst>
              <a:ext uri="{FF2B5EF4-FFF2-40B4-BE49-F238E27FC236}">
                <a16:creationId xmlns:a16="http://schemas.microsoft.com/office/drawing/2014/main" id="{2ADFFD5B-0DAE-AE41-992C-371CDD27A664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72636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d)	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Be non-discriminating </a:t>
            </a: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to reach all people—Jews and Gentiles, rich and poor, male and female, etc. (Acts 11:19-21).</a:t>
            </a:r>
            <a:endParaRPr lang="en-US" altLang="en-US" sz="5400" b="1">
              <a:solidFill>
                <a:srgbClr val="000000"/>
              </a:solidFill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59395" name="Title 25">
            <a:extLst>
              <a:ext uri="{FF2B5EF4-FFF2-40B4-BE49-F238E27FC236}">
                <a16:creationId xmlns:a16="http://schemas.microsoft.com/office/drawing/2014/main" id="{343AAC06-3282-5B4F-B714-F4338795C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59396" name="TextBox 26">
            <a:extLst>
              <a:ext uri="{FF2B5EF4-FFF2-40B4-BE49-F238E27FC236}">
                <a16:creationId xmlns:a16="http://schemas.microsoft.com/office/drawing/2014/main" id="{E0258B56-1DE8-D647-A848-5DA435F2A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oup 1">
            <a:extLst>
              <a:ext uri="{FF2B5EF4-FFF2-40B4-BE49-F238E27FC236}">
                <a16:creationId xmlns:a16="http://schemas.microsoft.com/office/drawing/2014/main" id="{A45AD721-24FD-7549-BA62-2CF894B46FD7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60421" name="Group 2">
              <a:extLst>
                <a:ext uri="{FF2B5EF4-FFF2-40B4-BE49-F238E27FC236}">
                  <a16:creationId xmlns:a16="http://schemas.microsoft.com/office/drawing/2014/main" id="{CCC9CDFC-074E-D84A-811D-CA495A6095C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60424" name="Freeform 3">
                <a:extLst>
                  <a:ext uri="{FF2B5EF4-FFF2-40B4-BE49-F238E27FC236}">
                    <a16:creationId xmlns:a16="http://schemas.microsoft.com/office/drawing/2014/main" id="{C7721778-B4A0-6C43-8B02-D41A2B78B18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25" name="Freeform 4">
                <a:extLst>
                  <a:ext uri="{FF2B5EF4-FFF2-40B4-BE49-F238E27FC236}">
                    <a16:creationId xmlns:a16="http://schemas.microsoft.com/office/drawing/2014/main" id="{FB5C4661-33D0-E14E-9A5B-929D5B9E742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26" name="Freeform 5">
                <a:extLst>
                  <a:ext uri="{FF2B5EF4-FFF2-40B4-BE49-F238E27FC236}">
                    <a16:creationId xmlns:a16="http://schemas.microsoft.com/office/drawing/2014/main" id="{A5E294AC-A743-8345-9461-CE297F1E335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27" name="Freeform 6">
                <a:extLst>
                  <a:ext uri="{FF2B5EF4-FFF2-40B4-BE49-F238E27FC236}">
                    <a16:creationId xmlns:a16="http://schemas.microsoft.com/office/drawing/2014/main" id="{DC1FE154-DA13-9D4F-9D75-72224E599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28" name="Freeform 7">
                <a:extLst>
                  <a:ext uri="{FF2B5EF4-FFF2-40B4-BE49-F238E27FC236}">
                    <a16:creationId xmlns:a16="http://schemas.microsoft.com/office/drawing/2014/main" id="{522E7C84-33FB-CF41-80B4-210E447B229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29" name="Freeform 8">
                <a:extLst>
                  <a:ext uri="{FF2B5EF4-FFF2-40B4-BE49-F238E27FC236}">
                    <a16:creationId xmlns:a16="http://schemas.microsoft.com/office/drawing/2014/main" id="{A1BC8C20-D891-984D-9D89-838ED6C3F76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0" name="Freeform 9">
                <a:extLst>
                  <a:ext uri="{FF2B5EF4-FFF2-40B4-BE49-F238E27FC236}">
                    <a16:creationId xmlns:a16="http://schemas.microsoft.com/office/drawing/2014/main" id="{9B45E4CF-81F9-3C43-92BC-AE1072D343C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1" name="Freeform 10">
                <a:extLst>
                  <a:ext uri="{FF2B5EF4-FFF2-40B4-BE49-F238E27FC236}">
                    <a16:creationId xmlns:a16="http://schemas.microsoft.com/office/drawing/2014/main" id="{5F1ED792-CA30-694F-9B00-5F319EA44E4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2" name="Freeform 11">
                <a:extLst>
                  <a:ext uri="{FF2B5EF4-FFF2-40B4-BE49-F238E27FC236}">
                    <a16:creationId xmlns:a16="http://schemas.microsoft.com/office/drawing/2014/main" id="{43F2F8B0-A308-1541-979B-57B66602BE8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3" name="Freeform 12">
                <a:extLst>
                  <a:ext uri="{FF2B5EF4-FFF2-40B4-BE49-F238E27FC236}">
                    <a16:creationId xmlns:a16="http://schemas.microsoft.com/office/drawing/2014/main" id="{86EBAAC2-18AD-2E43-BBC4-1646362EBC1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4" name="Freeform 13">
                <a:extLst>
                  <a:ext uri="{FF2B5EF4-FFF2-40B4-BE49-F238E27FC236}">
                    <a16:creationId xmlns:a16="http://schemas.microsoft.com/office/drawing/2014/main" id="{F386B2DA-AB92-474A-9834-3FD33156563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5" name="Freeform 14">
                <a:extLst>
                  <a:ext uri="{FF2B5EF4-FFF2-40B4-BE49-F238E27FC236}">
                    <a16:creationId xmlns:a16="http://schemas.microsoft.com/office/drawing/2014/main" id="{8894B7B7-0F41-A443-87A5-C0ED22726BE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6" name="Freeform 15">
                <a:extLst>
                  <a:ext uri="{FF2B5EF4-FFF2-40B4-BE49-F238E27FC236}">
                    <a16:creationId xmlns:a16="http://schemas.microsoft.com/office/drawing/2014/main" id="{0F2737C2-3467-994B-987A-DF20AA4BF5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7" name="Freeform 16">
                <a:extLst>
                  <a:ext uri="{FF2B5EF4-FFF2-40B4-BE49-F238E27FC236}">
                    <a16:creationId xmlns:a16="http://schemas.microsoft.com/office/drawing/2014/main" id="{64EA85B7-679F-5D4B-9612-513D96A2364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8" name="Freeform 17">
                <a:extLst>
                  <a:ext uri="{FF2B5EF4-FFF2-40B4-BE49-F238E27FC236}">
                    <a16:creationId xmlns:a16="http://schemas.microsoft.com/office/drawing/2014/main" id="{D89521CC-CB2D-B94B-B0CA-962B568E3C9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39" name="Freeform 18">
                <a:extLst>
                  <a:ext uri="{FF2B5EF4-FFF2-40B4-BE49-F238E27FC236}">
                    <a16:creationId xmlns:a16="http://schemas.microsoft.com/office/drawing/2014/main" id="{B2A02764-7B0F-9E4C-BB65-BC51F6E22DA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40" name="Freeform 19">
                <a:extLst>
                  <a:ext uri="{FF2B5EF4-FFF2-40B4-BE49-F238E27FC236}">
                    <a16:creationId xmlns:a16="http://schemas.microsoft.com/office/drawing/2014/main" id="{EA4828B3-E123-A74C-9CAC-10B3C8220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41" name="Freeform 20">
                <a:extLst>
                  <a:ext uri="{FF2B5EF4-FFF2-40B4-BE49-F238E27FC236}">
                    <a16:creationId xmlns:a16="http://schemas.microsoft.com/office/drawing/2014/main" id="{AF47BAE2-FD79-484F-8207-E88FA297121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442" name="Freeform 21">
                <a:extLst>
                  <a:ext uri="{FF2B5EF4-FFF2-40B4-BE49-F238E27FC236}">
                    <a16:creationId xmlns:a16="http://schemas.microsoft.com/office/drawing/2014/main" id="{307BD03B-ED27-184C-85CC-A377908C817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0422" name="Freeform 22">
              <a:extLst>
                <a:ext uri="{FF2B5EF4-FFF2-40B4-BE49-F238E27FC236}">
                  <a16:creationId xmlns:a16="http://schemas.microsoft.com/office/drawing/2014/main" id="{6181C352-C787-9E47-B463-8F2B7F5B0604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23" name="Freeform 23">
              <a:extLst>
                <a:ext uri="{FF2B5EF4-FFF2-40B4-BE49-F238E27FC236}">
                  <a16:creationId xmlns:a16="http://schemas.microsoft.com/office/drawing/2014/main" id="{53A4BB36-03ED-7C44-90E6-979D4A37FC73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0418" name="Rectangle 24">
            <a:extLst>
              <a:ext uri="{FF2B5EF4-FFF2-40B4-BE49-F238E27FC236}">
                <a16:creationId xmlns:a16="http://schemas.microsoft.com/office/drawing/2014/main" id="{BAEC54E9-D644-8940-84EB-F6126A659EC7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72636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e)	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God and angels don</a:t>
            </a:r>
            <a:r>
              <a:rPr lang="fr-FR" altLang="ja-JP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'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t evangelize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: People can</a:t>
            </a:r>
            <a:r>
              <a:rPr lang="fr-FR" altLang="ja-JP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'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t believe without a human messenger sent to share this good news with them (Rom. 10:14-15).</a:t>
            </a:r>
            <a:endParaRPr lang="en-US" altLang="en-US" sz="5400" b="1"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60419" name="Title 25">
            <a:extLst>
              <a:ext uri="{FF2B5EF4-FFF2-40B4-BE49-F238E27FC236}">
                <a16:creationId xmlns:a16="http://schemas.microsoft.com/office/drawing/2014/main" id="{B9240D5D-93B3-0648-8785-CC101CDA6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60420" name="TextBox 26">
            <a:extLst>
              <a:ext uri="{FF2B5EF4-FFF2-40B4-BE49-F238E27FC236}">
                <a16:creationId xmlns:a16="http://schemas.microsoft.com/office/drawing/2014/main" id="{3FD14A7B-11AA-594C-A381-CF5958D76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AF6CFB0-9F85-4042-8380-B865D263BD3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0" y="304800"/>
            <a:ext cx="3276600" cy="1935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>
                <a:latin typeface="Arial" panose="020B0604020202020204" pitchFamily="34" charset="0"/>
                <a:ea typeface="ＭＳ Ｐゴシック" panose="020B0600070205080204" pitchFamily="34" charset="-128"/>
              </a:rPr>
              <a:t>Use your Home for Evangelism</a:t>
            </a:r>
          </a:p>
        </p:txBody>
      </p:sp>
      <p:pic>
        <p:nvPicPr>
          <p:cNvPr id="61442" name="Picture 5" descr="Home">
            <a:extLst>
              <a:ext uri="{FF2B5EF4-FFF2-40B4-BE49-F238E27FC236}">
                <a16:creationId xmlns:a16="http://schemas.microsoft.com/office/drawing/2014/main" id="{CA50BE86-CA20-B24E-A4CB-4CB2E5FA7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1" t="7253"/>
          <a:stretch>
            <a:fillRect/>
          </a:stretch>
        </p:blipFill>
        <p:spPr bwMode="auto">
          <a:xfrm>
            <a:off x="-76200" y="0"/>
            <a:ext cx="4900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D8B3B20-6349-B341-9BE5-2A09C5FFD915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953000" y="22098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buFont typeface="Garamond" panose="02020404030301010803" pitchFamily="18" charset="0"/>
              <a:buAutoNum type="arabicPeriod"/>
              <a:defRPr/>
            </a:pPr>
            <a:r>
              <a:rPr lang="en-US" altLang="en-US" sz="28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Share how your life was </a:t>
            </a: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transformed</a:t>
            </a:r>
          </a:p>
          <a:p>
            <a:pPr defTabSz="914400" eaLnBrk="1" hangingPunct="1">
              <a:buFont typeface="Garamond" panose="02020404030301010803" pitchFamily="18" charset="0"/>
              <a:buAutoNum type="arabicPeriod"/>
              <a:defRPr/>
            </a:pP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Pray </a:t>
            </a:r>
            <a:r>
              <a:rPr lang="en-US" altLang="en-US" sz="28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for your oikos</a:t>
            </a:r>
          </a:p>
          <a:p>
            <a:pPr defTabSz="914400" eaLnBrk="1" hangingPunct="1">
              <a:buFont typeface="Garamond" panose="02020404030301010803" pitchFamily="18" charset="0"/>
              <a:buAutoNum type="arabicPeriod"/>
              <a:defRPr/>
            </a:pP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Proclaim </a:t>
            </a:r>
            <a:r>
              <a:rPr lang="en-US" altLang="en-US" sz="28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 Word</a:t>
            </a:r>
          </a:p>
          <a:p>
            <a:pPr defTabSz="914400" eaLnBrk="1" hangingPunct="1">
              <a:buFont typeface="Garamond" panose="02020404030301010803" pitchFamily="18" charset="0"/>
              <a:buAutoNum type="arabicPeriod"/>
              <a:defRPr/>
            </a:pPr>
            <a:r>
              <a:rPr lang="en-US" altLang="en-US" sz="28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Use </a:t>
            </a: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varied </a:t>
            </a:r>
            <a:r>
              <a:rPr lang="en-US" altLang="en-US" sz="28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methods</a:t>
            </a:r>
          </a:p>
          <a:p>
            <a:pPr defTabSz="914400" eaLnBrk="1" hangingPunct="1">
              <a:buFont typeface="Garamond" panose="02020404030301010803" pitchFamily="18" charset="0"/>
              <a:buAutoNum type="arabicPeriod"/>
              <a:defRPr/>
            </a:pPr>
            <a:r>
              <a:rPr lang="en-US" altLang="en-US" sz="28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Use your </a:t>
            </a: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home</a:t>
            </a:r>
          </a:p>
        </p:txBody>
      </p:sp>
      <p:sp>
        <p:nvSpPr>
          <p:cNvPr id="61444" name="TextBox 5">
            <a:extLst>
              <a:ext uri="{FF2B5EF4-FFF2-40B4-BE49-F238E27FC236}">
                <a16:creationId xmlns:a16="http://schemas.microsoft.com/office/drawing/2014/main" id="{FB9F3135-C319-2F41-BF0F-C7F20D9F2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Ronald D. Runyon, "Principles &amp; Methods of Household Evangelism," </a:t>
            </a:r>
            <a:r>
              <a:rPr lang="en-US" altLang="en-US" sz="1400" i="1">
                <a:solidFill>
                  <a:srgbClr val="FFFFFF"/>
                </a:solidFill>
              </a:rPr>
              <a:t>BibSac</a:t>
            </a:r>
            <a:r>
              <a:rPr lang="en-US" altLang="en-US" sz="1400">
                <a:solidFill>
                  <a:srgbClr val="FFFFFF"/>
                </a:solidFill>
              </a:rPr>
              <a:t> 142 (Jan-Mar 1985), 64-74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591B0346-A412-EA46-9C97-10753CF8A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76200"/>
            <a:ext cx="698500" cy="461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defRPr/>
            </a:pPr>
            <a:r>
              <a:rPr lang="en-US" altLang="en-US" b="1">
                <a:solidFill>
                  <a:srgbClr val="FFFFFF"/>
                </a:solidFill>
              </a:rPr>
              <a:t>132</a:t>
            </a:r>
            <a:endParaRPr lang="en-US" altLang="en-US"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83FC-A732-3046-81D3-B1417826B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288" y="125413"/>
            <a:ext cx="7772400" cy="1287462"/>
          </a:xfrm>
        </p:spPr>
        <p:txBody>
          <a:bodyPr/>
          <a:lstStyle/>
          <a:p>
            <a:pPr>
              <a:defRPr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Home Evangelism: Individual Activities</a:t>
            </a:r>
          </a:p>
        </p:txBody>
      </p:sp>
      <p:pic>
        <p:nvPicPr>
          <p:cNvPr id="63490" name="Picture 8" descr="barefeet2.jpg">
            <a:extLst>
              <a:ext uri="{FF2B5EF4-FFF2-40B4-BE49-F238E27FC236}">
                <a16:creationId xmlns:a16="http://schemas.microsoft.com/office/drawing/2014/main" id="{E6395560-4ABD-AE4F-87B8-43D6D085A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1557338"/>
            <a:ext cx="34131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9" descr="ladies eating.jpg">
            <a:extLst>
              <a:ext uri="{FF2B5EF4-FFF2-40B4-BE49-F238E27FC236}">
                <a16:creationId xmlns:a16="http://schemas.microsoft.com/office/drawing/2014/main" id="{75F9AE47-02EF-0B4B-A1C4-EAC1DD9AB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36925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10" descr="womenshaking.jpg">
            <a:extLst>
              <a:ext uri="{FF2B5EF4-FFF2-40B4-BE49-F238E27FC236}">
                <a16:creationId xmlns:a16="http://schemas.microsoft.com/office/drawing/2014/main" id="{F1483A16-45A2-6A45-B6AB-B231E7DD3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100"/>
            <a:ext cx="35290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11" descr="Joe+Montana+Playing+Catch+Son+Maui+2+MSLE-_63hOwl.jpg">
            <a:extLst>
              <a:ext uri="{FF2B5EF4-FFF2-40B4-BE49-F238E27FC236}">
                <a16:creationId xmlns:a16="http://schemas.microsoft.com/office/drawing/2014/main" id="{1369CD2B-C96B-3542-B7ED-A7CC44A54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090863"/>
            <a:ext cx="2447925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21F7CB08-F7BD-5040-A21C-2356F042C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76200"/>
            <a:ext cx="698500" cy="461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defRPr/>
            </a:pPr>
            <a:r>
              <a:rPr lang="en-US" altLang="en-US" b="1">
                <a:solidFill>
                  <a:srgbClr val="FFFFFF"/>
                </a:solidFill>
              </a:rPr>
              <a:t>132</a:t>
            </a:r>
            <a:endParaRPr lang="en-US" altLang="en-US"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youth cell group.jpg">
            <a:extLst>
              <a:ext uri="{FF2B5EF4-FFF2-40B4-BE49-F238E27FC236}">
                <a16:creationId xmlns:a16="http://schemas.microsoft.com/office/drawing/2014/main" id="{8491F819-C0EA-AC4A-AFE2-88A9DF66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3716338"/>
            <a:ext cx="56880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 descr="people discussion-group.jpg">
            <a:extLst>
              <a:ext uri="{FF2B5EF4-FFF2-40B4-BE49-F238E27FC236}">
                <a16:creationId xmlns:a16="http://schemas.microsoft.com/office/drawing/2014/main" id="{2876D883-3A5B-A049-BC3D-B98D3FA7E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-90488"/>
            <a:ext cx="597535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C4CA2-93D8-5440-8258-0A135A05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3" y="125413"/>
            <a:ext cx="6981825" cy="1143000"/>
          </a:xfrm>
        </p:spPr>
        <p:txBody>
          <a:bodyPr/>
          <a:lstStyle/>
          <a:p>
            <a:pPr>
              <a:defRPr/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Home Evangelism: Group Activities</a:t>
            </a:r>
          </a:p>
        </p:txBody>
      </p:sp>
      <p:pic>
        <p:nvPicPr>
          <p:cNvPr id="64517" name="Picture 4" descr="picnic.jpg">
            <a:extLst>
              <a:ext uri="{FF2B5EF4-FFF2-40B4-BE49-F238E27FC236}">
                <a16:creationId xmlns:a16="http://schemas.microsoft.com/office/drawing/2014/main" id="{EB01B09E-CFE8-F241-A5A1-E401298BF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2113"/>
            <a:ext cx="4445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 descr="Woodmont_Overview_4.jpg">
            <a:extLst>
              <a:ext uri="{FF2B5EF4-FFF2-40B4-BE49-F238E27FC236}">
                <a16:creationId xmlns:a16="http://schemas.microsoft.com/office/drawing/2014/main" id="{5567EF15-6432-9B4C-86BD-B0414FD78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628775"/>
            <a:ext cx="367188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6" descr="sports.jpg">
            <a:extLst>
              <a:ext uri="{FF2B5EF4-FFF2-40B4-BE49-F238E27FC236}">
                <a16:creationId xmlns:a16="http://schemas.microsoft.com/office/drawing/2014/main" id="{02429CBF-1E62-034F-8756-1CC0F96A26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349500"/>
            <a:ext cx="4851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9">
            <a:extLst>
              <a:ext uri="{FF2B5EF4-FFF2-40B4-BE49-F238E27FC236}">
                <a16:creationId xmlns:a16="http://schemas.microsoft.com/office/drawing/2014/main" id="{35772B44-C9E2-E148-8426-85FA0C4DA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762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en-US" altLang="en-US" sz="2400" b="1">
                <a:solidFill>
                  <a:srgbClr val="222268"/>
                </a:solidFill>
              </a:rPr>
              <a:t>132</a:t>
            </a:r>
            <a:endParaRPr lang="en-US" altLang="en-US" b="1">
              <a:solidFill>
                <a:srgbClr val="222268"/>
              </a:solidFill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Group 1">
            <a:extLst>
              <a:ext uri="{FF2B5EF4-FFF2-40B4-BE49-F238E27FC236}">
                <a16:creationId xmlns:a16="http://schemas.microsoft.com/office/drawing/2014/main" id="{B21196A0-5ABD-A943-940F-463D067675D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65541" name="Group 2">
              <a:extLst>
                <a:ext uri="{FF2B5EF4-FFF2-40B4-BE49-F238E27FC236}">
                  <a16:creationId xmlns:a16="http://schemas.microsoft.com/office/drawing/2014/main" id="{1BF63669-25A1-8E44-9B4C-89CC8BA529B7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65544" name="Freeform 3">
                <a:extLst>
                  <a:ext uri="{FF2B5EF4-FFF2-40B4-BE49-F238E27FC236}">
                    <a16:creationId xmlns:a16="http://schemas.microsoft.com/office/drawing/2014/main" id="{3969DC6D-E2C1-D54C-9115-3C08EE2B3E6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45" name="Freeform 4">
                <a:extLst>
                  <a:ext uri="{FF2B5EF4-FFF2-40B4-BE49-F238E27FC236}">
                    <a16:creationId xmlns:a16="http://schemas.microsoft.com/office/drawing/2014/main" id="{F8E5556B-DE1A-E949-B327-DBD79281FDF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46" name="Freeform 5">
                <a:extLst>
                  <a:ext uri="{FF2B5EF4-FFF2-40B4-BE49-F238E27FC236}">
                    <a16:creationId xmlns:a16="http://schemas.microsoft.com/office/drawing/2014/main" id="{AEEBB843-8644-D845-8054-404056E2004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47" name="Freeform 6">
                <a:extLst>
                  <a:ext uri="{FF2B5EF4-FFF2-40B4-BE49-F238E27FC236}">
                    <a16:creationId xmlns:a16="http://schemas.microsoft.com/office/drawing/2014/main" id="{BC8EED9A-74AE-3E4B-B87A-F88FBDABA2C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48" name="Freeform 7">
                <a:extLst>
                  <a:ext uri="{FF2B5EF4-FFF2-40B4-BE49-F238E27FC236}">
                    <a16:creationId xmlns:a16="http://schemas.microsoft.com/office/drawing/2014/main" id="{4E305FDE-2D05-AB4B-9F4E-6B7D897B231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49" name="Freeform 8">
                <a:extLst>
                  <a:ext uri="{FF2B5EF4-FFF2-40B4-BE49-F238E27FC236}">
                    <a16:creationId xmlns:a16="http://schemas.microsoft.com/office/drawing/2014/main" id="{CE80527B-9093-494A-9199-48C6E079D4B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0" name="Freeform 9">
                <a:extLst>
                  <a:ext uri="{FF2B5EF4-FFF2-40B4-BE49-F238E27FC236}">
                    <a16:creationId xmlns:a16="http://schemas.microsoft.com/office/drawing/2014/main" id="{23B96C85-4836-1549-A7FF-08D99402161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1" name="Freeform 10">
                <a:extLst>
                  <a:ext uri="{FF2B5EF4-FFF2-40B4-BE49-F238E27FC236}">
                    <a16:creationId xmlns:a16="http://schemas.microsoft.com/office/drawing/2014/main" id="{5EDB0A4D-A372-3047-A778-40ED2231736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2" name="Freeform 11">
                <a:extLst>
                  <a:ext uri="{FF2B5EF4-FFF2-40B4-BE49-F238E27FC236}">
                    <a16:creationId xmlns:a16="http://schemas.microsoft.com/office/drawing/2014/main" id="{84A87DCA-91EA-4643-9112-A59B2E7F235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3" name="Freeform 12">
                <a:extLst>
                  <a:ext uri="{FF2B5EF4-FFF2-40B4-BE49-F238E27FC236}">
                    <a16:creationId xmlns:a16="http://schemas.microsoft.com/office/drawing/2014/main" id="{9FE90034-4CD6-0048-98E3-472AFDD7BC6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4" name="Freeform 13">
                <a:extLst>
                  <a:ext uri="{FF2B5EF4-FFF2-40B4-BE49-F238E27FC236}">
                    <a16:creationId xmlns:a16="http://schemas.microsoft.com/office/drawing/2014/main" id="{FBC65E9C-ED90-2642-8E8C-57BA3108FE1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5" name="Freeform 14">
                <a:extLst>
                  <a:ext uri="{FF2B5EF4-FFF2-40B4-BE49-F238E27FC236}">
                    <a16:creationId xmlns:a16="http://schemas.microsoft.com/office/drawing/2014/main" id="{0EB69A85-78A9-2946-976C-08F0A72632E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6" name="Freeform 15">
                <a:extLst>
                  <a:ext uri="{FF2B5EF4-FFF2-40B4-BE49-F238E27FC236}">
                    <a16:creationId xmlns:a16="http://schemas.microsoft.com/office/drawing/2014/main" id="{65C4D178-2F2F-2842-8E81-D5B32469EFD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7" name="Freeform 16">
                <a:extLst>
                  <a:ext uri="{FF2B5EF4-FFF2-40B4-BE49-F238E27FC236}">
                    <a16:creationId xmlns:a16="http://schemas.microsoft.com/office/drawing/2014/main" id="{98501126-F32B-EC46-9E25-314FC204823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8" name="Freeform 17">
                <a:extLst>
                  <a:ext uri="{FF2B5EF4-FFF2-40B4-BE49-F238E27FC236}">
                    <a16:creationId xmlns:a16="http://schemas.microsoft.com/office/drawing/2014/main" id="{93F245FF-1E37-8348-AAA4-3CB2EF610FD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59" name="Freeform 18">
                <a:extLst>
                  <a:ext uri="{FF2B5EF4-FFF2-40B4-BE49-F238E27FC236}">
                    <a16:creationId xmlns:a16="http://schemas.microsoft.com/office/drawing/2014/main" id="{FE0F52A0-B726-2142-800F-1FA09790DEA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60" name="Freeform 19">
                <a:extLst>
                  <a:ext uri="{FF2B5EF4-FFF2-40B4-BE49-F238E27FC236}">
                    <a16:creationId xmlns:a16="http://schemas.microsoft.com/office/drawing/2014/main" id="{028E130F-36E1-1A44-9492-5C3F529A4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61" name="Freeform 20">
                <a:extLst>
                  <a:ext uri="{FF2B5EF4-FFF2-40B4-BE49-F238E27FC236}">
                    <a16:creationId xmlns:a16="http://schemas.microsoft.com/office/drawing/2014/main" id="{BCE5C96E-A284-8841-89DA-3A620E1C736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562" name="Freeform 21">
                <a:extLst>
                  <a:ext uri="{FF2B5EF4-FFF2-40B4-BE49-F238E27FC236}">
                    <a16:creationId xmlns:a16="http://schemas.microsoft.com/office/drawing/2014/main" id="{B2D2C5C2-841F-B744-9613-40F2051C62F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5542" name="Freeform 22">
              <a:extLst>
                <a:ext uri="{FF2B5EF4-FFF2-40B4-BE49-F238E27FC236}">
                  <a16:creationId xmlns:a16="http://schemas.microsoft.com/office/drawing/2014/main" id="{42916E94-8D80-AD41-B21F-4F583FD12A7D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43" name="Freeform 23">
              <a:extLst>
                <a:ext uri="{FF2B5EF4-FFF2-40B4-BE49-F238E27FC236}">
                  <a16:creationId xmlns:a16="http://schemas.microsoft.com/office/drawing/2014/main" id="{7089B0EF-8AC8-4649-87EF-7AE09D14BF16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5538" name="Rectangle 24">
            <a:extLst>
              <a:ext uri="{FF2B5EF4-FFF2-40B4-BE49-F238E27FC236}">
                <a16:creationId xmlns:a16="http://schemas.microsoft.com/office/drawing/2014/main" id="{4F5E6C22-4CB4-2B41-BDAD-E91A4340FC3D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72636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f)	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Evangelism essentially 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involves reconciling enemies 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(God and man) to the extent that people become new people altogether (2 Cor. 5:17-21).</a:t>
            </a:r>
            <a:endParaRPr lang="en-US" altLang="en-US" sz="5400" b="1"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65539" name="Title 25">
            <a:extLst>
              <a:ext uri="{FF2B5EF4-FFF2-40B4-BE49-F238E27FC236}">
                <a16:creationId xmlns:a16="http://schemas.microsoft.com/office/drawing/2014/main" id="{5B213CF1-EFA7-F64B-BDF7-0B9AD5051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65540" name="TextBox 26">
            <a:extLst>
              <a:ext uri="{FF2B5EF4-FFF2-40B4-BE49-F238E27FC236}">
                <a16:creationId xmlns:a16="http://schemas.microsoft.com/office/drawing/2014/main" id="{A235B44A-FDC3-6F44-900C-1E0D0B0AF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Group 1">
            <a:extLst>
              <a:ext uri="{FF2B5EF4-FFF2-40B4-BE49-F238E27FC236}">
                <a16:creationId xmlns:a16="http://schemas.microsoft.com/office/drawing/2014/main" id="{367E7243-8462-9E4D-A619-FADC702675A6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66565" name="Group 2">
              <a:extLst>
                <a:ext uri="{FF2B5EF4-FFF2-40B4-BE49-F238E27FC236}">
                  <a16:creationId xmlns:a16="http://schemas.microsoft.com/office/drawing/2014/main" id="{7DDA29FB-EF38-0F46-AF7A-6D69F5A7AB7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66568" name="Freeform 3">
                <a:extLst>
                  <a:ext uri="{FF2B5EF4-FFF2-40B4-BE49-F238E27FC236}">
                    <a16:creationId xmlns:a16="http://schemas.microsoft.com/office/drawing/2014/main" id="{B58356BF-842F-254C-A096-CF58B079854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69" name="Freeform 4">
                <a:extLst>
                  <a:ext uri="{FF2B5EF4-FFF2-40B4-BE49-F238E27FC236}">
                    <a16:creationId xmlns:a16="http://schemas.microsoft.com/office/drawing/2014/main" id="{B33E5F4C-B160-A445-BA0E-8B4F52215C7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0" name="Freeform 5">
                <a:extLst>
                  <a:ext uri="{FF2B5EF4-FFF2-40B4-BE49-F238E27FC236}">
                    <a16:creationId xmlns:a16="http://schemas.microsoft.com/office/drawing/2014/main" id="{6269906E-61AB-2F45-ACB1-A054583EFA9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1" name="Freeform 6">
                <a:extLst>
                  <a:ext uri="{FF2B5EF4-FFF2-40B4-BE49-F238E27FC236}">
                    <a16:creationId xmlns:a16="http://schemas.microsoft.com/office/drawing/2014/main" id="{6F3CE084-6715-B140-9269-0DCEBECAEB0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2" name="Freeform 7">
                <a:extLst>
                  <a:ext uri="{FF2B5EF4-FFF2-40B4-BE49-F238E27FC236}">
                    <a16:creationId xmlns:a16="http://schemas.microsoft.com/office/drawing/2014/main" id="{C2D7A73F-D65A-0D47-AB15-1726A2A49E7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3" name="Freeform 8">
                <a:extLst>
                  <a:ext uri="{FF2B5EF4-FFF2-40B4-BE49-F238E27FC236}">
                    <a16:creationId xmlns:a16="http://schemas.microsoft.com/office/drawing/2014/main" id="{5FB27A45-EF3C-F042-B4BD-6016DFB3C69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4" name="Freeform 9">
                <a:extLst>
                  <a:ext uri="{FF2B5EF4-FFF2-40B4-BE49-F238E27FC236}">
                    <a16:creationId xmlns:a16="http://schemas.microsoft.com/office/drawing/2014/main" id="{AC2E87D8-78B6-744C-A69C-410F11B0035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5" name="Freeform 10">
                <a:extLst>
                  <a:ext uri="{FF2B5EF4-FFF2-40B4-BE49-F238E27FC236}">
                    <a16:creationId xmlns:a16="http://schemas.microsoft.com/office/drawing/2014/main" id="{63C1924C-7FDF-814C-AE52-AAE407E5A02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6" name="Freeform 11">
                <a:extLst>
                  <a:ext uri="{FF2B5EF4-FFF2-40B4-BE49-F238E27FC236}">
                    <a16:creationId xmlns:a16="http://schemas.microsoft.com/office/drawing/2014/main" id="{050DDA58-E196-7343-9974-D954617C0C2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7" name="Freeform 12">
                <a:extLst>
                  <a:ext uri="{FF2B5EF4-FFF2-40B4-BE49-F238E27FC236}">
                    <a16:creationId xmlns:a16="http://schemas.microsoft.com/office/drawing/2014/main" id="{E824DFAF-F654-824A-A24C-884BD337C81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8" name="Freeform 13">
                <a:extLst>
                  <a:ext uri="{FF2B5EF4-FFF2-40B4-BE49-F238E27FC236}">
                    <a16:creationId xmlns:a16="http://schemas.microsoft.com/office/drawing/2014/main" id="{CF76A500-9504-974A-9557-D8C70F47E62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79" name="Freeform 14">
                <a:extLst>
                  <a:ext uri="{FF2B5EF4-FFF2-40B4-BE49-F238E27FC236}">
                    <a16:creationId xmlns:a16="http://schemas.microsoft.com/office/drawing/2014/main" id="{E4E498D7-55A1-7E40-AA17-EA0818319CE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80" name="Freeform 15">
                <a:extLst>
                  <a:ext uri="{FF2B5EF4-FFF2-40B4-BE49-F238E27FC236}">
                    <a16:creationId xmlns:a16="http://schemas.microsoft.com/office/drawing/2014/main" id="{0BF5B3B5-B609-E343-817E-F23074AF807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81" name="Freeform 16">
                <a:extLst>
                  <a:ext uri="{FF2B5EF4-FFF2-40B4-BE49-F238E27FC236}">
                    <a16:creationId xmlns:a16="http://schemas.microsoft.com/office/drawing/2014/main" id="{4C11C278-A9A1-EA4A-A711-70E43195017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82" name="Freeform 17">
                <a:extLst>
                  <a:ext uri="{FF2B5EF4-FFF2-40B4-BE49-F238E27FC236}">
                    <a16:creationId xmlns:a16="http://schemas.microsoft.com/office/drawing/2014/main" id="{6578C815-4FFE-2F46-99F7-4F72E363C4E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83" name="Freeform 18">
                <a:extLst>
                  <a:ext uri="{FF2B5EF4-FFF2-40B4-BE49-F238E27FC236}">
                    <a16:creationId xmlns:a16="http://schemas.microsoft.com/office/drawing/2014/main" id="{61C65D72-D228-844B-8D8F-F8A792FE3E0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84" name="Freeform 19">
                <a:extLst>
                  <a:ext uri="{FF2B5EF4-FFF2-40B4-BE49-F238E27FC236}">
                    <a16:creationId xmlns:a16="http://schemas.microsoft.com/office/drawing/2014/main" id="{4F67111A-7E9F-5048-9CCF-AE4BD6B72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85" name="Freeform 20">
                <a:extLst>
                  <a:ext uri="{FF2B5EF4-FFF2-40B4-BE49-F238E27FC236}">
                    <a16:creationId xmlns:a16="http://schemas.microsoft.com/office/drawing/2014/main" id="{5E2E5CC6-74C3-6D4F-BE39-DE7E73CFE2E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586" name="Freeform 21">
                <a:extLst>
                  <a:ext uri="{FF2B5EF4-FFF2-40B4-BE49-F238E27FC236}">
                    <a16:creationId xmlns:a16="http://schemas.microsoft.com/office/drawing/2014/main" id="{623797E6-1CE5-7F46-9CA8-94DBB606442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6566" name="Freeform 22">
              <a:extLst>
                <a:ext uri="{FF2B5EF4-FFF2-40B4-BE49-F238E27FC236}">
                  <a16:creationId xmlns:a16="http://schemas.microsoft.com/office/drawing/2014/main" id="{78C9EBAD-A7F7-504E-A120-D9E71DE36FC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567" name="Freeform 23">
              <a:extLst>
                <a:ext uri="{FF2B5EF4-FFF2-40B4-BE49-F238E27FC236}">
                  <a16:creationId xmlns:a16="http://schemas.microsoft.com/office/drawing/2014/main" id="{DB6E1251-9FBC-184A-9066-BF048B59ABC1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6562" name="Rectangle 24">
            <a:extLst>
              <a:ext uri="{FF2B5EF4-FFF2-40B4-BE49-F238E27FC236}">
                <a16:creationId xmlns:a16="http://schemas.microsoft.com/office/drawing/2014/main" id="{6A772BE1-3677-664E-B3DD-52123F508BE3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72636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g)	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True faith is 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contagious 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and becomes well known in areas where the evangelist doesn</a:t>
            </a:r>
            <a:r>
              <a:rPr lang="fr-FR" altLang="ja-JP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'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t even live (1 Thess. 1:8).</a:t>
            </a:r>
            <a:endParaRPr lang="en-US" altLang="en-US" sz="5400" b="1"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66563" name="Title 25">
            <a:extLst>
              <a:ext uri="{FF2B5EF4-FFF2-40B4-BE49-F238E27FC236}">
                <a16:creationId xmlns:a16="http://schemas.microsoft.com/office/drawing/2014/main" id="{CB9582BF-9A69-0547-8D09-974A50DF75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66564" name="TextBox 26">
            <a:extLst>
              <a:ext uri="{FF2B5EF4-FFF2-40B4-BE49-F238E27FC236}">
                <a16:creationId xmlns:a16="http://schemas.microsoft.com/office/drawing/2014/main" id="{13FDA8C3-2DDF-994D-9817-1E817B387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up 1">
            <a:extLst>
              <a:ext uri="{FF2B5EF4-FFF2-40B4-BE49-F238E27FC236}">
                <a16:creationId xmlns:a16="http://schemas.microsoft.com/office/drawing/2014/main" id="{A396ABBD-B7AF-814C-A087-CB3147BEA80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67589" name="Group 2">
              <a:extLst>
                <a:ext uri="{FF2B5EF4-FFF2-40B4-BE49-F238E27FC236}">
                  <a16:creationId xmlns:a16="http://schemas.microsoft.com/office/drawing/2014/main" id="{22E54CB3-404D-2242-852D-19B609585BC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67592" name="Freeform 3">
                <a:extLst>
                  <a:ext uri="{FF2B5EF4-FFF2-40B4-BE49-F238E27FC236}">
                    <a16:creationId xmlns:a16="http://schemas.microsoft.com/office/drawing/2014/main" id="{8B7CDECF-6F97-D941-9436-A6FEAC87521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593" name="Freeform 4">
                <a:extLst>
                  <a:ext uri="{FF2B5EF4-FFF2-40B4-BE49-F238E27FC236}">
                    <a16:creationId xmlns:a16="http://schemas.microsoft.com/office/drawing/2014/main" id="{CF237FB6-9FF5-6345-8090-0B9155800D8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594" name="Freeform 5">
                <a:extLst>
                  <a:ext uri="{FF2B5EF4-FFF2-40B4-BE49-F238E27FC236}">
                    <a16:creationId xmlns:a16="http://schemas.microsoft.com/office/drawing/2014/main" id="{F8800069-FAFB-D94A-8646-70950869139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595" name="Freeform 6">
                <a:extLst>
                  <a:ext uri="{FF2B5EF4-FFF2-40B4-BE49-F238E27FC236}">
                    <a16:creationId xmlns:a16="http://schemas.microsoft.com/office/drawing/2014/main" id="{3F3C0E13-FC19-9D49-A0B2-DEEF519A5FD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596" name="Freeform 7">
                <a:extLst>
                  <a:ext uri="{FF2B5EF4-FFF2-40B4-BE49-F238E27FC236}">
                    <a16:creationId xmlns:a16="http://schemas.microsoft.com/office/drawing/2014/main" id="{BE87C67B-5E43-2A4A-A980-EC3FBAB6998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597" name="Freeform 8">
                <a:extLst>
                  <a:ext uri="{FF2B5EF4-FFF2-40B4-BE49-F238E27FC236}">
                    <a16:creationId xmlns:a16="http://schemas.microsoft.com/office/drawing/2014/main" id="{D3035AA9-6AA6-2D44-80FA-44BB2416D4A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598" name="Freeform 9">
                <a:extLst>
                  <a:ext uri="{FF2B5EF4-FFF2-40B4-BE49-F238E27FC236}">
                    <a16:creationId xmlns:a16="http://schemas.microsoft.com/office/drawing/2014/main" id="{A551C438-F57A-1442-AD92-5DD1D2EE1AC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599" name="Freeform 10">
                <a:extLst>
                  <a:ext uri="{FF2B5EF4-FFF2-40B4-BE49-F238E27FC236}">
                    <a16:creationId xmlns:a16="http://schemas.microsoft.com/office/drawing/2014/main" id="{8EF0AE8C-4233-A144-915A-3E91693C4D8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0" name="Freeform 11">
                <a:extLst>
                  <a:ext uri="{FF2B5EF4-FFF2-40B4-BE49-F238E27FC236}">
                    <a16:creationId xmlns:a16="http://schemas.microsoft.com/office/drawing/2014/main" id="{A640F80D-3C3C-7042-B5F0-DFF6C75DF11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1" name="Freeform 12">
                <a:extLst>
                  <a:ext uri="{FF2B5EF4-FFF2-40B4-BE49-F238E27FC236}">
                    <a16:creationId xmlns:a16="http://schemas.microsoft.com/office/drawing/2014/main" id="{6A1A419A-1BEC-0945-997A-AFA94EF0D8E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2" name="Freeform 13">
                <a:extLst>
                  <a:ext uri="{FF2B5EF4-FFF2-40B4-BE49-F238E27FC236}">
                    <a16:creationId xmlns:a16="http://schemas.microsoft.com/office/drawing/2014/main" id="{E58A573F-EB7D-1649-9F5B-AD1F2B4B674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3" name="Freeform 14">
                <a:extLst>
                  <a:ext uri="{FF2B5EF4-FFF2-40B4-BE49-F238E27FC236}">
                    <a16:creationId xmlns:a16="http://schemas.microsoft.com/office/drawing/2014/main" id="{367EC264-0FAC-F94F-85CA-9DD5259B242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4" name="Freeform 15">
                <a:extLst>
                  <a:ext uri="{FF2B5EF4-FFF2-40B4-BE49-F238E27FC236}">
                    <a16:creationId xmlns:a16="http://schemas.microsoft.com/office/drawing/2014/main" id="{BDE8B624-A2BF-A244-B296-D4663B324F9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5" name="Freeform 16">
                <a:extLst>
                  <a:ext uri="{FF2B5EF4-FFF2-40B4-BE49-F238E27FC236}">
                    <a16:creationId xmlns:a16="http://schemas.microsoft.com/office/drawing/2014/main" id="{5684D91C-E188-0946-91E4-03505862C76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6" name="Freeform 17">
                <a:extLst>
                  <a:ext uri="{FF2B5EF4-FFF2-40B4-BE49-F238E27FC236}">
                    <a16:creationId xmlns:a16="http://schemas.microsoft.com/office/drawing/2014/main" id="{3FD3D2F1-46D6-EC47-A72E-80B9F88ACCE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7" name="Freeform 18">
                <a:extLst>
                  <a:ext uri="{FF2B5EF4-FFF2-40B4-BE49-F238E27FC236}">
                    <a16:creationId xmlns:a16="http://schemas.microsoft.com/office/drawing/2014/main" id="{63B9A746-271C-844E-8649-FDFCEFA84E1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8" name="Freeform 19">
                <a:extLst>
                  <a:ext uri="{FF2B5EF4-FFF2-40B4-BE49-F238E27FC236}">
                    <a16:creationId xmlns:a16="http://schemas.microsoft.com/office/drawing/2014/main" id="{4A1CE951-4393-EC4D-B199-7398F0A23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09" name="Freeform 20">
                <a:extLst>
                  <a:ext uri="{FF2B5EF4-FFF2-40B4-BE49-F238E27FC236}">
                    <a16:creationId xmlns:a16="http://schemas.microsoft.com/office/drawing/2014/main" id="{7EDEB257-4803-DC4C-9DAC-CE4FA5064F2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610" name="Freeform 21">
                <a:extLst>
                  <a:ext uri="{FF2B5EF4-FFF2-40B4-BE49-F238E27FC236}">
                    <a16:creationId xmlns:a16="http://schemas.microsoft.com/office/drawing/2014/main" id="{C59A7AAB-271B-2F4D-B7DD-2CF7663ECD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7590" name="Freeform 22">
              <a:extLst>
                <a:ext uri="{FF2B5EF4-FFF2-40B4-BE49-F238E27FC236}">
                  <a16:creationId xmlns:a16="http://schemas.microsoft.com/office/drawing/2014/main" id="{8765F531-C54A-CE45-91B2-F6B05E0B3ECE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1" name="Freeform 23">
              <a:extLst>
                <a:ext uri="{FF2B5EF4-FFF2-40B4-BE49-F238E27FC236}">
                  <a16:creationId xmlns:a16="http://schemas.microsoft.com/office/drawing/2014/main" id="{1DBA0E7F-CE35-0C42-9148-365555A4ED53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7586" name="Rectangle 24">
            <a:extLst>
              <a:ext uri="{FF2B5EF4-FFF2-40B4-BE49-F238E27FC236}">
                <a16:creationId xmlns:a16="http://schemas.microsoft.com/office/drawing/2014/main" id="{F96C0BC6-F329-2243-8179-5D5826831A0C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72636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h)	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All believers 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are responsible to share their faith, despite their gift (2 Tim. 4:5).</a:t>
            </a:r>
            <a:endParaRPr lang="en-US" altLang="en-US" sz="5400" b="1"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67587" name="Title 25">
            <a:extLst>
              <a:ext uri="{FF2B5EF4-FFF2-40B4-BE49-F238E27FC236}">
                <a16:creationId xmlns:a16="http://schemas.microsoft.com/office/drawing/2014/main" id="{EBC6FDC1-70C2-074B-BB75-4CE33659E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67588" name="TextBox 26">
            <a:extLst>
              <a:ext uri="{FF2B5EF4-FFF2-40B4-BE49-F238E27FC236}">
                <a16:creationId xmlns:a16="http://schemas.microsoft.com/office/drawing/2014/main" id="{35335ED7-8200-C14D-9336-C10AB2B5B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>
            <a:extLst>
              <a:ext uri="{FF2B5EF4-FFF2-40B4-BE49-F238E27FC236}">
                <a16:creationId xmlns:a16="http://schemas.microsoft.com/office/drawing/2014/main" id="{D8FB3B52-0197-7F4C-89F3-CB803603485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"/>
            <a:ext cx="2590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itle 2">
            <a:extLst>
              <a:ext uri="{FF2B5EF4-FFF2-40B4-BE49-F238E27FC236}">
                <a16:creationId xmlns:a16="http://schemas.microsoft.com/office/drawing/2014/main" id="{86AEC9E7-4693-6A48-B706-1ECBCD888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Coke</a:t>
            </a:r>
          </a:p>
        </p:txBody>
      </p:sp>
      <p:pic>
        <p:nvPicPr>
          <p:cNvPr id="36867" name="Picture 1">
            <a:extLst>
              <a:ext uri="{FF2B5EF4-FFF2-40B4-BE49-F238E27FC236}">
                <a16:creationId xmlns:a16="http://schemas.microsoft.com/office/drawing/2014/main" id="{6B6EC59A-AD4E-D841-8A65-4DCFD6836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0"/>
            <a:ext cx="3086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1">
            <a:extLst>
              <a:ext uri="{FF2B5EF4-FFF2-40B4-BE49-F238E27FC236}">
                <a16:creationId xmlns:a16="http://schemas.microsoft.com/office/drawing/2014/main" id="{C36F3B04-0B40-5B49-AEA7-75B12D32E027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68613" name="Group 2">
              <a:extLst>
                <a:ext uri="{FF2B5EF4-FFF2-40B4-BE49-F238E27FC236}">
                  <a16:creationId xmlns:a16="http://schemas.microsoft.com/office/drawing/2014/main" id="{4BEF9EAF-3D3B-8845-92CF-31DCF53CF30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68616" name="Freeform 3">
                <a:extLst>
                  <a:ext uri="{FF2B5EF4-FFF2-40B4-BE49-F238E27FC236}">
                    <a16:creationId xmlns:a16="http://schemas.microsoft.com/office/drawing/2014/main" id="{88A62CD2-B186-2F4C-B447-232E441BB94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17" name="Freeform 4">
                <a:extLst>
                  <a:ext uri="{FF2B5EF4-FFF2-40B4-BE49-F238E27FC236}">
                    <a16:creationId xmlns:a16="http://schemas.microsoft.com/office/drawing/2014/main" id="{7FFD4C6B-DD4C-A748-86B2-2A93D94CCEC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18" name="Freeform 5">
                <a:extLst>
                  <a:ext uri="{FF2B5EF4-FFF2-40B4-BE49-F238E27FC236}">
                    <a16:creationId xmlns:a16="http://schemas.microsoft.com/office/drawing/2014/main" id="{CE8E8329-4029-0547-A173-5FE58571513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19" name="Freeform 6">
                <a:extLst>
                  <a:ext uri="{FF2B5EF4-FFF2-40B4-BE49-F238E27FC236}">
                    <a16:creationId xmlns:a16="http://schemas.microsoft.com/office/drawing/2014/main" id="{101B13F1-967B-7F40-97BF-6F9530B6AE6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0" name="Freeform 7">
                <a:extLst>
                  <a:ext uri="{FF2B5EF4-FFF2-40B4-BE49-F238E27FC236}">
                    <a16:creationId xmlns:a16="http://schemas.microsoft.com/office/drawing/2014/main" id="{0E842859-2FB2-EC45-959D-C1E7AD0FCE8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1" name="Freeform 8">
                <a:extLst>
                  <a:ext uri="{FF2B5EF4-FFF2-40B4-BE49-F238E27FC236}">
                    <a16:creationId xmlns:a16="http://schemas.microsoft.com/office/drawing/2014/main" id="{1269D80A-45DF-FF4E-81AB-8D41D44991B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2" name="Freeform 9">
                <a:extLst>
                  <a:ext uri="{FF2B5EF4-FFF2-40B4-BE49-F238E27FC236}">
                    <a16:creationId xmlns:a16="http://schemas.microsoft.com/office/drawing/2014/main" id="{05A07D12-FD7B-3945-A359-5FC1904E651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3" name="Freeform 10">
                <a:extLst>
                  <a:ext uri="{FF2B5EF4-FFF2-40B4-BE49-F238E27FC236}">
                    <a16:creationId xmlns:a16="http://schemas.microsoft.com/office/drawing/2014/main" id="{4A30E9E3-D7AB-904F-9BB9-70CC01F732B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4" name="Freeform 11">
                <a:extLst>
                  <a:ext uri="{FF2B5EF4-FFF2-40B4-BE49-F238E27FC236}">
                    <a16:creationId xmlns:a16="http://schemas.microsoft.com/office/drawing/2014/main" id="{20E8F03C-69F1-0A4E-AF43-EBACB3AE27B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5" name="Freeform 12">
                <a:extLst>
                  <a:ext uri="{FF2B5EF4-FFF2-40B4-BE49-F238E27FC236}">
                    <a16:creationId xmlns:a16="http://schemas.microsoft.com/office/drawing/2014/main" id="{8B0CA6EC-E132-6B4C-A0C6-E369630694A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6" name="Freeform 13">
                <a:extLst>
                  <a:ext uri="{FF2B5EF4-FFF2-40B4-BE49-F238E27FC236}">
                    <a16:creationId xmlns:a16="http://schemas.microsoft.com/office/drawing/2014/main" id="{A9DC75AC-74BC-0047-A199-063B663C0BE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7" name="Freeform 14">
                <a:extLst>
                  <a:ext uri="{FF2B5EF4-FFF2-40B4-BE49-F238E27FC236}">
                    <a16:creationId xmlns:a16="http://schemas.microsoft.com/office/drawing/2014/main" id="{6969045E-60BC-6C44-AEAF-BD898045F1A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8" name="Freeform 15">
                <a:extLst>
                  <a:ext uri="{FF2B5EF4-FFF2-40B4-BE49-F238E27FC236}">
                    <a16:creationId xmlns:a16="http://schemas.microsoft.com/office/drawing/2014/main" id="{BBC841B6-8ADD-844C-9A82-798185A4BF2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29" name="Freeform 16">
                <a:extLst>
                  <a:ext uri="{FF2B5EF4-FFF2-40B4-BE49-F238E27FC236}">
                    <a16:creationId xmlns:a16="http://schemas.microsoft.com/office/drawing/2014/main" id="{6807E827-B7D2-C943-8D72-B0076EFA17D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30" name="Freeform 17">
                <a:extLst>
                  <a:ext uri="{FF2B5EF4-FFF2-40B4-BE49-F238E27FC236}">
                    <a16:creationId xmlns:a16="http://schemas.microsoft.com/office/drawing/2014/main" id="{FB2CC53A-8BE1-034E-819B-9099CE7B36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31" name="Freeform 18">
                <a:extLst>
                  <a:ext uri="{FF2B5EF4-FFF2-40B4-BE49-F238E27FC236}">
                    <a16:creationId xmlns:a16="http://schemas.microsoft.com/office/drawing/2014/main" id="{FEA2EAE8-5D8C-9641-8420-F3B6EF55190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32" name="Freeform 19">
                <a:extLst>
                  <a:ext uri="{FF2B5EF4-FFF2-40B4-BE49-F238E27FC236}">
                    <a16:creationId xmlns:a16="http://schemas.microsoft.com/office/drawing/2014/main" id="{B0EAB265-8C37-F44E-A9E5-2158FD73A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33" name="Freeform 20">
                <a:extLst>
                  <a:ext uri="{FF2B5EF4-FFF2-40B4-BE49-F238E27FC236}">
                    <a16:creationId xmlns:a16="http://schemas.microsoft.com/office/drawing/2014/main" id="{E7C90E94-FBA0-0243-9735-CEEE386EB0F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634" name="Freeform 21">
                <a:extLst>
                  <a:ext uri="{FF2B5EF4-FFF2-40B4-BE49-F238E27FC236}">
                    <a16:creationId xmlns:a16="http://schemas.microsoft.com/office/drawing/2014/main" id="{EB145C82-E61F-B24E-B1C0-80C3B2B88B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8614" name="Freeform 22">
              <a:extLst>
                <a:ext uri="{FF2B5EF4-FFF2-40B4-BE49-F238E27FC236}">
                  <a16:creationId xmlns:a16="http://schemas.microsoft.com/office/drawing/2014/main" id="{8BE2E853-61F8-0B4C-8B77-14B356C12FC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15" name="Freeform 23">
              <a:extLst>
                <a:ext uri="{FF2B5EF4-FFF2-40B4-BE49-F238E27FC236}">
                  <a16:creationId xmlns:a16="http://schemas.microsoft.com/office/drawing/2014/main" id="{DAE587F7-4C6D-D640-9E50-B7A2E649D665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8610" name="Rectangle 24">
            <a:extLst>
              <a:ext uri="{FF2B5EF4-FFF2-40B4-BE49-F238E27FC236}">
                <a16:creationId xmlns:a16="http://schemas.microsoft.com/office/drawing/2014/main" id="{D17961E4-DF72-1B43-8714-E6CDFDC9B8F5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72636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i)	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We should always live in 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defense 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of our faith (1 Pet. 3:15).</a:t>
            </a:r>
            <a:endParaRPr lang="en-US" altLang="en-US" sz="5400" b="1"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68611" name="Title 25">
            <a:extLst>
              <a:ext uri="{FF2B5EF4-FFF2-40B4-BE49-F238E27FC236}">
                <a16:creationId xmlns:a16="http://schemas.microsoft.com/office/drawing/2014/main" id="{760603A8-4121-8042-B50F-5D0BA73B8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68612" name="TextBox 26">
            <a:extLst>
              <a:ext uri="{FF2B5EF4-FFF2-40B4-BE49-F238E27FC236}">
                <a16:creationId xmlns:a16="http://schemas.microsoft.com/office/drawing/2014/main" id="{0308803A-F8A2-7D47-B7C7-F4668CFA0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3" name="Group 1">
            <a:extLst>
              <a:ext uri="{FF2B5EF4-FFF2-40B4-BE49-F238E27FC236}">
                <a16:creationId xmlns:a16="http://schemas.microsoft.com/office/drawing/2014/main" id="{E6074AFD-8701-F148-8A7A-3A1C466AB52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69637" name="Group 2">
              <a:extLst>
                <a:ext uri="{FF2B5EF4-FFF2-40B4-BE49-F238E27FC236}">
                  <a16:creationId xmlns:a16="http://schemas.microsoft.com/office/drawing/2014/main" id="{70E296C1-39A7-214D-9BA5-0AAEF22BBD7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69640" name="Freeform 3">
                <a:extLst>
                  <a:ext uri="{FF2B5EF4-FFF2-40B4-BE49-F238E27FC236}">
                    <a16:creationId xmlns:a16="http://schemas.microsoft.com/office/drawing/2014/main" id="{A8CF5C62-90B3-0847-997C-869A8B099DF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41" name="Freeform 4">
                <a:extLst>
                  <a:ext uri="{FF2B5EF4-FFF2-40B4-BE49-F238E27FC236}">
                    <a16:creationId xmlns:a16="http://schemas.microsoft.com/office/drawing/2014/main" id="{F4A6CBDD-0C83-504A-96AB-BF2F6D6815F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42" name="Freeform 5">
                <a:extLst>
                  <a:ext uri="{FF2B5EF4-FFF2-40B4-BE49-F238E27FC236}">
                    <a16:creationId xmlns:a16="http://schemas.microsoft.com/office/drawing/2014/main" id="{E6B359CC-E04B-834C-90AC-D401E232F50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43" name="Freeform 6">
                <a:extLst>
                  <a:ext uri="{FF2B5EF4-FFF2-40B4-BE49-F238E27FC236}">
                    <a16:creationId xmlns:a16="http://schemas.microsoft.com/office/drawing/2014/main" id="{13763E8A-F4BA-BD44-AC98-B0FD4C4D8F7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44" name="Freeform 7">
                <a:extLst>
                  <a:ext uri="{FF2B5EF4-FFF2-40B4-BE49-F238E27FC236}">
                    <a16:creationId xmlns:a16="http://schemas.microsoft.com/office/drawing/2014/main" id="{9D81762E-AEF5-1847-8CDA-7D5E762C8E9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45" name="Freeform 8">
                <a:extLst>
                  <a:ext uri="{FF2B5EF4-FFF2-40B4-BE49-F238E27FC236}">
                    <a16:creationId xmlns:a16="http://schemas.microsoft.com/office/drawing/2014/main" id="{AC7DDCE8-FF12-4A48-8101-27FB15A5323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46" name="Freeform 9">
                <a:extLst>
                  <a:ext uri="{FF2B5EF4-FFF2-40B4-BE49-F238E27FC236}">
                    <a16:creationId xmlns:a16="http://schemas.microsoft.com/office/drawing/2014/main" id="{050EB27D-6F96-FD47-B265-34BC4461B35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47" name="Freeform 10">
                <a:extLst>
                  <a:ext uri="{FF2B5EF4-FFF2-40B4-BE49-F238E27FC236}">
                    <a16:creationId xmlns:a16="http://schemas.microsoft.com/office/drawing/2014/main" id="{250E34B0-2D16-D24A-882B-3AE5D51EE8F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48" name="Freeform 11">
                <a:extLst>
                  <a:ext uri="{FF2B5EF4-FFF2-40B4-BE49-F238E27FC236}">
                    <a16:creationId xmlns:a16="http://schemas.microsoft.com/office/drawing/2014/main" id="{AE8C9BA0-A17E-0C40-A033-7C5803B6BBA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49" name="Freeform 12">
                <a:extLst>
                  <a:ext uri="{FF2B5EF4-FFF2-40B4-BE49-F238E27FC236}">
                    <a16:creationId xmlns:a16="http://schemas.microsoft.com/office/drawing/2014/main" id="{C2855C02-DC74-5A41-BEBD-AADDFCA532D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50" name="Freeform 13">
                <a:extLst>
                  <a:ext uri="{FF2B5EF4-FFF2-40B4-BE49-F238E27FC236}">
                    <a16:creationId xmlns:a16="http://schemas.microsoft.com/office/drawing/2014/main" id="{E731AAE5-DE98-AE46-B5A7-D1100154B94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51" name="Freeform 14">
                <a:extLst>
                  <a:ext uri="{FF2B5EF4-FFF2-40B4-BE49-F238E27FC236}">
                    <a16:creationId xmlns:a16="http://schemas.microsoft.com/office/drawing/2014/main" id="{A23C25DE-12D0-554D-ADF2-5A0EF93B53C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52" name="Freeform 15">
                <a:extLst>
                  <a:ext uri="{FF2B5EF4-FFF2-40B4-BE49-F238E27FC236}">
                    <a16:creationId xmlns:a16="http://schemas.microsoft.com/office/drawing/2014/main" id="{9187E934-DD62-3549-9719-27980B8C700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53" name="Freeform 16">
                <a:extLst>
                  <a:ext uri="{FF2B5EF4-FFF2-40B4-BE49-F238E27FC236}">
                    <a16:creationId xmlns:a16="http://schemas.microsoft.com/office/drawing/2014/main" id="{796E6641-F209-3549-BCCD-78390A94507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54" name="Freeform 17">
                <a:extLst>
                  <a:ext uri="{FF2B5EF4-FFF2-40B4-BE49-F238E27FC236}">
                    <a16:creationId xmlns:a16="http://schemas.microsoft.com/office/drawing/2014/main" id="{3E45AC7F-D7E5-0244-96E8-F3DE5D8C33B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55" name="Freeform 18">
                <a:extLst>
                  <a:ext uri="{FF2B5EF4-FFF2-40B4-BE49-F238E27FC236}">
                    <a16:creationId xmlns:a16="http://schemas.microsoft.com/office/drawing/2014/main" id="{70B56BBE-0BD3-214C-A886-517E268C44F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56" name="Freeform 19">
                <a:extLst>
                  <a:ext uri="{FF2B5EF4-FFF2-40B4-BE49-F238E27FC236}">
                    <a16:creationId xmlns:a16="http://schemas.microsoft.com/office/drawing/2014/main" id="{1E85930D-6873-9044-98C8-0BED77357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57" name="Freeform 20">
                <a:extLst>
                  <a:ext uri="{FF2B5EF4-FFF2-40B4-BE49-F238E27FC236}">
                    <a16:creationId xmlns:a16="http://schemas.microsoft.com/office/drawing/2014/main" id="{B239A0BF-FE09-B446-A428-53BFB51C1B6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658" name="Freeform 21">
                <a:extLst>
                  <a:ext uri="{FF2B5EF4-FFF2-40B4-BE49-F238E27FC236}">
                    <a16:creationId xmlns:a16="http://schemas.microsoft.com/office/drawing/2014/main" id="{CA25F66E-D47E-554E-B8AB-032DD221C08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9638" name="Freeform 22">
              <a:extLst>
                <a:ext uri="{FF2B5EF4-FFF2-40B4-BE49-F238E27FC236}">
                  <a16:creationId xmlns:a16="http://schemas.microsoft.com/office/drawing/2014/main" id="{8B83B8C8-11F0-C045-AE98-782D35D7A9F8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39" name="Freeform 23">
              <a:extLst>
                <a:ext uri="{FF2B5EF4-FFF2-40B4-BE49-F238E27FC236}">
                  <a16:creationId xmlns:a16="http://schemas.microsoft.com/office/drawing/2014/main" id="{FDC54A96-9FBF-E74E-BC2A-CD09406079C4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9634" name="Rectangle 24">
            <a:extLst>
              <a:ext uri="{FF2B5EF4-FFF2-40B4-BE49-F238E27FC236}">
                <a16:creationId xmlns:a16="http://schemas.microsoft.com/office/drawing/2014/main" id="{BB33F53B-B1AD-5049-B930-E4C6EDAA01AD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72636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j)	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Evangelism is not trying to convince a God who is reluctant to save but rather to 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join with God </a:t>
            </a:r>
            <a:r>
              <a:rPr lang="en-US" altLang="en-US" sz="3600" b="1">
                <a:ea typeface="ＭＳ Ｐゴシック" panose="020B0600070205080204" pitchFamily="34" charset="-128"/>
                <a:sym typeface="Times New Roman" panose="02020603050405020304" pitchFamily="18" charset="0"/>
              </a:rPr>
              <a:t>who wants all to repent (2 Pet. 3:9).</a:t>
            </a:r>
            <a:endParaRPr lang="en-US" altLang="en-US" sz="5400" b="1"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69635" name="Title 25">
            <a:extLst>
              <a:ext uri="{FF2B5EF4-FFF2-40B4-BE49-F238E27FC236}">
                <a16:creationId xmlns:a16="http://schemas.microsoft.com/office/drawing/2014/main" id="{BB9D594E-E5F2-7B48-AC68-B50209C84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69636" name="TextBox 26">
            <a:extLst>
              <a:ext uri="{FF2B5EF4-FFF2-40B4-BE49-F238E27FC236}">
                <a16:creationId xmlns:a16="http://schemas.microsoft.com/office/drawing/2014/main" id="{D8B008ED-D6A1-8F4F-9800-15BECDC0C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7" name="Group 1">
            <a:extLst>
              <a:ext uri="{FF2B5EF4-FFF2-40B4-BE49-F238E27FC236}">
                <a16:creationId xmlns:a16="http://schemas.microsoft.com/office/drawing/2014/main" id="{33F17DF9-86C9-7D4B-A087-5D6148497F48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70661" name="Group 2">
              <a:extLst>
                <a:ext uri="{FF2B5EF4-FFF2-40B4-BE49-F238E27FC236}">
                  <a16:creationId xmlns:a16="http://schemas.microsoft.com/office/drawing/2014/main" id="{7621465E-4EAE-3149-AF5A-3420E6A1010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70664" name="Freeform 3">
                <a:extLst>
                  <a:ext uri="{FF2B5EF4-FFF2-40B4-BE49-F238E27FC236}">
                    <a16:creationId xmlns:a16="http://schemas.microsoft.com/office/drawing/2014/main" id="{0A627676-FFCA-ED48-BE42-8488146E0A5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65" name="Freeform 4">
                <a:extLst>
                  <a:ext uri="{FF2B5EF4-FFF2-40B4-BE49-F238E27FC236}">
                    <a16:creationId xmlns:a16="http://schemas.microsoft.com/office/drawing/2014/main" id="{7F366A4B-1FAC-CC47-9656-874BC5E6F7F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66" name="Freeform 5">
                <a:extLst>
                  <a:ext uri="{FF2B5EF4-FFF2-40B4-BE49-F238E27FC236}">
                    <a16:creationId xmlns:a16="http://schemas.microsoft.com/office/drawing/2014/main" id="{5367A86C-592C-B144-AD55-EB045C0D394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67" name="Freeform 6">
                <a:extLst>
                  <a:ext uri="{FF2B5EF4-FFF2-40B4-BE49-F238E27FC236}">
                    <a16:creationId xmlns:a16="http://schemas.microsoft.com/office/drawing/2014/main" id="{35AAED2E-702E-554B-9A67-AFBE8065332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68" name="Freeform 7">
                <a:extLst>
                  <a:ext uri="{FF2B5EF4-FFF2-40B4-BE49-F238E27FC236}">
                    <a16:creationId xmlns:a16="http://schemas.microsoft.com/office/drawing/2014/main" id="{E5069F4A-935E-A546-8985-2841079C2E7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69" name="Freeform 8">
                <a:extLst>
                  <a:ext uri="{FF2B5EF4-FFF2-40B4-BE49-F238E27FC236}">
                    <a16:creationId xmlns:a16="http://schemas.microsoft.com/office/drawing/2014/main" id="{21E3BC37-A5B5-5241-8543-B012B160960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0" name="Freeform 9">
                <a:extLst>
                  <a:ext uri="{FF2B5EF4-FFF2-40B4-BE49-F238E27FC236}">
                    <a16:creationId xmlns:a16="http://schemas.microsoft.com/office/drawing/2014/main" id="{BC864DDF-AADF-054B-8C6B-FED25418D47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1" name="Freeform 10">
                <a:extLst>
                  <a:ext uri="{FF2B5EF4-FFF2-40B4-BE49-F238E27FC236}">
                    <a16:creationId xmlns:a16="http://schemas.microsoft.com/office/drawing/2014/main" id="{5AA1A81F-5422-544A-9BDD-0B3A5C1C4B5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2" name="Freeform 11">
                <a:extLst>
                  <a:ext uri="{FF2B5EF4-FFF2-40B4-BE49-F238E27FC236}">
                    <a16:creationId xmlns:a16="http://schemas.microsoft.com/office/drawing/2014/main" id="{1E0317D6-C00F-CD4E-8A65-5362F1D1790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3" name="Freeform 12">
                <a:extLst>
                  <a:ext uri="{FF2B5EF4-FFF2-40B4-BE49-F238E27FC236}">
                    <a16:creationId xmlns:a16="http://schemas.microsoft.com/office/drawing/2014/main" id="{6865955C-DACB-AC4B-89B4-766A651FF25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4" name="Freeform 13">
                <a:extLst>
                  <a:ext uri="{FF2B5EF4-FFF2-40B4-BE49-F238E27FC236}">
                    <a16:creationId xmlns:a16="http://schemas.microsoft.com/office/drawing/2014/main" id="{8BA63237-7F8F-6A48-BE7A-8706F0499DB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5" name="Freeform 14">
                <a:extLst>
                  <a:ext uri="{FF2B5EF4-FFF2-40B4-BE49-F238E27FC236}">
                    <a16:creationId xmlns:a16="http://schemas.microsoft.com/office/drawing/2014/main" id="{9C672447-C265-664A-BF25-6C86CE3B5C2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6" name="Freeform 15">
                <a:extLst>
                  <a:ext uri="{FF2B5EF4-FFF2-40B4-BE49-F238E27FC236}">
                    <a16:creationId xmlns:a16="http://schemas.microsoft.com/office/drawing/2014/main" id="{A89CAD08-6D3C-0B41-80A9-A0ADC0C7F3A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7" name="Freeform 16">
                <a:extLst>
                  <a:ext uri="{FF2B5EF4-FFF2-40B4-BE49-F238E27FC236}">
                    <a16:creationId xmlns:a16="http://schemas.microsoft.com/office/drawing/2014/main" id="{2A893FAC-F2A5-3C43-A8A7-43253C88B70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8" name="Freeform 17">
                <a:extLst>
                  <a:ext uri="{FF2B5EF4-FFF2-40B4-BE49-F238E27FC236}">
                    <a16:creationId xmlns:a16="http://schemas.microsoft.com/office/drawing/2014/main" id="{485E4913-BA04-3348-B2E1-E6582AF888E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79" name="Freeform 18">
                <a:extLst>
                  <a:ext uri="{FF2B5EF4-FFF2-40B4-BE49-F238E27FC236}">
                    <a16:creationId xmlns:a16="http://schemas.microsoft.com/office/drawing/2014/main" id="{B01550C6-34D0-8748-B60A-D7F3BEBD288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80" name="Freeform 19">
                <a:extLst>
                  <a:ext uri="{FF2B5EF4-FFF2-40B4-BE49-F238E27FC236}">
                    <a16:creationId xmlns:a16="http://schemas.microsoft.com/office/drawing/2014/main" id="{3560BAD8-D7E4-F24E-8BEC-72E3091F1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81" name="Freeform 20">
                <a:extLst>
                  <a:ext uri="{FF2B5EF4-FFF2-40B4-BE49-F238E27FC236}">
                    <a16:creationId xmlns:a16="http://schemas.microsoft.com/office/drawing/2014/main" id="{E4C1B57F-50DB-8742-B25A-D9681DA969F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682" name="Freeform 21">
                <a:extLst>
                  <a:ext uri="{FF2B5EF4-FFF2-40B4-BE49-F238E27FC236}">
                    <a16:creationId xmlns:a16="http://schemas.microsoft.com/office/drawing/2014/main" id="{6B030E8F-1ACB-9846-860C-4EB9BAF9A74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0662" name="Freeform 22">
              <a:extLst>
                <a:ext uri="{FF2B5EF4-FFF2-40B4-BE49-F238E27FC236}">
                  <a16:creationId xmlns:a16="http://schemas.microsoft.com/office/drawing/2014/main" id="{1B4FD6B0-1EE1-BA48-9541-48C09B1C73B1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663" name="Freeform 23">
              <a:extLst>
                <a:ext uri="{FF2B5EF4-FFF2-40B4-BE49-F238E27FC236}">
                  <a16:creationId xmlns:a16="http://schemas.microsoft.com/office/drawing/2014/main" id="{0CDE3EC0-45C9-2B4E-B16C-ACDE86198FFC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5843" name="Rectangle 24">
            <a:extLst>
              <a:ext uri="{FF2B5EF4-FFF2-40B4-BE49-F238E27FC236}">
                <a16:creationId xmlns:a16="http://schemas.microsoft.com/office/drawing/2014/main" id="{654B8887-1606-944A-86A1-FE15DCE433CA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72636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781050" indent="-74295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Mark the preceding principle that is most needed in your life and ministry.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endParaRPr lang="en-US" altLang="en-US" sz="3600" b="1">
              <a:solidFill>
                <a:srgbClr val="000000"/>
              </a:solidFill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What will you do about it?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endParaRPr lang="en-US" altLang="en-US" sz="3600" b="1">
              <a:solidFill>
                <a:srgbClr val="000000"/>
              </a:solidFill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Now share this with your neighbor.</a:t>
            </a:r>
            <a:endParaRPr lang="en-US" altLang="en-US" sz="5400" b="1"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70659" name="Title 25">
            <a:extLst>
              <a:ext uri="{FF2B5EF4-FFF2-40B4-BE49-F238E27FC236}">
                <a16:creationId xmlns:a16="http://schemas.microsoft.com/office/drawing/2014/main" id="{7BE60BC9-9DBC-3F48-A374-2CD7B400C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70660" name="TextBox 26">
            <a:extLst>
              <a:ext uri="{FF2B5EF4-FFF2-40B4-BE49-F238E27FC236}">
                <a16:creationId xmlns:a16="http://schemas.microsoft.com/office/drawing/2014/main" id="{0559B714-0719-6640-ACFA-276FA831C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Group 1">
            <a:extLst>
              <a:ext uri="{FF2B5EF4-FFF2-40B4-BE49-F238E27FC236}">
                <a16:creationId xmlns:a16="http://schemas.microsoft.com/office/drawing/2014/main" id="{79A4AFD9-01E5-1C4E-8F73-5EA32282ECF1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71683" name="Group 2">
              <a:extLst>
                <a:ext uri="{FF2B5EF4-FFF2-40B4-BE49-F238E27FC236}">
                  <a16:creationId xmlns:a16="http://schemas.microsoft.com/office/drawing/2014/main" id="{F815C9E7-E1B3-9343-AFE6-DA213334A98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71686" name="Freeform 3">
                <a:extLst>
                  <a:ext uri="{FF2B5EF4-FFF2-40B4-BE49-F238E27FC236}">
                    <a16:creationId xmlns:a16="http://schemas.microsoft.com/office/drawing/2014/main" id="{040331BE-26DA-2845-ACAA-D82D36ABC71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87" name="Freeform 4">
                <a:extLst>
                  <a:ext uri="{FF2B5EF4-FFF2-40B4-BE49-F238E27FC236}">
                    <a16:creationId xmlns:a16="http://schemas.microsoft.com/office/drawing/2014/main" id="{5C0DC0D2-B0F9-664E-AD5F-CCCAB5C3009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88" name="Freeform 5">
                <a:extLst>
                  <a:ext uri="{FF2B5EF4-FFF2-40B4-BE49-F238E27FC236}">
                    <a16:creationId xmlns:a16="http://schemas.microsoft.com/office/drawing/2014/main" id="{67F0E459-871A-D649-B76C-08E507A27F8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89" name="Freeform 6">
                <a:extLst>
                  <a:ext uri="{FF2B5EF4-FFF2-40B4-BE49-F238E27FC236}">
                    <a16:creationId xmlns:a16="http://schemas.microsoft.com/office/drawing/2014/main" id="{855A271A-E44B-FE41-BC65-87861A1F347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0" name="Freeform 7">
                <a:extLst>
                  <a:ext uri="{FF2B5EF4-FFF2-40B4-BE49-F238E27FC236}">
                    <a16:creationId xmlns:a16="http://schemas.microsoft.com/office/drawing/2014/main" id="{6C548B44-F048-A24E-8401-371487A5228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1" name="Freeform 8">
                <a:extLst>
                  <a:ext uri="{FF2B5EF4-FFF2-40B4-BE49-F238E27FC236}">
                    <a16:creationId xmlns:a16="http://schemas.microsoft.com/office/drawing/2014/main" id="{43430CBB-A487-CB4E-B7D6-6CD480941C2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2" name="Freeform 9">
                <a:extLst>
                  <a:ext uri="{FF2B5EF4-FFF2-40B4-BE49-F238E27FC236}">
                    <a16:creationId xmlns:a16="http://schemas.microsoft.com/office/drawing/2014/main" id="{64BDF449-8378-D547-B34F-E2FDB002FFA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3" name="Freeform 10">
                <a:extLst>
                  <a:ext uri="{FF2B5EF4-FFF2-40B4-BE49-F238E27FC236}">
                    <a16:creationId xmlns:a16="http://schemas.microsoft.com/office/drawing/2014/main" id="{237990BF-03D7-E844-B464-7FA78C81E4E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4" name="Freeform 11">
                <a:extLst>
                  <a:ext uri="{FF2B5EF4-FFF2-40B4-BE49-F238E27FC236}">
                    <a16:creationId xmlns:a16="http://schemas.microsoft.com/office/drawing/2014/main" id="{62EC3753-348F-7948-83DC-F1C5C09C487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5" name="Freeform 12">
                <a:extLst>
                  <a:ext uri="{FF2B5EF4-FFF2-40B4-BE49-F238E27FC236}">
                    <a16:creationId xmlns:a16="http://schemas.microsoft.com/office/drawing/2014/main" id="{F603EEAD-62BD-A845-A595-F3668D32CAD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6" name="Freeform 13">
                <a:extLst>
                  <a:ext uri="{FF2B5EF4-FFF2-40B4-BE49-F238E27FC236}">
                    <a16:creationId xmlns:a16="http://schemas.microsoft.com/office/drawing/2014/main" id="{4104A404-5EBD-C846-9848-E8C46468584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7" name="Freeform 14">
                <a:extLst>
                  <a:ext uri="{FF2B5EF4-FFF2-40B4-BE49-F238E27FC236}">
                    <a16:creationId xmlns:a16="http://schemas.microsoft.com/office/drawing/2014/main" id="{84200A41-E27D-9143-AAE0-83BF3BC79D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8" name="Freeform 15">
                <a:extLst>
                  <a:ext uri="{FF2B5EF4-FFF2-40B4-BE49-F238E27FC236}">
                    <a16:creationId xmlns:a16="http://schemas.microsoft.com/office/drawing/2014/main" id="{0E4A35DC-5182-BD46-8CE7-D140566CD51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699" name="Freeform 16">
                <a:extLst>
                  <a:ext uri="{FF2B5EF4-FFF2-40B4-BE49-F238E27FC236}">
                    <a16:creationId xmlns:a16="http://schemas.microsoft.com/office/drawing/2014/main" id="{B33C394D-4050-764F-8268-CD442E562BF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00" name="Freeform 17">
                <a:extLst>
                  <a:ext uri="{FF2B5EF4-FFF2-40B4-BE49-F238E27FC236}">
                    <a16:creationId xmlns:a16="http://schemas.microsoft.com/office/drawing/2014/main" id="{0B847837-857D-894A-B744-60C480E102F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01" name="Freeform 18">
                <a:extLst>
                  <a:ext uri="{FF2B5EF4-FFF2-40B4-BE49-F238E27FC236}">
                    <a16:creationId xmlns:a16="http://schemas.microsoft.com/office/drawing/2014/main" id="{85EEE526-1907-7D4E-9A79-80CBCA8EE6B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02" name="Freeform 19">
                <a:extLst>
                  <a:ext uri="{FF2B5EF4-FFF2-40B4-BE49-F238E27FC236}">
                    <a16:creationId xmlns:a16="http://schemas.microsoft.com/office/drawing/2014/main" id="{A91D3A48-DCA7-1142-A749-0D48770A0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03" name="Freeform 20">
                <a:extLst>
                  <a:ext uri="{FF2B5EF4-FFF2-40B4-BE49-F238E27FC236}">
                    <a16:creationId xmlns:a16="http://schemas.microsoft.com/office/drawing/2014/main" id="{EFD7974F-1306-E942-A4F0-E6B22F77F50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04" name="Freeform 21">
                <a:extLst>
                  <a:ext uri="{FF2B5EF4-FFF2-40B4-BE49-F238E27FC236}">
                    <a16:creationId xmlns:a16="http://schemas.microsoft.com/office/drawing/2014/main" id="{4B41303E-1036-4F44-BDF1-FCA9E778C9C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684" name="Freeform 22">
              <a:extLst>
                <a:ext uri="{FF2B5EF4-FFF2-40B4-BE49-F238E27FC236}">
                  <a16:creationId xmlns:a16="http://schemas.microsoft.com/office/drawing/2014/main" id="{BF8B868E-DBBF-7346-A03F-F281660D8D0D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685" name="Freeform 23">
              <a:extLst>
                <a:ext uri="{FF2B5EF4-FFF2-40B4-BE49-F238E27FC236}">
                  <a16:creationId xmlns:a16="http://schemas.microsoft.com/office/drawing/2014/main" id="{3597221A-A16E-CB44-9849-2A2F5432190A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1682" name="Rectangle 24">
            <a:extLst>
              <a:ext uri="{FF2B5EF4-FFF2-40B4-BE49-F238E27FC236}">
                <a16:creationId xmlns:a16="http://schemas.microsoft.com/office/drawing/2014/main" id="{65BD0CAF-8B73-AC42-B810-6CFB87F460B1}"/>
              </a:ext>
            </a:extLst>
          </p:cNvPr>
          <p:cNvSpPr>
            <a:spLocks/>
          </p:cNvSpPr>
          <p:nvPr/>
        </p:nvSpPr>
        <p:spPr bwMode="auto">
          <a:xfrm>
            <a:off x="1295400" y="1752600"/>
            <a:ext cx="70993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OUR COOPERATION</a:t>
            </a: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 </a:t>
            </a:r>
          </a:p>
          <a:p>
            <a:pPr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Christians &amp; churches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teaming together 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make disciples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5" name="Group 1">
            <a:extLst>
              <a:ext uri="{FF2B5EF4-FFF2-40B4-BE49-F238E27FC236}">
                <a16:creationId xmlns:a16="http://schemas.microsoft.com/office/drawing/2014/main" id="{9A8E0367-1D15-F74C-954F-064DA8BCD7C7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72710" name="Group 2">
              <a:extLst>
                <a:ext uri="{FF2B5EF4-FFF2-40B4-BE49-F238E27FC236}">
                  <a16:creationId xmlns:a16="http://schemas.microsoft.com/office/drawing/2014/main" id="{7B22D340-DCDA-1444-8CAB-C0098DDD1E5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72713" name="Freeform 3">
                <a:extLst>
                  <a:ext uri="{FF2B5EF4-FFF2-40B4-BE49-F238E27FC236}">
                    <a16:creationId xmlns:a16="http://schemas.microsoft.com/office/drawing/2014/main" id="{934EABA9-026B-9843-8A48-592E88B8AC7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14" name="Freeform 4">
                <a:extLst>
                  <a:ext uri="{FF2B5EF4-FFF2-40B4-BE49-F238E27FC236}">
                    <a16:creationId xmlns:a16="http://schemas.microsoft.com/office/drawing/2014/main" id="{F5AE8696-8073-4C4C-A5F8-AA4E094E7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15" name="Freeform 5">
                <a:extLst>
                  <a:ext uri="{FF2B5EF4-FFF2-40B4-BE49-F238E27FC236}">
                    <a16:creationId xmlns:a16="http://schemas.microsoft.com/office/drawing/2014/main" id="{B7251CBD-33FA-D64E-A036-0DCCDC1EEB8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16" name="Freeform 6">
                <a:extLst>
                  <a:ext uri="{FF2B5EF4-FFF2-40B4-BE49-F238E27FC236}">
                    <a16:creationId xmlns:a16="http://schemas.microsoft.com/office/drawing/2014/main" id="{15BF8F01-F8C8-9F44-A05B-43902067855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17" name="Freeform 7">
                <a:extLst>
                  <a:ext uri="{FF2B5EF4-FFF2-40B4-BE49-F238E27FC236}">
                    <a16:creationId xmlns:a16="http://schemas.microsoft.com/office/drawing/2014/main" id="{6C2660A4-4BF6-9B48-BD6F-4DC4503A347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18" name="Freeform 8">
                <a:extLst>
                  <a:ext uri="{FF2B5EF4-FFF2-40B4-BE49-F238E27FC236}">
                    <a16:creationId xmlns:a16="http://schemas.microsoft.com/office/drawing/2014/main" id="{CEBFCC57-984A-0440-B48A-A16B55AA575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19" name="Freeform 9">
                <a:extLst>
                  <a:ext uri="{FF2B5EF4-FFF2-40B4-BE49-F238E27FC236}">
                    <a16:creationId xmlns:a16="http://schemas.microsoft.com/office/drawing/2014/main" id="{C1BA99C4-D893-3E4E-A2E0-C07ACDBDC06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0" name="Freeform 10">
                <a:extLst>
                  <a:ext uri="{FF2B5EF4-FFF2-40B4-BE49-F238E27FC236}">
                    <a16:creationId xmlns:a16="http://schemas.microsoft.com/office/drawing/2014/main" id="{C4620F30-7B46-774C-BF04-F79F8A5113A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1" name="Freeform 11">
                <a:extLst>
                  <a:ext uri="{FF2B5EF4-FFF2-40B4-BE49-F238E27FC236}">
                    <a16:creationId xmlns:a16="http://schemas.microsoft.com/office/drawing/2014/main" id="{CD8B72F5-77D6-E941-9EF5-3770B3C8A09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2" name="Freeform 12">
                <a:extLst>
                  <a:ext uri="{FF2B5EF4-FFF2-40B4-BE49-F238E27FC236}">
                    <a16:creationId xmlns:a16="http://schemas.microsoft.com/office/drawing/2014/main" id="{43565E94-E299-EF49-B0BE-835EB225743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3" name="Freeform 13">
                <a:extLst>
                  <a:ext uri="{FF2B5EF4-FFF2-40B4-BE49-F238E27FC236}">
                    <a16:creationId xmlns:a16="http://schemas.microsoft.com/office/drawing/2014/main" id="{8D454F3D-CDCB-034C-9FEE-EAA1C8FAD5E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4" name="Freeform 14">
                <a:extLst>
                  <a:ext uri="{FF2B5EF4-FFF2-40B4-BE49-F238E27FC236}">
                    <a16:creationId xmlns:a16="http://schemas.microsoft.com/office/drawing/2014/main" id="{E0E4B351-B368-7044-9315-DEF5420CD48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5" name="Freeform 15">
                <a:extLst>
                  <a:ext uri="{FF2B5EF4-FFF2-40B4-BE49-F238E27FC236}">
                    <a16:creationId xmlns:a16="http://schemas.microsoft.com/office/drawing/2014/main" id="{98A4150F-877A-7349-832E-3361E9A3006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6" name="Freeform 16">
                <a:extLst>
                  <a:ext uri="{FF2B5EF4-FFF2-40B4-BE49-F238E27FC236}">
                    <a16:creationId xmlns:a16="http://schemas.microsoft.com/office/drawing/2014/main" id="{4376370E-234F-1C4A-9130-A6CF40F9BDB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7" name="Freeform 17">
                <a:extLst>
                  <a:ext uri="{FF2B5EF4-FFF2-40B4-BE49-F238E27FC236}">
                    <a16:creationId xmlns:a16="http://schemas.microsoft.com/office/drawing/2014/main" id="{0E133CC6-7E7A-D34F-819D-A56FFCDE470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8" name="Freeform 18">
                <a:extLst>
                  <a:ext uri="{FF2B5EF4-FFF2-40B4-BE49-F238E27FC236}">
                    <a16:creationId xmlns:a16="http://schemas.microsoft.com/office/drawing/2014/main" id="{3BF43180-CE9F-C945-BFEA-925683E75BE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29" name="Freeform 19">
                <a:extLst>
                  <a:ext uri="{FF2B5EF4-FFF2-40B4-BE49-F238E27FC236}">
                    <a16:creationId xmlns:a16="http://schemas.microsoft.com/office/drawing/2014/main" id="{0569A3FE-6C08-8D41-B77F-13283F390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30" name="Freeform 20">
                <a:extLst>
                  <a:ext uri="{FF2B5EF4-FFF2-40B4-BE49-F238E27FC236}">
                    <a16:creationId xmlns:a16="http://schemas.microsoft.com/office/drawing/2014/main" id="{45BF2635-D438-104E-BCCE-DC560A153D8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31" name="Freeform 21">
                <a:extLst>
                  <a:ext uri="{FF2B5EF4-FFF2-40B4-BE49-F238E27FC236}">
                    <a16:creationId xmlns:a16="http://schemas.microsoft.com/office/drawing/2014/main" id="{7B371429-28E3-9746-AD07-A5E954A6FD5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711" name="Freeform 22">
              <a:extLst>
                <a:ext uri="{FF2B5EF4-FFF2-40B4-BE49-F238E27FC236}">
                  <a16:creationId xmlns:a16="http://schemas.microsoft.com/office/drawing/2014/main" id="{AC12E797-5FDD-C647-BC26-B2E5A0D2E1F6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00172E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712" name="Freeform 23">
              <a:extLst>
                <a:ext uri="{FF2B5EF4-FFF2-40B4-BE49-F238E27FC236}">
                  <a16:creationId xmlns:a16="http://schemas.microsoft.com/office/drawing/2014/main" id="{A365C991-E1D3-6B45-8299-90261420B81D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00172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2706" name="Title 25">
            <a:extLst>
              <a:ext uri="{FF2B5EF4-FFF2-40B4-BE49-F238E27FC236}">
                <a16:creationId xmlns:a16="http://schemas.microsoft.com/office/drawing/2014/main" id="{00149AEA-6AB2-244C-8DB0-6FD3C3511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140575" cy="1905000"/>
          </a:xfrm>
        </p:spPr>
        <p:txBody>
          <a:bodyPr/>
          <a:lstStyle/>
          <a:p>
            <a:r>
              <a:rPr lang="en-US" altLang="en-US" sz="48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Strategy for Evangelism</a:t>
            </a:r>
          </a:p>
        </p:txBody>
      </p:sp>
      <p:sp>
        <p:nvSpPr>
          <p:cNvPr id="27" name="Title 25">
            <a:extLst>
              <a:ext uri="{FF2B5EF4-FFF2-40B4-BE49-F238E27FC236}">
                <a16:creationId xmlns:a16="http://schemas.microsoft.com/office/drawing/2014/main" id="{70609670-E8FE-BA44-849C-7010E0DBD40A}"/>
              </a:ext>
            </a:extLst>
          </p:cNvPr>
          <p:cNvSpPr txBox="1">
            <a:spLocks/>
          </p:cNvSpPr>
          <p:nvPr/>
        </p:nvSpPr>
        <p:spPr bwMode="auto">
          <a:xfrm>
            <a:off x="1217613" y="2578100"/>
            <a:ext cx="7772400" cy="1246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 anchor="ctr"/>
          <a:lstStyle/>
          <a:p>
            <a:pPr marL="711200" indent="-711200" defTabSz="914400">
              <a:defRPr/>
            </a:pPr>
            <a:r>
              <a:rPr lang="en-US" sz="4000" b="1" kern="0" dirty="0">
                <a:solidFill>
                  <a:srgbClr val="CCECFF"/>
                </a:solidFill>
                <a:latin typeface="Arial"/>
                <a:ea typeface="+mj-ea"/>
                <a:cs typeface="Arial"/>
                <a:sym typeface="Times New Roman" charset="0"/>
              </a:rPr>
              <a:t>1.  Unreached Groups in My Area</a:t>
            </a:r>
          </a:p>
        </p:txBody>
      </p:sp>
      <p:sp>
        <p:nvSpPr>
          <p:cNvPr id="28" name="Title 25">
            <a:extLst>
              <a:ext uri="{FF2B5EF4-FFF2-40B4-BE49-F238E27FC236}">
                <a16:creationId xmlns:a16="http://schemas.microsoft.com/office/drawing/2014/main" id="{AAB341CD-A62F-0D46-B488-9B544D97916C}"/>
              </a:ext>
            </a:extLst>
          </p:cNvPr>
          <p:cNvSpPr txBox="1">
            <a:spLocks/>
          </p:cNvSpPr>
          <p:nvPr/>
        </p:nvSpPr>
        <p:spPr bwMode="auto">
          <a:xfrm>
            <a:off x="1217613" y="4564063"/>
            <a:ext cx="7772400" cy="1246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 anchor="ctr"/>
          <a:lstStyle/>
          <a:p>
            <a:pPr marL="711200" indent="-711200" defTabSz="914400">
              <a:defRPr/>
            </a:pPr>
            <a:r>
              <a:rPr lang="en-US" sz="4000" b="1" kern="0" dirty="0">
                <a:solidFill>
                  <a:srgbClr val="CCECFF"/>
                </a:solidFill>
                <a:latin typeface="Arial"/>
                <a:ea typeface="+mj-ea"/>
                <a:cs typeface="Arial"/>
                <a:sym typeface="Times New Roman" charset="0"/>
              </a:rPr>
              <a:t>2.  Plan to Reach These Groups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482A29-0A06-F74A-A4C7-D98A13BCDEBD}"/>
              </a:ext>
            </a:extLst>
          </p:cNvPr>
          <p:cNvSpPr txBox="1"/>
          <p:nvPr/>
        </p:nvSpPr>
        <p:spPr>
          <a:xfrm>
            <a:off x="8313738" y="46038"/>
            <a:ext cx="7080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133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D76E-CEE2-9D44-8DB1-4FC431E8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Black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Rectangle 1026">
            <a:extLst>
              <a:ext uri="{FF2B5EF4-FFF2-40B4-BE49-F238E27FC236}">
                <a16:creationId xmlns:a16="http://schemas.microsoft.com/office/drawing/2014/main" id="{9AD1B68F-21D2-2A49-A50A-97CBB478B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免费获得该讲解</a:t>
            </a:r>
            <a:r>
              <a:rPr kumimoji="0" lang="en-US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!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4290" name="Rectangle 1026">
            <a:extLst>
              <a:ext uri="{FF2B5EF4-FFF2-40B4-BE49-F238E27FC236}">
                <a16:creationId xmlns:a16="http://schemas.microsoft.com/office/drawing/2014/main" id="{D48AD893-DB64-8E49-9A4F-F198D9F179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ea typeface="宋体" panose="02010600030101010101" pitchFamily="2" charset="-122"/>
              </a:rPr>
              <a:t>教会论链接地址</a:t>
            </a:r>
            <a:r>
              <a:rPr lang="zh-CN" altLang="en-US" sz="32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32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BibleStudyDownloads.org</a:t>
            </a:r>
            <a:endParaRPr lang="en-US" altLang="en-US" sz="11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24291" name="Picture 5" descr="Screen Shot 2016-02-02 at 5.41.18 PM.png">
            <a:extLst>
              <a:ext uri="{FF2B5EF4-FFF2-40B4-BE49-F238E27FC236}">
                <a16:creationId xmlns:a16="http://schemas.microsoft.com/office/drawing/2014/main" id="{17EE042A-E6C4-A94C-9FC9-CD63915A4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>
            <a:fillRect/>
          </a:stretch>
        </p:blipFill>
        <p:spPr bwMode="auto">
          <a:xfrm>
            <a:off x="-44450" y="574675"/>
            <a:ext cx="92329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6-02-02 at 5.42.03 PM.png">
            <a:extLst>
              <a:ext uri="{FF2B5EF4-FFF2-40B4-BE49-F238E27FC236}">
                <a16:creationId xmlns:a16="http://schemas.microsoft.com/office/drawing/2014/main" id="{44DCF5CC-3C1B-024E-B13C-D7A130488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59000"/>
            <a:ext cx="615315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293" name="Rectangle 1026">
            <a:extLst>
              <a:ext uri="{FF2B5EF4-FFF2-40B4-BE49-F238E27FC236}">
                <a16:creationId xmlns:a16="http://schemas.microsoft.com/office/drawing/2014/main" id="{6C4E0AB5-47D9-B848-8EB9-9AEA48411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7775"/>
            <a:ext cx="9144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2056545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C9011C3C-8208-9E48-9889-3E23847CE32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>
            <a:extLst>
              <a:ext uri="{FF2B5EF4-FFF2-40B4-BE49-F238E27FC236}">
                <a16:creationId xmlns:a16="http://schemas.microsoft.com/office/drawing/2014/main" id="{298713DC-F270-0D47-AB25-63A1513DF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5486400"/>
            <a:ext cx="7772400" cy="1143000"/>
          </a:xfrm>
        </p:spPr>
        <p:txBody>
          <a:bodyPr rIns="132080"/>
          <a:lstStyle/>
          <a:p>
            <a:pPr indent="0" algn="ctr" eaLnBrk="1" hangingPunct="1"/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Woodruff</a:t>
            </a:r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BA960DB0-E90B-864B-BBDC-8BF6BA005B7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25447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:a16="http://schemas.microsoft.com/office/drawing/2014/main" id="{36477C85-DA7D-9044-9C63-2C7FE3AAD56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9488"/>
            <a:ext cx="838200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>
            <a:extLst>
              <a:ext uri="{FF2B5EF4-FFF2-40B4-BE49-F238E27FC236}">
                <a16:creationId xmlns:a16="http://schemas.microsoft.com/office/drawing/2014/main" id="{7CCEB253-A690-7546-A19C-E4F95661E408}"/>
              </a:ext>
            </a:extLst>
          </p:cNvPr>
          <p:cNvSpPr>
            <a:spLocks/>
          </p:cNvSpPr>
          <p:nvPr/>
        </p:nvSpPr>
        <p:spPr bwMode="auto">
          <a:xfrm rot="1079999">
            <a:off x="442913" y="4473575"/>
            <a:ext cx="212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Ctr="1">
            <a:spAutoFit/>
          </a:bodyPr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CBCBCB"/>
                </a:solidFill>
                <a:ea typeface="ＭＳ Ｐゴシック" panose="020B0600070205080204" pitchFamily="34" charset="-128"/>
                <a:cs typeface="ヒラギノ角ゴ ProN W3" panose="020B0300000000000000" pitchFamily="34" charset="-128"/>
                <a:sym typeface="Times New Roman" panose="02020603050405020304" pitchFamily="18" charset="0"/>
              </a:rPr>
              <a:t>Mission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E2DC548-AD52-EB41-A1CE-BA373AE3980D}"/>
              </a:ext>
            </a:extLst>
          </p:cNvPr>
          <p:cNvSpPr>
            <a:spLocks/>
          </p:cNvSpPr>
          <p:nvPr/>
        </p:nvSpPr>
        <p:spPr bwMode="auto">
          <a:xfrm>
            <a:off x="3208338" y="4103688"/>
            <a:ext cx="17065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Ctr="1">
            <a:spAutoFit/>
          </a:bodyPr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CBCBCB"/>
                </a:solidFill>
                <a:ea typeface="ＭＳ Ｐゴシック" panose="020B0600070205080204" pitchFamily="34" charset="-128"/>
                <a:cs typeface="ヒラギノ角ゴ ProN W3" panose="020B0300000000000000" pitchFamily="34" charset="-128"/>
                <a:sym typeface="Times New Roman" panose="02020603050405020304" pitchFamily="18" charset="0"/>
              </a:rPr>
              <a:t>Vision</a:t>
            </a:r>
          </a:p>
        </p:txBody>
      </p:sp>
      <p:sp>
        <p:nvSpPr>
          <p:cNvPr id="38917" name="Rectangle 4">
            <a:extLst>
              <a:ext uri="{FF2B5EF4-FFF2-40B4-BE49-F238E27FC236}">
                <a16:creationId xmlns:a16="http://schemas.microsoft.com/office/drawing/2014/main" id="{309C44FE-45C6-B440-B800-3BAF330399F7}"/>
              </a:ext>
            </a:extLst>
          </p:cNvPr>
          <p:cNvSpPr>
            <a:spLocks/>
          </p:cNvSpPr>
          <p:nvPr/>
        </p:nvSpPr>
        <p:spPr bwMode="auto">
          <a:xfrm rot="-779999">
            <a:off x="2880136" y="5107245"/>
            <a:ext cx="673763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 anchorCtr="1">
            <a:spAutoFit/>
          </a:bodyPr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dirty="0">
                <a:solidFill>
                  <a:srgbClr val="CBCBCB"/>
                </a:solidFill>
                <a:ea typeface="ＭＳ Ｐゴシック" panose="020B0600070205080204" pitchFamily="34" charset="-128"/>
                <a:cs typeface="ヒラギノ角ゴ ProN W3" panose="020B0300000000000000" pitchFamily="34" charset="-128"/>
                <a:sym typeface="Times New Roman" panose="02020603050405020304" pitchFamily="18" charset="0"/>
              </a:rPr>
              <a:t>Cooperation</a:t>
            </a:r>
          </a:p>
        </p:txBody>
      </p:sp>
      <p:sp>
        <p:nvSpPr>
          <p:cNvPr id="38918" name="Title 5">
            <a:extLst>
              <a:ext uri="{FF2B5EF4-FFF2-40B4-BE49-F238E27FC236}">
                <a16:creationId xmlns:a16="http://schemas.microsoft.com/office/drawing/2014/main" id="{10546C2C-2203-B340-BBE9-DC1E72378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772400" cy="703263"/>
          </a:xfrm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Coke worldwide?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">
            <a:extLst>
              <a:ext uri="{FF2B5EF4-FFF2-40B4-BE49-F238E27FC236}">
                <a16:creationId xmlns:a16="http://schemas.microsoft.com/office/drawing/2014/main" id="{F963A0B5-8046-BC4B-AD3E-C697E9F67A4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39941" name="Group 2">
              <a:extLst>
                <a:ext uri="{FF2B5EF4-FFF2-40B4-BE49-F238E27FC236}">
                  <a16:creationId xmlns:a16="http://schemas.microsoft.com/office/drawing/2014/main" id="{2F31EA7A-036D-EE47-91DB-FE6DDBB92F4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39944" name="Freeform 3">
                <a:extLst>
                  <a:ext uri="{FF2B5EF4-FFF2-40B4-BE49-F238E27FC236}">
                    <a16:creationId xmlns:a16="http://schemas.microsoft.com/office/drawing/2014/main" id="{93649C1A-EAC7-A149-BC9E-7B6512A2F46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5" name="Freeform 4">
                <a:extLst>
                  <a:ext uri="{FF2B5EF4-FFF2-40B4-BE49-F238E27FC236}">
                    <a16:creationId xmlns:a16="http://schemas.microsoft.com/office/drawing/2014/main" id="{853B2083-23A3-4A41-A998-862393A6EF4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6" name="Freeform 5">
                <a:extLst>
                  <a:ext uri="{FF2B5EF4-FFF2-40B4-BE49-F238E27FC236}">
                    <a16:creationId xmlns:a16="http://schemas.microsoft.com/office/drawing/2014/main" id="{7D19CE98-C109-424D-B909-6286ADD829F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7" name="Freeform 6">
                <a:extLst>
                  <a:ext uri="{FF2B5EF4-FFF2-40B4-BE49-F238E27FC236}">
                    <a16:creationId xmlns:a16="http://schemas.microsoft.com/office/drawing/2014/main" id="{821763D9-7CA7-4742-973B-DCD2C2AC46A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8" name="Freeform 7">
                <a:extLst>
                  <a:ext uri="{FF2B5EF4-FFF2-40B4-BE49-F238E27FC236}">
                    <a16:creationId xmlns:a16="http://schemas.microsoft.com/office/drawing/2014/main" id="{A13CBA2E-884A-B24F-BAFE-7296FA212EB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9" name="Freeform 8">
                <a:extLst>
                  <a:ext uri="{FF2B5EF4-FFF2-40B4-BE49-F238E27FC236}">
                    <a16:creationId xmlns:a16="http://schemas.microsoft.com/office/drawing/2014/main" id="{B261FB22-EDD7-5F48-AA71-F26AFDCC251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0" name="Freeform 9">
                <a:extLst>
                  <a:ext uri="{FF2B5EF4-FFF2-40B4-BE49-F238E27FC236}">
                    <a16:creationId xmlns:a16="http://schemas.microsoft.com/office/drawing/2014/main" id="{56B788EA-B6AC-4940-A46B-E5D0CB7DBC3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1" name="Freeform 10">
                <a:extLst>
                  <a:ext uri="{FF2B5EF4-FFF2-40B4-BE49-F238E27FC236}">
                    <a16:creationId xmlns:a16="http://schemas.microsoft.com/office/drawing/2014/main" id="{8E5669F5-F57B-6642-BA8E-8705C29D662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2" name="Freeform 11">
                <a:extLst>
                  <a:ext uri="{FF2B5EF4-FFF2-40B4-BE49-F238E27FC236}">
                    <a16:creationId xmlns:a16="http://schemas.microsoft.com/office/drawing/2014/main" id="{650D32E3-B28B-3E4D-9B00-00DC844C1EE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3" name="Freeform 12">
                <a:extLst>
                  <a:ext uri="{FF2B5EF4-FFF2-40B4-BE49-F238E27FC236}">
                    <a16:creationId xmlns:a16="http://schemas.microsoft.com/office/drawing/2014/main" id="{C545004E-E38D-F649-A672-19FC593E54D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4" name="Freeform 13">
                <a:extLst>
                  <a:ext uri="{FF2B5EF4-FFF2-40B4-BE49-F238E27FC236}">
                    <a16:creationId xmlns:a16="http://schemas.microsoft.com/office/drawing/2014/main" id="{CA30E685-3EFC-884F-A7F8-D543FDE289F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5" name="Freeform 14">
                <a:extLst>
                  <a:ext uri="{FF2B5EF4-FFF2-40B4-BE49-F238E27FC236}">
                    <a16:creationId xmlns:a16="http://schemas.microsoft.com/office/drawing/2014/main" id="{F1190490-BE49-0245-926A-45007FB3689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6" name="Freeform 15">
                <a:extLst>
                  <a:ext uri="{FF2B5EF4-FFF2-40B4-BE49-F238E27FC236}">
                    <a16:creationId xmlns:a16="http://schemas.microsoft.com/office/drawing/2014/main" id="{7B57C92F-D36D-3F45-B238-A93B1081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7" name="Freeform 16">
                <a:extLst>
                  <a:ext uri="{FF2B5EF4-FFF2-40B4-BE49-F238E27FC236}">
                    <a16:creationId xmlns:a16="http://schemas.microsoft.com/office/drawing/2014/main" id="{5F39CDF1-F8AD-1844-B01E-2D39F5A7F9B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8" name="Freeform 17">
                <a:extLst>
                  <a:ext uri="{FF2B5EF4-FFF2-40B4-BE49-F238E27FC236}">
                    <a16:creationId xmlns:a16="http://schemas.microsoft.com/office/drawing/2014/main" id="{5D1226CA-FEAC-944D-8AAC-4445067843A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9" name="Freeform 18">
                <a:extLst>
                  <a:ext uri="{FF2B5EF4-FFF2-40B4-BE49-F238E27FC236}">
                    <a16:creationId xmlns:a16="http://schemas.microsoft.com/office/drawing/2014/main" id="{E580141F-43BB-1A47-9B6A-6DC7C79E10A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60" name="Freeform 19">
                <a:extLst>
                  <a:ext uri="{FF2B5EF4-FFF2-40B4-BE49-F238E27FC236}">
                    <a16:creationId xmlns:a16="http://schemas.microsoft.com/office/drawing/2014/main" id="{F71DA2EB-8C51-9547-A049-B15AA2B40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61" name="Freeform 20">
                <a:extLst>
                  <a:ext uri="{FF2B5EF4-FFF2-40B4-BE49-F238E27FC236}">
                    <a16:creationId xmlns:a16="http://schemas.microsoft.com/office/drawing/2014/main" id="{A30EBC0D-FCBC-A64D-B052-F8603F4D66C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62" name="Freeform 21">
                <a:extLst>
                  <a:ext uri="{FF2B5EF4-FFF2-40B4-BE49-F238E27FC236}">
                    <a16:creationId xmlns:a16="http://schemas.microsoft.com/office/drawing/2014/main" id="{6907BD7F-2B75-FB47-BD36-A4DFB440F69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9942" name="Freeform 22">
              <a:extLst>
                <a:ext uri="{FF2B5EF4-FFF2-40B4-BE49-F238E27FC236}">
                  <a16:creationId xmlns:a16="http://schemas.microsoft.com/office/drawing/2014/main" id="{C6591D29-367C-194F-B8D4-4EBF3569C140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3" name="Freeform 23">
              <a:extLst>
                <a:ext uri="{FF2B5EF4-FFF2-40B4-BE49-F238E27FC236}">
                  <a16:creationId xmlns:a16="http://schemas.microsoft.com/office/drawing/2014/main" id="{5F01B110-991E-C141-ACB6-99AB537A0401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938" name="Rectangle 24">
            <a:extLst>
              <a:ext uri="{FF2B5EF4-FFF2-40B4-BE49-F238E27FC236}">
                <a16:creationId xmlns:a16="http://schemas.microsoft.com/office/drawing/2014/main" id="{6D5146B9-568A-D245-B66C-16F78D6340E5}"/>
              </a:ext>
            </a:extLst>
          </p:cNvPr>
          <p:cNvSpPr>
            <a:spLocks/>
          </p:cNvSpPr>
          <p:nvPr/>
        </p:nvSpPr>
        <p:spPr bwMode="auto">
          <a:xfrm>
            <a:off x="1295400" y="1852613"/>
            <a:ext cx="74803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Matt. 28:18-20</a:t>
            </a: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  "Then Jesus came to them and said, `All authority in heaven and earth has been given to me. </a:t>
            </a:r>
            <a:r>
              <a:rPr lang="en-US" altLang="en-US" sz="2800" b="1" baseline="30000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19</a:t>
            </a: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Therefore go and make disciples of all nations, baptizing them in the name of the Father and of the Son and of the Holy Spirit, </a:t>
            </a:r>
            <a:r>
              <a:rPr lang="en-US" altLang="en-US" sz="2800" b="1" baseline="30000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20</a:t>
            </a: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and teaching them to obey everything I have commanded you.  And surely I am with you always, to the very end of the age."</a:t>
            </a:r>
          </a:p>
        </p:txBody>
      </p:sp>
      <p:sp>
        <p:nvSpPr>
          <p:cNvPr id="39939" name="Title 25">
            <a:extLst>
              <a:ext uri="{FF2B5EF4-FFF2-40B4-BE49-F238E27FC236}">
                <a16:creationId xmlns:a16="http://schemas.microsoft.com/office/drawing/2014/main" id="{6C525979-38B6-BF44-8B22-AF804F6F9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772400" cy="1616075"/>
          </a:xfrm>
        </p:spPr>
        <p:txBody>
          <a:bodyPr/>
          <a:lstStyle/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Tahoma" panose="020B0604030504040204" pitchFamily="34" charset="0"/>
              </a:rPr>
              <a:t>OUR MISSION:</a:t>
            </a:r>
            <a:br>
              <a:rPr lang="en-US" altLang="en-US"/>
            </a:b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</a:rPr>
              <a:t>Making Disciples</a:t>
            </a:r>
            <a:endParaRPr lang="en-US" altLang="en-US"/>
          </a:p>
        </p:txBody>
      </p:sp>
      <p:sp>
        <p:nvSpPr>
          <p:cNvPr id="39940" name="TextBox 26">
            <a:extLst>
              <a:ext uri="{FF2B5EF4-FFF2-40B4-BE49-F238E27FC236}">
                <a16:creationId xmlns:a16="http://schemas.microsoft.com/office/drawing/2014/main" id="{93673B69-54F1-494F-8A78-4DB3AAEB3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1">
            <a:extLst>
              <a:ext uri="{FF2B5EF4-FFF2-40B4-BE49-F238E27FC236}">
                <a16:creationId xmlns:a16="http://schemas.microsoft.com/office/drawing/2014/main" id="{9C3345EF-465F-9A40-9EDC-0804CE647197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40965" name="Group 2">
              <a:extLst>
                <a:ext uri="{FF2B5EF4-FFF2-40B4-BE49-F238E27FC236}">
                  <a16:creationId xmlns:a16="http://schemas.microsoft.com/office/drawing/2014/main" id="{7562CE41-70D4-5B4C-9FEA-8A392569109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40968" name="Freeform 3">
                <a:extLst>
                  <a:ext uri="{FF2B5EF4-FFF2-40B4-BE49-F238E27FC236}">
                    <a16:creationId xmlns:a16="http://schemas.microsoft.com/office/drawing/2014/main" id="{CE482961-B909-664D-9C4E-B9002EFEFA1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69" name="Freeform 4">
                <a:extLst>
                  <a:ext uri="{FF2B5EF4-FFF2-40B4-BE49-F238E27FC236}">
                    <a16:creationId xmlns:a16="http://schemas.microsoft.com/office/drawing/2014/main" id="{CC0EFEEB-6359-144A-B0DF-105B8EF4172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0" name="Freeform 5">
                <a:extLst>
                  <a:ext uri="{FF2B5EF4-FFF2-40B4-BE49-F238E27FC236}">
                    <a16:creationId xmlns:a16="http://schemas.microsoft.com/office/drawing/2014/main" id="{BFE9C387-3EC1-C844-B6B2-A198842F9A6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1" name="Freeform 6">
                <a:extLst>
                  <a:ext uri="{FF2B5EF4-FFF2-40B4-BE49-F238E27FC236}">
                    <a16:creationId xmlns:a16="http://schemas.microsoft.com/office/drawing/2014/main" id="{98CA35DC-4C18-614C-91C7-A14E1A1C810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2" name="Freeform 7">
                <a:extLst>
                  <a:ext uri="{FF2B5EF4-FFF2-40B4-BE49-F238E27FC236}">
                    <a16:creationId xmlns:a16="http://schemas.microsoft.com/office/drawing/2014/main" id="{1DB431F7-2F38-B14C-8C1F-A131715BF7E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3" name="Freeform 8">
                <a:extLst>
                  <a:ext uri="{FF2B5EF4-FFF2-40B4-BE49-F238E27FC236}">
                    <a16:creationId xmlns:a16="http://schemas.microsoft.com/office/drawing/2014/main" id="{89160AA6-4E5B-B049-BD20-E52095D81EC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4" name="Freeform 9">
                <a:extLst>
                  <a:ext uri="{FF2B5EF4-FFF2-40B4-BE49-F238E27FC236}">
                    <a16:creationId xmlns:a16="http://schemas.microsoft.com/office/drawing/2014/main" id="{E81A09AB-A175-9148-9E5D-6156004B44E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5" name="Freeform 10">
                <a:extLst>
                  <a:ext uri="{FF2B5EF4-FFF2-40B4-BE49-F238E27FC236}">
                    <a16:creationId xmlns:a16="http://schemas.microsoft.com/office/drawing/2014/main" id="{CE8AC0B8-C88D-BD47-8471-AC0F5270588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6" name="Freeform 11">
                <a:extLst>
                  <a:ext uri="{FF2B5EF4-FFF2-40B4-BE49-F238E27FC236}">
                    <a16:creationId xmlns:a16="http://schemas.microsoft.com/office/drawing/2014/main" id="{AFB2854B-D940-044D-BEA7-DF34728088E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7" name="Freeform 12">
                <a:extLst>
                  <a:ext uri="{FF2B5EF4-FFF2-40B4-BE49-F238E27FC236}">
                    <a16:creationId xmlns:a16="http://schemas.microsoft.com/office/drawing/2014/main" id="{5E536188-9CC3-9F4E-8B8E-820B32F9388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8" name="Freeform 13">
                <a:extLst>
                  <a:ext uri="{FF2B5EF4-FFF2-40B4-BE49-F238E27FC236}">
                    <a16:creationId xmlns:a16="http://schemas.microsoft.com/office/drawing/2014/main" id="{6E2DD108-AD32-C344-85C6-CC0C1D450A5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9" name="Freeform 14">
                <a:extLst>
                  <a:ext uri="{FF2B5EF4-FFF2-40B4-BE49-F238E27FC236}">
                    <a16:creationId xmlns:a16="http://schemas.microsoft.com/office/drawing/2014/main" id="{D3204921-1EE9-AF4B-970A-74EB661AA50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0" name="Freeform 15">
                <a:extLst>
                  <a:ext uri="{FF2B5EF4-FFF2-40B4-BE49-F238E27FC236}">
                    <a16:creationId xmlns:a16="http://schemas.microsoft.com/office/drawing/2014/main" id="{8702CF80-6DC3-424A-89AC-561A63F52C9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1" name="Freeform 16">
                <a:extLst>
                  <a:ext uri="{FF2B5EF4-FFF2-40B4-BE49-F238E27FC236}">
                    <a16:creationId xmlns:a16="http://schemas.microsoft.com/office/drawing/2014/main" id="{D9CA42EE-D4B0-E145-8D68-AC401D96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2" name="Freeform 17">
                <a:extLst>
                  <a:ext uri="{FF2B5EF4-FFF2-40B4-BE49-F238E27FC236}">
                    <a16:creationId xmlns:a16="http://schemas.microsoft.com/office/drawing/2014/main" id="{D891C206-4D6C-5640-9845-E9E58715FD7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3" name="Freeform 18">
                <a:extLst>
                  <a:ext uri="{FF2B5EF4-FFF2-40B4-BE49-F238E27FC236}">
                    <a16:creationId xmlns:a16="http://schemas.microsoft.com/office/drawing/2014/main" id="{DB28C907-E125-5249-82AB-A2636A5A411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4" name="Freeform 19">
                <a:extLst>
                  <a:ext uri="{FF2B5EF4-FFF2-40B4-BE49-F238E27FC236}">
                    <a16:creationId xmlns:a16="http://schemas.microsoft.com/office/drawing/2014/main" id="{14DC4B63-A62F-4744-8FAA-A9581C0C0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5" name="Freeform 20">
                <a:extLst>
                  <a:ext uri="{FF2B5EF4-FFF2-40B4-BE49-F238E27FC236}">
                    <a16:creationId xmlns:a16="http://schemas.microsoft.com/office/drawing/2014/main" id="{19EB9EB7-1975-2C4D-BE01-3AB52344DC6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6" name="Freeform 21">
                <a:extLst>
                  <a:ext uri="{FF2B5EF4-FFF2-40B4-BE49-F238E27FC236}">
                    <a16:creationId xmlns:a16="http://schemas.microsoft.com/office/drawing/2014/main" id="{140A7733-96B9-3F4C-9FAD-A13A5D4CCA0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0966" name="Freeform 22">
              <a:extLst>
                <a:ext uri="{FF2B5EF4-FFF2-40B4-BE49-F238E27FC236}">
                  <a16:creationId xmlns:a16="http://schemas.microsoft.com/office/drawing/2014/main" id="{8E45F710-AE6B-1643-BA90-E898AB5195BB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7" name="Freeform 23">
              <a:extLst>
                <a:ext uri="{FF2B5EF4-FFF2-40B4-BE49-F238E27FC236}">
                  <a16:creationId xmlns:a16="http://schemas.microsoft.com/office/drawing/2014/main" id="{D531EF67-0284-2E4F-80BA-D6A1322B1E1A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962" name="Rectangle 24">
            <a:extLst>
              <a:ext uri="{FF2B5EF4-FFF2-40B4-BE49-F238E27FC236}">
                <a16:creationId xmlns:a16="http://schemas.microsoft.com/office/drawing/2014/main" id="{28A4839F-4B24-284B-A3E3-B87071FE3C2F}"/>
              </a:ext>
            </a:extLst>
          </p:cNvPr>
          <p:cNvSpPr>
            <a:spLocks/>
          </p:cNvSpPr>
          <p:nvPr/>
        </p:nvSpPr>
        <p:spPr bwMode="auto">
          <a:xfrm>
            <a:off x="1295400" y="1852613"/>
            <a:ext cx="74803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Matt. 28:18-20</a:t>
            </a: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  "Then Jesus came to them and said, `All authority in heaven and earth has been given to me. </a:t>
            </a:r>
            <a:r>
              <a:rPr lang="en-US" altLang="en-US" sz="2800" b="1" baseline="30000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19</a:t>
            </a: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Therefore </a:t>
            </a: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go and make disciples </a:t>
            </a: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of all nations, </a:t>
            </a: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baptizing </a:t>
            </a: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them in the name of the Father and of the Son and of the Holy Spirit, </a:t>
            </a:r>
            <a:r>
              <a:rPr lang="en-US" altLang="en-US" sz="2800" b="1" baseline="30000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20</a:t>
            </a: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and </a:t>
            </a: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teaching </a:t>
            </a:r>
            <a:r>
              <a:rPr lang="en-US" altLang="en-US" sz="2800" b="1">
                <a:solidFill>
                  <a:srgbClr val="222268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them to obey everything I have commanded you.  And surely I am with you always, to the very end of the age."</a:t>
            </a:r>
          </a:p>
        </p:txBody>
      </p:sp>
      <p:sp>
        <p:nvSpPr>
          <p:cNvPr id="40963" name="Title 25">
            <a:extLst>
              <a:ext uri="{FF2B5EF4-FFF2-40B4-BE49-F238E27FC236}">
                <a16:creationId xmlns:a16="http://schemas.microsoft.com/office/drawing/2014/main" id="{FDF9EE9A-2E16-684A-AFA5-D633B604D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772400" cy="1616075"/>
          </a:xfrm>
        </p:spPr>
        <p:txBody>
          <a:bodyPr/>
          <a:lstStyle/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Tahoma" panose="020B0604030504040204" pitchFamily="34" charset="0"/>
              </a:rPr>
              <a:t>OUR MISSION:</a:t>
            </a:r>
            <a:br>
              <a:rPr lang="en-US" altLang="en-US"/>
            </a:br>
            <a:r>
              <a:rPr lang="en-US" altLang="en-US" sz="3600" b="1">
                <a:solidFill>
                  <a:srgbClr val="000000"/>
                </a:solidFill>
                <a:latin typeface="Tahoma" panose="020B0604030504040204" pitchFamily="34" charset="0"/>
              </a:rPr>
              <a:t>Making Disciples</a:t>
            </a:r>
            <a:endParaRPr lang="en-US" altLang="en-US"/>
          </a:p>
        </p:txBody>
      </p:sp>
      <p:sp>
        <p:nvSpPr>
          <p:cNvPr id="40964" name="TextBox 26">
            <a:extLst>
              <a:ext uri="{FF2B5EF4-FFF2-40B4-BE49-F238E27FC236}">
                <a16:creationId xmlns:a16="http://schemas.microsoft.com/office/drawing/2014/main" id="{C8D3D043-4BEE-C241-8542-5D3B7D691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1">
            <a:extLst>
              <a:ext uri="{FF2B5EF4-FFF2-40B4-BE49-F238E27FC236}">
                <a16:creationId xmlns:a16="http://schemas.microsoft.com/office/drawing/2014/main" id="{16EB79CB-B026-514A-9EB5-EF0FD38157D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41989" name="Group 2">
              <a:extLst>
                <a:ext uri="{FF2B5EF4-FFF2-40B4-BE49-F238E27FC236}">
                  <a16:creationId xmlns:a16="http://schemas.microsoft.com/office/drawing/2014/main" id="{C3D0F2A9-B900-0348-BAE1-780CA67107A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41992" name="Freeform 3">
                <a:extLst>
                  <a:ext uri="{FF2B5EF4-FFF2-40B4-BE49-F238E27FC236}">
                    <a16:creationId xmlns:a16="http://schemas.microsoft.com/office/drawing/2014/main" id="{93D0FDAA-E720-964B-A068-4CEB2966900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3" name="Freeform 4">
                <a:extLst>
                  <a:ext uri="{FF2B5EF4-FFF2-40B4-BE49-F238E27FC236}">
                    <a16:creationId xmlns:a16="http://schemas.microsoft.com/office/drawing/2014/main" id="{981DA55E-2BE3-2C47-BB11-48BDE0F8CB1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4" name="Freeform 5">
                <a:extLst>
                  <a:ext uri="{FF2B5EF4-FFF2-40B4-BE49-F238E27FC236}">
                    <a16:creationId xmlns:a16="http://schemas.microsoft.com/office/drawing/2014/main" id="{CD64AB05-EECC-3740-AF52-BB4C32926FC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5" name="Freeform 6">
                <a:extLst>
                  <a:ext uri="{FF2B5EF4-FFF2-40B4-BE49-F238E27FC236}">
                    <a16:creationId xmlns:a16="http://schemas.microsoft.com/office/drawing/2014/main" id="{DAA6D9C7-C881-D448-A395-7A7B7B365E2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6" name="Freeform 7">
                <a:extLst>
                  <a:ext uri="{FF2B5EF4-FFF2-40B4-BE49-F238E27FC236}">
                    <a16:creationId xmlns:a16="http://schemas.microsoft.com/office/drawing/2014/main" id="{9FCBFBC8-A62A-554B-A1AD-CFBD7A12274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7" name="Freeform 8">
                <a:extLst>
                  <a:ext uri="{FF2B5EF4-FFF2-40B4-BE49-F238E27FC236}">
                    <a16:creationId xmlns:a16="http://schemas.microsoft.com/office/drawing/2014/main" id="{DA866BED-5115-514E-B466-445D77F60D3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8" name="Freeform 9">
                <a:extLst>
                  <a:ext uri="{FF2B5EF4-FFF2-40B4-BE49-F238E27FC236}">
                    <a16:creationId xmlns:a16="http://schemas.microsoft.com/office/drawing/2014/main" id="{32B08AE6-7AB4-124C-BFB8-51F6D5DD47A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9" name="Freeform 10">
                <a:extLst>
                  <a:ext uri="{FF2B5EF4-FFF2-40B4-BE49-F238E27FC236}">
                    <a16:creationId xmlns:a16="http://schemas.microsoft.com/office/drawing/2014/main" id="{68A282FD-6E34-5144-AD55-F81EB4B9B76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0" name="Freeform 11">
                <a:extLst>
                  <a:ext uri="{FF2B5EF4-FFF2-40B4-BE49-F238E27FC236}">
                    <a16:creationId xmlns:a16="http://schemas.microsoft.com/office/drawing/2014/main" id="{94B5348C-FABC-F247-AF53-FA4396C5E4B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1" name="Freeform 12">
                <a:extLst>
                  <a:ext uri="{FF2B5EF4-FFF2-40B4-BE49-F238E27FC236}">
                    <a16:creationId xmlns:a16="http://schemas.microsoft.com/office/drawing/2014/main" id="{067786C8-C778-9F43-95A6-FD0E6CB24AE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2" name="Freeform 13">
                <a:extLst>
                  <a:ext uri="{FF2B5EF4-FFF2-40B4-BE49-F238E27FC236}">
                    <a16:creationId xmlns:a16="http://schemas.microsoft.com/office/drawing/2014/main" id="{919846D5-0E0E-494A-B405-A8BF78D15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3" name="Freeform 14">
                <a:extLst>
                  <a:ext uri="{FF2B5EF4-FFF2-40B4-BE49-F238E27FC236}">
                    <a16:creationId xmlns:a16="http://schemas.microsoft.com/office/drawing/2014/main" id="{9A110ABA-702A-D14A-93F2-C49614C4078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4" name="Freeform 15">
                <a:extLst>
                  <a:ext uri="{FF2B5EF4-FFF2-40B4-BE49-F238E27FC236}">
                    <a16:creationId xmlns:a16="http://schemas.microsoft.com/office/drawing/2014/main" id="{1AABEABA-D35F-9A44-B436-EF76B1B3C93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5" name="Freeform 16">
                <a:extLst>
                  <a:ext uri="{FF2B5EF4-FFF2-40B4-BE49-F238E27FC236}">
                    <a16:creationId xmlns:a16="http://schemas.microsoft.com/office/drawing/2014/main" id="{E796A1E6-72E4-6F4E-878D-95AEEBF26AD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6" name="Freeform 17">
                <a:extLst>
                  <a:ext uri="{FF2B5EF4-FFF2-40B4-BE49-F238E27FC236}">
                    <a16:creationId xmlns:a16="http://schemas.microsoft.com/office/drawing/2014/main" id="{F63D706A-A8FC-CB42-AEB2-79094AD2DB2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7" name="Freeform 18">
                <a:extLst>
                  <a:ext uri="{FF2B5EF4-FFF2-40B4-BE49-F238E27FC236}">
                    <a16:creationId xmlns:a16="http://schemas.microsoft.com/office/drawing/2014/main" id="{B042C5CD-9C3E-3749-A43E-C981D88741F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8" name="Freeform 19">
                <a:extLst>
                  <a:ext uri="{FF2B5EF4-FFF2-40B4-BE49-F238E27FC236}">
                    <a16:creationId xmlns:a16="http://schemas.microsoft.com/office/drawing/2014/main" id="{A383C9E5-3643-684D-A3D6-F259D4218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9" name="Freeform 20">
                <a:extLst>
                  <a:ext uri="{FF2B5EF4-FFF2-40B4-BE49-F238E27FC236}">
                    <a16:creationId xmlns:a16="http://schemas.microsoft.com/office/drawing/2014/main" id="{67A6EDC1-BF1C-0641-8A87-E6ED2EDC8BF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10" name="Freeform 21">
                <a:extLst>
                  <a:ext uri="{FF2B5EF4-FFF2-40B4-BE49-F238E27FC236}">
                    <a16:creationId xmlns:a16="http://schemas.microsoft.com/office/drawing/2014/main" id="{F242CE73-BD2C-AF40-AC72-457ADBE6D0B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1990" name="Freeform 22">
              <a:extLst>
                <a:ext uri="{FF2B5EF4-FFF2-40B4-BE49-F238E27FC236}">
                  <a16:creationId xmlns:a16="http://schemas.microsoft.com/office/drawing/2014/main" id="{A6511271-7541-564C-93A6-3B3C86BDC806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00172E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1" name="Freeform 23">
              <a:extLst>
                <a:ext uri="{FF2B5EF4-FFF2-40B4-BE49-F238E27FC236}">
                  <a16:creationId xmlns:a16="http://schemas.microsoft.com/office/drawing/2014/main" id="{0256EFD0-1076-6E48-AE44-93D1D5D4F6E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00172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1986" name="Rectangle 24">
            <a:extLst>
              <a:ext uri="{FF2B5EF4-FFF2-40B4-BE49-F238E27FC236}">
                <a16:creationId xmlns:a16="http://schemas.microsoft.com/office/drawing/2014/main" id="{9D7D7CA2-7A7E-F744-946B-D73D274F0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1763" y="730250"/>
            <a:ext cx="7742237" cy="1825625"/>
          </a:xfrm>
        </p:spPr>
        <p:txBody>
          <a:bodyPr rIns="132080"/>
          <a:lstStyle/>
          <a:p>
            <a:pPr indent="0" algn="ctr" eaLnBrk="1" hangingPunct="1"/>
            <a:r>
              <a:rPr lang="en-US" altLang="en-US" b="1">
                <a:solidFill>
                  <a:srgbClr val="DDDDDD"/>
                </a:solidFill>
                <a:latin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What are the 3 parts of the Great Commission to make disciples?</a:t>
            </a:r>
            <a:endParaRPr lang="en-US" altLang="en-US" b="1">
              <a:solidFill>
                <a:srgbClr val="DDDDDD"/>
              </a:solidFill>
              <a:latin typeface="Tahoma" panose="020B0604030504040204" pitchFamily="34" charset="0"/>
              <a:ea typeface="ヒラギノ角ゴ ProN W6" panose="020B0300000000000000" pitchFamily="34" charset="-128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1C57E5F4-1B82-024A-A1F7-99E73FAC0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2814638"/>
            <a:ext cx="5181600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132080" bIns="50800"/>
          <a:lstStyle>
            <a:lvl1pPr marL="382588" indent="-3429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rgbClr val="DDDDDD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DDDDDD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DDDDDD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DDDDDD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DDDDDD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DDDDDD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DDDDDD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DDDDDD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DDDDDD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C2F0FF"/>
                </a:solidFill>
                <a:latin typeface="Tahoma" panose="020B0604030504040204" pitchFamily="34" charset="0"/>
                <a:ea typeface="ヒラギノ角ゴ ProN W6" panose="020B0300000000000000" pitchFamily="34" charset="-128"/>
                <a:sym typeface="Tahoma" panose="020B0604030504040204" pitchFamily="34" charset="0"/>
              </a:rPr>
              <a:t>	</a:t>
            </a:r>
            <a:r>
              <a:rPr lang="en-US" altLang="en-US" sz="4400" b="1">
                <a:solidFill>
                  <a:srgbClr val="C2F0FF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1.     Reach</a:t>
            </a:r>
            <a:endParaRPr lang="en-US" altLang="en-US" sz="4400" b="1">
              <a:solidFill>
                <a:srgbClr val="C2F0FF"/>
              </a:solidFill>
              <a:latin typeface="Tahoma" panose="020B0604030504040204" pitchFamily="34" charset="0"/>
              <a:ea typeface="ヒラギノ角ゴ ProN W6" panose="020B0300000000000000" pitchFamily="34" charset="-128"/>
              <a:sym typeface="Tahoma" panose="020B0604030504040204" pitchFamily="34" charset="0"/>
            </a:endParaRPr>
          </a:p>
          <a:p>
            <a:pPr defTabSz="914400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C2F0FF"/>
                </a:solidFill>
                <a:latin typeface="Tahoma" panose="020B0604030504040204" pitchFamily="34" charset="0"/>
                <a:ea typeface="ヒラギノ角ゴ ProN W6" panose="020B0300000000000000" pitchFamily="34" charset="-128"/>
                <a:sym typeface="Tahoma" panose="020B0604030504040204" pitchFamily="34" charset="0"/>
              </a:rPr>
              <a:t>	</a:t>
            </a:r>
            <a:r>
              <a:rPr lang="en-US" altLang="en-US" sz="4400" b="1">
                <a:solidFill>
                  <a:srgbClr val="C2F0FF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2.     Baptize</a:t>
            </a:r>
            <a:endParaRPr lang="en-US" altLang="en-US" sz="4400" b="1">
              <a:solidFill>
                <a:srgbClr val="C2F0FF"/>
              </a:solidFill>
              <a:latin typeface="Tahoma" panose="020B0604030504040204" pitchFamily="34" charset="0"/>
              <a:ea typeface="ヒラギノ角ゴ ProN W6" panose="020B0300000000000000" pitchFamily="34" charset="-128"/>
              <a:sym typeface="Tahoma" panose="020B0604030504040204" pitchFamily="34" charset="0"/>
            </a:endParaRPr>
          </a:p>
          <a:p>
            <a:pPr defTabSz="914400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C2F0FF"/>
                </a:solidFill>
                <a:latin typeface="Tahoma" panose="020B0604030504040204" pitchFamily="34" charset="0"/>
                <a:ea typeface="ヒラギノ角ゴ ProN W6" panose="020B0300000000000000" pitchFamily="34" charset="-128"/>
                <a:sym typeface="Tahoma" panose="020B0604030504040204" pitchFamily="34" charset="0"/>
              </a:rPr>
              <a:t>	</a:t>
            </a:r>
            <a:r>
              <a:rPr lang="en-US" altLang="en-US" sz="4400" b="1">
                <a:solidFill>
                  <a:srgbClr val="C2F0FF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3.     Teach</a:t>
            </a:r>
            <a:endParaRPr lang="en-US" altLang="en-US" sz="4400" b="1">
              <a:solidFill>
                <a:srgbClr val="C2F0FF"/>
              </a:solidFill>
              <a:latin typeface="Tahoma" panose="020B0604030504040204" pitchFamily="34" charset="0"/>
              <a:ea typeface="ヒラギノ角ゴ ProN W6" panose="020B0300000000000000" pitchFamily="34" charset="-128"/>
              <a:sym typeface="Tahoma" panose="020B0604030504040204" pitchFamily="34" charset="0"/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B1F2C2DE-3173-5543-B72E-BED6A3E6B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ヒラギノ角ゴ ProN W3" charset="-128"/>
              </a:rPr>
              <a:t>132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utoUpdateAnimBg="0" advAuto="2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">
            <a:extLst>
              <a:ext uri="{FF2B5EF4-FFF2-40B4-BE49-F238E27FC236}">
                <a16:creationId xmlns:a16="http://schemas.microsoft.com/office/drawing/2014/main" id="{EDCCFEE6-11EF-9348-ACD0-584243B5358B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0"/>
            <a:chExt cx="670" cy="4320"/>
          </a:xfrm>
        </p:grpSpPr>
        <p:grpSp>
          <p:nvGrpSpPr>
            <p:cNvPr id="43013" name="Group 2">
              <a:extLst>
                <a:ext uri="{FF2B5EF4-FFF2-40B4-BE49-F238E27FC236}">
                  <a16:creationId xmlns:a16="http://schemas.microsoft.com/office/drawing/2014/main" id="{3CC1BD0D-AC49-694C-BDE8-86141E057C4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9" y="1845"/>
              <a:ext cx="4319" cy="630"/>
              <a:chOff x="0" y="0"/>
              <a:chExt cx="4320" cy="630"/>
            </a:xfrm>
          </p:grpSpPr>
          <p:sp>
            <p:nvSpPr>
              <p:cNvPr id="43016" name="Freeform 3">
                <a:extLst>
                  <a:ext uri="{FF2B5EF4-FFF2-40B4-BE49-F238E27FC236}">
                    <a16:creationId xmlns:a16="http://schemas.microsoft.com/office/drawing/2014/main" id="{47F73230-9213-954E-B282-AF6B0D8F919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41" y="-1835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7 h 21600"/>
                  <a:gd name="T4" fmla="*/ 0 w 21600"/>
                  <a:gd name="T5" fmla="*/ 7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7" name="Freeform 4">
                <a:extLst>
                  <a:ext uri="{FF2B5EF4-FFF2-40B4-BE49-F238E27FC236}">
                    <a16:creationId xmlns:a16="http://schemas.microsoft.com/office/drawing/2014/main" id="{906C2713-91FD-3B4D-BF95-60C065ABFA6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8" name="Freeform 5">
                <a:extLst>
                  <a:ext uri="{FF2B5EF4-FFF2-40B4-BE49-F238E27FC236}">
                    <a16:creationId xmlns:a16="http://schemas.microsoft.com/office/drawing/2014/main" id="{31236038-05CF-314F-A981-EAAE4A85E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44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9" name="Freeform 6">
                <a:extLst>
                  <a:ext uri="{FF2B5EF4-FFF2-40B4-BE49-F238E27FC236}">
                    <a16:creationId xmlns:a16="http://schemas.microsoft.com/office/drawing/2014/main" id="{AA7C2922-89AF-4849-9C14-E4FCD0C4572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-120" y="227"/>
                <a:ext cx="623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0" name="Freeform 7">
                <a:extLst>
                  <a:ext uri="{FF2B5EF4-FFF2-40B4-BE49-F238E27FC236}">
                    <a16:creationId xmlns:a16="http://schemas.microsoft.com/office/drawing/2014/main" id="{6138CE1B-9E8B-1C44-B5EC-E94960A66B3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17" y="210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1" name="Freeform 8">
                <a:extLst>
                  <a:ext uri="{FF2B5EF4-FFF2-40B4-BE49-F238E27FC236}">
                    <a16:creationId xmlns:a16="http://schemas.microsoft.com/office/drawing/2014/main" id="{45BC47F2-127B-E740-BDE2-D4987377015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4" y="181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2" name="Freeform 9">
                <a:extLst>
                  <a:ext uri="{FF2B5EF4-FFF2-40B4-BE49-F238E27FC236}">
                    <a16:creationId xmlns:a16="http://schemas.microsoft.com/office/drawing/2014/main" id="{9F628605-B5B2-E646-B3A6-DEF58FA7734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" y="215"/>
                <a:ext cx="624" cy="203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3" name="Freeform 10">
                <a:extLst>
                  <a:ext uri="{FF2B5EF4-FFF2-40B4-BE49-F238E27FC236}">
                    <a16:creationId xmlns:a16="http://schemas.microsoft.com/office/drawing/2014/main" id="{5C6CB7CD-7D06-114D-B7E5-3F7D385ED1F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549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4" name="Freeform 11">
                <a:extLst>
                  <a:ext uri="{FF2B5EF4-FFF2-40B4-BE49-F238E27FC236}">
                    <a16:creationId xmlns:a16="http://schemas.microsoft.com/office/drawing/2014/main" id="{E4FBBE94-A290-C946-8BBB-C47BFEB4B2B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059" y="169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5" name="Freeform 12">
                <a:extLst>
                  <a:ext uri="{FF2B5EF4-FFF2-40B4-BE49-F238E27FC236}">
                    <a16:creationId xmlns:a16="http://schemas.microsoft.com/office/drawing/2014/main" id="{3D2D1C1C-93F4-944A-AB50-BB70EBA91EC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294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6" name="Freeform 13">
                <a:extLst>
                  <a:ext uri="{FF2B5EF4-FFF2-40B4-BE49-F238E27FC236}">
                    <a16:creationId xmlns:a16="http://schemas.microsoft.com/office/drawing/2014/main" id="{6985C4A8-DA53-8241-94BF-8DE2817CC20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832" y="205"/>
                <a:ext cx="624" cy="213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0 h 20833"/>
                  <a:gd name="T4" fmla="*/ 0 w 21600"/>
                  <a:gd name="T5" fmla="*/ 0 h 20833"/>
                  <a:gd name="T6" fmla="*/ 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0833"/>
                  <a:gd name="T20" fmla="*/ 21600 w 21600"/>
                  <a:gd name="T21" fmla="*/ 20833 h 208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7" name="Freeform 14">
                <a:extLst>
                  <a:ext uri="{FF2B5EF4-FFF2-40B4-BE49-F238E27FC236}">
                    <a16:creationId xmlns:a16="http://schemas.microsoft.com/office/drawing/2014/main" id="{2B0BBBE9-E983-524A-8906-CEB75DD3677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669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8" name="Freeform 15">
                <a:extLst>
                  <a:ext uri="{FF2B5EF4-FFF2-40B4-BE49-F238E27FC236}">
                    <a16:creationId xmlns:a16="http://schemas.microsoft.com/office/drawing/2014/main" id="{ECFDD893-9296-854C-A8AC-29527D81215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458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9" name="Freeform 16">
                <a:extLst>
                  <a:ext uri="{FF2B5EF4-FFF2-40B4-BE49-F238E27FC236}">
                    <a16:creationId xmlns:a16="http://schemas.microsoft.com/office/drawing/2014/main" id="{BDAD8A97-07ED-B74D-AE67-66F30D7E6CA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963" y="175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0 h 19398"/>
                  <a:gd name="T4" fmla="*/ 0 w 21600"/>
                  <a:gd name="T5" fmla="*/ 0 h 19398"/>
                  <a:gd name="T6" fmla="*/ 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398"/>
                  <a:gd name="T20" fmla="*/ 21600 w 21600"/>
                  <a:gd name="T21" fmla="*/ 19398 h 19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30" name="Freeform 17">
                <a:extLst>
                  <a:ext uri="{FF2B5EF4-FFF2-40B4-BE49-F238E27FC236}">
                    <a16:creationId xmlns:a16="http://schemas.microsoft.com/office/drawing/2014/main" id="{E699E5EE-5390-4144-9393-980F7C424C1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09" y="174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0 h 19523"/>
                  <a:gd name="T4" fmla="*/ 0 w 21600"/>
                  <a:gd name="T5" fmla="*/ 0 h 19523"/>
                  <a:gd name="T6" fmla="*/ 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19523"/>
                  <a:gd name="T20" fmla="*/ 21600 w 21600"/>
                  <a:gd name="T21" fmla="*/ 19523 h 19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31" name="Freeform 18">
                <a:extLst>
                  <a:ext uri="{FF2B5EF4-FFF2-40B4-BE49-F238E27FC236}">
                    <a16:creationId xmlns:a16="http://schemas.microsoft.com/office/drawing/2014/main" id="{E48E8CA2-EE14-5E40-99E2-C95C2748709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358" y="221"/>
                <a:ext cx="624" cy="181"/>
              </a:xfrm>
              <a:custGeom>
                <a:avLst/>
                <a:gdLst>
                  <a:gd name="T0" fmla="*/ 0 w 21600"/>
                  <a:gd name="T1" fmla="*/ 0 h 20501"/>
                  <a:gd name="T2" fmla="*/ 0 w 21600"/>
                  <a:gd name="T3" fmla="*/ 0 h 20501"/>
                  <a:gd name="T4" fmla="*/ 0 w 21600"/>
                  <a:gd name="T5" fmla="*/ 0 h 20501"/>
                  <a:gd name="T6" fmla="*/ 0 w 21600"/>
                  <a:gd name="T7" fmla="*/ 0 h 20501"/>
                  <a:gd name="T8" fmla="*/ 0 w 21600"/>
                  <a:gd name="T9" fmla="*/ 0 h 20501"/>
                  <a:gd name="T10" fmla="*/ 0 w 21600"/>
                  <a:gd name="T11" fmla="*/ 0 h 20501"/>
                  <a:gd name="T12" fmla="*/ 0 w 21600"/>
                  <a:gd name="T13" fmla="*/ 0 h 20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0501"/>
                  <a:gd name="T23" fmla="*/ 21600 w 21600"/>
                  <a:gd name="T24" fmla="*/ 20501 h 20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solidFill>
                <a:srgbClr val="E1E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32" name="Freeform 19">
                <a:extLst>
                  <a:ext uri="{FF2B5EF4-FFF2-40B4-BE49-F238E27FC236}">
                    <a16:creationId xmlns:a16="http://schemas.microsoft.com/office/drawing/2014/main" id="{F96B7CD5-2DE0-F948-929F-44657F2B4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0"/>
                <a:ext cx="219" cy="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33" name="Freeform 20">
                <a:extLst>
                  <a:ext uri="{FF2B5EF4-FFF2-40B4-BE49-F238E27FC236}">
                    <a16:creationId xmlns:a16="http://schemas.microsoft.com/office/drawing/2014/main" id="{EC358456-6C59-3042-B20C-5F0AAFD6841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734" y="176"/>
                <a:ext cx="624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34" name="Freeform 21">
                <a:extLst>
                  <a:ext uri="{FF2B5EF4-FFF2-40B4-BE49-F238E27FC236}">
                    <a16:creationId xmlns:a16="http://schemas.microsoft.com/office/drawing/2014/main" id="{FF86E785-D254-EF4C-B6BA-5FFF87B8732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522" y="209"/>
                <a:ext cx="624" cy="205"/>
              </a:xfrm>
              <a:custGeom>
                <a:avLst/>
                <a:gdLst>
                  <a:gd name="T0" fmla="*/ 0 w 21327"/>
                  <a:gd name="T1" fmla="*/ 0 h 18617"/>
                  <a:gd name="T2" fmla="*/ 0 w 21327"/>
                  <a:gd name="T3" fmla="*/ 0 h 18617"/>
                  <a:gd name="T4" fmla="*/ 0 w 21327"/>
                  <a:gd name="T5" fmla="*/ 0 h 18617"/>
                  <a:gd name="T6" fmla="*/ 0 w 21327"/>
                  <a:gd name="T7" fmla="*/ 0 h 18617"/>
                  <a:gd name="T8" fmla="*/ 0 w 21327"/>
                  <a:gd name="T9" fmla="*/ 0 h 18617"/>
                  <a:gd name="T10" fmla="*/ 0 w 21327"/>
                  <a:gd name="T11" fmla="*/ 0 h 18617"/>
                  <a:gd name="T12" fmla="*/ 0 w 21327"/>
                  <a:gd name="T13" fmla="*/ 0 h 18617"/>
                  <a:gd name="T14" fmla="*/ 0 w 21327"/>
                  <a:gd name="T15" fmla="*/ 0 h 18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27"/>
                  <a:gd name="T25" fmla="*/ 0 h 18617"/>
                  <a:gd name="T26" fmla="*/ 21327 w 21327"/>
                  <a:gd name="T27" fmla="*/ 18617 h 18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3014" name="Freeform 22">
              <a:extLst>
                <a:ext uri="{FF2B5EF4-FFF2-40B4-BE49-F238E27FC236}">
                  <a16:creationId xmlns:a16="http://schemas.microsoft.com/office/drawing/2014/main" id="{EB88CFAB-FE28-B449-93A7-219E70E90546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2020" y="2020"/>
              <a:ext cx="4319" cy="279"/>
            </a:xfrm>
            <a:custGeom>
              <a:avLst/>
              <a:gdLst>
                <a:gd name="T0" fmla="*/ 0 w 21600"/>
                <a:gd name="T1" fmla="*/ 0 h 14651"/>
                <a:gd name="T2" fmla="*/ 7 w 21600"/>
                <a:gd name="T3" fmla="*/ 0 h 14651"/>
                <a:gd name="T4" fmla="*/ 7 w 21600"/>
                <a:gd name="T5" fmla="*/ 0 h 14651"/>
                <a:gd name="T6" fmla="*/ 0 w 21600"/>
                <a:gd name="T7" fmla="*/ 0 h 14651"/>
                <a:gd name="T8" fmla="*/ 0 w 21600"/>
                <a:gd name="T9" fmla="*/ 0 h 14651"/>
                <a:gd name="T10" fmla="*/ 0 w 21600"/>
                <a:gd name="T11" fmla="*/ 0 h 146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4651"/>
                <a:gd name="T20" fmla="*/ 21600 w 21600"/>
                <a:gd name="T21" fmla="*/ 14651 h 146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5" name="Freeform 23">
              <a:extLst>
                <a:ext uri="{FF2B5EF4-FFF2-40B4-BE49-F238E27FC236}">
                  <a16:creationId xmlns:a16="http://schemas.microsoft.com/office/drawing/2014/main" id="{CB1BAEEA-DA78-F548-B7CD-4E45A299910E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-1583" y="2064"/>
              <a:ext cx="4318" cy="189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0 h 21600"/>
                <a:gd name="T4" fmla="*/ 7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10" name="Rectangle 24">
            <a:extLst>
              <a:ext uri="{FF2B5EF4-FFF2-40B4-BE49-F238E27FC236}">
                <a16:creationId xmlns:a16="http://schemas.microsoft.com/office/drawing/2014/main" id="{4CBFE7DA-A51B-D44F-9F0F-B801ED11FE79}"/>
              </a:ext>
            </a:extLst>
          </p:cNvPr>
          <p:cNvSpPr>
            <a:spLocks/>
          </p:cNvSpPr>
          <p:nvPr/>
        </p:nvSpPr>
        <p:spPr bwMode="auto">
          <a:xfrm>
            <a:off x="1295400" y="1995488"/>
            <a:ext cx="752951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903288" indent="-863600"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a)	</a:t>
            </a:r>
            <a:r>
              <a:rPr lang="en-US" altLang="en-US" sz="3600" b="1">
                <a:solidFill>
                  <a:srgbClr val="00009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Evangelism is Active:</a:t>
            </a: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 </a:t>
            </a:r>
            <a:b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</a:br>
            <a:r>
              <a:rPr lang="en-US" altLang="en-US" sz="3600" b="1">
                <a:solidFill>
                  <a:srgbClr val="000000"/>
                </a:solidFill>
                <a:ea typeface="ＭＳ Ｐゴシック" panose="020B0600070205080204" pitchFamily="34" charset="-128"/>
                <a:sym typeface="Times New Roman" panose="02020603050405020304" pitchFamily="18" charset="0"/>
              </a:rPr>
              <a:t>It occurs from believers going to nonbelievers rather than simply waiting for them to ask (Mark 16:15). </a:t>
            </a:r>
            <a:endParaRPr lang="en-US" altLang="en-US" sz="5400" b="1">
              <a:solidFill>
                <a:srgbClr val="CC3300"/>
              </a:solidFill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  <p:sp>
        <p:nvSpPr>
          <p:cNvPr id="43011" name="Title 25">
            <a:extLst>
              <a:ext uri="{FF2B5EF4-FFF2-40B4-BE49-F238E27FC236}">
                <a16:creationId xmlns:a16="http://schemas.microsoft.com/office/drawing/2014/main" id="{19A88A73-1570-F440-B775-062AD1F70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508000"/>
            <a:ext cx="7772400" cy="908050"/>
          </a:xfrm>
          <a:solidFill>
            <a:srgbClr val="000090"/>
          </a:solidFill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EVANGELISM</a:t>
            </a:r>
          </a:p>
        </p:txBody>
      </p:sp>
      <p:sp>
        <p:nvSpPr>
          <p:cNvPr id="43012" name="TextBox 26">
            <a:extLst>
              <a:ext uri="{FF2B5EF4-FFF2-40B4-BE49-F238E27FC236}">
                <a16:creationId xmlns:a16="http://schemas.microsoft.com/office/drawing/2014/main" id="{0A98DB10-5C6A-2C42-AE51-9DB08D52E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46038"/>
            <a:ext cx="70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99CC"/>
              </a:buClr>
              <a:buSzPct val="69000"/>
              <a:buFont typeface="Arial" panose="020B0604020202020204" pitchFamily="34" charset="0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132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ds Tie - No Graphics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0099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Dads Tie - No Graphics">
      <a:majorFont>
        <a:latin typeface="Times New Roman"/>
        <a:ea typeface="ヒラギノ明朝 ProN W3"/>
        <a:cs typeface="ヒラギノ明朝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Dads Tie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ads Ti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Dads Tie">
      <a:majorFont>
        <a:latin typeface="Times New Roman"/>
        <a:ea typeface="ヒラギノ明朝 ProN W3"/>
        <a:cs typeface="ヒラギノ明朝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Dads 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ads Tie">
  <a:themeElements>
    <a:clrScheme name="">
      <a:dk1>
        <a:srgbClr val="000000"/>
      </a:dk1>
      <a:lt1>
        <a:srgbClr val="00172E"/>
      </a:lt1>
      <a:dk2>
        <a:srgbClr val="000000"/>
      </a:dk2>
      <a:lt2>
        <a:srgbClr val="808080"/>
      </a:lt2>
      <a:accent1>
        <a:srgbClr val="0099CC"/>
      </a:accent1>
      <a:accent2>
        <a:srgbClr val="333399"/>
      </a:accent2>
      <a:accent3>
        <a:srgbClr val="AAABAD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Dads Tie">
      <a:majorFont>
        <a:latin typeface="Times New Roman"/>
        <a:ea typeface="ヒラギノ明朝 ProN W3"/>
        <a:cs typeface="ヒラギノ明朝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Dads 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950</Words>
  <Application>Microsoft Macintosh PowerPoint</Application>
  <PresentationFormat>On-screen Show (4:3)</PresentationFormat>
  <Paragraphs>179</Paragraphs>
  <Slides>36</Slides>
  <Notes>5</Notes>
  <HiddenSlides>31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36</vt:i4>
      </vt:variant>
    </vt:vector>
  </HeadingPairs>
  <TitlesOfParts>
    <vt:vector size="55" baseType="lpstr">
      <vt:lpstr>Times New Roman Bold</vt:lpstr>
      <vt:lpstr>Arial</vt:lpstr>
      <vt:lpstr>Arial Black</vt:lpstr>
      <vt:lpstr>Calibri</vt:lpstr>
      <vt:lpstr>Chalkduster</vt:lpstr>
      <vt:lpstr>Garamond</vt:lpstr>
      <vt:lpstr>Lucida Grande</vt:lpstr>
      <vt:lpstr>Tahoma</vt:lpstr>
      <vt:lpstr>Times New Roman</vt:lpstr>
      <vt:lpstr>Wingdings</vt:lpstr>
      <vt:lpstr>Office Theme</vt:lpstr>
      <vt:lpstr>Dads Tie - No Graphics</vt:lpstr>
      <vt:lpstr>Dads Tie</vt:lpstr>
      <vt:lpstr>1_Dads Tie</vt:lpstr>
      <vt:lpstr>Stream</vt:lpstr>
      <vt:lpstr>Default Design</vt:lpstr>
      <vt:lpstr>Orbit</vt:lpstr>
      <vt:lpstr>1_Stream</vt:lpstr>
      <vt:lpstr>1_Blank Presentation</vt:lpstr>
      <vt:lpstr>Church Multiplication</vt:lpstr>
      <vt:lpstr>Church Multiplication</vt:lpstr>
      <vt:lpstr>Coke</vt:lpstr>
      <vt:lpstr>Robert Woodruff</vt:lpstr>
      <vt:lpstr>Why is Coke worldwide?</vt:lpstr>
      <vt:lpstr>OUR MISSION: Making Disciples</vt:lpstr>
      <vt:lpstr>OUR MISSION: Making Disciples</vt:lpstr>
      <vt:lpstr>What are the 3 parts of the Great Commission to make disciples?</vt:lpstr>
      <vt:lpstr>PRINCIPLES OF EVANGELISM</vt:lpstr>
      <vt:lpstr>PRINCIPLES OF EVANGELISM</vt:lpstr>
      <vt:lpstr>PRINCIPLES OF EVANGELISM</vt:lpstr>
      <vt:lpstr>使徒 1:8 CUVS</vt:lpstr>
      <vt:lpstr>PowerPoint Presentation</vt:lpstr>
      <vt:lpstr>PowerPoint Presentation</vt:lpstr>
      <vt:lpstr>PowerPoint Presentation</vt:lpstr>
      <vt:lpstr>PowerPoint Presentation</vt:lpstr>
      <vt:lpstr>Spheres of Influence</vt:lpstr>
      <vt:lpstr>Household Applications</vt:lpstr>
      <vt:lpstr>Vary Your Method!</vt:lpstr>
      <vt:lpstr>Vary Your Method!</vt:lpstr>
      <vt:lpstr>Vary Your Method!</vt:lpstr>
      <vt:lpstr>PRINCIPLES OF EVANGELISM</vt:lpstr>
      <vt:lpstr>PRINCIPLES OF EVANGELISM</vt:lpstr>
      <vt:lpstr>Use your Home for Evangelism</vt:lpstr>
      <vt:lpstr>Home Evangelism: Individual Activities</vt:lpstr>
      <vt:lpstr>Home Evangelism: Group Activities</vt:lpstr>
      <vt:lpstr>PRINCIPLES OF EVANGELISM</vt:lpstr>
      <vt:lpstr>PRINCIPLES OF EVANGELISM</vt:lpstr>
      <vt:lpstr>PRINCIPLES OF EVANGELISM</vt:lpstr>
      <vt:lpstr>PRINCIPLES OF EVANGELISM</vt:lpstr>
      <vt:lpstr>PRINCIPLES OF EVANGELISM</vt:lpstr>
      <vt:lpstr>PRINCIPLES OF EVANGELISM</vt:lpstr>
      <vt:lpstr>PowerPoint Presentation</vt:lpstr>
      <vt:lpstr>A Practical Strategy for Evangelism</vt:lpstr>
      <vt:lpstr>Black</vt:lpstr>
      <vt:lpstr>教会论链接地址 BibleStudyDownloads.org</vt:lpstr>
    </vt:vector>
  </TitlesOfParts>
  <Company>Crossroads International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Griffith</dc:creator>
  <cp:lastModifiedBy>Rick Griffith</cp:lastModifiedBy>
  <cp:revision>18</cp:revision>
  <dcterms:created xsi:type="dcterms:W3CDTF">2011-05-25T16:21:14Z</dcterms:created>
  <dcterms:modified xsi:type="dcterms:W3CDTF">2019-06-13T21:21:55Z</dcterms:modified>
</cp:coreProperties>
</file>