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1" r:id="rId2"/>
    <p:sldMasterId id="2147483670" r:id="rId3"/>
    <p:sldMasterId id="2147483666" r:id="rId4"/>
    <p:sldMasterId id="2147483649" r:id="rId5"/>
    <p:sldMasterId id="2147484872" r:id="rId6"/>
    <p:sldMasterId id="2147484956" r:id="rId7"/>
    <p:sldMasterId id="2147485885" r:id="rId8"/>
    <p:sldMasterId id="2147485909" r:id="rId9"/>
    <p:sldMasterId id="2147485921" r:id="rId10"/>
    <p:sldMasterId id="2147485945" r:id="rId11"/>
    <p:sldMasterId id="2147485957" r:id="rId12"/>
    <p:sldMasterId id="2147485969" r:id="rId13"/>
    <p:sldMasterId id="2147485985" r:id="rId14"/>
    <p:sldMasterId id="2147485997" r:id="rId15"/>
    <p:sldMasterId id="2147486022" r:id="rId16"/>
    <p:sldMasterId id="2147486034" r:id="rId17"/>
    <p:sldMasterId id="2147486046" r:id="rId18"/>
    <p:sldMasterId id="2147486058" r:id="rId19"/>
    <p:sldMasterId id="2147486379" r:id="rId20"/>
    <p:sldMasterId id="2147486391" r:id="rId21"/>
    <p:sldMasterId id="2147486403" r:id="rId22"/>
    <p:sldMasterId id="2147486415" r:id="rId23"/>
    <p:sldMasterId id="2147486427" r:id="rId24"/>
    <p:sldMasterId id="2147486439" r:id="rId25"/>
    <p:sldMasterId id="2147486451" r:id="rId26"/>
    <p:sldMasterId id="2147486463" r:id="rId27"/>
    <p:sldMasterId id="2147486475" r:id="rId28"/>
    <p:sldMasterId id="2147486487" r:id="rId29"/>
    <p:sldMasterId id="2147486499" r:id="rId30"/>
    <p:sldMasterId id="2147486511" r:id="rId31"/>
    <p:sldMasterId id="2147486523" r:id="rId32"/>
    <p:sldMasterId id="2147486535" r:id="rId33"/>
    <p:sldMasterId id="2147486540" r:id="rId34"/>
  </p:sldMasterIdLst>
  <p:notesMasterIdLst>
    <p:notesMasterId r:id="rId138"/>
  </p:notesMasterIdLst>
  <p:sldIdLst>
    <p:sldId id="261" r:id="rId35"/>
    <p:sldId id="328" r:id="rId36"/>
    <p:sldId id="540" r:id="rId37"/>
    <p:sldId id="330" r:id="rId38"/>
    <p:sldId id="331" r:id="rId39"/>
    <p:sldId id="541" r:id="rId40"/>
    <p:sldId id="542" r:id="rId41"/>
    <p:sldId id="543" r:id="rId42"/>
    <p:sldId id="544" r:id="rId43"/>
    <p:sldId id="545" r:id="rId44"/>
    <p:sldId id="505" r:id="rId45"/>
    <p:sldId id="506" r:id="rId46"/>
    <p:sldId id="339" r:id="rId47"/>
    <p:sldId id="507" r:id="rId48"/>
    <p:sldId id="508" r:id="rId49"/>
    <p:sldId id="509" r:id="rId50"/>
    <p:sldId id="510" r:id="rId51"/>
    <p:sldId id="511" r:id="rId52"/>
    <p:sldId id="512" r:id="rId53"/>
    <p:sldId id="293" r:id="rId54"/>
    <p:sldId id="513" r:id="rId55"/>
    <p:sldId id="514" r:id="rId56"/>
    <p:sldId id="515" r:id="rId57"/>
    <p:sldId id="297" r:id="rId58"/>
    <p:sldId id="516" r:id="rId59"/>
    <p:sldId id="517" r:id="rId60"/>
    <p:sldId id="430" r:id="rId61"/>
    <p:sldId id="518" r:id="rId62"/>
    <p:sldId id="499" r:id="rId63"/>
    <p:sldId id="532" r:id="rId64"/>
    <p:sldId id="533" r:id="rId65"/>
    <p:sldId id="433" r:id="rId66"/>
    <p:sldId id="434" r:id="rId67"/>
    <p:sldId id="435" r:id="rId68"/>
    <p:sldId id="436" r:id="rId69"/>
    <p:sldId id="437" r:id="rId70"/>
    <p:sldId id="438" r:id="rId71"/>
    <p:sldId id="439" r:id="rId72"/>
    <p:sldId id="440" r:id="rId73"/>
    <p:sldId id="441" r:id="rId74"/>
    <p:sldId id="534" r:id="rId75"/>
    <p:sldId id="519" r:id="rId76"/>
    <p:sldId id="444" r:id="rId77"/>
    <p:sldId id="445" r:id="rId78"/>
    <p:sldId id="446" r:id="rId79"/>
    <p:sldId id="447" r:id="rId80"/>
    <p:sldId id="448" r:id="rId81"/>
    <p:sldId id="449" r:id="rId82"/>
    <p:sldId id="450" r:id="rId83"/>
    <p:sldId id="537" r:id="rId84"/>
    <p:sldId id="452" r:id="rId85"/>
    <p:sldId id="453" r:id="rId86"/>
    <p:sldId id="454" r:id="rId87"/>
    <p:sldId id="455" r:id="rId88"/>
    <p:sldId id="456" r:id="rId89"/>
    <p:sldId id="458" r:id="rId90"/>
    <p:sldId id="459" r:id="rId91"/>
    <p:sldId id="460" r:id="rId92"/>
    <p:sldId id="461" r:id="rId93"/>
    <p:sldId id="520" r:id="rId94"/>
    <p:sldId id="521" r:id="rId95"/>
    <p:sldId id="522" r:id="rId96"/>
    <p:sldId id="465" r:id="rId97"/>
    <p:sldId id="466" r:id="rId98"/>
    <p:sldId id="467" r:id="rId99"/>
    <p:sldId id="523" r:id="rId100"/>
    <p:sldId id="524" r:id="rId101"/>
    <p:sldId id="538" r:id="rId102"/>
    <p:sldId id="525" r:id="rId103"/>
    <p:sldId id="472" r:id="rId104"/>
    <p:sldId id="473" r:id="rId105"/>
    <p:sldId id="474" r:id="rId106"/>
    <p:sldId id="475" r:id="rId107"/>
    <p:sldId id="476" r:id="rId108"/>
    <p:sldId id="477" r:id="rId109"/>
    <p:sldId id="478" r:id="rId110"/>
    <p:sldId id="479" r:id="rId111"/>
    <p:sldId id="480" r:id="rId112"/>
    <p:sldId id="481" r:id="rId113"/>
    <p:sldId id="482" r:id="rId114"/>
    <p:sldId id="483" r:id="rId115"/>
    <p:sldId id="526" r:id="rId116"/>
    <p:sldId id="485" r:id="rId117"/>
    <p:sldId id="486" r:id="rId118"/>
    <p:sldId id="487" r:id="rId119"/>
    <p:sldId id="527" r:id="rId120"/>
    <p:sldId id="528" r:id="rId121"/>
    <p:sldId id="490" r:id="rId122"/>
    <p:sldId id="491" r:id="rId123"/>
    <p:sldId id="492" r:id="rId124"/>
    <p:sldId id="493" r:id="rId125"/>
    <p:sldId id="494" r:id="rId126"/>
    <p:sldId id="495" r:id="rId127"/>
    <p:sldId id="496" r:id="rId128"/>
    <p:sldId id="497" r:id="rId129"/>
    <p:sldId id="530" r:id="rId130"/>
    <p:sldId id="529" r:id="rId131"/>
    <p:sldId id="539" r:id="rId132"/>
    <p:sldId id="531" r:id="rId133"/>
    <p:sldId id="390" r:id="rId134"/>
    <p:sldId id="391" r:id="rId135"/>
    <p:sldId id="546" r:id="rId136"/>
    <p:sldId id="503" r:id="rId1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7546"/>
    <a:srgbClr val="D5D1C7"/>
    <a:srgbClr val="958B88"/>
    <a:srgbClr val="FFFF00"/>
    <a:srgbClr val="FFFFFF"/>
    <a:srgbClr val="000000"/>
    <a:srgbClr val="80008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93"/>
    <p:restoredTop sz="91012" autoAdjust="0"/>
  </p:normalViewPr>
  <p:slideViewPr>
    <p:cSldViewPr>
      <p:cViewPr varScale="1">
        <p:scale>
          <a:sx n="119" d="100"/>
          <a:sy n="119" d="100"/>
        </p:scale>
        <p:origin x="19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notesMaster" Target="notesMasters/notesMaster1.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slide" Target="slides/slide100.xml"/><Relationship Id="rId139" Type="http://schemas.openxmlformats.org/officeDocument/2006/relationships/presProps" Target="presProps.xml"/><Relationship Id="rId80" Type="http://schemas.openxmlformats.org/officeDocument/2006/relationships/slide" Target="slides/slide46.xml"/><Relationship Id="rId85" Type="http://schemas.openxmlformats.org/officeDocument/2006/relationships/slide" Target="slides/slide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slide" Target="slides/slide10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01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78F2A61D-31C4-6048-985F-FA6569288EB7}" type="slidenum">
              <a:rPr lang="en-US"/>
              <a:pPr>
                <a:defRPr/>
              </a:pPr>
              <a:t>‹#›</a:t>
            </a:fld>
            <a:endParaRPr lang="en-US"/>
          </a:p>
        </p:txBody>
      </p:sp>
    </p:spTree>
    <p:extLst>
      <p:ext uri="{BB962C8B-B14F-4D97-AF65-F5344CB8AC3E}">
        <p14:creationId xmlns:p14="http://schemas.microsoft.com/office/powerpoint/2010/main" val="3627199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ssny.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snopes.com/photos/military/ussnewyork.asp"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BCD7C9-F0C6-2143-B31E-9A9DE73119BA}" type="slidenum">
              <a:rPr lang="en-US" sz="1200"/>
              <a:pPr/>
              <a:t>1</a:t>
            </a:fld>
            <a:endParaRPr lang="en-US" sz="1200"/>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9C7717-A31B-544E-83CC-E796E3D4400E}" type="slidenum">
              <a:rPr lang="en-US" sz="1200"/>
              <a:pPr/>
              <a:t>10</a:t>
            </a:fld>
            <a:endParaRPr lang="en-US" sz="1200"/>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p:spPr>
        <p:txBody>
          <a:bodyPr/>
          <a:lstStyle/>
          <a:p>
            <a:pPr lvl="2" algn="just" eaLnBrk="1" hangingPunct="1">
              <a:spcBef>
                <a:spcPts val="1200"/>
              </a:spcBef>
              <a:spcAft>
                <a:spcPts val="300"/>
              </a:spcAft>
            </a:pPr>
            <a:r>
              <a:rPr noProof="1">
                <a:latin typeface="Times" charset="0"/>
                <a:ea typeface="ＭＳ Ｐゴシック" charset="0"/>
                <a:cs typeface="Times New Roman" charset="0"/>
              </a:rPr>
              <a:t>1.	</a:t>
            </a:r>
            <a:r>
              <a:rPr lang="zh-TW" altLang="en-US" noProof="1">
                <a:latin typeface="Times" charset="0"/>
                <a:ea typeface="ＭＳ Ｐゴシック" charset="0"/>
                <a:cs typeface="Times New Roman" charset="0"/>
              </a:rPr>
              <a:t>当我想到即将举行的</a:t>
            </a:r>
            <a:r>
              <a:rPr lang="en-US" altLang="zh-TW" noProof="1">
                <a:latin typeface="Times" charset="0"/>
                <a:ea typeface="ＭＳ Ｐゴシック" charset="0"/>
                <a:cs typeface="Times New Roman" charset="0"/>
              </a:rPr>
              <a:t>9/11</a:t>
            </a:r>
            <a:r>
              <a:rPr lang="zh-TW" altLang="en-US" noProof="1">
                <a:latin typeface="Times" charset="0"/>
                <a:ea typeface="ＭＳ Ｐゴシック" charset="0"/>
                <a:cs typeface="Times New Roman" charset="0"/>
              </a:rPr>
              <a:t>第七纪念和这艘由废墟遗留下来的船时</a:t>
            </a:r>
            <a:r>
              <a:rPr lang="en-US" altLang="zh-TW" noProof="1">
                <a:latin typeface="Times" charset="0"/>
                <a:ea typeface="ＭＳ Ｐゴシック" charset="0"/>
                <a:cs typeface="Times New Roman" charset="0"/>
              </a:rPr>
              <a:t>, </a:t>
            </a:r>
            <a:r>
              <a:rPr lang="zh-TW" altLang="en-US" noProof="1">
                <a:latin typeface="Times" charset="0"/>
                <a:ea typeface="ＭＳ Ｐゴシック" charset="0"/>
                <a:cs typeface="Times New Roman" charset="0"/>
              </a:rPr>
              <a:t>我们</a:t>
            </a:r>
            <a:r>
              <a:rPr lang="zh-CN" altLang="en-US" noProof="1">
                <a:latin typeface="Times" charset="0"/>
                <a:ea typeface="ＭＳ Ｐゴシック" charset="0"/>
                <a:cs typeface="Times New Roman" charset="0"/>
              </a:rPr>
              <a:t>发觉这和我们身为基督徒</a:t>
            </a:r>
            <a:r>
              <a:rPr lang="zh-TW" altLang="en-US" noProof="1">
                <a:latin typeface="Times" charset="0"/>
                <a:ea typeface="ＭＳ Ｐゴシック" charset="0"/>
                <a:cs typeface="Times New Roman" charset="0"/>
              </a:rPr>
              <a:t>的生活</a:t>
            </a:r>
            <a:r>
              <a:rPr lang="zh-CN" altLang="en-US" noProof="1">
                <a:latin typeface="Times" charset="0"/>
                <a:ea typeface="ＭＳ Ｐゴシック" charset="0"/>
                <a:cs typeface="Times New Roman" charset="0"/>
              </a:rPr>
              <a:t>有相似。</a:t>
            </a:r>
            <a:r>
              <a:rPr lang="en-US" altLang="zh-CN" noProof="1">
                <a:latin typeface="Times" charset="0"/>
                <a:ea typeface="ＭＳ Ｐゴシック" charset="0"/>
                <a:cs typeface="Times New Roman" charset="0"/>
              </a:rPr>
              <a:t> </a:t>
            </a:r>
            <a:endParaRPr lang="en-US" dirty="0">
              <a:latin typeface="Helvetica" charset="0"/>
              <a:ea typeface="ＭＳ Ｐゴシック" charset="0"/>
            </a:endParaRPr>
          </a:p>
          <a:p>
            <a:pPr lvl="3" algn="just" eaLnBrk="1" hangingPunct="1">
              <a:spcBef>
                <a:spcPts val="1200"/>
              </a:spcBef>
              <a:spcAft>
                <a:spcPts val="300"/>
              </a:spcAft>
            </a:pPr>
            <a:r>
              <a:rPr lang="en-US" dirty="0">
                <a:latin typeface="Times" charset="0"/>
                <a:ea typeface="ＭＳ Ｐゴシック" charset="0"/>
                <a:cs typeface="Times New Roman" charset="0"/>
              </a:rPr>
              <a:t>a)	</a:t>
            </a:r>
            <a:r>
              <a:rPr lang="zh-TW" altLang="en-US" dirty="0">
                <a:latin typeface="Helvetica" charset="0"/>
                <a:ea typeface="ＭＳ Ｐゴシック" charset="0"/>
              </a:rPr>
              <a:t>就像</a:t>
            </a:r>
            <a:r>
              <a:rPr lang="zh-CN" altLang="en-US" sz="1200" b="0" dirty="0">
                <a:latin typeface="Arial" charset="0"/>
              </a:rPr>
              <a:t>世界贸易中心</a:t>
            </a:r>
            <a:r>
              <a:rPr lang="zh-TW" altLang="en-US" dirty="0">
                <a:latin typeface="Helvetica" charset="0"/>
                <a:ea typeface="ＭＳ Ｐゴシック" charset="0"/>
              </a:rPr>
              <a:t>双塔一样</a:t>
            </a:r>
            <a:r>
              <a:rPr lang="en-US" altLang="zh-TW" dirty="0">
                <a:latin typeface="Helvetica" charset="0"/>
                <a:ea typeface="ＭＳ Ｐゴシック" charset="0"/>
              </a:rPr>
              <a:t>, </a:t>
            </a:r>
            <a:r>
              <a:rPr lang="zh-CN" altLang="en-US" dirty="0">
                <a:latin typeface="Helvetica" charset="0"/>
                <a:ea typeface="ＭＳ Ｐゴシック" charset="0"/>
              </a:rPr>
              <a:t>神在</a:t>
            </a:r>
            <a:r>
              <a:rPr lang="zh-TW" altLang="en-US" dirty="0">
                <a:latin typeface="Helvetica" charset="0"/>
                <a:ea typeface="ＭＳ Ｐゴシック" charset="0"/>
              </a:rPr>
              <a:t>伊甸园里</a:t>
            </a:r>
            <a:r>
              <a:rPr lang="zh-CN" altLang="en-US" dirty="0">
                <a:latin typeface="Helvetica" charset="0"/>
                <a:ea typeface="ＭＳ Ｐゴシック" charset="0"/>
              </a:rPr>
              <a:t>创造</a:t>
            </a:r>
            <a:r>
              <a:rPr lang="zh-TW" altLang="en-US" dirty="0">
                <a:latin typeface="Helvetica" charset="0"/>
                <a:ea typeface="ＭＳ Ｐゴシック" charset="0"/>
              </a:rPr>
              <a:t>我们为</a:t>
            </a:r>
            <a:r>
              <a:rPr lang="zh-CN" altLang="en-US" dirty="0">
                <a:latin typeface="Helvetica" charset="0"/>
                <a:ea typeface="ＭＳ Ｐゴシック" charset="0"/>
              </a:rPr>
              <a:t>完美，也赐给我们生命的意义</a:t>
            </a:r>
            <a:r>
              <a:rPr lang="zh-TW" altLang="en-US" dirty="0">
                <a:latin typeface="Helvetica" charset="0"/>
                <a:ea typeface="ＭＳ Ｐゴシック" charset="0"/>
              </a:rPr>
              <a:t>。</a:t>
            </a:r>
            <a:endParaRPr lang="en-US" dirty="0">
              <a:latin typeface="Helvetica" charset="0"/>
              <a:ea typeface="ＭＳ Ｐゴシック" charset="0"/>
            </a:endParaRPr>
          </a:p>
          <a:p>
            <a:pPr lvl="3" algn="just" eaLnBrk="1" hangingPunct="1">
              <a:spcBef>
                <a:spcPts val="1200"/>
              </a:spcBef>
              <a:spcAft>
                <a:spcPts val="300"/>
              </a:spcAft>
            </a:pPr>
            <a:r>
              <a:rPr lang="en-US" dirty="0">
                <a:latin typeface="Times" charset="0"/>
                <a:ea typeface="ＭＳ Ｐゴシック" charset="0"/>
                <a:cs typeface="Times New Roman" charset="0"/>
              </a:rPr>
              <a:t>b)	</a:t>
            </a:r>
            <a:r>
              <a:rPr lang="zh-TW" altLang="en-US" dirty="0">
                <a:latin typeface="Helvetica" charset="0"/>
                <a:ea typeface="ＭＳ Ｐゴシック" charset="0"/>
              </a:rPr>
              <a:t>就像</a:t>
            </a:r>
            <a:r>
              <a:rPr lang="zh-CN" altLang="en-US" sz="1200" b="0" dirty="0">
                <a:latin typeface="Arial" charset="0"/>
              </a:rPr>
              <a:t>世界贸易中心</a:t>
            </a:r>
            <a:r>
              <a:rPr lang="zh-TW" altLang="en-US" dirty="0">
                <a:latin typeface="Helvetica" charset="0"/>
                <a:ea typeface="ＭＳ Ｐゴシック" charset="0"/>
              </a:rPr>
              <a:t>双塔一样</a:t>
            </a:r>
            <a:r>
              <a:rPr lang="zh-CN" altLang="en-US" dirty="0">
                <a:latin typeface="Helvetica" charset="0"/>
                <a:ea typeface="ＭＳ Ｐゴシック" charset="0"/>
              </a:rPr>
              <a:t>，</a:t>
            </a:r>
            <a:r>
              <a:rPr lang="en-US" altLang="zh-CN" dirty="0">
                <a:latin typeface="Helvetica" charset="0"/>
                <a:ea typeface="ＭＳ Ｐゴシック" charset="0"/>
              </a:rPr>
              <a:t> </a:t>
            </a:r>
            <a:r>
              <a:rPr lang="zh-CN" altLang="en-US" dirty="0">
                <a:latin typeface="Helvetica" charset="0"/>
                <a:ea typeface="ＭＳ Ｐゴシック" charset="0"/>
              </a:rPr>
              <a:t>我们在伊甸园也成为了的毁灭遗迹。</a:t>
            </a:r>
            <a:endParaRPr lang="en-US" dirty="0">
              <a:latin typeface="Helvetica" charset="0"/>
              <a:ea typeface="ＭＳ Ｐゴシック" charset="0"/>
            </a:endParaRPr>
          </a:p>
          <a:p>
            <a:pPr marL="1600200" lvl="3" indent="-228600" algn="just" eaLnBrk="1" hangingPunct="1">
              <a:spcBef>
                <a:spcPts val="1200"/>
              </a:spcBef>
              <a:spcAft>
                <a:spcPts val="300"/>
              </a:spcAft>
              <a:buAutoNum type="alphaLcParenR" startAt="3"/>
            </a:pPr>
            <a:r>
              <a:rPr lang="zh-TW" altLang="en-US" dirty="0">
                <a:latin typeface="Helvetica" charset="0"/>
                <a:ea typeface="ＭＳ Ｐゴシック" charset="0"/>
              </a:rPr>
              <a:t>就像</a:t>
            </a:r>
            <a:r>
              <a:rPr lang="zh-CN" altLang="en-US" sz="1200" b="0" dirty="0">
                <a:latin typeface="Arial" charset="0"/>
              </a:rPr>
              <a:t>世界贸易中心</a:t>
            </a:r>
            <a:r>
              <a:rPr lang="zh-CN" altLang="en-US" sz="1200" b="0" dirty="0">
                <a:latin typeface="Helvetica" charset="0"/>
                <a:ea typeface="ＭＳ Ｐゴシック" charset="0"/>
              </a:rPr>
              <a:t>的废墟成了舰船，</a:t>
            </a:r>
            <a:r>
              <a:rPr lang="en-US" altLang="zh-TW" dirty="0">
                <a:latin typeface="Helvetica" charset="0"/>
                <a:ea typeface="ＭＳ Ｐゴシック" charset="0"/>
              </a:rPr>
              <a:t> </a:t>
            </a:r>
            <a:r>
              <a:rPr lang="zh-TW" altLang="en-US" dirty="0">
                <a:latin typeface="Helvetica" charset="0"/>
                <a:ea typeface="ＭＳ Ｐゴシック" charset="0"/>
              </a:rPr>
              <a:t>作为基督的信徒</a:t>
            </a:r>
            <a:r>
              <a:rPr lang="en-US" altLang="zh-TW" dirty="0">
                <a:latin typeface="Helvetica" charset="0"/>
                <a:ea typeface="ＭＳ Ｐゴシック" charset="0"/>
              </a:rPr>
              <a:t>, </a:t>
            </a:r>
            <a:r>
              <a:rPr lang="zh-TW" altLang="en-US" dirty="0">
                <a:latin typeface="Helvetica" charset="0"/>
                <a:ea typeface="ＭＳ Ｐゴシック" charset="0"/>
              </a:rPr>
              <a:t>他使我们在基督里成为一个新</a:t>
            </a:r>
            <a:r>
              <a:rPr lang="zh-CN" altLang="en-US" dirty="0">
                <a:latin typeface="Helvetica" charset="0"/>
                <a:ea typeface="ＭＳ Ｐゴシック" charset="0"/>
              </a:rPr>
              <a:t>造的人</a:t>
            </a:r>
            <a:r>
              <a:rPr lang="zh-TW" altLang="en-US" dirty="0">
                <a:latin typeface="Helvetica" charset="0"/>
                <a:ea typeface="ＭＳ Ｐゴシック" charset="0"/>
              </a:rPr>
              <a:t>与敌人作战。</a:t>
            </a:r>
            <a:endParaRPr lang="en-US" dirty="0">
              <a:latin typeface="Helvetica" charset="0"/>
              <a:ea typeface="ＭＳ Ｐゴシック" charset="0"/>
            </a:endParaRPr>
          </a:p>
          <a:p>
            <a:pPr algn="just" eaLnBrk="1" hangingPunct="1"/>
            <a:r>
              <a:rPr lang="zh-TW" altLang="en-US" dirty="0">
                <a:latin typeface="Helvetica" charset="0"/>
                <a:ea typeface="ＭＳ Ｐゴシック" charset="0"/>
                <a:cs typeface="ＭＳ Ｐゴシック" charset="0"/>
              </a:rPr>
              <a:t>船的每一部分都有特定的功能</a:t>
            </a:r>
            <a:r>
              <a:rPr lang="en-US" altLang="zh-TW" dirty="0">
                <a:latin typeface="Helvetica" charset="0"/>
                <a:ea typeface="ＭＳ Ｐゴシック" charset="0"/>
                <a:cs typeface="ＭＳ Ｐゴシック" charset="0"/>
              </a:rPr>
              <a:t>;</a:t>
            </a:r>
            <a:r>
              <a:rPr lang="zh-TW" altLang="en-US" dirty="0">
                <a:latin typeface="Helvetica" charset="0"/>
                <a:ea typeface="ＭＳ Ｐゴシック" charset="0"/>
                <a:cs typeface="ＭＳ Ｐゴシック" charset="0"/>
              </a:rPr>
              <a:t>同样地</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因为我们在基督里</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圣灵</a:t>
            </a:r>
            <a:r>
              <a:rPr lang="zh-CN" altLang="en-US" dirty="0">
                <a:latin typeface="Helvetica" charset="0"/>
                <a:ea typeface="ＭＳ Ｐゴシック" charset="0"/>
                <a:cs typeface="ＭＳ Ｐゴシック" charset="0"/>
              </a:rPr>
              <a:t>赐给了</a:t>
            </a:r>
            <a:r>
              <a:rPr lang="zh-TW" altLang="en-US" dirty="0">
                <a:latin typeface="Helvetica" charset="0"/>
                <a:ea typeface="ＭＳ Ｐゴシック" charset="0"/>
                <a:cs typeface="ＭＳ Ｐゴシック" charset="0"/>
              </a:rPr>
              <a:t>我们每个人个新的角色。</a:t>
            </a:r>
          </a:p>
          <a:p>
            <a:pPr algn="just" eaLnBrk="1" hangingPunct="1"/>
            <a:endParaRPr lang="en-US" dirty="0">
              <a:latin typeface="Helvetica"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7ED930-542D-BB45-ADE8-87387879EDDA}" type="slidenum">
              <a:rPr lang="en-US">
                <a:solidFill>
                  <a:prstClr val="black"/>
                </a:solidFill>
              </a:rPr>
              <a:pPr/>
              <a:t>11</a:t>
            </a:fld>
            <a:endParaRPr lang="en-US">
              <a:solidFill>
                <a:prstClr val="black"/>
              </a:solidFill>
            </a:endParaRPr>
          </a:p>
        </p:txBody>
      </p:sp>
      <p:sp>
        <p:nvSpPr>
          <p:cNvPr id="806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06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u="sng">
                <a:latin typeface="Helvetica" charset="0"/>
              </a:rPr>
              <a:t>Intro to MPI</a:t>
            </a:r>
            <a:r>
              <a:rPr lang="en-US">
                <a:latin typeface="Helvetica" charset="0"/>
              </a:rPr>
              <a:t>: But do you identify with this?  How do you see the Spirit working in your life?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8E5398-570E-4143-A341-9F4D628DC0F5}" type="slidenum">
              <a:rPr lang="en-US">
                <a:solidFill>
                  <a:prstClr val="black"/>
                </a:solidFill>
              </a:rPr>
              <a:pPr/>
              <a:t>12</a:t>
            </a:fld>
            <a:endParaRPr lang="en-US">
              <a:solidFill>
                <a:prstClr val="black"/>
              </a:solidFill>
            </a:endParaRPr>
          </a:p>
        </p:txBody>
      </p:sp>
      <p:sp>
        <p:nvSpPr>
          <p:cNvPr id="482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2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109571-BEC5-9C4F-A85D-9D9332FF396D}" type="slidenum">
              <a:rPr lang="en-US" sz="1200"/>
              <a:pPr/>
              <a:t>13</a:t>
            </a:fld>
            <a:endParaRPr lang="en-US" sz="1200"/>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14</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469A0C-AFCA-B543-A858-7931E3369DB2}" type="slidenum">
              <a:rPr lang="en-US">
                <a:solidFill>
                  <a:prstClr val="black"/>
                </a:solidFill>
              </a:rPr>
              <a:pPr/>
              <a:t>15</a:t>
            </a:fld>
            <a:endParaRPr lang="en-US">
              <a:solidFill>
                <a:prstClr val="black"/>
              </a:solidFill>
            </a:endParaRPr>
          </a:p>
        </p:txBody>
      </p:sp>
      <p:sp>
        <p:nvSpPr>
          <p:cNvPr id="2226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26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CDA568-FF9B-324E-B29E-2524B5DF9C87}" type="slidenum">
              <a:rPr lang="en-US">
                <a:solidFill>
                  <a:prstClr val="black"/>
                </a:solidFill>
              </a:rPr>
              <a:pPr/>
              <a:t>16</a:t>
            </a:fld>
            <a:endParaRPr lang="en-US">
              <a:solidFill>
                <a:prstClr val="black"/>
              </a:solidFill>
            </a:endParaRPr>
          </a:p>
        </p:txBody>
      </p:sp>
      <p:sp>
        <p:nvSpPr>
          <p:cNvPr id="4853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53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BAD0C2-6348-514E-BC4B-F64C8672A282}" type="slidenum">
              <a:rPr lang="en-US">
                <a:solidFill>
                  <a:prstClr val="black"/>
                </a:solidFill>
              </a:rPr>
              <a:pPr/>
              <a:t>17</a:t>
            </a:fld>
            <a:endParaRPr lang="en-US">
              <a:solidFill>
                <a:prstClr val="black"/>
              </a:solidFill>
            </a:endParaRPr>
          </a:p>
        </p:txBody>
      </p:sp>
      <p:sp>
        <p:nvSpPr>
          <p:cNvPr id="4874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74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4E095-DE3F-1643-BD81-49479C613E67}" type="slidenum">
              <a:rPr lang="en-US">
                <a:solidFill>
                  <a:prstClr val="black"/>
                </a:solidFill>
              </a:rPr>
              <a:pPr/>
              <a:t>18</a:t>
            </a:fld>
            <a:endParaRPr lang="en-US">
              <a:solidFill>
                <a:prstClr val="black"/>
              </a:solidFill>
            </a:endParaRPr>
          </a:p>
        </p:txBody>
      </p:sp>
      <p:sp>
        <p:nvSpPr>
          <p:cNvPr id="4894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94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0CCBB8-CAF0-1043-BE7C-2EE7F2FB5E38}" type="slidenum">
              <a:rPr lang="en-US">
                <a:solidFill>
                  <a:prstClr val="black"/>
                </a:solidFill>
              </a:rPr>
              <a:pPr/>
              <a:t>19</a:t>
            </a:fld>
            <a:endParaRPr lang="en-US">
              <a:solidFill>
                <a:prstClr val="black"/>
              </a:solidFill>
            </a:endParaRPr>
          </a:p>
        </p:txBody>
      </p:sp>
      <p:sp>
        <p:nvSpPr>
          <p:cNvPr id="491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91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83212-A8EA-EE44-ABD2-4391368E2A76}" type="slidenum">
              <a:rPr lang="en-US" sz="1200"/>
              <a:pPr/>
              <a:t>2</a:t>
            </a:fld>
            <a:endParaRPr lang="en-US" sz="1200"/>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5F378C-B3E3-C04C-92EF-E4BA0CABDB97}" type="slidenum">
              <a:rPr lang="en-US" sz="1200">
                <a:solidFill>
                  <a:prstClr val="black"/>
                </a:solidFill>
              </a:rPr>
              <a:pPr/>
              <a:t>21</a:t>
            </a:fld>
            <a:endParaRPr lang="en-US" sz="1200">
              <a:solidFill>
                <a:prstClr val="black"/>
              </a:solidFill>
            </a:endParaRPr>
          </a:p>
        </p:txBody>
      </p:sp>
      <p:sp>
        <p:nvSpPr>
          <p:cNvPr id="395266" name="Rectangle 2"/>
          <p:cNvSpPr>
            <a:spLocks noGrp="1" noRot="1" noChangeAspect="1" noChangeArrowheads="1"/>
          </p:cNvSpPr>
          <p:nvPr>
            <p:ph type="sldImg"/>
          </p:nvPr>
        </p:nvSpPr>
        <p:spPr>
          <a:solidFill>
            <a:srgbClr val="FFFFFF"/>
          </a:solidFill>
          <a:ln/>
        </p:spPr>
      </p:sp>
      <p:sp>
        <p:nvSpPr>
          <p:cNvPr id="395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56E2CC-FA17-7248-A840-04CE3F668D71}" type="slidenum">
              <a:rPr lang="en-US" sz="1200">
                <a:solidFill>
                  <a:prstClr val="black"/>
                </a:solidFill>
              </a:rPr>
              <a:pPr/>
              <a:t>22</a:t>
            </a:fld>
            <a:endParaRPr lang="en-US" sz="1200">
              <a:solidFill>
                <a:prstClr val="black"/>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8F2A61D-31C4-6048-985F-FA6569288EB7}" type="slidenum">
              <a:rPr lang="en-US" smtClean="0"/>
              <a:pPr>
                <a:defRPr/>
              </a:pPr>
              <a:t>23</a:t>
            </a:fld>
            <a:endParaRPr lang="en-US"/>
          </a:p>
        </p:txBody>
      </p:sp>
    </p:spTree>
    <p:extLst>
      <p:ext uri="{BB962C8B-B14F-4D97-AF65-F5344CB8AC3E}">
        <p14:creationId xmlns:p14="http://schemas.microsoft.com/office/powerpoint/2010/main" val="175628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141684-0C4E-EA46-B356-FDDCA6856EC9}" type="slidenum">
              <a:rPr lang="en-US" sz="1200"/>
              <a:pPr/>
              <a:t>24</a:t>
            </a:fld>
            <a:endParaRPr lang="en-US" sz="1200"/>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CF49D2-E240-C04F-BA0D-7DA760FAEB8E}" type="slidenum">
              <a:rPr lang="en-US" sz="1200">
                <a:solidFill>
                  <a:srgbClr val="000000"/>
                </a:solidFill>
              </a:rPr>
              <a:pPr/>
              <a:t>26</a:t>
            </a:fld>
            <a:endParaRPr lang="en-US" sz="1200">
              <a:solidFill>
                <a:srgbClr val="000000"/>
              </a:solidFill>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D2F464-030D-0B43-94DF-2E5C112740CB}" type="slidenum">
              <a:rPr lang="en-US" sz="1200">
                <a:solidFill>
                  <a:srgbClr val="000000"/>
                </a:solidFill>
              </a:rPr>
              <a:pPr/>
              <a:t>27</a:t>
            </a:fld>
            <a:endParaRPr lang="en-US" sz="1200">
              <a:solidFill>
                <a:srgbClr val="000000"/>
              </a:solidFill>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E80A40-0C79-E942-B819-73C5A50CCDB4}" type="slidenum">
              <a:rPr lang="en-US" sz="1200">
                <a:solidFill>
                  <a:srgbClr val="000000"/>
                </a:solidFill>
              </a:rPr>
              <a:pPr/>
              <a:t>29</a:t>
            </a:fld>
            <a:endParaRPr lang="en-US" sz="1200">
              <a:solidFill>
                <a:srgbClr val="000000"/>
              </a:solidFill>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3864CB2-D1B8-4CF5-A3CE-3F7CC5DEB751}" type="slidenum">
              <a:rPr lang="en-US" altLang="en-US" sz="1200">
                <a:solidFill>
                  <a:srgbClr val="000000"/>
                </a:solidFill>
              </a:rPr>
              <a:pPr eaLnBrk="1" hangingPunct="1"/>
              <a:t>30</a:t>
            </a:fld>
            <a:endParaRPr lang="en-US" alt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0C47A65-5C48-45FE-8A58-CE249796703F}" type="slidenum">
              <a:rPr lang="en-US" altLang="en-US" sz="1200">
                <a:solidFill>
                  <a:srgbClr val="000000"/>
                </a:solidFill>
              </a:rPr>
              <a:pPr eaLnBrk="1" hangingPunct="1"/>
              <a:t>31</a:t>
            </a:fld>
            <a:endParaRPr lang="en-US" altLang="en-US" sz="1200">
              <a:solidFill>
                <a:srgbClr val="000000"/>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60518F-1F32-2C40-AB25-9216F62422DC}" type="slidenum">
              <a:rPr lang="en-US" sz="1200">
                <a:solidFill>
                  <a:srgbClr val="000000"/>
                </a:solidFill>
              </a:rPr>
              <a:pPr/>
              <a:t>32</a:t>
            </a:fld>
            <a:endParaRPr lang="en-US" sz="1200">
              <a:solidFill>
                <a:srgbClr val="000000"/>
              </a:solidFill>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7DF2A3-DA77-9940-8230-55F8C49E091D}" type="slidenum">
              <a:rPr lang="en-US" sz="1200"/>
              <a:pPr/>
              <a:t>3</a:t>
            </a:fld>
            <a:endParaRPr lang="en-US" sz="1200"/>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marL="1600200" lvl="3" indent="-228600" eaLnBrk="1" hangingPunct="1">
              <a:spcBef>
                <a:spcPts val="1200"/>
              </a:spcBef>
              <a:spcAft>
                <a:spcPts val="300"/>
              </a:spcAft>
            </a:pPr>
            <a:r>
              <a:rPr lang="zh-TW" altLang="en-US" dirty="0">
                <a:latin typeface="Helvetica" charset="0"/>
                <a:ea typeface="ＭＳ Ｐゴシック" charset="0"/>
              </a:rPr>
              <a:t>我想知道你们中有多少人看过在</a:t>
            </a:r>
            <a:r>
              <a:rPr lang="en-US" altLang="zh-TW" dirty="0">
                <a:latin typeface="Helvetica" charset="0"/>
                <a:ea typeface="ＭＳ Ｐゴシック" charset="0"/>
              </a:rPr>
              <a:t>3</a:t>
            </a:r>
            <a:r>
              <a:rPr lang="zh-TW" altLang="en-US" dirty="0">
                <a:latin typeface="Helvetica" charset="0"/>
                <a:ea typeface="ＭＳ Ｐゴシック" charset="0"/>
              </a:rPr>
              <a:t>月</a:t>
            </a:r>
            <a:r>
              <a:rPr lang="en-US" altLang="zh-TW" dirty="0">
                <a:latin typeface="Helvetica" charset="0"/>
                <a:ea typeface="ＭＳ Ｐゴシック" charset="0"/>
              </a:rPr>
              <a:t>1</a:t>
            </a:r>
            <a:r>
              <a:rPr lang="zh-TW" altLang="en-US" dirty="0">
                <a:latin typeface="Helvetica" charset="0"/>
                <a:ea typeface="ＭＳ Ｐゴシック" charset="0"/>
              </a:rPr>
              <a:t>日被命名为美国海军最新</a:t>
            </a:r>
            <a:r>
              <a:rPr lang="zh-TW" altLang="en-US" sz="1200" dirty="0">
                <a:latin typeface="Helvetica" charset="0"/>
              </a:rPr>
              <a:t>的</a:t>
            </a:r>
            <a:r>
              <a:rPr lang="zh-TW" altLang="en-US" dirty="0">
                <a:latin typeface="Helvetica" charset="0"/>
                <a:ea typeface="ＭＳ Ｐゴシック" charset="0"/>
              </a:rPr>
              <a:t>一艘军舰。</a:t>
            </a:r>
            <a:endParaRPr lang="en-US" altLang="zh-TW" dirty="0">
              <a:latin typeface="Helvetica" charset="0"/>
              <a:ea typeface="ＭＳ Ｐゴシック" charset="0"/>
            </a:endParaRPr>
          </a:p>
          <a:p>
            <a:pPr marL="1600200" lvl="3" indent="-228600" eaLnBrk="1" hangingPunct="1">
              <a:spcBef>
                <a:spcPts val="1200"/>
              </a:spcBef>
              <a:spcAft>
                <a:spcPts val="300"/>
              </a:spcAft>
            </a:pPr>
            <a:r>
              <a:rPr lang="zh-TW" altLang="en-US" dirty="0">
                <a:latin typeface="Helvetica" charset="0"/>
                <a:ea typeface="ＭＳ Ｐゴシック" charset="0"/>
              </a:rPr>
              <a:t>这艘船有几个新特性</a:t>
            </a:r>
            <a:r>
              <a:rPr lang="en-US" altLang="zh-TW" dirty="0">
                <a:latin typeface="Helvetica" charset="0"/>
                <a:ea typeface="ＭＳ Ｐゴシック" charset="0"/>
              </a:rPr>
              <a:t>:</a:t>
            </a:r>
            <a:endParaRPr lang="en-US" dirty="0">
              <a:latin typeface="Helvetica" charset="0"/>
              <a:ea typeface="ＭＳ Ｐゴシック" charset="0"/>
            </a:endParaRPr>
          </a:p>
          <a:p>
            <a:pPr marL="1600200" lvl="3" indent="-228600" eaLnBrk="1" hangingPunct="1">
              <a:spcBef>
                <a:spcPts val="1200"/>
              </a:spcBef>
              <a:spcAft>
                <a:spcPts val="300"/>
              </a:spcAft>
              <a:buFontTx/>
              <a:buAutoNum type="arabicPeriod"/>
            </a:pPr>
            <a:r>
              <a:rPr lang="zh-TW" altLang="en-US" dirty="0">
                <a:latin typeface="Helvetica" charset="0"/>
                <a:ea typeface="ＭＳ Ｐゴシック" charset="0"/>
              </a:rPr>
              <a:t>它建有</a:t>
            </a:r>
            <a:r>
              <a:rPr lang="en-US" altLang="zh-TW" dirty="0">
                <a:latin typeface="Helvetica" charset="0"/>
                <a:ea typeface="ＭＳ Ｐゴシック" charset="0"/>
              </a:rPr>
              <a:t>24</a:t>
            </a:r>
            <a:r>
              <a:rPr lang="zh-TW" altLang="en-US" dirty="0">
                <a:latin typeface="Helvetica" charset="0"/>
                <a:ea typeface="ＭＳ Ｐゴシック" charset="0"/>
              </a:rPr>
              <a:t>吨的废钢</a:t>
            </a:r>
            <a:endParaRPr lang="en-US" altLang="zh-TW" dirty="0">
              <a:latin typeface="Helvetica" charset="0"/>
              <a:ea typeface="ＭＳ Ｐゴシック" charset="0"/>
            </a:endParaRPr>
          </a:p>
          <a:p>
            <a:pPr marL="1371600" lvl="3" indent="0" eaLnBrk="1" hangingPunct="1">
              <a:spcBef>
                <a:spcPts val="1200"/>
              </a:spcBef>
              <a:spcAft>
                <a:spcPts val="300"/>
              </a:spcAft>
              <a:buFontTx/>
              <a:buNone/>
            </a:pPr>
            <a:endParaRPr lang="en-US" dirty="0">
              <a:latin typeface="Helvetica" charset="0"/>
              <a:ea typeface="ＭＳ Ｐゴシック" charset="0"/>
            </a:endParaRPr>
          </a:p>
          <a:p>
            <a:pPr marL="1600200" lvl="3" indent="-228600" eaLnBrk="1" hangingPunct="1">
              <a:spcBef>
                <a:spcPts val="1200"/>
              </a:spcBef>
              <a:spcAft>
                <a:spcPts val="300"/>
              </a:spcAft>
            </a:pPr>
            <a:r>
              <a:rPr lang="en-US" dirty="0">
                <a:latin typeface="Helvetica" charset="0"/>
                <a:ea typeface="ＭＳ Ｐゴシック" charset="0"/>
              </a:rPr>
              <a:t>(</a:t>
            </a:r>
            <a:r>
              <a:rPr lang="zh-TW" altLang="en-US" dirty="0">
                <a:latin typeface="Helvetica" charset="0"/>
                <a:ea typeface="ＭＳ Ｐゴシック" charset="0"/>
              </a:rPr>
              <a:t>重点</a:t>
            </a:r>
            <a:r>
              <a:rPr lang="en-US" altLang="zh-TW" dirty="0">
                <a:latin typeface="Helvetica" charset="0"/>
                <a:ea typeface="ＭＳ Ｐゴシック" charset="0"/>
              </a:rPr>
              <a:t>: </a:t>
            </a:r>
            <a:r>
              <a:rPr lang="zh-TW" altLang="en-US" dirty="0">
                <a:latin typeface="Helvetica" charset="0"/>
                <a:ea typeface="ＭＳ Ｐゴシック" charset="0"/>
              </a:rPr>
              <a:t>上帝从破碎重塑了我们的生活</a:t>
            </a:r>
            <a:r>
              <a:rPr lang="en-US" altLang="zh-TW" dirty="0">
                <a:latin typeface="Helvetica" charset="0"/>
                <a:ea typeface="ＭＳ Ｐゴシック" charset="0"/>
              </a:rPr>
              <a:t>: </a:t>
            </a:r>
            <a:r>
              <a:rPr lang="en-US" dirty="0">
                <a:latin typeface="Helvetica" charset="0"/>
                <a:ea typeface="ＭＳ Ｐゴシック" charset="0"/>
              </a:rPr>
              <a:t>USS </a:t>
            </a:r>
            <a:r>
              <a:rPr lang="zh-TW" altLang="en-US" dirty="0">
                <a:latin typeface="Helvetica" charset="0"/>
                <a:ea typeface="ＭＳ Ｐゴシック" charset="0"/>
              </a:rPr>
              <a:t>纽约</a:t>
            </a:r>
            <a:r>
              <a:rPr lang="zh-CN" altLang="en-US" dirty="0">
                <a:latin typeface="Helvetica" charset="0"/>
                <a:ea typeface="ＭＳ Ｐゴシック" charset="0"/>
              </a:rPr>
              <a:t>和</a:t>
            </a:r>
            <a:r>
              <a:rPr lang="zh-CN" altLang="en-US" sz="1200" b="0" dirty="0">
                <a:latin typeface="Arial" charset="0"/>
              </a:rPr>
              <a:t>美国世界贸易中心的瓦砾相似我们摧毁的生活被成了</a:t>
            </a:r>
            <a:r>
              <a:rPr lang="zh-CN" altLang="zh-CN" sz="1200" b="0" dirty="0">
                <a:latin typeface="Arial" charset="0"/>
              </a:rPr>
              <a:t>。</a:t>
            </a:r>
            <a:r>
              <a:rPr lang="zh-CN" altLang="en-US" sz="1200" b="0" dirty="0">
                <a:latin typeface="Arial" charset="0"/>
              </a:rPr>
              <a:t>我们是基督身体的一部分</a:t>
            </a:r>
            <a:r>
              <a:rPr lang="zh-CN" altLang="en-US" sz="1200" b="0" dirty="0">
                <a:latin typeface="Helvetica" charset="0"/>
                <a:ea typeface="ＭＳ Ｐゴシック" charset="0"/>
              </a:rPr>
              <a:t>。</a:t>
            </a:r>
            <a:r>
              <a:rPr lang="en-US" u="sng" dirty="0">
                <a:latin typeface="Helvetica" charset="0"/>
                <a:ea typeface="ＭＳ Ｐゴシック" charset="0"/>
                <a:hlinkClick r:id="rId3"/>
              </a:rPr>
              <a:t>http://www.ussny.org/</a:t>
            </a:r>
            <a:r>
              <a:rPr lang="en-US" dirty="0">
                <a:latin typeface="Helvetica" charset="0"/>
                <a:ea typeface="ＭＳ Ｐゴシック" charset="0"/>
              </a:rPr>
              <a:t> </a:t>
            </a:r>
            <a:r>
              <a:rPr lang="zh-CN" altLang="en-US" dirty="0">
                <a:latin typeface="Helvetica" charset="0"/>
                <a:ea typeface="ＭＳ Ｐゴシック" charset="0"/>
              </a:rPr>
              <a:t>和</a:t>
            </a:r>
            <a:r>
              <a:rPr lang="en-US" u="sng" dirty="0">
                <a:latin typeface="Helvetica" charset="0"/>
                <a:ea typeface="ＭＳ Ｐゴシック" charset="0"/>
                <a:hlinkClick r:id="rId4"/>
              </a:rPr>
              <a:t>http://www.snopes.com/photos/military/ussnewyork.asp)</a:t>
            </a:r>
            <a:endParaRPr lang="en-US" u="sng" dirty="0">
              <a:latin typeface="Helvetica" charset="0"/>
              <a:ea typeface="ＭＳ Ｐゴシック" charset="0"/>
            </a:endParaRPr>
          </a:p>
          <a:p>
            <a:pPr marL="228600" indent="-228600" eaLnBrk="1" hangingPunct="1"/>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1721CA-18C5-5B45-8754-32E0DBE2A950}" type="slidenum">
              <a:rPr lang="en-US" sz="1200">
                <a:solidFill>
                  <a:srgbClr val="000000"/>
                </a:solidFill>
              </a:rPr>
              <a:pPr/>
              <a:t>33</a:t>
            </a:fld>
            <a:endParaRPr lang="en-US" sz="1200">
              <a:solidFill>
                <a:srgbClr val="000000"/>
              </a:solidFill>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696579-1893-254A-B7A8-F0B21CC6BF0C}" type="slidenum">
              <a:rPr lang="en-US" sz="1200">
                <a:solidFill>
                  <a:srgbClr val="000000"/>
                </a:solidFill>
              </a:rPr>
              <a:pPr/>
              <a:t>34</a:t>
            </a:fld>
            <a:endParaRPr lang="en-US" sz="1200">
              <a:solidFill>
                <a:srgbClr val="000000"/>
              </a:solidFill>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82E2F2-4A23-ED44-A61B-0A311FD3904F}" type="slidenum">
              <a:rPr lang="en-US" sz="1200">
                <a:solidFill>
                  <a:srgbClr val="000000"/>
                </a:solidFill>
              </a:rPr>
              <a:pPr/>
              <a:t>35</a:t>
            </a:fld>
            <a:endParaRPr lang="en-US" sz="1200">
              <a:solidFill>
                <a:srgbClr val="000000"/>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507C1F-A93C-3A4E-8947-6BBD554A9BAB}" type="slidenum">
              <a:rPr lang="en-US" sz="1200">
                <a:solidFill>
                  <a:srgbClr val="000000"/>
                </a:solidFill>
              </a:rPr>
              <a:pPr/>
              <a:t>36</a:t>
            </a:fld>
            <a:endParaRPr lang="en-US" sz="1200">
              <a:solidFill>
                <a:srgbClr val="000000"/>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FEB091-9EC8-FB47-A1D2-6BDA5DF04A3D}" type="slidenum">
              <a:rPr lang="en-US" sz="1200">
                <a:solidFill>
                  <a:srgbClr val="000000"/>
                </a:solidFill>
              </a:rPr>
              <a:pPr/>
              <a:t>37</a:t>
            </a:fld>
            <a:endParaRPr lang="en-US" sz="1200">
              <a:solidFill>
                <a:srgbClr val="000000"/>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D6389D-8068-B448-9684-D228DF66425B}" type="slidenum">
              <a:rPr lang="en-US" sz="1200">
                <a:solidFill>
                  <a:srgbClr val="000000"/>
                </a:solidFill>
              </a:rPr>
              <a:pPr/>
              <a:t>38</a:t>
            </a:fld>
            <a:endParaRPr lang="en-US" sz="1200">
              <a:solidFill>
                <a:srgbClr val="000000"/>
              </a:solidFill>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C1A1EF-AD49-0342-A337-4D902AA1ACCB}" type="slidenum">
              <a:rPr lang="en-US" sz="1200">
                <a:solidFill>
                  <a:srgbClr val="000000"/>
                </a:solidFill>
              </a:rPr>
              <a:pPr/>
              <a:t>39</a:t>
            </a:fld>
            <a:endParaRPr lang="en-US" sz="1200">
              <a:solidFill>
                <a:srgbClr val="000000"/>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496B89-A7F9-224D-BD9D-0FB2CBC7415F}" type="slidenum">
              <a:rPr lang="en-US" sz="1200">
                <a:solidFill>
                  <a:srgbClr val="000000"/>
                </a:solidFill>
              </a:rPr>
              <a:pPr/>
              <a:t>40</a:t>
            </a:fld>
            <a:endParaRPr lang="en-US" sz="1200">
              <a:solidFill>
                <a:srgbClr val="000000"/>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0C47A65-5C48-45FE-8A58-CE249796703F}" type="slidenum">
              <a:rPr lang="en-US" altLang="en-US" sz="1200">
                <a:solidFill>
                  <a:srgbClr val="000000"/>
                </a:solidFill>
              </a:rPr>
              <a:pPr eaLnBrk="1" hangingPunct="1"/>
              <a:t>41</a:t>
            </a:fld>
            <a:endParaRPr lang="en-US" altLang="en-US" sz="1200">
              <a:solidFill>
                <a:srgbClr val="000000"/>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D9F8CB-88DF-974E-8046-D9284E97EF5F}" type="slidenum">
              <a:rPr lang="en-US" sz="1200">
                <a:solidFill>
                  <a:srgbClr val="000000"/>
                </a:solidFill>
              </a:rPr>
              <a:pPr/>
              <a:t>43</a:t>
            </a:fld>
            <a:endParaRPr lang="en-US" sz="1200">
              <a:solidFill>
                <a:srgbClr val="000000"/>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4145CB-1738-FF44-AC90-116855D85CD6}" type="slidenum">
              <a:rPr lang="en-US" sz="1200"/>
              <a:pPr/>
              <a:t>4</a:t>
            </a:fld>
            <a:endParaRPr lang="en-US" sz="1200"/>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It is the fifth in a new class of warship - designed for missions that include special operations against terrorists. It will carry a crew of 360 sailors and 700 combat-ready Marines to be delivered ashore by helicopters and assault craft.</a:t>
            </a:r>
          </a:p>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D8E369-9877-234A-B9A0-938BD5554360}" type="slidenum">
              <a:rPr lang="en-US" sz="1200">
                <a:solidFill>
                  <a:srgbClr val="000000"/>
                </a:solidFill>
              </a:rPr>
              <a:pPr/>
              <a:t>44</a:t>
            </a:fld>
            <a:endParaRPr lang="en-US" sz="1200">
              <a:solidFill>
                <a:srgbClr val="000000"/>
              </a:solidFill>
            </a:endParaRPr>
          </a:p>
        </p:txBody>
      </p:sp>
      <p:sp>
        <p:nvSpPr>
          <p:cNvPr id="387074" name="Rectangle 2"/>
          <p:cNvSpPr>
            <a:spLocks noGrp="1" noRot="1" noChangeAspect="1" noChangeArrowheads="1"/>
          </p:cNvSpPr>
          <p:nvPr>
            <p:ph type="sldImg"/>
          </p:nvPr>
        </p:nvSpPr>
        <p:spPr>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A2ECA1-4D40-EA4C-9619-655E42CD67EF}" type="slidenum">
              <a:rPr lang="en-US" sz="1200">
                <a:solidFill>
                  <a:srgbClr val="000000"/>
                </a:solidFill>
              </a:rPr>
              <a:pPr/>
              <a:t>45</a:t>
            </a:fld>
            <a:endParaRPr lang="en-US" sz="1200">
              <a:solidFill>
                <a:srgbClr val="000000"/>
              </a:solidFill>
            </a:endParaRPr>
          </a:p>
        </p:txBody>
      </p:sp>
      <p:sp>
        <p:nvSpPr>
          <p:cNvPr id="389122" name="Rectangle 2"/>
          <p:cNvSpPr>
            <a:spLocks noGrp="1" noRot="1" noChangeAspect="1" noChangeArrowheads="1"/>
          </p:cNvSpPr>
          <p:nvPr>
            <p:ph type="sldImg"/>
          </p:nvPr>
        </p:nvSpPr>
        <p:spPr>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8CCA50-507C-704E-A6AF-A14293EAA1F3}" type="slidenum">
              <a:rPr lang="en-US" sz="1200">
                <a:solidFill>
                  <a:srgbClr val="000000"/>
                </a:solidFill>
              </a:rPr>
              <a:pPr/>
              <a:t>46</a:t>
            </a:fld>
            <a:endParaRPr 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4559A1-56DC-EC48-A3C8-82F616D121CE}" type="slidenum">
              <a:rPr lang="en-US" sz="1200">
                <a:solidFill>
                  <a:srgbClr val="000000"/>
                </a:solidFill>
              </a:rPr>
              <a:pPr/>
              <a:t>47</a:t>
            </a:fld>
            <a:endParaRPr lang="en-US" sz="1200">
              <a:solidFill>
                <a:srgbClr val="000000"/>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3810CD-63C2-0F46-8ACA-016D0E7745CF}" type="slidenum">
              <a:rPr lang="en-US" sz="1200">
                <a:solidFill>
                  <a:srgbClr val="000000"/>
                </a:solidFill>
              </a:rPr>
              <a:pPr/>
              <a:t>48</a:t>
            </a:fld>
            <a:endParaRPr lang="en-US" sz="1200">
              <a:solidFill>
                <a:srgbClr val="000000"/>
              </a:solidFill>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7820AA-B7EA-D240-A953-33393C43B723}" type="slidenum">
              <a:rPr lang="en-US" sz="1200">
                <a:solidFill>
                  <a:srgbClr val="000000"/>
                </a:solidFill>
              </a:rPr>
              <a:pPr/>
              <a:t>49</a:t>
            </a:fld>
            <a:endParaRPr lang="en-US" sz="1200">
              <a:solidFill>
                <a:srgbClr val="000000"/>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AFD07C-FA4A-3F43-97CB-81AA34B30BA3}" type="slidenum">
              <a:rPr lang="en-US" sz="1200">
                <a:solidFill>
                  <a:srgbClr val="000000"/>
                </a:solidFill>
              </a:rPr>
              <a:pPr/>
              <a:t>54</a:t>
            </a:fld>
            <a:endParaRPr lang="en-US" sz="1200">
              <a:solidFill>
                <a:srgbClr val="000000"/>
              </a:solidFill>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F8E8C0-90F6-1442-AEC9-A1CBDCDB940B}" type="slidenum">
              <a:rPr lang="en-US" sz="1200">
                <a:solidFill>
                  <a:srgbClr val="000000"/>
                </a:solidFill>
              </a:rPr>
              <a:pPr/>
              <a:t>55</a:t>
            </a:fld>
            <a:endParaRPr lang="en-US" sz="1200">
              <a:solidFill>
                <a:srgbClr val="000000"/>
              </a:solidFill>
            </a:endParaRPr>
          </a:p>
        </p:txBody>
      </p:sp>
      <p:sp>
        <p:nvSpPr>
          <p:cNvPr id="405506" name="Rectangle 2"/>
          <p:cNvSpPr>
            <a:spLocks noGrp="1" noRot="1" noChangeAspect="1" noChangeArrowheads="1"/>
          </p:cNvSpPr>
          <p:nvPr>
            <p:ph type="sldImg"/>
          </p:nvPr>
        </p:nvSpPr>
        <p:spPr>
          <a:solidFill>
            <a:srgbClr val="FFFFFF"/>
          </a:solidFill>
          <a:ln/>
        </p:spPr>
      </p:sp>
      <p:sp>
        <p:nvSpPr>
          <p:cNvPr id="4055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484929-D88E-1A4F-BCB1-183657505667}" type="slidenum">
              <a:rPr lang="en-US" sz="1200">
                <a:solidFill>
                  <a:srgbClr val="000000"/>
                </a:solidFill>
              </a:rPr>
              <a:pPr/>
              <a:t>56</a:t>
            </a:fld>
            <a:endParaRPr lang="en-US" sz="1200">
              <a:solidFill>
                <a:srgbClr val="000000"/>
              </a:solidFill>
            </a:endParaRPr>
          </a:p>
        </p:txBody>
      </p:sp>
      <p:sp>
        <p:nvSpPr>
          <p:cNvPr id="4075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4483B82-0EF9-B14E-8A3A-4CCCCE6709BF}" type="slidenum">
              <a:rPr lang="en-US" sz="1200">
                <a:solidFill>
                  <a:srgbClr val="000000"/>
                </a:solidFill>
              </a:rPr>
              <a:pPr algn="r"/>
              <a:t>56</a:t>
            </a:fld>
            <a:endParaRPr lang="en-US" sz="1200">
              <a:solidFill>
                <a:srgbClr val="000000"/>
              </a:solidFill>
            </a:endParaRPr>
          </a:p>
        </p:txBody>
      </p:sp>
      <p:sp>
        <p:nvSpPr>
          <p:cNvPr id="407555" name="Rectangle 2"/>
          <p:cNvSpPr>
            <a:spLocks noGrp="1" noRot="1" noChangeAspect="1" noChangeArrowheads="1" noTextEdit="1"/>
          </p:cNvSpPr>
          <p:nvPr>
            <p:ph type="sldImg"/>
          </p:nvPr>
        </p:nvSpPr>
        <p:spPr>
          <a:solidFill>
            <a:srgbClr val="FFFFFF"/>
          </a:solidFill>
          <a:ln/>
        </p:spPr>
      </p:sp>
      <p:sp>
        <p:nvSpPr>
          <p:cNvPr id="4075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F71AF1-D5EC-804E-8636-6DAB9045D0C1}" type="slidenum">
              <a:rPr lang="en-US" sz="1200">
                <a:solidFill>
                  <a:srgbClr val="000000"/>
                </a:solidFill>
              </a:rPr>
              <a:pPr/>
              <a:t>57</a:t>
            </a:fld>
            <a:endParaRPr lang="en-US" sz="1200">
              <a:solidFill>
                <a:srgbClr val="000000"/>
              </a:solidFill>
            </a:endParaRPr>
          </a:p>
        </p:txBody>
      </p:sp>
      <p:sp>
        <p:nvSpPr>
          <p:cNvPr id="409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A174D74-4F89-F140-9394-C5CF432D8D4C}" type="slidenum">
              <a:rPr lang="en-US" sz="1200">
                <a:solidFill>
                  <a:srgbClr val="000000"/>
                </a:solidFill>
              </a:rPr>
              <a:pPr algn="r"/>
              <a:t>57</a:t>
            </a:fld>
            <a:endParaRPr lang="en-US" sz="1200">
              <a:solidFill>
                <a:srgbClr val="000000"/>
              </a:solidFill>
            </a:endParaRPr>
          </a:p>
        </p:txBody>
      </p:sp>
      <p:sp>
        <p:nvSpPr>
          <p:cNvPr id="409603" name="Rectangle 2"/>
          <p:cNvSpPr>
            <a:spLocks noGrp="1" noRot="1" noChangeAspect="1" noChangeArrowheads="1" noTextEdit="1"/>
          </p:cNvSpPr>
          <p:nvPr>
            <p:ph type="sldImg"/>
          </p:nvPr>
        </p:nvSpPr>
        <p:spPr>
          <a:solidFill>
            <a:srgbClr val="FFFFFF"/>
          </a:solidFill>
          <a:ln/>
        </p:spPr>
      </p:sp>
      <p:sp>
        <p:nvSpPr>
          <p:cNvPr id="4096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5114C2-4B66-5241-989B-1B35FA7FE58D}" type="slidenum">
              <a:rPr lang="en-US" sz="1200"/>
              <a:pPr/>
              <a:t>5</a:t>
            </a:fld>
            <a:endParaRPr lang="en-US" sz="1200"/>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r>
              <a:rPr lang="en-US">
                <a:latin typeface="Helvetica" charset="0"/>
                <a:ea typeface="ＭＳ Ｐゴシック" charset="0"/>
                <a:cs typeface="ＭＳ Ｐゴシック" charset="0"/>
              </a:rPr>
              <a:t>Definitely the most unique feature of this ship is that it is built entirely of scrap metal—and that metal comes directly from… yes, you guessed it—the Twin Towers in New York City!</a:t>
            </a:r>
          </a:p>
          <a:p>
            <a:pPr marL="1600200" lvl="3" indent="-228600" algn="just" eaLnBrk="1" hangingPunct="1">
              <a:spcBef>
                <a:spcPts val="1200"/>
              </a:spcBef>
              <a:spcAft>
                <a:spcPts val="300"/>
              </a:spcAft>
            </a:pPr>
            <a:endParaRPr lang="en-US" u="sng">
              <a:latin typeface="Helvetica" charset="0"/>
              <a:ea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D852FF-1AED-A948-853A-9607A8BB8C4B}" type="slidenum">
              <a:rPr lang="en-US" sz="1200">
                <a:solidFill>
                  <a:srgbClr val="000000"/>
                </a:solidFill>
              </a:rPr>
              <a:pPr/>
              <a:t>58</a:t>
            </a:fld>
            <a:endParaRPr lang="en-US" sz="1200">
              <a:solidFill>
                <a:srgbClr val="000000"/>
              </a:solidFill>
            </a:endParaRPr>
          </a:p>
        </p:txBody>
      </p:sp>
      <p:sp>
        <p:nvSpPr>
          <p:cNvPr id="411650" name="Rectangle 2"/>
          <p:cNvSpPr>
            <a:spLocks noGrp="1" noRot="1" noChangeAspect="1" noChangeArrowheads="1"/>
          </p:cNvSpPr>
          <p:nvPr>
            <p:ph type="sldImg"/>
          </p:nvPr>
        </p:nvSpPr>
        <p:spPr>
          <a:solidFill>
            <a:srgbClr val="FFFFFF"/>
          </a:solidFill>
          <a:ln/>
        </p:spPr>
      </p:sp>
      <p:sp>
        <p:nvSpPr>
          <p:cNvPr id="411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0BBFB9-1B98-2644-811E-E64C33DE6119}" type="slidenum">
              <a:rPr lang="en-US" sz="1200">
                <a:solidFill>
                  <a:srgbClr val="000000"/>
                </a:solidFill>
              </a:rPr>
              <a:pPr/>
              <a:t>59</a:t>
            </a:fld>
            <a:endParaRPr lang="en-US" sz="1200">
              <a:solidFill>
                <a:srgbClr val="000000"/>
              </a:solidFill>
            </a:endParaRPr>
          </a:p>
        </p:txBody>
      </p:sp>
      <p:sp>
        <p:nvSpPr>
          <p:cNvPr id="4136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C9E8780-1A60-5B4E-BD98-EB32D8B651E5}" type="slidenum">
              <a:rPr lang="en-US" sz="1200">
                <a:solidFill>
                  <a:srgbClr val="000000"/>
                </a:solidFill>
              </a:rPr>
              <a:pPr algn="r"/>
              <a:t>59</a:t>
            </a:fld>
            <a:endParaRPr lang="en-US" sz="1200">
              <a:solidFill>
                <a:srgbClr val="000000"/>
              </a:solidFill>
            </a:endParaRPr>
          </a:p>
        </p:txBody>
      </p:sp>
      <p:sp>
        <p:nvSpPr>
          <p:cNvPr id="413699" name="Rectangle 2"/>
          <p:cNvSpPr>
            <a:spLocks noGrp="1" noRot="1" noChangeAspect="1" noChangeArrowheads="1" noTextEdit="1"/>
          </p:cNvSpPr>
          <p:nvPr>
            <p:ph type="sldImg"/>
          </p:nvPr>
        </p:nvSpPr>
        <p:spPr>
          <a:solidFill>
            <a:srgbClr val="FFFFFF"/>
          </a:solidFill>
          <a:ln/>
        </p:spPr>
      </p:sp>
      <p:sp>
        <p:nvSpPr>
          <p:cNvPr id="413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56E2CC-FA17-7248-A840-04CE3F668D71}" type="slidenum">
              <a:rPr lang="en-US" sz="1200">
                <a:solidFill>
                  <a:prstClr val="black"/>
                </a:solidFill>
              </a:rPr>
              <a:pPr/>
              <a:t>60</a:t>
            </a:fld>
            <a:endParaRPr lang="en-US" sz="1200">
              <a:solidFill>
                <a:prstClr val="black"/>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3DAFB0E-FA00-B046-9548-221F26F28EB8}" type="slidenum">
              <a:rPr lang="en-US" sz="1200">
                <a:solidFill>
                  <a:srgbClr val="000000"/>
                </a:solidFill>
              </a:rPr>
              <a:pPr algn="r"/>
              <a:t>63</a:t>
            </a:fld>
            <a:endParaRPr lang="en-US" sz="1200">
              <a:solidFill>
                <a:srgbClr val="000000"/>
              </a:solidFill>
            </a:endParaRPr>
          </a:p>
        </p:txBody>
      </p:sp>
      <p:sp>
        <p:nvSpPr>
          <p:cNvPr id="419842" name="Rectangle 2"/>
          <p:cNvSpPr>
            <a:spLocks noGrp="1" noRot="1" noChangeAspect="1" noChangeArrowheads="1" noTextEdit="1"/>
          </p:cNvSpPr>
          <p:nvPr>
            <p:ph type="sldImg"/>
          </p:nvPr>
        </p:nvSpPr>
        <p:spPr>
          <a:xfrm>
            <a:off x="1143000" y="685800"/>
            <a:ext cx="4573588" cy="3429000"/>
          </a:xfrm>
          <a:ln/>
        </p:spPr>
      </p:sp>
      <p:sp>
        <p:nvSpPr>
          <p:cNvPr id="419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63E6E63-D8E9-534C-8923-A5662C948BCD}" type="slidenum">
              <a:rPr lang="en-US" sz="1200">
                <a:solidFill>
                  <a:srgbClr val="000000"/>
                </a:solidFill>
              </a:rPr>
              <a:pPr algn="r"/>
              <a:t>64</a:t>
            </a:fld>
            <a:endParaRPr lang="en-US" sz="1200">
              <a:solidFill>
                <a:srgbClr val="000000"/>
              </a:solidFill>
            </a:endParaRPr>
          </a:p>
        </p:txBody>
      </p:sp>
      <p:sp>
        <p:nvSpPr>
          <p:cNvPr id="421890" name="Rectangle 2"/>
          <p:cNvSpPr>
            <a:spLocks noGrp="1" noRot="1" noChangeAspect="1" noChangeArrowheads="1" noTextEdit="1"/>
          </p:cNvSpPr>
          <p:nvPr>
            <p:ph type="sldImg"/>
          </p:nvPr>
        </p:nvSpPr>
        <p:spPr>
          <a:xfrm>
            <a:off x="1143000" y="685800"/>
            <a:ext cx="4573588" cy="3429000"/>
          </a:xfrm>
          <a:ln/>
        </p:spPr>
      </p:sp>
      <p:sp>
        <p:nvSpPr>
          <p:cNvPr id="421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6164C51-CF15-1546-94BC-175F3C790410}" type="slidenum">
              <a:rPr lang="en-US" sz="1200">
                <a:solidFill>
                  <a:srgbClr val="1F497D"/>
                </a:solidFill>
                <a:latin typeface="Times New Roman" charset="0"/>
                <a:ea typeface="Osaka" charset="0"/>
                <a:cs typeface="Osaka" charset="0"/>
              </a:rPr>
              <a:pPr algn="r" eaLnBrk="1" hangingPunct="1"/>
              <a:t>65</a:t>
            </a:fld>
            <a:endParaRPr lang="en-US" sz="1200">
              <a:solidFill>
                <a:srgbClr val="1F497D"/>
              </a:solidFill>
              <a:latin typeface="Times New Roman" charset="0"/>
              <a:ea typeface="Osaka" charset="0"/>
              <a:cs typeface="Osaka" charset="0"/>
            </a:endParaRPr>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algn="r"/>
            <a:fld id="{AAEC9B0E-169D-564A-AB6F-24D163B356BB}" type="slidenum">
              <a:rPr lang="en-US" sz="1200" b="0" smtClean="0">
                <a:solidFill>
                  <a:srgbClr val="000000"/>
                </a:solidFill>
                <a:cs typeface="ＭＳ Ｐゴシック" charset="0"/>
              </a:rPr>
              <a:pPr algn="r"/>
              <a:t>66</a:t>
            </a:fld>
            <a:endParaRPr lang="en-US" sz="1200" b="0">
              <a:solidFill>
                <a:srgbClr val="000000"/>
              </a:solidFill>
              <a:cs typeface="ＭＳ Ｐゴシック" charset="0"/>
            </a:endParaRPr>
          </a:p>
        </p:txBody>
      </p:sp>
      <p:sp>
        <p:nvSpPr>
          <p:cNvPr id="567299" name="Rectangle 2"/>
          <p:cNvSpPr>
            <a:spLocks noGrp="1" noRot="1" noChangeAspect="1" noChangeArrowheads="1" noTextEdit="1"/>
          </p:cNvSpPr>
          <p:nvPr>
            <p:ph type="sldImg"/>
          </p:nvPr>
        </p:nvSpPr>
        <p:spPr>
          <a:xfrm>
            <a:off x="1143000" y="685800"/>
            <a:ext cx="4573588" cy="3429000"/>
          </a:xfrm>
          <a:ln/>
        </p:spPr>
      </p:sp>
      <p:sp>
        <p:nvSpPr>
          <p:cNvPr id="567300"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AFD07C-FA4A-3F43-97CB-81AA34B30BA3}" type="slidenum">
              <a:rPr lang="en-US" sz="1200">
                <a:solidFill>
                  <a:srgbClr val="000000"/>
                </a:solidFill>
              </a:rPr>
              <a:pPr/>
              <a:t>68</a:t>
            </a:fld>
            <a:endParaRPr lang="en-US" sz="1200">
              <a:solidFill>
                <a:srgbClr val="000000"/>
              </a:solidFill>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313DF3-0C6C-1B40-80D2-C97316E6AEF5}" type="slidenum">
              <a:rPr lang="en-US" sz="1200">
                <a:solidFill>
                  <a:srgbClr val="000000"/>
                </a:solidFill>
              </a:rPr>
              <a:pPr/>
              <a:t>70</a:t>
            </a:fld>
            <a:endParaRPr lang="en-US" sz="1200">
              <a:solidFill>
                <a:srgbClr val="000000"/>
              </a:solidFill>
            </a:endParaRPr>
          </a:p>
        </p:txBody>
      </p:sp>
      <p:sp>
        <p:nvSpPr>
          <p:cNvPr id="434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ABD5C6A-8FC9-AF4E-9559-AF2451A29AB6}" type="slidenum">
              <a:rPr lang="en-US" sz="1200">
                <a:solidFill>
                  <a:srgbClr val="000000"/>
                </a:solidFill>
              </a:rPr>
              <a:pPr algn="r"/>
              <a:t>70</a:t>
            </a:fld>
            <a:endParaRPr lang="en-US" sz="1200">
              <a:solidFill>
                <a:srgbClr val="000000"/>
              </a:solidFill>
            </a:endParaRPr>
          </a:p>
        </p:txBody>
      </p:sp>
      <p:sp>
        <p:nvSpPr>
          <p:cNvPr id="434179" name="Rectangle 2"/>
          <p:cNvSpPr>
            <a:spLocks noGrp="1" noRot="1" noChangeAspect="1" noChangeArrowheads="1" noTextEdit="1"/>
          </p:cNvSpPr>
          <p:nvPr>
            <p:ph type="sldImg"/>
          </p:nvPr>
        </p:nvSpPr>
        <p:spPr>
          <a:solidFill>
            <a:srgbClr val="FFFFFF"/>
          </a:solidFill>
          <a:ln/>
        </p:spPr>
      </p:sp>
      <p:sp>
        <p:nvSpPr>
          <p:cNvPr id="434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9C6387-52D9-4941-9D11-9AADA09A7AA9}" type="slidenum">
              <a:rPr lang="en-US" sz="1200">
                <a:solidFill>
                  <a:srgbClr val="000000"/>
                </a:solidFill>
              </a:rPr>
              <a:pPr/>
              <a:t>71</a:t>
            </a:fld>
            <a:endParaRPr lang="en-US" sz="1200">
              <a:solidFill>
                <a:srgbClr val="000000"/>
              </a:solidFill>
            </a:endParaRPr>
          </a:p>
        </p:txBody>
      </p:sp>
      <p:sp>
        <p:nvSpPr>
          <p:cNvPr id="4362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93D6BF7-EEBB-2B40-A76C-E82F423EC9BB}" type="slidenum">
              <a:rPr lang="en-US" sz="1200">
                <a:solidFill>
                  <a:srgbClr val="000000"/>
                </a:solidFill>
              </a:rPr>
              <a:pPr algn="r"/>
              <a:t>71</a:t>
            </a:fld>
            <a:endParaRPr lang="en-US" sz="1200">
              <a:solidFill>
                <a:srgbClr val="000000"/>
              </a:solidFill>
            </a:endParaRPr>
          </a:p>
        </p:txBody>
      </p:sp>
      <p:sp>
        <p:nvSpPr>
          <p:cNvPr id="436227" name="Rectangle 2"/>
          <p:cNvSpPr>
            <a:spLocks noGrp="1" noRot="1" noChangeAspect="1" noChangeArrowheads="1" noTextEdit="1"/>
          </p:cNvSpPr>
          <p:nvPr>
            <p:ph type="sldImg"/>
          </p:nvPr>
        </p:nvSpPr>
        <p:spPr>
          <a:solidFill>
            <a:srgbClr val="FFFFFF"/>
          </a:solidFill>
          <a:ln/>
        </p:spPr>
      </p:sp>
      <p:sp>
        <p:nvSpPr>
          <p:cNvPr id="4362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E370D0-67DA-C84C-B0B0-17035E2D555E}" type="slidenum">
              <a:rPr lang="en-US" sz="1200"/>
              <a:pPr/>
              <a:t>6</a:t>
            </a:fld>
            <a:endParaRPr lang="en-US" sz="1200"/>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TW" altLang="en-US" dirty="0">
                <a:latin typeface="Helvetica" charset="0"/>
                <a:ea typeface="ＭＳ Ｐゴシック" charset="0"/>
                <a:cs typeface="ＭＳ Ｐゴシック" charset="0"/>
              </a:rPr>
              <a:t>这艘船被称为</a:t>
            </a:r>
            <a:r>
              <a:rPr lang="en-US" altLang="zh-CN" dirty="0">
                <a:latin typeface="Helvetica" charset="0"/>
                <a:ea typeface="ＭＳ Ｐゴシック" charset="0"/>
                <a:cs typeface="ＭＳ Ｐゴシック" charset="0"/>
              </a:rPr>
              <a:t>USS</a:t>
            </a:r>
            <a:r>
              <a:rPr lang="zh-TW" altLang="en-US" dirty="0">
                <a:latin typeface="Helvetica" charset="0"/>
                <a:ea typeface="ＭＳ Ｐゴシック" charset="0"/>
                <a:cs typeface="ＭＳ Ｐゴシック" charset="0"/>
              </a:rPr>
              <a:t>纽约。</a:t>
            </a:r>
            <a:endParaRPr lang="en-US" altLang="zh-TW" dirty="0">
              <a:latin typeface="Helvetica" charset="0"/>
              <a:ea typeface="ＭＳ Ｐゴシック" charset="0"/>
              <a:cs typeface="ＭＳ Ｐゴシック" charset="0"/>
            </a:endParaRPr>
          </a:p>
          <a:p>
            <a:pPr eaLnBrk="1" hangingPunct="1"/>
            <a:r>
              <a:rPr lang="zh-CN" altLang="en-US" dirty="0">
                <a:latin typeface="Helvetica" charset="0"/>
                <a:ea typeface="ＭＳ Ｐゴシック" charset="0"/>
                <a:cs typeface="ＭＳ Ｐゴシック" charset="0"/>
              </a:rPr>
              <a:t>在</a:t>
            </a:r>
            <a:r>
              <a:rPr lang="zh-TW" altLang="en-US" dirty="0">
                <a:latin typeface="Helvetica" charset="0"/>
                <a:ea typeface="ＭＳ Ｐゴシック" charset="0"/>
                <a:cs typeface="ＭＳ Ｐゴシック" charset="0"/>
              </a:rPr>
              <a:t>它的</a:t>
            </a:r>
            <a:r>
              <a:rPr lang="en-US" altLang="zh-TW" dirty="0">
                <a:latin typeface="Helvetica" charset="0"/>
                <a:ea typeface="ＭＳ Ｐゴシック" charset="0"/>
                <a:cs typeface="ＭＳ Ｐゴシック" charset="0"/>
              </a:rPr>
              <a:t>24</a:t>
            </a:r>
            <a:r>
              <a:rPr lang="zh-TW" altLang="en-US" dirty="0">
                <a:latin typeface="Helvetica" charset="0"/>
                <a:ea typeface="ＭＳ Ｐゴシック" charset="0"/>
                <a:cs typeface="ＭＳ Ｐゴシック" charset="0"/>
              </a:rPr>
              <a:t>吨</a:t>
            </a:r>
            <a:r>
              <a:rPr lang="zh-CN" altLang="en-US" dirty="0">
                <a:latin typeface="Helvetica" charset="0"/>
                <a:ea typeface="ＭＳ Ｐゴシック" charset="0"/>
                <a:cs typeface="ＭＳ Ｐゴシック" charset="0"/>
              </a:rPr>
              <a:t>里</a:t>
            </a:r>
            <a:r>
              <a:rPr lang="en-US" altLang="zh-TW" dirty="0">
                <a:latin typeface="Helvetica" charset="0"/>
                <a:ea typeface="ＭＳ Ｐゴシック" charset="0"/>
                <a:cs typeface="ＭＳ Ｐゴシック" charset="0"/>
              </a:rPr>
              <a:t>, 7.5</a:t>
            </a:r>
            <a:r>
              <a:rPr lang="zh-TW" altLang="en-US" dirty="0">
                <a:latin typeface="Helvetica" charset="0"/>
                <a:ea typeface="ＭＳ Ｐゴシック" charset="0"/>
                <a:cs typeface="ＭＳ Ｐゴシック" charset="0"/>
              </a:rPr>
              <a:t>来自</a:t>
            </a:r>
            <a:r>
              <a:rPr lang="zh-CN" altLang="en-US" sz="1200" b="0" dirty="0">
                <a:latin typeface="Arial" charset="0"/>
              </a:rPr>
              <a:t>美国世界贸易中心的瓦砾。那些瓦砾</a:t>
            </a:r>
            <a:r>
              <a:rPr lang="zh-TW" altLang="en-US" dirty="0">
                <a:latin typeface="Helvetica" charset="0"/>
                <a:ea typeface="ＭＳ Ｐゴシック" charset="0"/>
                <a:cs typeface="ＭＳ Ｐゴシック" charset="0"/>
              </a:rPr>
              <a:t>被溶化在埃文代尔</a:t>
            </a:r>
            <a:r>
              <a:rPr lang="zh-CN" altLang="en-US" dirty="0">
                <a:latin typeface="Helvetica" charset="0"/>
                <a:ea typeface="ＭＳ Ｐゴシック" charset="0"/>
                <a:cs typeface="ＭＳ Ｐゴシック" charset="0"/>
              </a:rPr>
              <a:t>的一个</a:t>
            </a:r>
            <a:r>
              <a:rPr lang="en-US" sz="1200" b="0" dirty="0"/>
              <a:t>铸造工厂</a:t>
            </a:r>
            <a:r>
              <a:rPr lang="zh-CN" altLang="zh-TW" sz="1200" b="0" dirty="0">
                <a:latin typeface="Helvetica" charset="0"/>
                <a:ea typeface="ＭＳ Ｐゴシック" charset="0"/>
                <a:cs typeface="ＭＳ Ｐゴシック" charset="0"/>
              </a:rPr>
              <a:t>，</a:t>
            </a:r>
            <a:r>
              <a:rPr lang="zh-CN" altLang="en-US" sz="1200" b="0" dirty="0">
                <a:latin typeface="Helvetica" charset="0"/>
                <a:ea typeface="ＭＳ Ｐゴシック" charset="0"/>
                <a:cs typeface="ＭＳ Ｐゴシック" charset="0"/>
              </a:rPr>
              <a:t>做成</a:t>
            </a:r>
            <a:r>
              <a:rPr lang="zh-TW" altLang="en-US" dirty="0">
                <a:latin typeface="Helvetica" charset="0"/>
                <a:ea typeface="ＭＳ Ｐゴシック" charset="0"/>
                <a:cs typeface="ＭＳ Ｐゴシック" charset="0"/>
              </a:rPr>
              <a:t>船的弓部分。</a:t>
            </a:r>
            <a:endParaRPr lang="en-US" dirty="0">
              <a:latin typeface="Helvetica"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3D071B-45CF-2F4E-BD0A-8AF6DC83A050}" type="slidenum">
              <a:rPr lang="en-US" sz="1200">
                <a:solidFill>
                  <a:srgbClr val="000000"/>
                </a:solidFill>
              </a:rPr>
              <a:pPr/>
              <a:t>72</a:t>
            </a:fld>
            <a:endParaRPr lang="en-US" sz="1200">
              <a:solidFill>
                <a:srgbClr val="000000"/>
              </a:solidFill>
            </a:endParaRPr>
          </a:p>
        </p:txBody>
      </p:sp>
      <p:sp>
        <p:nvSpPr>
          <p:cNvPr id="4382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01A0675-0B6A-3545-8BD6-FF76093AED75}" type="slidenum">
              <a:rPr lang="en-US" sz="1200">
                <a:solidFill>
                  <a:srgbClr val="000000"/>
                </a:solidFill>
              </a:rPr>
              <a:pPr algn="r"/>
              <a:t>72</a:t>
            </a:fld>
            <a:endParaRPr lang="en-US" sz="1200">
              <a:solidFill>
                <a:srgbClr val="000000"/>
              </a:solidFill>
            </a:endParaRPr>
          </a:p>
        </p:txBody>
      </p:sp>
      <p:sp>
        <p:nvSpPr>
          <p:cNvPr id="438275" name="Rectangle 2"/>
          <p:cNvSpPr>
            <a:spLocks noGrp="1" noRot="1" noChangeAspect="1" noChangeArrowheads="1" noTextEdit="1"/>
          </p:cNvSpPr>
          <p:nvPr>
            <p:ph type="sldImg"/>
          </p:nvPr>
        </p:nvSpPr>
        <p:spPr>
          <a:solidFill>
            <a:srgbClr val="FFFFFF"/>
          </a:solidFill>
          <a:ln/>
        </p:spPr>
      </p:sp>
      <p:sp>
        <p:nvSpPr>
          <p:cNvPr id="438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09CBED-7275-CF4A-8F6B-0BE43CC4D1BC}" type="slidenum">
              <a:rPr lang="en-US" sz="1200">
                <a:solidFill>
                  <a:srgbClr val="000000"/>
                </a:solidFill>
              </a:rPr>
              <a:pPr/>
              <a:t>73</a:t>
            </a:fld>
            <a:endParaRPr lang="en-US" sz="1200">
              <a:solidFill>
                <a:srgbClr val="000000"/>
              </a:solidFill>
            </a:endParaRPr>
          </a:p>
        </p:txBody>
      </p:sp>
      <p:sp>
        <p:nvSpPr>
          <p:cNvPr id="4403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1F8643F-1335-0C42-ABB4-DA3647FFFA3E}" type="slidenum">
              <a:rPr lang="en-US" sz="1200">
                <a:solidFill>
                  <a:srgbClr val="000000"/>
                </a:solidFill>
              </a:rPr>
              <a:pPr algn="r"/>
              <a:t>73</a:t>
            </a:fld>
            <a:endParaRPr lang="en-US" sz="1200">
              <a:solidFill>
                <a:srgbClr val="000000"/>
              </a:solidFill>
            </a:endParaRPr>
          </a:p>
        </p:txBody>
      </p:sp>
      <p:sp>
        <p:nvSpPr>
          <p:cNvPr id="440323" name="Rectangle 2"/>
          <p:cNvSpPr>
            <a:spLocks noGrp="1" noRot="1" noChangeAspect="1" noChangeArrowheads="1" noTextEdit="1"/>
          </p:cNvSpPr>
          <p:nvPr>
            <p:ph type="sldImg"/>
          </p:nvPr>
        </p:nvSpPr>
        <p:spPr>
          <a:solidFill>
            <a:srgbClr val="FFFFFF"/>
          </a:solidFill>
          <a:ln/>
        </p:spPr>
      </p:sp>
      <p:sp>
        <p:nvSpPr>
          <p:cNvPr id="440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DFAD47-DADA-0445-A678-BEF5212C445D}" type="slidenum">
              <a:rPr lang="en-US" sz="1200">
                <a:solidFill>
                  <a:srgbClr val="000000"/>
                </a:solidFill>
              </a:rPr>
              <a:pPr/>
              <a:t>74</a:t>
            </a:fld>
            <a:endParaRPr lang="en-US" sz="1200">
              <a:solidFill>
                <a:srgbClr val="000000"/>
              </a:solidFill>
            </a:endParaRPr>
          </a:p>
        </p:txBody>
      </p:sp>
      <p:sp>
        <p:nvSpPr>
          <p:cNvPr id="442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018F1FD-2089-8941-9330-1B4904939901}" type="slidenum">
              <a:rPr lang="en-US" sz="1200">
                <a:solidFill>
                  <a:srgbClr val="000000"/>
                </a:solidFill>
              </a:rPr>
              <a:pPr algn="r"/>
              <a:t>74</a:t>
            </a:fld>
            <a:endParaRPr lang="en-US" sz="1200">
              <a:solidFill>
                <a:srgbClr val="000000"/>
              </a:solidFill>
            </a:endParaRPr>
          </a:p>
        </p:txBody>
      </p:sp>
      <p:sp>
        <p:nvSpPr>
          <p:cNvPr id="442371" name="Rectangle 2"/>
          <p:cNvSpPr>
            <a:spLocks noGrp="1" noRot="1" noChangeAspect="1" noChangeArrowheads="1" noTextEdit="1"/>
          </p:cNvSpPr>
          <p:nvPr>
            <p:ph type="sldImg"/>
          </p:nvPr>
        </p:nvSpPr>
        <p:spPr>
          <a:solidFill>
            <a:srgbClr val="FFFFFF"/>
          </a:solidFill>
          <a:ln/>
        </p:spPr>
      </p:sp>
      <p:sp>
        <p:nvSpPr>
          <p:cNvPr id="442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77D591-6F5E-BE4B-B90C-6938079814CE}" type="slidenum">
              <a:rPr lang="en-US" sz="1200">
                <a:solidFill>
                  <a:srgbClr val="000000"/>
                </a:solidFill>
              </a:rPr>
              <a:pPr/>
              <a:t>75</a:t>
            </a:fld>
            <a:endParaRPr lang="en-US" sz="1200">
              <a:solidFill>
                <a:srgbClr val="000000"/>
              </a:solidFill>
            </a:endParaRPr>
          </a:p>
        </p:txBody>
      </p:sp>
      <p:sp>
        <p:nvSpPr>
          <p:cNvPr id="444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21566CE-CC55-5A41-A0DB-09253C389F2B}" type="slidenum">
              <a:rPr lang="en-US" sz="1200">
                <a:solidFill>
                  <a:srgbClr val="000000"/>
                </a:solidFill>
              </a:rPr>
              <a:pPr algn="r"/>
              <a:t>75</a:t>
            </a:fld>
            <a:endParaRPr lang="en-US" sz="1200">
              <a:solidFill>
                <a:srgbClr val="000000"/>
              </a:solidFill>
            </a:endParaRPr>
          </a:p>
        </p:txBody>
      </p:sp>
      <p:sp>
        <p:nvSpPr>
          <p:cNvPr id="444419" name="Rectangle 2"/>
          <p:cNvSpPr>
            <a:spLocks noGrp="1" noRot="1" noChangeAspect="1" noChangeArrowheads="1" noTextEdit="1"/>
          </p:cNvSpPr>
          <p:nvPr>
            <p:ph type="sldImg"/>
          </p:nvPr>
        </p:nvSpPr>
        <p:spPr>
          <a:solidFill>
            <a:srgbClr val="FFFFFF"/>
          </a:solidFill>
          <a:ln/>
        </p:spPr>
      </p:sp>
      <p:sp>
        <p:nvSpPr>
          <p:cNvPr id="444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3C8579-50BA-2348-9EB2-223F7B62B05D}" type="slidenum">
              <a:rPr lang="en-US" sz="1200">
                <a:solidFill>
                  <a:srgbClr val="000000"/>
                </a:solidFill>
              </a:rPr>
              <a:pPr/>
              <a:t>76</a:t>
            </a:fld>
            <a:endParaRPr lang="en-US" sz="1200">
              <a:solidFill>
                <a:srgbClr val="000000"/>
              </a:solidFill>
            </a:endParaRPr>
          </a:p>
        </p:txBody>
      </p:sp>
      <p:sp>
        <p:nvSpPr>
          <p:cNvPr id="4464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B936787-8DC0-E341-9031-4FCB3F397962}" type="slidenum">
              <a:rPr lang="en-US" sz="1200">
                <a:solidFill>
                  <a:srgbClr val="000000"/>
                </a:solidFill>
              </a:rPr>
              <a:pPr algn="r"/>
              <a:t>76</a:t>
            </a:fld>
            <a:endParaRPr lang="en-US" sz="1200">
              <a:solidFill>
                <a:srgbClr val="000000"/>
              </a:solidFill>
            </a:endParaRPr>
          </a:p>
        </p:txBody>
      </p:sp>
      <p:sp>
        <p:nvSpPr>
          <p:cNvPr id="446467" name="Rectangle 2"/>
          <p:cNvSpPr>
            <a:spLocks noGrp="1" noRot="1" noChangeAspect="1" noChangeArrowheads="1" noTextEdit="1"/>
          </p:cNvSpPr>
          <p:nvPr>
            <p:ph type="sldImg"/>
          </p:nvPr>
        </p:nvSpPr>
        <p:spPr>
          <a:solidFill>
            <a:srgbClr val="FFFFFF"/>
          </a:solidFill>
          <a:ln/>
        </p:spPr>
      </p:sp>
      <p:sp>
        <p:nvSpPr>
          <p:cNvPr id="446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518FF9-9811-5242-90A7-1A7F633FC9C2}" type="slidenum">
              <a:rPr lang="en-US" sz="1200">
                <a:solidFill>
                  <a:srgbClr val="000000"/>
                </a:solidFill>
              </a:rPr>
              <a:pPr/>
              <a:t>77</a:t>
            </a:fld>
            <a:endParaRPr lang="en-US" sz="1200">
              <a:solidFill>
                <a:srgbClr val="000000"/>
              </a:solidFill>
            </a:endParaRPr>
          </a:p>
        </p:txBody>
      </p:sp>
      <p:sp>
        <p:nvSpPr>
          <p:cNvPr id="4485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52953F-05E3-5045-9070-5BC0FB537522}" type="slidenum">
              <a:rPr lang="en-US" sz="1200">
                <a:solidFill>
                  <a:srgbClr val="000000"/>
                </a:solidFill>
              </a:rPr>
              <a:pPr algn="r"/>
              <a:t>77</a:t>
            </a:fld>
            <a:endParaRPr lang="en-US" sz="1200">
              <a:solidFill>
                <a:srgbClr val="000000"/>
              </a:solidFill>
            </a:endParaRPr>
          </a:p>
        </p:txBody>
      </p:sp>
      <p:sp>
        <p:nvSpPr>
          <p:cNvPr id="448515" name="Rectangle 2"/>
          <p:cNvSpPr>
            <a:spLocks noGrp="1" noRot="1" noChangeAspect="1" noChangeArrowheads="1" noTextEdit="1"/>
          </p:cNvSpPr>
          <p:nvPr>
            <p:ph type="sldImg"/>
          </p:nvPr>
        </p:nvSpPr>
        <p:spPr>
          <a:solidFill>
            <a:srgbClr val="FFFFFF"/>
          </a:solidFill>
          <a:ln/>
        </p:spPr>
      </p:sp>
      <p:sp>
        <p:nvSpPr>
          <p:cNvPr id="448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7637F6-A1FB-464A-8AAA-3C999D4EBCF9}" type="slidenum">
              <a:rPr lang="en-US" sz="1200">
                <a:solidFill>
                  <a:srgbClr val="000000"/>
                </a:solidFill>
              </a:rPr>
              <a:pPr/>
              <a:t>78</a:t>
            </a:fld>
            <a:endParaRPr lang="en-US" sz="1200">
              <a:solidFill>
                <a:srgbClr val="000000"/>
              </a:solidFill>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002C68-ACAB-EB44-AD1B-0F31A2CC9350}" type="slidenum">
              <a:rPr lang="en-US" sz="1200">
                <a:solidFill>
                  <a:srgbClr val="000000"/>
                </a:solidFill>
              </a:rPr>
              <a:pPr/>
              <a:t>79</a:t>
            </a:fld>
            <a:endParaRPr lang="en-US" sz="1200">
              <a:solidFill>
                <a:srgbClr val="000000"/>
              </a:solidFill>
            </a:endParaRPr>
          </a:p>
        </p:txBody>
      </p:sp>
      <p:sp>
        <p:nvSpPr>
          <p:cNvPr id="452610" name="Rectangle 2"/>
          <p:cNvSpPr>
            <a:spLocks noGrp="1" noRot="1" noChangeAspect="1" noChangeArrowheads="1"/>
          </p:cNvSpPr>
          <p:nvPr>
            <p:ph type="sldImg"/>
          </p:nvPr>
        </p:nvSpPr>
        <p:spPr>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190EA7-BA20-2C43-9DC8-C8F3D5FB72F7}" type="slidenum">
              <a:rPr lang="en-US" sz="1200">
                <a:solidFill>
                  <a:srgbClr val="000000"/>
                </a:solidFill>
              </a:rPr>
              <a:pPr/>
              <a:t>80</a:t>
            </a:fld>
            <a:endParaRPr lang="en-US" sz="1200">
              <a:solidFill>
                <a:srgbClr val="000000"/>
              </a:solidFill>
            </a:endParaRPr>
          </a:p>
        </p:txBody>
      </p:sp>
      <p:sp>
        <p:nvSpPr>
          <p:cNvPr id="4546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E28B8B8-DCBF-7843-99A0-24715DDF66C3}" type="slidenum">
              <a:rPr lang="en-US" sz="1200">
                <a:solidFill>
                  <a:srgbClr val="000000"/>
                </a:solidFill>
              </a:rPr>
              <a:pPr algn="r"/>
              <a:t>80</a:t>
            </a:fld>
            <a:endParaRPr lang="en-US" sz="1200">
              <a:solidFill>
                <a:srgbClr val="000000"/>
              </a:solidFill>
            </a:endParaRPr>
          </a:p>
        </p:txBody>
      </p:sp>
      <p:sp>
        <p:nvSpPr>
          <p:cNvPr id="454659" name="Rectangle 2"/>
          <p:cNvSpPr>
            <a:spLocks noGrp="1" noRot="1" noChangeAspect="1" noChangeArrowheads="1" noTextEdit="1"/>
          </p:cNvSpPr>
          <p:nvPr>
            <p:ph type="sldImg"/>
          </p:nvPr>
        </p:nvSpPr>
        <p:spPr>
          <a:solidFill>
            <a:srgbClr val="FFFFFF"/>
          </a:solidFill>
          <a:ln/>
        </p:spPr>
      </p:sp>
      <p:sp>
        <p:nvSpPr>
          <p:cNvPr id="454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4F3ED9-89A8-1744-B6AC-8A6D375C04AE}" type="slidenum">
              <a:rPr lang="en-US" sz="1200">
                <a:solidFill>
                  <a:srgbClr val="000000"/>
                </a:solidFill>
              </a:rPr>
              <a:pPr/>
              <a:t>81</a:t>
            </a:fld>
            <a:endParaRPr lang="en-US" sz="1200">
              <a:solidFill>
                <a:srgbClr val="000000"/>
              </a:solidFill>
            </a:endParaRPr>
          </a:p>
        </p:txBody>
      </p:sp>
      <p:sp>
        <p:nvSpPr>
          <p:cNvPr id="456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EFCD050-0420-1346-8C63-CAF53F07D1E7}" type="slidenum">
              <a:rPr lang="en-US" sz="1200">
                <a:solidFill>
                  <a:srgbClr val="000000"/>
                </a:solidFill>
              </a:rPr>
              <a:pPr algn="r"/>
              <a:t>81</a:t>
            </a:fld>
            <a:endParaRPr lang="en-US" sz="1200">
              <a:solidFill>
                <a:srgbClr val="000000"/>
              </a:solidFill>
            </a:endParaRPr>
          </a:p>
        </p:txBody>
      </p:sp>
      <p:sp>
        <p:nvSpPr>
          <p:cNvPr id="456707" name="Rectangle 2"/>
          <p:cNvSpPr>
            <a:spLocks noGrp="1" noRot="1" noChangeAspect="1" noChangeArrowheads="1" noTextEdit="1"/>
          </p:cNvSpPr>
          <p:nvPr>
            <p:ph type="sldImg"/>
          </p:nvPr>
        </p:nvSpPr>
        <p:spPr>
          <a:solidFill>
            <a:srgbClr val="FFFFFF"/>
          </a:solidFill>
          <a:ln/>
        </p:spPr>
      </p:sp>
      <p:sp>
        <p:nvSpPr>
          <p:cNvPr id="456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6529DD-907E-D24A-9FB3-C85EC2839E9D}" type="slidenum">
              <a:rPr lang="en-US" sz="1200"/>
              <a:pPr/>
              <a:t>7</a:t>
            </a:fld>
            <a:endParaRPr lang="en-US" sz="1200"/>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Junior </a:t>
            </a:r>
            <a:r>
              <a:rPr lang="en-US" dirty="0" err="1">
                <a:latin typeface="Helvetica" charset="0"/>
                <a:ea typeface="ＭＳ Ｐゴシック" charset="0"/>
                <a:cs typeface="ＭＳ Ｐゴシック" charset="0"/>
              </a:rPr>
              <a:t>Chavers</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铸造业务经理说</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当贸易中心的钢材第一次到达</a:t>
            </a:r>
            <a:r>
              <a:rPr lang="zh-CN" altLang="en-US" dirty="0">
                <a:latin typeface="Helvetica" charset="0"/>
                <a:ea typeface="ＭＳ Ｐゴシック" charset="0"/>
                <a:cs typeface="ＭＳ Ｐゴシック" charset="0"/>
              </a:rPr>
              <a:t>工厂</a:t>
            </a:r>
            <a:r>
              <a:rPr lang="en-US" altLang="zh-TW" dirty="0">
                <a:latin typeface="Helvetica" charset="0"/>
                <a:ea typeface="ＭＳ Ｐゴシック" charset="0"/>
                <a:cs typeface="ＭＳ Ｐゴシック" charset="0"/>
              </a:rPr>
              <a:t>, </a:t>
            </a:r>
            <a:r>
              <a:rPr lang="zh-CN" altLang="en-US" dirty="0">
                <a:latin typeface="Helvetica" charset="0"/>
                <a:ea typeface="ＭＳ Ｐゴシック" charset="0"/>
                <a:cs typeface="ＭＳ Ｐゴシック" charset="0"/>
              </a:rPr>
              <a:t>当</a:t>
            </a:r>
            <a:r>
              <a:rPr lang="zh-TW" altLang="en-US" dirty="0">
                <a:latin typeface="Helvetica" charset="0"/>
                <a:ea typeface="ＭＳ Ｐゴシック" charset="0"/>
                <a:cs typeface="ＭＳ Ｐゴシック" charset="0"/>
              </a:rPr>
              <a:t>他用他的手触摸它</a:t>
            </a:r>
            <a:r>
              <a:rPr lang="zh-CN" altLang="en-US" dirty="0">
                <a:latin typeface="Helvetica" charset="0"/>
                <a:ea typeface="ＭＳ Ｐゴシック" charset="0"/>
                <a:cs typeface="ＭＳ Ｐゴシック" charset="0"/>
              </a:rPr>
              <a:t>时，他的</a:t>
            </a:r>
            <a:r>
              <a:rPr lang="zh-TW" altLang="en-US" dirty="0">
                <a:latin typeface="Helvetica" charset="0"/>
                <a:ea typeface="ＭＳ Ｐゴシック" charset="0"/>
                <a:cs typeface="ＭＳ Ｐゴシック" charset="0"/>
              </a:rPr>
              <a:t>脖子上的头发站了起来。他说</a:t>
            </a:r>
            <a:r>
              <a:rPr lang="en-US" altLang="zh-TW" dirty="0">
                <a:latin typeface="Helvetica" charset="0"/>
                <a:ea typeface="ＭＳ Ｐゴシック" charset="0"/>
                <a:cs typeface="ＭＳ Ｐゴシック" charset="0"/>
              </a:rPr>
              <a:t>, </a:t>
            </a:r>
            <a:r>
              <a:rPr lang="zh-CN" altLang="en-US" dirty="0">
                <a:latin typeface="Helvetica" charset="0"/>
                <a:ea typeface="ＭＳ Ｐゴシック" charset="0"/>
                <a:cs typeface="ＭＳ Ｐゴシック" charset="0"/>
              </a:rPr>
              <a:t>“</a:t>
            </a:r>
            <a:r>
              <a:rPr lang="zh-TW" altLang="en-US" dirty="0">
                <a:latin typeface="Helvetica" charset="0"/>
                <a:ea typeface="ＭＳ Ｐゴシック" charset="0"/>
                <a:cs typeface="ＭＳ Ｐゴシック" charset="0"/>
              </a:rPr>
              <a:t>这对我们大家都有很大的意义。</a:t>
            </a:r>
            <a:r>
              <a:rPr lang="zh-CN" altLang="en-US" dirty="0">
                <a:latin typeface="Helvetica" charset="0"/>
                <a:ea typeface="ＭＳ Ｐゴシック" charset="0"/>
                <a:cs typeface="ＭＳ Ｐゴシック" charset="0"/>
              </a:rPr>
              <a:t>虽然</a:t>
            </a:r>
            <a:r>
              <a:rPr lang="zh-TW" altLang="en-US" dirty="0">
                <a:latin typeface="Helvetica" charset="0"/>
                <a:ea typeface="ＭＳ Ｐゴシック" charset="0"/>
                <a:cs typeface="ＭＳ Ｐゴシック" charset="0"/>
              </a:rPr>
              <a:t>他们把我们打倒了，</a:t>
            </a:r>
            <a:r>
              <a:rPr lang="zh-CN" altLang="en-US" dirty="0">
                <a:latin typeface="Helvetica" charset="0"/>
                <a:ea typeface="ＭＳ Ｐゴシック" charset="0"/>
                <a:cs typeface="ＭＳ Ｐゴシック" charset="0"/>
              </a:rPr>
              <a:t>但我们不会气馁。</a:t>
            </a:r>
            <a:r>
              <a:rPr lang="zh-TW" altLang="en-US" dirty="0">
                <a:latin typeface="Helvetica" charset="0"/>
                <a:ea typeface="ＭＳ Ｐゴシック" charset="0"/>
                <a:cs typeface="ＭＳ Ｐゴシック" charset="0"/>
              </a:rPr>
              <a:t>我们会</a:t>
            </a:r>
            <a:r>
              <a:rPr lang="zh-CN" altLang="en-US" dirty="0">
                <a:latin typeface="Helvetica" charset="0"/>
                <a:ea typeface="ＭＳ Ｐゴシック" charset="0"/>
                <a:cs typeface="ＭＳ Ｐゴシック" charset="0"/>
              </a:rPr>
              <a:t>振作起</a:t>
            </a:r>
            <a:r>
              <a:rPr lang="zh-TW" altLang="en-US" dirty="0">
                <a:latin typeface="Helvetica" charset="0"/>
                <a:ea typeface="ＭＳ Ｐゴシック" charset="0"/>
                <a:cs typeface="ＭＳ Ｐゴシック" charset="0"/>
              </a:rPr>
              <a:t>来的。”</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0AC6CB-8939-D944-81B0-D34AECFF4561}" type="slidenum">
              <a:rPr lang="en-US" sz="1200">
                <a:solidFill>
                  <a:prstClr val="black"/>
                </a:solidFill>
              </a:rPr>
              <a:pPr/>
              <a:t>82</a:t>
            </a:fld>
            <a:endParaRPr lang="en-US" sz="1200">
              <a:solidFill>
                <a:prstClr val="black"/>
              </a:solidFill>
            </a:endParaRPr>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B1F8A3-1BAA-194D-BA3A-550F8818F1D8}" type="slidenum">
              <a:rPr lang="en-US" sz="1200">
                <a:solidFill>
                  <a:srgbClr val="000000"/>
                </a:solidFill>
              </a:rPr>
              <a:pPr/>
              <a:t>83</a:t>
            </a:fld>
            <a:endParaRPr lang="en-US" sz="1200">
              <a:solidFill>
                <a:srgbClr val="000000"/>
              </a:solidFill>
            </a:endParaRPr>
          </a:p>
        </p:txBody>
      </p:sp>
      <p:sp>
        <p:nvSpPr>
          <p:cNvPr id="4608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0215AA4-B97F-E844-A43E-0A62BE03E34A}" type="slidenum">
              <a:rPr lang="en-US" sz="1200">
                <a:solidFill>
                  <a:srgbClr val="000000"/>
                </a:solidFill>
              </a:rPr>
              <a:pPr algn="r"/>
              <a:t>83</a:t>
            </a:fld>
            <a:endParaRPr lang="en-US" sz="1200">
              <a:solidFill>
                <a:srgbClr val="000000"/>
              </a:solidFill>
            </a:endParaRPr>
          </a:p>
        </p:txBody>
      </p:sp>
      <p:sp>
        <p:nvSpPr>
          <p:cNvPr id="460803" name="Rectangle 2"/>
          <p:cNvSpPr>
            <a:spLocks noGrp="1" noRot="1" noChangeAspect="1" noChangeArrowheads="1" noTextEdit="1"/>
          </p:cNvSpPr>
          <p:nvPr>
            <p:ph type="sldImg"/>
          </p:nvPr>
        </p:nvSpPr>
        <p:spPr>
          <a:solidFill>
            <a:srgbClr val="FFFFFF"/>
          </a:solidFill>
          <a:ln/>
        </p:spPr>
      </p:sp>
      <p:sp>
        <p:nvSpPr>
          <p:cNvPr id="460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1DCC21-343D-2D4C-B7D8-BDF6CB9BFC88}" type="slidenum">
              <a:rPr lang="en-US" sz="1200">
                <a:solidFill>
                  <a:srgbClr val="000000"/>
                </a:solidFill>
              </a:rPr>
              <a:pPr/>
              <a:t>84</a:t>
            </a:fld>
            <a:endParaRPr lang="en-US" sz="1200">
              <a:solidFill>
                <a:srgbClr val="000000"/>
              </a:solidFill>
            </a:endParaRPr>
          </a:p>
        </p:txBody>
      </p:sp>
      <p:sp>
        <p:nvSpPr>
          <p:cNvPr id="462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92FF5BC-FF8C-D64E-877F-E2F1199D262D}" type="slidenum">
              <a:rPr lang="en-US" sz="1200">
                <a:solidFill>
                  <a:srgbClr val="000000"/>
                </a:solidFill>
              </a:rPr>
              <a:pPr algn="r"/>
              <a:t>84</a:t>
            </a:fld>
            <a:endParaRPr lang="en-US" sz="1200">
              <a:solidFill>
                <a:srgbClr val="000000"/>
              </a:solidFill>
            </a:endParaRPr>
          </a:p>
        </p:txBody>
      </p:sp>
      <p:sp>
        <p:nvSpPr>
          <p:cNvPr id="462851" name="Rectangle 2"/>
          <p:cNvSpPr>
            <a:spLocks noGrp="1" noRot="1" noChangeAspect="1" noChangeArrowheads="1" noTextEdit="1"/>
          </p:cNvSpPr>
          <p:nvPr>
            <p:ph type="sldImg"/>
          </p:nvPr>
        </p:nvSpPr>
        <p:spPr>
          <a:solidFill>
            <a:srgbClr val="FFFFFF"/>
          </a:solidFill>
          <a:ln/>
        </p:spPr>
      </p:sp>
      <p:sp>
        <p:nvSpPr>
          <p:cNvPr id="462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DF913B-8BC6-AD47-BFE5-1E4E99103A86}" type="slidenum">
              <a:rPr lang="en-US" sz="1200">
                <a:solidFill>
                  <a:srgbClr val="000000"/>
                </a:solidFill>
              </a:rPr>
              <a:pPr/>
              <a:t>85</a:t>
            </a:fld>
            <a:endParaRPr lang="en-US" sz="1200">
              <a:solidFill>
                <a:srgbClr val="000000"/>
              </a:solidFill>
            </a:endParaRPr>
          </a:p>
        </p:txBody>
      </p:sp>
      <p:sp>
        <p:nvSpPr>
          <p:cNvPr id="4648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02F5C0-615C-4148-A87E-56A3B957E15D}" type="slidenum">
              <a:rPr lang="en-US" sz="1200">
                <a:solidFill>
                  <a:srgbClr val="000000"/>
                </a:solidFill>
              </a:rPr>
              <a:pPr algn="r"/>
              <a:t>85</a:t>
            </a:fld>
            <a:endParaRPr lang="en-US" sz="1200">
              <a:solidFill>
                <a:srgbClr val="000000"/>
              </a:solidFill>
            </a:endParaRPr>
          </a:p>
        </p:txBody>
      </p:sp>
      <p:sp>
        <p:nvSpPr>
          <p:cNvPr id="464899" name="Rectangle 2"/>
          <p:cNvSpPr>
            <a:spLocks noGrp="1" noRot="1" noChangeAspect="1" noChangeArrowheads="1" noTextEdit="1"/>
          </p:cNvSpPr>
          <p:nvPr>
            <p:ph type="sldImg"/>
          </p:nvPr>
        </p:nvSpPr>
        <p:spPr>
          <a:solidFill>
            <a:srgbClr val="FFFFFF"/>
          </a:solidFill>
          <a:ln/>
        </p:spPr>
      </p:sp>
      <p:sp>
        <p:nvSpPr>
          <p:cNvPr id="464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458C6B-AE63-8244-A1C0-0EF2EC82B9B9}" type="slidenum">
              <a:rPr lang="en-US" sz="1200">
                <a:solidFill>
                  <a:prstClr val="black"/>
                </a:solidFill>
              </a:rPr>
              <a:pPr/>
              <a:t>86</a:t>
            </a:fld>
            <a:endParaRPr lang="en-US" sz="1200">
              <a:solidFill>
                <a:prstClr val="black"/>
              </a:solidFill>
            </a:endParaRPr>
          </a:p>
        </p:txBody>
      </p:sp>
      <p:sp>
        <p:nvSpPr>
          <p:cNvPr id="519170" name="Rectangle 2"/>
          <p:cNvSpPr>
            <a:spLocks noGrp="1" noRot="1" noChangeAspect="1" noChangeArrowheads="1"/>
          </p:cNvSpPr>
          <p:nvPr>
            <p:ph type="sldImg"/>
          </p:nvPr>
        </p:nvSpPr>
        <p:spPr>
          <a:solidFill>
            <a:srgbClr val="FFFFFF"/>
          </a:solidFill>
          <a:ln/>
        </p:spPr>
      </p:sp>
      <p:sp>
        <p:nvSpPr>
          <p:cNvPr id="519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04D543-C657-7C46-BA0B-F207F641C5D8}" type="slidenum">
              <a:rPr lang="en-US" sz="1200">
                <a:solidFill>
                  <a:prstClr val="black"/>
                </a:solidFill>
              </a:rPr>
              <a:pPr/>
              <a:t>87</a:t>
            </a:fld>
            <a:endParaRPr lang="en-US" sz="1200">
              <a:solidFill>
                <a:prstClr val="black"/>
              </a:solidFill>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241C1F-D8EE-7C43-B829-148469165185}" type="slidenum">
              <a:rPr lang="en-US" sz="1200">
                <a:solidFill>
                  <a:srgbClr val="000000"/>
                </a:solidFill>
              </a:rPr>
              <a:pPr/>
              <a:t>88</a:t>
            </a:fld>
            <a:endParaRPr lang="en-US" sz="1200">
              <a:solidFill>
                <a:srgbClr val="000000"/>
              </a:solidFill>
            </a:endParaRPr>
          </a:p>
        </p:txBody>
      </p:sp>
      <p:sp>
        <p:nvSpPr>
          <p:cNvPr id="471042" name="Rectangle 2"/>
          <p:cNvSpPr>
            <a:spLocks noGrp="1" noRot="1" noChangeAspect="1" noChangeArrowheads="1"/>
          </p:cNvSpPr>
          <p:nvPr>
            <p:ph type="sldImg"/>
          </p:nvPr>
        </p:nvSpPr>
        <p:spPr>
          <a:solidFill>
            <a:srgbClr val="FFFFFF"/>
          </a:solidFill>
          <a:ln/>
        </p:spPr>
      </p:sp>
      <p:sp>
        <p:nvSpPr>
          <p:cNvPr id="471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477563-CB7F-9B47-9FCE-BC992B2FB100}" type="slidenum">
              <a:rPr lang="en-US" sz="1200">
                <a:solidFill>
                  <a:srgbClr val="000000"/>
                </a:solidFill>
              </a:rPr>
              <a:pPr/>
              <a:t>89</a:t>
            </a:fld>
            <a:endParaRPr lang="en-US" sz="1200">
              <a:solidFill>
                <a:srgbClr val="000000"/>
              </a:solidFill>
            </a:endParaRPr>
          </a:p>
        </p:txBody>
      </p:sp>
      <p:sp>
        <p:nvSpPr>
          <p:cNvPr id="473090" name="Rectangle 2"/>
          <p:cNvSpPr>
            <a:spLocks noGrp="1" noRot="1" noChangeAspect="1" noChangeArrowheads="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5191D1-0053-6A4E-91B8-7D3E99DBF95B}" type="slidenum">
              <a:rPr lang="en-US" sz="1200">
                <a:solidFill>
                  <a:srgbClr val="000000"/>
                </a:solidFill>
              </a:rPr>
              <a:pPr/>
              <a:t>90</a:t>
            </a:fld>
            <a:endParaRPr lang="en-US" sz="1200">
              <a:solidFill>
                <a:srgbClr val="000000"/>
              </a:solidFill>
            </a:endParaRPr>
          </a:p>
        </p:txBody>
      </p:sp>
      <p:sp>
        <p:nvSpPr>
          <p:cNvPr id="475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00E2BF7-E309-E34F-B6C9-3EB13B0A29C4}" type="slidenum">
              <a:rPr lang="en-US" sz="1200">
                <a:solidFill>
                  <a:srgbClr val="000000"/>
                </a:solidFill>
              </a:rPr>
              <a:pPr algn="r"/>
              <a:t>90</a:t>
            </a:fld>
            <a:endParaRPr lang="en-US" sz="1200">
              <a:solidFill>
                <a:srgbClr val="000000"/>
              </a:solidFill>
            </a:endParaRPr>
          </a:p>
        </p:txBody>
      </p:sp>
      <p:sp>
        <p:nvSpPr>
          <p:cNvPr id="475139" name="Rectangle 2"/>
          <p:cNvSpPr>
            <a:spLocks noGrp="1" noRot="1" noChangeAspect="1" noChangeArrowheads="1" noTextEdit="1"/>
          </p:cNvSpPr>
          <p:nvPr>
            <p:ph type="sldImg"/>
          </p:nvPr>
        </p:nvSpPr>
        <p:spPr>
          <a:solidFill>
            <a:srgbClr val="FFFFFF"/>
          </a:solidFill>
          <a:ln/>
        </p:spPr>
      </p:sp>
      <p:sp>
        <p:nvSpPr>
          <p:cNvPr id="475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3F960D-F2F7-F046-8014-BA160910D133}" type="slidenum">
              <a:rPr lang="en-US" sz="1200">
                <a:solidFill>
                  <a:srgbClr val="000000"/>
                </a:solidFill>
              </a:rPr>
              <a:pPr/>
              <a:t>91</a:t>
            </a:fld>
            <a:endParaRPr lang="en-US" sz="1200">
              <a:solidFill>
                <a:srgbClr val="000000"/>
              </a:solidFill>
            </a:endParaRPr>
          </a:p>
        </p:txBody>
      </p:sp>
      <p:sp>
        <p:nvSpPr>
          <p:cNvPr id="477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9121198-AC41-D248-AF65-C1F7E0CC3F81}" type="slidenum">
              <a:rPr lang="en-US" sz="1200">
                <a:solidFill>
                  <a:srgbClr val="000000"/>
                </a:solidFill>
              </a:rPr>
              <a:pPr algn="r"/>
              <a:t>91</a:t>
            </a:fld>
            <a:endParaRPr lang="en-US" sz="1200">
              <a:solidFill>
                <a:srgbClr val="000000"/>
              </a:solidFill>
            </a:endParaRPr>
          </a:p>
        </p:txBody>
      </p:sp>
      <p:sp>
        <p:nvSpPr>
          <p:cNvPr id="477187" name="Rectangle 2"/>
          <p:cNvSpPr>
            <a:spLocks noGrp="1" noRot="1" noChangeAspect="1" noChangeArrowheads="1" noTextEdit="1"/>
          </p:cNvSpPr>
          <p:nvPr>
            <p:ph type="sldImg"/>
          </p:nvPr>
        </p:nvSpPr>
        <p:spPr>
          <a:solidFill>
            <a:srgbClr val="FFFFFF"/>
          </a:solidFill>
          <a:ln/>
        </p:spPr>
      </p:sp>
      <p:sp>
        <p:nvSpPr>
          <p:cNvPr id="477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B3F1CB-189B-9848-AED0-8CF45E472C88}" type="slidenum">
              <a:rPr lang="en-US" sz="1200"/>
              <a:pPr/>
              <a:t>8</a:t>
            </a:fld>
            <a:endParaRPr lang="en-US" sz="1200"/>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TW" altLang="en-US" dirty="0">
                <a:latin typeface="Helvetica" charset="0"/>
                <a:ea typeface="ＭＳ Ｐゴシック" charset="0"/>
                <a:cs typeface="ＭＳ Ｐゴシック" charset="0"/>
              </a:rPr>
              <a:t>当它在 </a:t>
            </a:r>
            <a:r>
              <a:rPr lang="en-US" altLang="zh-TW" dirty="0">
                <a:latin typeface="Helvetica" charset="0"/>
                <a:ea typeface="ＭＳ Ｐゴシック" charset="0"/>
                <a:cs typeface="ＭＳ Ｐゴシック" charset="0"/>
              </a:rPr>
              <a:t>2003</a:t>
            </a:r>
            <a:r>
              <a:rPr lang="zh-TW" altLang="en-US" dirty="0">
                <a:latin typeface="Helvetica" charset="0"/>
                <a:ea typeface="ＭＳ Ｐゴシック" charset="0"/>
                <a:cs typeface="ＭＳ Ｐゴシック" charset="0"/>
              </a:rPr>
              <a:t>年</a:t>
            </a:r>
            <a:r>
              <a:rPr lang="en-US" altLang="zh-TW" dirty="0">
                <a:latin typeface="Helvetica" charset="0"/>
                <a:ea typeface="ＭＳ Ｐゴシック" charset="0"/>
                <a:cs typeface="ＭＳ Ｐゴシック" charset="0"/>
              </a:rPr>
              <a:t>9</a:t>
            </a:r>
            <a:r>
              <a:rPr lang="zh-TW" altLang="en-US" dirty="0">
                <a:latin typeface="Helvetica" charset="0"/>
                <a:ea typeface="ＭＳ Ｐゴシック" charset="0"/>
                <a:cs typeface="ＭＳ Ｐゴシック" charset="0"/>
              </a:rPr>
              <a:t>月</a:t>
            </a:r>
            <a:r>
              <a:rPr lang="en-US" altLang="zh-TW" dirty="0">
                <a:latin typeface="Helvetica" charset="0"/>
                <a:ea typeface="ＭＳ Ｐゴシック" charset="0"/>
                <a:cs typeface="ＭＳ Ｐゴシック" charset="0"/>
              </a:rPr>
              <a:t>9</a:t>
            </a:r>
            <a:r>
              <a:rPr lang="zh-TW" altLang="en-US" dirty="0">
                <a:latin typeface="Helvetica" charset="0"/>
                <a:ea typeface="ＭＳ Ｐゴシック" charset="0"/>
                <a:cs typeface="ＭＳ Ｐゴシック" charset="0"/>
              </a:rPr>
              <a:t>日被倒入模具</a:t>
            </a:r>
            <a:r>
              <a:rPr lang="zh-CN" altLang="en-US" dirty="0">
                <a:latin typeface="Helvetica" charset="0"/>
                <a:ea typeface="ＭＳ Ｐゴシック" charset="0"/>
                <a:cs typeface="ＭＳ Ｐゴシック" charset="0"/>
              </a:rPr>
              <a:t>时</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海军上尉凯文</a:t>
            </a:r>
            <a:r>
              <a:rPr lang="zh-CN" altLang="en-US" dirty="0">
                <a:latin typeface="Helvetica" charset="0"/>
                <a:ea typeface="ＭＳ Ｐゴシック" charset="0"/>
                <a:cs typeface="ＭＳ Ｐゴシック" charset="0"/>
              </a:rPr>
              <a:t>说，</a:t>
            </a:r>
            <a:r>
              <a:rPr lang="zh-TW" altLang="en-US" dirty="0">
                <a:latin typeface="Helvetica" charset="0"/>
                <a:ea typeface="ＭＳ Ｐゴシック" charset="0"/>
                <a:cs typeface="ＭＳ Ｐゴシック" charset="0"/>
              </a:rPr>
              <a:t>那些钢铁工人</a:t>
            </a:r>
            <a:r>
              <a:rPr lang="zh-CN" altLang="en-US" dirty="0">
                <a:latin typeface="Helvetica" charset="0"/>
                <a:ea typeface="ＭＳ Ｐゴシック" charset="0"/>
                <a:cs typeface="ＭＳ Ｐゴシック" charset="0"/>
              </a:rPr>
              <a:t>用</a:t>
            </a:r>
            <a:r>
              <a:rPr lang="zh-TW" altLang="en-US" dirty="0">
                <a:latin typeface="Helvetica" charset="0"/>
                <a:ea typeface="ＭＳ Ｐゴシック" charset="0"/>
                <a:cs typeface="ＭＳ Ｐゴシック" charset="0"/>
              </a:rPr>
              <a:t>崇敬</a:t>
            </a:r>
            <a:r>
              <a:rPr lang="zh-CN" altLang="en-US" dirty="0">
                <a:latin typeface="Helvetica" charset="0"/>
                <a:ea typeface="ＭＳ Ｐゴシック" charset="0"/>
                <a:cs typeface="ＭＳ Ｐゴシック" charset="0"/>
              </a:rPr>
              <a:t>的态度</a:t>
            </a:r>
            <a:r>
              <a:rPr lang="zh-TW" altLang="en-US" dirty="0">
                <a:latin typeface="Helvetica" charset="0"/>
                <a:ea typeface="ＭＳ Ｐゴシック" charset="0"/>
                <a:cs typeface="ＭＳ Ｐゴシック" charset="0"/>
              </a:rPr>
              <a:t>对待它</a:t>
            </a:r>
            <a:r>
              <a:rPr lang="zh-CN" altLang="zh-TW" dirty="0">
                <a:latin typeface="Helvetica" charset="0"/>
                <a:ea typeface="ＭＳ Ｐゴシック" charset="0"/>
                <a:cs typeface="ＭＳ Ｐゴシック" charset="0"/>
              </a:rPr>
              <a:t>。</a:t>
            </a:r>
            <a:r>
              <a:rPr lang="zh-CN" altLang="en-US" dirty="0">
                <a:latin typeface="Helvetica" charset="0"/>
                <a:ea typeface="ＭＳ Ｐゴシック" charset="0"/>
                <a:cs typeface="ＭＳ Ｐゴシック" charset="0"/>
              </a:rPr>
              <a:t>那时候对每个人来说</a:t>
            </a:r>
            <a:r>
              <a:rPr lang="zh-TW" altLang="en-US" dirty="0">
                <a:latin typeface="Helvetica" charset="0"/>
                <a:ea typeface="ＭＳ Ｐゴシック" charset="0"/>
                <a:cs typeface="ＭＳ Ｐゴシック" charset="0"/>
              </a:rPr>
              <a:t>是一个</a:t>
            </a:r>
            <a:r>
              <a:rPr lang="zh-CN" altLang="en-US" dirty="0">
                <a:latin typeface="Helvetica" charset="0"/>
                <a:ea typeface="ＭＳ Ｐゴシック" charset="0"/>
                <a:cs typeface="ＭＳ Ｐゴシック" charset="0"/>
              </a:rPr>
              <a:t>灵性的</a:t>
            </a:r>
            <a:r>
              <a:rPr lang="zh-TW" altLang="en-US" dirty="0">
                <a:latin typeface="Helvetica" charset="0"/>
                <a:ea typeface="ＭＳ Ｐゴシック" charset="0"/>
                <a:cs typeface="ＭＳ Ｐゴシック" charset="0"/>
              </a:rPr>
              <a:t>时刻。</a:t>
            </a:r>
            <a:endParaRPr lang="en-US" altLang="zh-TW" dirty="0">
              <a:latin typeface="Helvetica" charset="0"/>
              <a:ea typeface="ＭＳ Ｐゴシック" charset="0"/>
              <a:cs typeface="ＭＳ Ｐゴシック" charset="0"/>
            </a:endParaRPr>
          </a:p>
          <a:p>
            <a:pPr eaLnBrk="1" hangingPunct="1"/>
            <a:r>
              <a:rPr lang="zh-TW" altLang="en-US" dirty="0">
                <a:latin typeface="Helvetica" charset="0"/>
                <a:ea typeface="ＭＳ Ｐゴシック" charset="0"/>
                <a:cs typeface="ＭＳ Ｐゴシック" charset="0"/>
              </a:rPr>
              <a:t>这</a:t>
            </a:r>
            <a:r>
              <a:rPr lang="zh-CN" altLang="en-US" dirty="0">
                <a:latin typeface="Helvetica" charset="0"/>
                <a:ea typeface="ＭＳ Ｐゴシック" charset="0"/>
                <a:cs typeface="ＭＳ Ｐゴシック" charset="0"/>
              </a:rPr>
              <a:t>张照片显示</a:t>
            </a:r>
            <a:r>
              <a:rPr lang="zh-TW" altLang="en-US" dirty="0">
                <a:latin typeface="Helvetica" charset="0"/>
                <a:ea typeface="ＭＳ Ｐゴシック" charset="0"/>
                <a:cs typeface="ＭＳ Ｐゴシック" charset="0"/>
              </a:rPr>
              <a:t>三名</a:t>
            </a:r>
            <a:r>
              <a:rPr lang="en-US" sz="1200" b="0" dirty="0"/>
              <a:t>阿密特铸造工厂</a:t>
            </a:r>
            <a:r>
              <a:rPr lang="zh-TW" altLang="en-US" dirty="0">
                <a:latin typeface="Helvetica" charset="0"/>
                <a:ea typeface="ＭＳ Ｐゴシック" charset="0"/>
                <a:cs typeface="ＭＳ Ｐゴシック" charset="0"/>
              </a:rPr>
              <a:t>的员工</a:t>
            </a:r>
            <a:r>
              <a:rPr lang="zh-CN" altLang="en-US" dirty="0">
                <a:latin typeface="Helvetica" charset="0"/>
                <a:ea typeface="ＭＳ Ｐゴシック" charset="0"/>
                <a:cs typeface="ＭＳ Ｐゴシック" charset="0"/>
              </a:rPr>
              <a:t>正在</a:t>
            </a:r>
            <a:r>
              <a:rPr lang="zh-TW" altLang="en-US" dirty="0">
                <a:latin typeface="Helvetica" charset="0"/>
                <a:ea typeface="ＭＳ Ｐゴシック" charset="0"/>
                <a:cs typeface="ＭＳ Ｐゴシック" charset="0"/>
              </a:rPr>
              <a:t>从贸易中心打开装有吨钢水的钢包。</a:t>
            </a:r>
            <a:endParaRPr lang="en-US" dirty="0">
              <a:latin typeface="Helvetica"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3A3DD3-4800-8E45-89F6-3063BEF7C9E6}" type="slidenum">
              <a:rPr lang="en-US" sz="1200">
                <a:solidFill>
                  <a:srgbClr val="000000"/>
                </a:solidFill>
              </a:rPr>
              <a:pPr/>
              <a:t>92</a:t>
            </a:fld>
            <a:endParaRPr lang="en-US" sz="1200">
              <a:solidFill>
                <a:srgbClr val="000000"/>
              </a:solidFill>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AD3DD6-E4C1-1D4D-9B6F-BAD6C04114BF}" type="slidenum">
              <a:rPr lang="en-US" sz="1200">
                <a:solidFill>
                  <a:srgbClr val="000000"/>
                </a:solidFill>
              </a:rPr>
              <a:pPr/>
              <a:t>93</a:t>
            </a:fld>
            <a:endParaRPr lang="en-US" sz="1200">
              <a:solidFill>
                <a:srgbClr val="000000"/>
              </a:solidFill>
            </a:endParaRPr>
          </a:p>
        </p:txBody>
      </p:sp>
      <p:sp>
        <p:nvSpPr>
          <p:cNvPr id="481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1D61E22-49C4-FA41-BAB5-8450654F668C}" type="slidenum">
              <a:rPr lang="en-US" sz="1200">
                <a:solidFill>
                  <a:srgbClr val="000000"/>
                </a:solidFill>
              </a:rPr>
              <a:pPr algn="r"/>
              <a:t>93</a:t>
            </a:fld>
            <a:endParaRPr lang="en-US" sz="1200">
              <a:solidFill>
                <a:srgbClr val="000000"/>
              </a:solidFill>
            </a:endParaRPr>
          </a:p>
        </p:txBody>
      </p:sp>
      <p:sp>
        <p:nvSpPr>
          <p:cNvPr id="481283" name="Rectangle 2"/>
          <p:cNvSpPr>
            <a:spLocks noGrp="1" noRot="1" noChangeAspect="1" noChangeArrowheads="1" noTextEdit="1"/>
          </p:cNvSpPr>
          <p:nvPr>
            <p:ph type="sldImg"/>
          </p:nvPr>
        </p:nvSpPr>
        <p:spPr>
          <a:solidFill>
            <a:srgbClr val="FFFFFF"/>
          </a:solidFill>
          <a:ln/>
        </p:spPr>
      </p:sp>
      <p:sp>
        <p:nvSpPr>
          <p:cNvPr id="4812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019A74-56EA-FB4F-ADC3-A0C73627C611}" type="slidenum">
              <a:rPr lang="en-US" sz="1200">
                <a:solidFill>
                  <a:srgbClr val="000000"/>
                </a:solidFill>
              </a:rPr>
              <a:pPr/>
              <a:t>95</a:t>
            </a:fld>
            <a:endParaRPr lang="en-US" sz="1200">
              <a:solidFill>
                <a:srgbClr val="000000"/>
              </a:solidFill>
            </a:endParaRPr>
          </a:p>
        </p:txBody>
      </p:sp>
      <p:sp>
        <p:nvSpPr>
          <p:cNvPr id="484354" name="Rectangle 2"/>
          <p:cNvSpPr>
            <a:spLocks noGrp="1" noRot="1" noChangeAspect="1" noChangeArrowheads="1"/>
          </p:cNvSpPr>
          <p:nvPr>
            <p:ph type="sldImg"/>
          </p:nvPr>
        </p:nvSpPr>
        <p:spPr>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492CBC-D407-7649-89A0-E43C9DE8FC7C}" type="slidenum">
              <a:rPr lang="en-US" sz="1200">
                <a:solidFill>
                  <a:prstClr val="black"/>
                </a:solidFill>
              </a:rPr>
              <a:pPr/>
              <a:t>96</a:t>
            </a:fld>
            <a:endParaRPr lang="en-US" sz="1200">
              <a:solidFill>
                <a:prstClr val="black"/>
              </a:solidFill>
            </a:endParaRPr>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56E2CC-FA17-7248-A840-04CE3F668D71}" type="slidenum">
              <a:rPr lang="en-US" sz="1200">
                <a:solidFill>
                  <a:prstClr val="black"/>
                </a:solidFill>
              </a:rPr>
              <a:pPr/>
              <a:t>97</a:t>
            </a:fld>
            <a:endParaRPr lang="en-US" sz="1200">
              <a:solidFill>
                <a:prstClr val="black"/>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313DF3-0C6C-1B40-80D2-C97316E6AEF5}" type="slidenum">
              <a:rPr lang="en-US" sz="1200">
                <a:solidFill>
                  <a:srgbClr val="000000"/>
                </a:solidFill>
              </a:rPr>
              <a:pPr/>
              <a:t>98</a:t>
            </a:fld>
            <a:endParaRPr lang="en-US" sz="1200">
              <a:solidFill>
                <a:srgbClr val="000000"/>
              </a:solidFill>
            </a:endParaRPr>
          </a:p>
        </p:txBody>
      </p:sp>
      <p:sp>
        <p:nvSpPr>
          <p:cNvPr id="434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ABD5C6A-8FC9-AF4E-9559-AF2451A29AB6}" type="slidenum">
              <a:rPr lang="en-US" sz="1200">
                <a:solidFill>
                  <a:srgbClr val="000000"/>
                </a:solidFill>
              </a:rPr>
              <a:pPr algn="r"/>
              <a:t>98</a:t>
            </a:fld>
            <a:endParaRPr lang="en-US" sz="1200">
              <a:solidFill>
                <a:srgbClr val="000000"/>
              </a:solidFill>
            </a:endParaRPr>
          </a:p>
        </p:txBody>
      </p:sp>
      <p:sp>
        <p:nvSpPr>
          <p:cNvPr id="434179" name="Rectangle 2"/>
          <p:cNvSpPr>
            <a:spLocks noGrp="1" noRot="1" noChangeAspect="1" noChangeArrowheads="1" noTextEdit="1"/>
          </p:cNvSpPr>
          <p:nvPr>
            <p:ph type="sldImg"/>
          </p:nvPr>
        </p:nvSpPr>
        <p:spPr>
          <a:solidFill>
            <a:srgbClr val="FFFFFF"/>
          </a:solidFill>
          <a:ln/>
        </p:spPr>
      </p:sp>
      <p:sp>
        <p:nvSpPr>
          <p:cNvPr id="434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1060CF-E612-8E49-8E43-387F94AA5CF7}" type="slidenum">
              <a:rPr lang="en-US" sz="1200"/>
              <a:pPr/>
              <a:t>100</a:t>
            </a:fld>
            <a:endParaRPr lang="en-US" sz="1200"/>
          </a:p>
        </p:txBody>
      </p:sp>
      <p:sp>
        <p:nvSpPr>
          <p:cNvPr id="494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5EE6F56-1F0F-6D4A-8205-DF70560AA0ED}" type="slidenum">
              <a:rPr lang="en-US" sz="1200"/>
              <a:pPr algn="r"/>
              <a:t>100</a:t>
            </a:fld>
            <a:endParaRPr lang="en-US" sz="1200"/>
          </a:p>
        </p:txBody>
      </p:sp>
      <p:sp>
        <p:nvSpPr>
          <p:cNvPr id="494595" name="Rectangle 2"/>
          <p:cNvSpPr>
            <a:spLocks noGrp="1" noRot="1" noChangeAspect="1" noChangeArrowheads="1" noTextEdit="1"/>
          </p:cNvSpPr>
          <p:nvPr>
            <p:ph type="sldImg"/>
          </p:nvPr>
        </p:nvSpPr>
        <p:spPr>
          <a:solidFill>
            <a:srgbClr val="FFFFFF"/>
          </a:solidFill>
          <a:ln/>
        </p:spPr>
      </p:sp>
      <p:sp>
        <p:nvSpPr>
          <p:cNvPr id="494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C49C38-D388-5D42-8169-768B1F2DBAA2}" type="slidenum">
              <a:rPr lang="en-US" sz="1200"/>
              <a:pPr/>
              <a:t>101</a:t>
            </a:fld>
            <a:endParaRPr lang="en-US" sz="1200"/>
          </a:p>
        </p:txBody>
      </p:sp>
      <p:sp>
        <p:nvSpPr>
          <p:cNvPr id="496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3CBCF7E-519D-9F4F-8A8C-636EECECD152}" type="slidenum">
              <a:rPr lang="en-US" sz="1200"/>
              <a:pPr algn="r"/>
              <a:t>101</a:t>
            </a:fld>
            <a:endParaRPr lang="en-US" sz="1200"/>
          </a:p>
        </p:txBody>
      </p:sp>
      <p:sp>
        <p:nvSpPr>
          <p:cNvPr id="496643" name="Rectangle 2"/>
          <p:cNvSpPr>
            <a:spLocks noGrp="1" noRot="1" noChangeAspect="1" noChangeArrowheads="1"/>
          </p:cNvSpPr>
          <p:nvPr>
            <p:ph type="sldImg"/>
          </p:nvPr>
        </p:nvSpPr>
        <p:spPr>
          <a:solidFill>
            <a:srgbClr val="FFFFFF"/>
          </a:solidFill>
          <a:ln/>
        </p:spPr>
      </p:sp>
      <p:sp>
        <p:nvSpPr>
          <p:cNvPr id="496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a:extLst>
              <a:ext uri="{FF2B5EF4-FFF2-40B4-BE49-F238E27FC236}">
                <a16:creationId xmlns:a16="http://schemas.microsoft.com/office/drawing/2014/main" id="{26FE7370-B5A9-3946-A60A-612C27CF69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FC543-A90A-A349-A313-8B0C98A0EA7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5314" name="Rectangle 2">
            <a:extLst>
              <a:ext uri="{FF2B5EF4-FFF2-40B4-BE49-F238E27FC236}">
                <a16:creationId xmlns:a16="http://schemas.microsoft.com/office/drawing/2014/main" id="{826FCD93-E63D-E243-A04F-1FF8EF31A56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25315" name="Rectangle 3">
            <a:extLst>
              <a:ext uri="{FF2B5EF4-FFF2-40B4-BE49-F238E27FC236}">
                <a16:creationId xmlns:a16="http://schemas.microsoft.com/office/drawing/2014/main" id="{A501DDF5-3CDF-4C46-A2E0-A5C6A09429B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CH Church (Ecclesiology)</a:t>
            </a:r>
          </a:p>
        </p:txBody>
      </p:sp>
    </p:spTree>
    <p:extLst>
      <p:ext uri="{BB962C8B-B14F-4D97-AF65-F5344CB8AC3E}">
        <p14:creationId xmlns:p14="http://schemas.microsoft.com/office/powerpoint/2010/main" val="456892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5FF6B5-6636-4D4D-9C21-96DD3007521D}" type="slidenum">
              <a:rPr lang="en-US" sz="1200"/>
              <a:pPr/>
              <a:t>9</a:t>
            </a:fld>
            <a:endParaRPr lang="en-US" sz="1200"/>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dirty="0">
                <a:latin typeface="Helvetica" charset="0"/>
                <a:ea typeface="ＭＳ Ｐゴシック" charset="0"/>
                <a:cs typeface="ＭＳ Ｐゴシック" charset="0"/>
              </a:rPr>
              <a:t>在船的旁边印了它们的口号：“永远不要忘记！”</a:t>
            </a:r>
            <a:r>
              <a:rPr lang="en-US" altLang="ja-JP"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它将在纽约</a:t>
            </a:r>
            <a:r>
              <a:rPr lang="zh-CN" altLang="en-US" dirty="0">
                <a:latin typeface="Helvetica" charset="0"/>
                <a:ea typeface="ＭＳ Ｐゴシック" charset="0"/>
                <a:cs typeface="ＭＳ Ｐゴシック" charset="0"/>
              </a:rPr>
              <a:t>市，</a:t>
            </a:r>
            <a:r>
              <a:rPr lang="en-US" altLang="zh-TW" dirty="0">
                <a:latin typeface="Helvetica" charset="0"/>
                <a:ea typeface="ＭＳ Ｐゴシック" charset="0"/>
                <a:cs typeface="ＭＳ Ｐゴシック" charset="0"/>
              </a:rPr>
              <a:t>2009</a:t>
            </a:r>
            <a:r>
              <a:rPr lang="zh-TW" altLang="en-US" dirty="0">
                <a:latin typeface="Helvetica" charset="0"/>
                <a:ea typeface="ＭＳ Ｐゴシック" charset="0"/>
                <a:cs typeface="ＭＳ Ｐゴシック" charset="0"/>
              </a:rPr>
              <a:t>秋季</a:t>
            </a:r>
            <a:r>
              <a:rPr lang="zh-CN" altLang="en-US" dirty="0">
                <a:latin typeface="Helvetica" charset="0"/>
                <a:ea typeface="ＭＳ Ｐゴシック" charset="0"/>
                <a:cs typeface="ＭＳ Ｐゴシック" charset="0"/>
              </a:rPr>
              <a:t>时</a:t>
            </a:r>
            <a:r>
              <a:rPr lang="zh-TW" altLang="en-US" dirty="0">
                <a:latin typeface="Helvetica" charset="0"/>
                <a:ea typeface="ＭＳ Ｐゴシック" charset="0"/>
                <a:cs typeface="ＭＳ Ｐゴシック" charset="0"/>
              </a:rPr>
              <a:t>正式委托。</a:t>
            </a:r>
            <a:endParaRPr lang="en-US" dirty="0">
              <a:latin typeface="Helvetica"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E58155-1861-984C-9B15-2489491F3D5B}" type="slidenum">
              <a:rPr lang="en-US"/>
              <a:pPr>
                <a:defRPr/>
              </a:pPr>
              <a:t>‹#›</a:t>
            </a:fld>
            <a:endParaRPr lang="en-US"/>
          </a:p>
        </p:txBody>
      </p:sp>
    </p:spTree>
    <p:extLst>
      <p:ext uri="{BB962C8B-B14F-4D97-AF65-F5344CB8AC3E}">
        <p14:creationId xmlns:p14="http://schemas.microsoft.com/office/powerpoint/2010/main" val="111168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C30A0-872C-8740-9077-80E8D971F4C1}" type="slidenum">
              <a:rPr lang="en-US"/>
              <a:pPr>
                <a:defRPr/>
              </a:pPr>
              <a:t>‹#›</a:t>
            </a:fld>
            <a:endParaRPr lang="en-US"/>
          </a:p>
        </p:txBody>
      </p:sp>
    </p:spTree>
    <p:extLst>
      <p:ext uri="{BB962C8B-B14F-4D97-AF65-F5344CB8AC3E}">
        <p14:creationId xmlns:p14="http://schemas.microsoft.com/office/powerpoint/2010/main" val="32702847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15872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65AFBACB-8248-D049-BE21-149DC5BC0204}"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4401210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48D98A7-4842-BE42-B77C-2260BE7738D3}"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663841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A25DB6D-1A8B-9C44-A149-C0DCB7A2F081}"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34229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E208B7-AC0A-A94D-8403-378C30B70FEA}"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1714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1301141-47F8-F144-AB30-AEA9CC4E708A}"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59301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6ADE1555-A7FA-B24F-98DE-CDB0635DA7F5}" type="slidenum">
              <a:rPr lang="en-US"/>
              <a:pPr>
                <a:defRPr/>
              </a:pPr>
              <a:t>‹#›</a:t>
            </a:fld>
            <a:endParaRPr lang="en-US"/>
          </a:p>
        </p:txBody>
      </p:sp>
      <p:sp>
        <p:nvSpPr>
          <p:cNvPr id="5"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16860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596D8DA-2685-DF42-BB78-F95E1B496F1D}" type="slidenum">
              <a:rPr lang="en-US"/>
              <a:pPr>
                <a:defRPr/>
              </a:pPr>
              <a:t>‹#›</a:t>
            </a:fld>
            <a:endParaRPr lang="en-US"/>
          </a:p>
        </p:txBody>
      </p:sp>
      <p:sp>
        <p:nvSpPr>
          <p:cNvPr id="4"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98998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D29D0AE-5F07-8E41-8C8B-60691180A689}"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46944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4658481-4F63-B744-B83F-60FB991F9810}"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16798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2CC12B7-B48E-DE46-B42D-74C730D93AED}"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978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195E5B-6D6D-0F42-9064-82B4D0D58BDC}" type="slidenum">
              <a:rPr lang="en-US"/>
              <a:pPr>
                <a:defRPr/>
              </a:pPr>
              <a:t>‹#›</a:t>
            </a:fld>
            <a:endParaRPr lang="en-US"/>
          </a:p>
        </p:txBody>
      </p:sp>
    </p:spTree>
    <p:extLst>
      <p:ext uri="{BB962C8B-B14F-4D97-AF65-F5344CB8AC3E}">
        <p14:creationId xmlns:p14="http://schemas.microsoft.com/office/powerpoint/2010/main" val="25538526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4B21DEC-3ECC-CD4B-82A5-34BE39DF2539}"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95272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25603" name="Rectangle 3"/>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A371540-E533-7144-94DA-8BBCD3EBEEB3}" type="slidenum">
              <a:rPr lang="en-US"/>
              <a:pPr>
                <a:defRPr/>
              </a:pPr>
              <a:t>‹#›</a:t>
            </a:fld>
            <a:endParaRPr lang="en-US"/>
          </a:p>
        </p:txBody>
      </p:sp>
    </p:spTree>
    <p:extLst>
      <p:ext uri="{BB962C8B-B14F-4D97-AF65-F5344CB8AC3E}">
        <p14:creationId xmlns:p14="http://schemas.microsoft.com/office/powerpoint/2010/main" val="33027740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CC6CD31-2C52-7748-B183-454B65A5E4D1}" type="slidenum">
              <a:rPr lang="en-US"/>
              <a:pPr>
                <a:defRPr/>
              </a:pPr>
              <a:t>‹#›</a:t>
            </a:fld>
            <a:endParaRPr lang="en-US"/>
          </a:p>
        </p:txBody>
      </p:sp>
    </p:spTree>
    <p:extLst>
      <p:ext uri="{BB962C8B-B14F-4D97-AF65-F5344CB8AC3E}">
        <p14:creationId xmlns:p14="http://schemas.microsoft.com/office/powerpoint/2010/main" val="449842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AFD73FB-31FB-6443-BE62-D9EE62EFD0A1}" type="slidenum">
              <a:rPr lang="en-US"/>
              <a:pPr>
                <a:defRPr/>
              </a:pPr>
              <a:t>‹#›</a:t>
            </a:fld>
            <a:endParaRPr lang="en-US"/>
          </a:p>
        </p:txBody>
      </p:sp>
    </p:spTree>
    <p:extLst>
      <p:ext uri="{BB962C8B-B14F-4D97-AF65-F5344CB8AC3E}">
        <p14:creationId xmlns:p14="http://schemas.microsoft.com/office/powerpoint/2010/main" val="25910191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ACD8692-E723-DC4A-910A-07E661FC2DCF}" type="slidenum">
              <a:rPr lang="en-US"/>
              <a:pPr>
                <a:defRPr/>
              </a:pPr>
              <a:t>‹#›</a:t>
            </a:fld>
            <a:endParaRPr lang="en-US"/>
          </a:p>
        </p:txBody>
      </p:sp>
    </p:spTree>
    <p:extLst>
      <p:ext uri="{BB962C8B-B14F-4D97-AF65-F5344CB8AC3E}">
        <p14:creationId xmlns:p14="http://schemas.microsoft.com/office/powerpoint/2010/main" val="34899178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E08D5DC-CC74-8E45-9B17-D26038189A28}" type="slidenum">
              <a:rPr lang="en-US"/>
              <a:pPr>
                <a:defRPr/>
              </a:pPr>
              <a:t>‹#›</a:t>
            </a:fld>
            <a:endParaRPr lang="en-US"/>
          </a:p>
        </p:txBody>
      </p:sp>
    </p:spTree>
    <p:extLst>
      <p:ext uri="{BB962C8B-B14F-4D97-AF65-F5344CB8AC3E}">
        <p14:creationId xmlns:p14="http://schemas.microsoft.com/office/powerpoint/2010/main" val="8011818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776286A-CA64-A642-B1C7-CB3C2E458B5A}" type="slidenum">
              <a:rPr lang="en-US"/>
              <a:pPr>
                <a:defRPr/>
              </a:pPr>
              <a:t>‹#›</a:t>
            </a:fld>
            <a:endParaRPr lang="en-US"/>
          </a:p>
        </p:txBody>
      </p:sp>
    </p:spTree>
    <p:extLst>
      <p:ext uri="{BB962C8B-B14F-4D97-AF65-F5344CB8AC3E}">
        <p14:creationId xmlns:p14="http://schemas.microsoft.com/office/powerpoint/2010/main" val="33569746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D0841CAF-1446-474C-9588-947D1D6E8FF1}" type="slidenum">
              <a:rPr lang="en-US"/>
              <a:pPr>
                <a:defRPr/>
              </a:pPr>
              <a:t>‹#›</a:t>
            </a:fld>
            <a:endParaRPr lang="en-US"/>
          </a:p>
        </p:txBody>
      </p:sp>
    </p:spTree>
    <p:extLst>
      <p:ext uri="{BB962C8B-B14F-4D97-AF65-F5344CB8AC3E}">
        <p14:creationId xmlns:p14="http://schemas.microsoft.com/office/powerpoint/2010/main" val="7977283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8780414-6B48-A74D-A754-BB65B8B979D8}" type="slidenum">
              <a:rPr lang="en-US"/>
              <a:pPr>
                <a:defRPr/>
              </a:pPr>
              <a:t>‹#›</a:t>
            </a:fld>
            <a:endParaRPr lang="en-US"/>
          </a:p>
        </p:txBody>
      </p:sp>
    </p:spTree>
    <p:extLst>
      <p:ext uri="{BB962C8B-B14F-4D97-AF65-F5344CB8AC3E}">
        <p14:creationId xmlns:p14="http://schemas.microsoft.com/office/powerpoint/2010/main" val="3432777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3D9C780-5456-B441-A533-4F444D9C7514}" type="slidenum">
              <a:rPr lang="en-US"/>
              <a:pPr>
                <a:defRPr/>
              </a:pPr>
              <a:t>‹#›</a:t>
            </a:fld>
            <a:endParaRPr lang="en-US"/>
          </a:p>
        </p:txBody>
      </p:sp>
    </p:spTree>
    <p:extLst>
      <p:ext uri="{BB962C8B-B14F-4D97-AF65-F5344CB8AC3E}">
        <p14:creationId xmlns:p14="http://schemas.microsoft.com/office/powerpoint/2010/main" val="104459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DAB9A864-403D-0348-94C5-8C311AA24D50}" type="slidenum">
              <a:rPr lang="en-US"/>
              <a:pPr>
                <a:defRPr/>
              </a:pPr>
              <a:t>‹#›</a:t>
            </a:fld>
            <a:endParaRPr lang="en-US"/>
          </a:p>
        </p:txBody>
      </p:sp>
    </p:spTree>
    <p:extLst>
      <p:ext uri="{BB962C8B-B14F-4D97-AF65-F5344CB8AC3E}">
        <p14:creationId xmlns:p14="http://schemas.microsoft.com/office/powerpoint/2010/main" val="23489630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CC662D7-FBF7-F54C-8459-9ED3870F0E9B}" type="slidenum">
              <a:rPr lang="en-US"/>
              <a:pPr>
                <a:defRPr/>
              </a:pPr>
              <a:t>‹#›</a:t>
            </a:fld>
            <a:endParaRPr lang="en-US"/>
          </a:p>
        </p:txBody>
      </p:sp>
    </p:spTree>
    <p:extLst>
      <p:ext uri="{BB962C8B-B14F-4D97-AF65-F5344CB8AC3E}">
        <p14:creationId xmlns:p14="http://schemas.microsoft.com/office/powerpoint/2010/main" val="395162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9758286-62EF-B44D-B202-21274BFA056E}" type="slidenum">
              <a:rPr lang="en-US"/>
              <a:pPr>
                <a:defRPr/>
              </a:pPr>
              <a:t>‹#›</a:t>
            </a:fld>
            <a:endParaRPr lang="en-US"/>
          </a:p>
        </p:txBody>
      </p:sp>
    </p:spTree>
    <p:extLst>
      <p:ext uri="{BB962C8B-B14F-4D97-AF65-F5344CB8AC3E}">
        <p14:creationId xmlns:p14="http://schemas.microsoft.com/office/powerpoint/2010/main" val="35703889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C598EF-E25D-CE45-94CC-E57F6780C817}" type="slidenum">
              <a:rPr lang="en-US"/>
              <a:pPr>
                <a:defRPr/>
              </a:pPr>
              <a:t>‹#›</a:t>
            </a:fld>
            <a:endParaRPr lang="en-US"/>
          </a:p>
        </p:txBody>
      </p:sp>
    </p:spTree>
    <p:extLst>
      <p:ext uri="{BB962C8B-B14F-4D97-AF65-F5344CB8AC3E}">
        <p14:creationId xmlns:p14="http://schemas.microsoft.com/office/powerpoint/2010/main" val="39148868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36A338-5FF5-BD49-A885-CAEDD9CB1BC6}" type="slidenum">
              <a:rPr lang="en-US"/>
              <a:pPr>
                <a:defRPr/>
              </a:pPr>
              <a:t>‹#›</a:t>
            </a:fld>
            <a:endParaRPr lang="en-US"/>
          </a:p>
        </p:txBody>
      </p:sp>
    </p:spTree>
    <p:extLst>
      <p:ext uri="{BB962C8B-B14F-4D97-AF65-F5344CB8AC3E}">
        <p14:creationId xmlns:p14="http://schemas.microsoft.com/office/powerpoint/2010/main" val="31836544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A17C50-EA5F-F34E-BBFE-972FBEB88755}" type="slidenum">
              <a:rPr lang="en-US"/>
              <a:pPr>
                <a:defRPr/>
              </a:pPr>
              <a:t>‹#›</a:t>
            </a:fld>
            <a:endParaRPr lang="en-US"/>
          </a:p>
        </p:txBody>
      </p:sp>
    </p:spTree>
    <p:extLst>
      <p:ext uri="{BB962C8B-B14F-4D97-AF65-F5344CB8AC3E}">
        <p14:creationId xmlns:p14="http://schemas.microsoft.com/office/powerpoint/2010/main" val="42212443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9B981D-0D7F-304E-8D9C-8978F057A58D}" type="slidenum">
              <a:rPr lang="en-US"/>
              <a:pPr>
                <a:defRPr/>
              </a:pPr>
              <a:t>‹#›</a:t>
            </a:fld>
            <a:endParaRPr lang="en-US"/>
          </a:p>
        </p:txBody>
      </p:sp>
    </p:spTree>
    <p:extLst>
      <p:ext uri="{BB962C8B-B14F-4D97-AF65-F5344CB8AC3E}">
        <p14:creationId xmlns:p14="http://schemas.microsoft.com/office/powerpoint/2010/main" val="2515714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87DA39-29FB-AC41-A78C-6F72235328FF}" type="slidenum">
              <a:rPr lang="en-US"/>
              <a:pPr>
                <a:defRPr/>
              </a:pPr>
              <a:t>‹#›</a:t>
            </a:fld>
            <a:endParaRPr lang="en-US"/>
          </a:p>
        </p:txBody>
      </p:sp>
    </p:spTree>
    <p:extLst>
      <p:ext uri="{BB962C8B-B14F-4D97-AF65-F5344CB8AC3E}">
        <p14:creationId xmlns:p14="http://schemas.microsoft.com/office/powerpoint/2010/main" val="40832110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B8022A-BCCD-2143-B773-984282FE870D}" type="slidenum">
              <a:rPr lang="en-US"/>
              <a:pPr>
                <a:defRPr/>
              </a:pPr>
              <a:t>‹#›</a:t>
            </a:fld>
            <a:endParaRPr lang="en-US"/>
          </a:p>
        </p:txBody>
      </p:sp>
    </p:spTree>
    <p:extLst>
      <p:ext uri="{BB962C8B-B14F-4D97-AF65-F5344CB8AC3E}">
        <p14:creationId xmlns:p14="http://schemas.microsoft.com/office/powerpoint/2010/main" val="31116979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1710D5-2C50-7147-8300-8C62B942C7FC}" type="slidenum">
              <a:rPr lang="en-US"/>
              <a:pPr>
                <a:defRPr/>
              </a:pPr>
              <a:t>‹#›</a:t>
            </a:fld>
            <a:endParaRPr lang="en-US"/>
          </a:p>
        </p:txBody>
      </p:sp>
    </p:spTree>
    <p:extLst>
      <p:ext uri="{BB962C8B-B14F-4D97-AF65-F5344CB8AC3E}">
        <p14:creationId xmlns:p14="http://schemas.microsoft.com/office/powerpoint/2010/main" val="24258766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C7F95-0CFB-FB4D-A5C8-74F9E0BB7728}" type="slidenum">
              <a:rPr lang="en-US"/>
              <a:pPr>
                <a:defRPr/>
              </a:pPr>
              <a:t>‹#›</a:t>
            </a:fld>
            <a:endParaRPr lang="en-US"/>
          </a:p>
        </p:txBody>
      </p:sp>
    </p:spTree>
    <p:extLst>
      <p:ext uri="{BB962C8B-B14F-4D97-AF65-F5344CB8AC3E}">
        <p14:creationId xmlns:p14="http://schemas.microsoft.com/office/powerpoint/2010/main" val="3241857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9A5D8888-5174-4F42-97BA-A3CB96A69EED}" type="slidenum">
              <a:rPr lang="en-US"/>
              <a:pPr>
                <a:defRPr/>
              </a:pPr>
              <a:t>‹#›</a:t>
            </a:fld>
            <a:endParaRPr lang="en-US"/>
          </a:p>
        </p:txBody>
      </p:sp>
    </p:spTree>
    <p:extLst>
      <p:ext uri="{BB962C8B-B14F-4D97-AF65-F5344CB8AC3E}">
        <p14:creationId xmlns:p14="http://schemas.microsoft.com/office/powerpoint/2010/main" val="77289568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C5FD9-E2A8-BD4E-B75D-5B8B8819975D}" type="slidenum">
              <a:rPr lang="en-US"/>
              <a:pPr>
                <a:defRPr/>
              </a:pPr>
              <a:t>‹#›</a:t>
            </a:fld>
            <a:endParaRPr lang="en-US"/>
          </a:p>
        </p:txBody>
      </p:sp>
    </p:spTree>
    <p:extLst>
      <p:ext uri="{BB962C8B-B14F-4D97-AF65-F5344CB8AC3E}">
        <p14:creationId xmlns:p14="http://schemas.microsoft.com/office/powerpoint/2010/main" val="13854080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140A-85D3-884C-BC93-FE8CFC2E161C}" type="slidenum">
              <a:rPr lang="en-US"/>
              <a:pPr>
                <a:defRPr/>
              </a:pPr>
              <a:t>‹#›</a:t>
            </a:fld>
            <a:endParaRPr lang="en-US"/>
          </a:p>
        </p:txBody>
      </p:sp>
    </p:spTree>
    <p:extLst>
      <p:ext uri="{BB962C8B-B14F-4D97-AF65-F5344CB8AC3E}">
        <p14:creationId xmlns:p14="http://schemas.microsoft.com/office/powerpoint/2010/main" val="14824256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C9B1F-10AF-0749-8417-66AA6F91940C}" type="slidenum">
              <a:rPr lang="en-US"/>
              <a:pPr>
                <a:defRPr/>
              </a:pPr>
              <a:t>‹#›</a:t>
            </a:fld>
            <a:endParaRPr lang="en-US"/>
          </a:p>
        </p:txBody>
      </p:sp>
    </p:spTree>
    <p:extLst>
      <p:ext uri="{BB962C8B-B14F-4D97-AF65-F5344CB8AC3E}">
        <p14:creationId xmlns:p14="http://schemas.microsoft.com/office/powerpoint/2010/main" val="21100561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5B1D2F4-2F07-754D-9474-FD48489346F3}"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72497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5DEC92B-CBD5-8C4A-89D5-E873D98B134C}"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28956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3646344-DEAE-4344-BF9C-9F7E8BB853DB}"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56448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255EB34-5A5C-7949-9B2B-D3E9DEEA4D63}"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57158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AE28EF2A-5544-EF49-A208-C679A7C7CA79}" type="slidenum">
              <a:rPr lang="en-US"/>
              <a:pPr>
                <a:defRPr/>
              </a:pPr>
              <a:t>‹#›</a:t>
            </a:fld>
            <a:endParaRPr lang="en-US"/>
          </a:p>
        </p:txBody>
      </p:sp>
      <p:sp>
        <p:nvSpPr>
          <p:cNvPr id="9"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42027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5F5B6597-B330-3F4C-B8BB-711EE4064EA0}" type="slidenum">
              <a:rPr lang="en-US"/>
              <a:pPr>
                <a:defRPr/>
              </a:pPr>
              <a:t>‹#›</a:t>
            </a:fld>
            <a:endParaRPr lang="en-US"/>
          </a:p>
        </p:txBody>
      </p:sp>
      <p:sp>
        <p:nvSpPr>
          <p:cNvPr id="5"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55915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83F1CF47-0986-8A48-87A6-2A320B7EE112}" type="slidenum">
              <a:rPr lang="en-US"/>
              <a:pPr>
                <a:defRPr/>
              </a:pPr>
              <a:t>‹#›</a:t>
            </a:fld>
            <a:endParaRPr lang="en-US"/>
          </a:p>
        </p:txBody>
      </p:sp>
      <p:sp>
        <p:nvSpPr>
          <p:cNvPr id="4"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9833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4A1965BF-3CB2-B748-BE08-F52C49D4E342}" type="slidenum">
              <a:rPr lang="en-US"/>
              <a:pPr>
                <a:defRPr/>
              </a:pPr>
              <a:t>‹#›</a:t>
            </a:fld>
            <a:endParaRPr lang="en-US"/>
          </a:p>
        </p:txBody>
      </p:sp>
    </p:spTree>
    <p:extLst>
      <p:ext uri="{BB962C8B-B14F-4D97-AF65-F5344CB8AC3E}">
        <p14:creationId xmlns:p14="http://schemas.microsoft.com/office/powerpoint/2010/main" val="17152586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0AE161B-7197-674C-9A27-51A9C987B791}"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66951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6F53DCC-D14C-374B-9665-A784009D8975}"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4470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6B05ACC-007F-F547-B714-1517A157EA07}"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506462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F57AEDF-FA68-EC4A-8B55-E83F80455CC2}"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41008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60D06F-0F7C-2441-8ED5-E8B9256EE595}" type="slidenum">
              <a:rPr lang="en-US"/>
              <a:pPr>
                <a:defRPr/>
              </a:pPr>
              <a:t>‹#›</a:t>
            </a:fld>
            <a:endParaRPr lang="en-US"/>
          </a:p>
        </p:txBody>
      </p:sp>
    </p:spTree>
    <p:extLst>
      <p:ext uri="{BB962C8B-B14F-4D97-AF65-F5344CB8AC3E}">
        <p14:creationId xmlns:p14="http://schemas.microsoft.com/office/powerpoint/2010/main" val="38554577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6CBC2D2-2DEA-5F47-B141-B9AC772D48FD}" type="slidenum">
              <a:rPr lang="en-US"/>
              <a:pPr>
                <a:defRPr/>
              </a:pPr>
              <a:t>‹#›</a:t>
            </a:fld>
            <a:endParaRPr lang="en-US"/>
          </a:p>
        </p:txBody>
      </p:sp>
    </p:spTree>
    <p:extLst>
      <p:ext uri="{BB962C8B-B14F-4D97-AF65-F5344CB8AC3E}">
        <p14:creationId xmlns:p14="http://schemas.microsoft.com/office/powerpoint/2010/main" val="8390744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D4288A3-1098-0C4F-BD2B-713D3185A775}" type="slidenum">
              <a:rPr lang="en-US"/>
              <a:pPr>
                <a:defRPr/>
              </a:pPr>
              <a:t>‹#›</a:t>
            </a:fld>
            <a:endParaRPr lang="en-US"/>
          </a:p>
        </p:txBody>
      </p:sp>
    </p:spTree>
    <p:extLst>
      <p:ext uri="{BB962C8B-B14F-4D97-AF65-F5344CB8AC3E}">
        <p14:creationId xmlns:p14="http://schemas.microsoft.com/office/powerpoint/2010/main" val="27372863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D6E1BE8-8309-344F-A15D-A790C296C928}" type="slidenum">
              <a:rPr lang="en-US"/>
              <a:pPr>
                <a:defRPr/>
              </a:pPr>
              <a:t>‹#›</a:t>
            </a:fld>
            <a:endParaRPr lang="en-US"/>
          </a:p>
        </p:txBody>
      </p:sp>
    </p:spTree>
    <p:extLst>
      <p:ext uri="{BB962C8B-B14F-4D97-AF65-F5344CB8AC3E}">
        <p14:creationId xmlns:p14="http://schemas.microsoft.com/office/powerpoint/2010/main" val="6271191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93E5D3A-9BD5-E944-B306-BC85947EC7DF}" type="slidenum">
              <a:rPr lang="en-US"/>
              <a:pPr>
                <a:defRPr/>
              </a:pPr>
              <a:t>‹#›</a:t>
            </a:fld>
            <a:endParaRPr lang="en-US"/>
          </a:p>
        </p:txBody>
      </p:sp>
    </p:spTree>
    <p:extLst>
      <p:ext uri="{BB962C8B-B14F-4D97-AF65-F5344CB8AC3E}">
        <p14:creationId xmlns:p14="http://schemas.microsoft.com/office/powerpoint/2010/main" val="9990023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F18E5A3-3E35-164D-9478-EAEB5A0519D9}" type="slidenum">
              <a:rPr lang="en-US"/>
              <a:pPr>
                <a:defRPr/>
              </a:pPr>
              <a:t>‹#›</a:t>
            </a:fld>
            <a:endParaRPr lang="en-US"/>
          </a:p>
        </p:txBody>
      </p:sp>
    </p:spTree>
    <p:extLst>
      <p:ext uri="{BB962C8B-B14F-4D97-AF65-F5344CB8AC3E}">
        <p14:creationId xmlns:p14="http://schemas.microsoft.com/office/powerpoint/2010/main" val="373103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5538086B-4BCB-F349-99FD-3A5EB92E8C89}" type="slidenum">
              <a:rPr lang="en-US"/>
              <a:pPr>
                <a:defRPr/>
              </a:pPr>
              <a:t>‹#›</a:t>
            </a:fld>
            <a:endParaRPr lang="en-US"/>
          </a:p>
        </p:txBody>
      </p:sp>
    </p:spTree>
    <p:extLst>
      <p:ext uri="{BB962C8B-B14F-4D97-AF65-F5344CB8AC3E}">
        <p14:creationId xmlns:p14="http://schemas.microsoft.com/office/powerpoint/2010/main" val="89656702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13ADEA2-562B-2A44-A9EC-F4B544AED27D}" type="slidenum">
              <a:rPr lang="en-US"/>
              <a:pPr>
                <a:defRPr/>
              </a:pPr>
              <a:t>‹#›</a:t>
            </a:fld>
            <a:endParaRPr lang="en-US"/>
          </a:p>
        </p:txBody>
      </p:sp>
    </p:spTree>
    <p:extLst>
      <p:ext uri="{BB962C8B-B14F-4D97-AF65-F5344CB8AC3E}">
        <p14:creationId xmlns:p14="http://schemas.microsoft.com/office/powerpoint/2010/main" val="8884910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54B1CD0-A96A-FF4C-866D-C2F4D6250120}" type="slidenum">
              <a:rPr lang="en-US"/>
              <a:pPr>
                <a:defRPr/>
              </a:pPr>
              <a:t>‹#›</a:t>
            </a:fld>
            <a:endParaRPr lang="en-US"/>
          </a:p>
        </p:txBody>
      </p:sp>
    </p:spTree>
    <p:extLst>
      <p:ext uri="{BB962C8B-B14F-4D97-AF65-F5344CB8AC3E}">
        <p14:creationId xmlns:p14="http://schemas.microsoft.com/office/powerpoint/2010/main" val="26745120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2CDFF5-B3F3-5146-A2A8-913743247A6B}" type="slidenum">
              <a:rPr lang="en-US"/>
              <a:pPr>
                <a:defRPr/>
              </a:pPr>
              <a:t>‹#›</a:t>
            </a:fld>
            <a:endParaRPr lang="en-US"/>
          </a:p>
        </p:txBody>
      </p:sp>
    </p:spTree>
    <p:extLst>
      <p:ext uri="{BB962C8B-B14F-4D97-AF65-F5344CB8AC3E}">
        <p14:creationId xmlns:p14="http://schemas.microsoft.com/office/powerpoint/2010/main" val="28555085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8528DDD-BACD-DC44-BF99-391D9BFE28D1}" type="slidenum">
              <a:rPr lang="en-US"/>
              <a:pPr>
                <a:defRPr/>
              </a:pPr>
              <a:t>‹#›</a:t>
            </a:fld>
            <a:endParaRPr lang="en-US"/>
          </a:p>
        </p:txBody>
      </p:sp>
    </p:spTree>
    <p:extLst>
      <p:ext uri="{BB962C8B-B14F-4D97-AF65-F5344CB8AC3E}">
        <p14:creationId xmlns:p14="http://schemas.microsoft.com/office/powerpoint/2010/main" val="41126143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C66830C-9A03-FF43-902C-007484BA83B3}" type="slidenum">
              <a:rPr lang="en-US"/>
              <a:pPr>
                <a:defRPr/>
              </a:pPr>
              <a:t>‹#›</a:t>
            </a:fld>
            <a:endParaRPr lang="en-US"/>
          </a:p>
        </p:txBody>
      </p:sp>
    </p:spTree>
    <p:extLst>
      <p:ext uri="{BB962C8B-B14F-4D97-AF65-F5344CB8AC3E}">
        <p14:creationId xmlns:p14="http://schemas.microsoft.com/office/powerpoint/2010/main" val="41435146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F47917-7FB8-B44D-8A9D-CBEA463B5E77}" type="slidenum">
              <a:rPr lang="en-US"/>
              <a:pPr>
                <a:defRPr/>
              </a:pPr>
              <a:t>‹#›</a:t>
            </a:fld>
            <a:endParaRPr lang="en-US"/>
          </a:p>
        </p:txBody>
      </p:sp>
    </p:spTree>
    <p:extLst>
      <p:ext uri="{BB962C8B-B14F-4D97-AF65-F5344CB8AC3E}">
        <p14:creationId xmlns:p14="http://schemas.microsoft.com/office/powerpoint/2010/main" val="2979265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C585971-05F0-CA45-AA09-871574C18B1D}" type="slidenum">
              <a:rPr lang="en-US"/>
              <a:pPr>
                <a:defRPr/>
              </a:pPr>
              <a:t>‹#›</a:t>
            </a:fld>
            <a:endParaRPr lang="en-US"/>
          </a:p>
        </p:txBody>
      </p:sp>
    </p:spTree>
    <p:extLst>
      <p:ext uri="{BB962C8B-B14F-4D97-AF65-F5344CB8AC3E}">
        <p14:creationId xmlns:p14="http://schemas.microsoft.com/office/powerpoint/2010/main" val="13064937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CCD5304-4674-2848-AB24-B0322FBB9BB3}" type="slidenum">
              <a:rPr lang="en-US"/>
              <a:pPr>
                <a:defRPr/>
              </a:pPr>
              <a:t>‹#›</a:t>
            </a:fld>
            <a:endParaRPr lang="en-US"/>
          </a:p>
        </p:txBody>
      </p:sp>
    </p:spTree>
    <p:extLst>
      <p:ext uri="{BB962C8B-B14F-4D97-AF65-F5344CB8AC3E}">
        <p14:creationId xmlns:p14="http://schemas.microsoft.com/office/powerpoint/2010/main" val="2668634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09D51D-AAC9-5E4A-82BD-5031E226726A}" type="slidenum">
              <a:rPr lang="en-US"/>
              <a:pPr>
                <a:defRPr/>
              </a:pPr>
              <a:t>‹#›</a:t>
            </a:fld>
            <a:endParaRPr lang="en-US"/>
          </a:p>
        </p:txBody>
      </p:sp>
    </p:spTree>
    <p:extLst>
      <p:ext uri="{BB962C8B-B14F-4D97-AF65-F5344CB8AC3E}">
        <p14:creationId xmlns:p14="http://schemas.microsoft.com/office/powerpoint/2010/main" val="8282461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396807-6956-AE4A-A750-8DF181D317E6}" type="slidenum">
              <a:rPr lang="en-US"/>
              <a:pPr>
                <a:defRPr/>
              </a:pPr>
              <a:t>‹#›</a:t>
            </a:fld>
            <a:endParaRPr lang="en-US"/>
          </a:p>
        </p:txBody>
      </p:sp>
    </p:spTree>
    <p:extLst>
      <p:ext uri="{BB962C8B-B14F-4D97-AF65-F5344CB8AC3E}">
        <p14:creationId xmlns:p14="http://schemas.microsoft.com/office/powerpoint/2010/main" val="2525305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938DA08C-9000-1B47-8BBC-FD201ED7FA03}" type="slidenum">
              <a:rPr lang="en-US"/>
              <a:pPr>
                <a:defRPr/>
              </a:pPr>
              <a:t>‹#›</a:t>
            </a:fld>
            <a:endParaRPr lang="en-US"/>
          </a:p>
        </p:txBody>
      </p:sp>
    </p:spTree>
    <p:extLst>
      <p:ext uri="{BB962C8B-B14F-4D97-AF65-F5344CB8AC3E}">
        <p14:creationId xmlns:p14="http://schemas.microsoft.com/office/powerpoint/2010/main" val="278603182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E1EB03-9F41-B84C-AD31-813AC2F98D22}" type="slidenum">
              <a:rPr lang="en-US"/>
              <a:pPr>
                <a:defRPr/>
              </a:pPr>
              <a:t>‹#›</a:t>
            </a:fld>
            <a:endParaRPr lang="en-US"/>
          </a:p>
        </p:txBody>
      </p:sp>
    </p:spTree>
    <p:extLst>
      <p:ext uri="{BB962C8B-B14F-4D97-AF65-F5344CB8AC3E}">
        <p14:creationId xmlns:p14="http://schemas.microsoft.com/office/powerpoint/2010/main" val="34056484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F7100C-A330-594A-A842-90CCEF83581E}" type="slidenum">
              <a:rPr lang="en-US"/>
              <a:pPr>
                <a:defRPr/>
              </a:pPr>
              <a:t>‹#›</a:t>
            </a:fld>
            <a:endParaRPr lang="en-US"/>
          </a:p>
        </p:txBody>
      </p:sp>
    </p:spTree>
    <p:extLst>
      <p:ext uri="{BB962C8B-B14F-4D97-AF65-F5344CB8AC3E}">
        <p14:creationId xmlns:p14="http://schemas.microsoft.com/office/powerpoint/2010/main" val="244182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92E9326-7139-9941-AC2B-A751FB7DCA1B}" type="slidenum">
              <a:rPr lang="en-US"/>
              <a:pPr>
                <a:defRPr/>
              </a:pPr>
              <a:t>‹#›</a:t>
            </a:fld>
            <a:endParaRPr lang="en-US"/>
          </a:p>
        </p:txBody>
      </p:sp>
    </p:spTree>
    <p:extLst>
      <p:ext uri="{BB962C8B-B14F-4D97-AF65-F5344CB8AC3E}">
        <p14:creationId xmlns:p14="http://schemas.microsoft.com/office/powerpoint/2010/main" val="25602794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AD87ED-A510-CB49-949B-38DA939F422F}" type="slidenum">
              <a:rPr lang="en-US"/>
              <a:pPr>
                <a:defRPr/>
              </a:pPr>
              <a:t>‹#›</a:t>
            </a:fld>
            <a:endParaRPr lang="en-US"/>
          </a:p>
        </p:txBody>
      </p:sp>
    </p:spTree>
    <p:extLst>
      <p:ext uri="{BB962C8B-B14F-4D97-AF65-F5344CB8AC3E}">
        <p14:creationId xmlns:p14="http://schemas.microsoft.com/office/powerpoint/2010/main" val="41223845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374F9C-494D-6A49-B64C-9620425AD9DB}" type="slidenum">
              <a:rPr lang="en-US"/>
              <a:pPr>
                <a:defRPr/>
              </a:pPr>
              <a:t>‹#›</a:t>
            </a:fld>
            <a:endParaRPr lang="en-US"/>
          </a:p>
        </p:txBody>
      </p:sp>
    </p:spTree>
    <p:extLst>
      <p:ext uri="{BB962C8B-B14F-4D97-AF65-F5344CB8AC3E}">
        <p14:creationId xmlns:p14="http://schemas.microsoft.com/office/powerpoint/2010/main" val="18468182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FA7B03-1185-1A49-B089-A72535FD1B79}" type="slidenum">
              <a:rPr lang="en-US"/>
              <a:pPr>
                <a:defRPr/>
              </a:pPr>
              <a:t>‹#›</a:t>
            </a:fld>
            <a:endParaRPr lang="en-US"/>
          </a:p>
        </p:txBody>
      </p:sp>
    </p:spTree>
    <p:extLst>
      <p:ext uri="{BB962C8B-B14F-4D97-AF65-F5344CB8AC3E}">
        <p14:creationId xmlns:p14="http://schemas.microsoft.com/office/powerpoint/2010/main" val="35688132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DCB0A20-41B1-514A-B65E-951EC2EFF16C}" type="slidenum">
              <a:rPr lang="en-US"/>
              <a:pPr>
                <a:defRPr/>
              </a:pPr>
              <a:t>‹#›</a:t>
            </a:fld>
            <a:endParaRPr lang="en-US"/>
          </a:p>
        </p:txBody>
      </p:sp>
    </p:spTree>
    <p:extLst>
      <p:ext uri="{BB962C8B-B14F-4D97-AF65-F5344CB8AC3E}">
        <p14:creationId xmlns:p14="http://schemas.microsoft.com/office/powerpoint/2010/main" val="5647542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49BA4-D630-084A-93E1-697AE6197196}" type="slidenum">
              <a:rPr lang="en-US"/>
              <a:pPr>
                <a:defRPr/>
              </a:pPr>
              <a:t>‹#›</a:t>
            </a:fld>
            <a:endParaRPr lang="en-US"/>
          </a:p>
        </p:txBody>
      </p:sp>
    </p:spTree>
    <p:extLst>
      <p:ext uri="{BB962C8B-B14F-4D97-AF65-F5344CB8AC3E}">
        <p14:creationId xmlns:p14="http://schemas.microsoft.com/office/powerpoint/2010/main" val="20630613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648943-767D-3C49-9AE4-2635DC129D15}" type="slidenum">
              <a:rPr lang="en-US"/>
              <a:pPr>
                <a:defRPr/>
              </a:pPr>
              <a:t>‹#›</a:t>
            </a:fld>
            <a:endParaRPr lang="en-US"/>
          </a:p>
        </p:txBody>
      </p:sp>
    </p:spTree>
    <p:extLst>
      <p:ext uri="{BB962C8B-B14F-4D97-AF65-F5344CB8AC3E}">
        <p14:creationId xmlns:p14="http://schemas.microsoft.com/office/powerpoint/2010/main" val="9841397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13DBE-5A33-2A42-8DDB-C6C8086EAEC0}" type="slidenum">
              <a:rPr lang="en-US"/>
              <a:pPr>
                <a:defRPr/>
              </a:pPr>
              <a:t>‹#›</a:t>
            </a:fld>
            <a:endParaRPr lang="en-US"/>
          </a:p>
        </p:txBody>
      </p:sp>
    </p:spTree>
    <p:extLst>
      <p:ext uri="{BB962C8B-B14F-4D97-AF65-F5344CB8AC3E}">
        <p14:creationId xmlns:p14="http://schemas.microsoft.com/office/powerpoint/2010/main" val="1019992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E217AE0E-30A3-0C41-879C-6290817AE770}" type="slidenum">
              <a:rPr lang="en-US"/>
              <a:pPr>
                <a:defRPr/>
              </a:pPr>
              <a:t>‹#›</a:t>
            </a:fld>
            <a:endParaRPr lang="en-US"/>
          </a:p>
        </p:txBody>
      </p:sp>
    </p:spTree>
    <p:extLst>
      <p:ext uri="{BB962C8B-B14F-4D97-AF65-F5344CB8AC3E}">
        <p14:creationId xmlns:p14="http://schemas.microsoft.com/office/powerpoint/2010/main" val="309270254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DC9AF0-DDA5-3044-B006-D0553FA7FC03}" type="slidenum">
              <a:rPr lang="en-US"/>
              <a:pPr>
                <a:defRPr/>
              </a:pPr>
              <a:t>‹#›</a:t>
            </a:fld>
            <a:endParaRPr lang="en-US"/>
          </a:p>
        </p:txBody>
      </p:sp>
    </p:spTree>
    <p:extLst>
      <p:ext uri="{BB962C8B-B14F-4D97-AF65-F5344CB8AC3E}">
        <p14:creationId xmlns:p14="http://schemas.microsoft.com/office/powerpoint/2010/main" val="22975503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5ECC3F-92D3-BD48-9A5B-A5A42845F197}" type="slidenum">
              <a:rPr lang="en-US"/>
              <a:pPr>
                <a:defRPr/>
              </a:pPr>
              <a:t>‹#›</a:t>
            </a:fld>
            <a:endParaRPr lang="en-US"/>
          </a:p>
        </p:txBody>
      </p:sp>
    </p:spTree>
    <p:extLst>
      <p:ext uri="{BB962C8B-B14F-4D97-AF65-F5344CB8AC3E}">
        <p14:creationId xmlns:p14="http://schemas.microsoft.com/office/powerpoint/2010/main" val="14071076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quarter"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8D41DA-D6A5-674D-9C4B-7B48FF9116A6}" type="slidenum">
              <a:rPr lang="en-US"/>
              <a:pPr>
                <a:defRPr/>
              </a:pPr>
              <a:t>‹#›</a:t>
            </a:fld>
            <a:endParaRPr lang="en-US"/>
          </a:p>
        </p:txBody>
      </p:sp>
    </p:spTree>
    <p:extLst>
      <p:ext uri="{BB962C8B-B14F-4D97-AF65-F5344CB8AC3E}">
        <p14:creationId xmlns:p14="http://schemas.microsoft.com/office/powerpoint/2010/main" val="18143835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quarter"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3708E-B503-824C-B82C-A90DB585F6D5}" type="slidenum">
              <a:rPr lang="en-US"/>
              <a:pPr>
                <a:defRPr/>
              </a:pPr>
              <a:t>‹#›</a:t>
            </a:fld>
            <a:endParaRPr lang="en-US"/>
          </a:p>
        </p:txBody>
      </p:sp>
    </p:spTree>
    <p:extLst>
      <p:ext uri="{BB962C8B-B14F-4D97-AF65-F5344CB8AC3E}">
        <p14:creationId xmlns:p14="http://schemas.microsoft.com/office/powerpoint/2010/main" val="23025271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04156F-C063-584E-9F9D-B52CF959CD8F}" type="slidenum">
              <a:rPr lang="en-US"/>
              <a:pPr>
                <a:defRPr/>
              </a:pPr>
              <a:t>‹#›</a:t>
            </a:fld>
            <a:endParaRPr lang="en-US"/>
          </a:p>
        </p:txBody>
      </p:sp>
    </p:spTree>
    <p:extLst>
      <p:ext uri="{BB962C8B-B14F-4D97-AF65-F5344CB8AC3E}">
        <p14:creationId xmlns:p14="http://schemas.microsoft.com/office/powerpoint/2010/main" val="24467722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F66A05-0077-E841-940D-520719084B7D}" type="slidenum">
              <a:rPr lang="en-US"/>
              <a:pPr>
                <a:defRPr/>
              </a:pPr>
              <a:t>‹#›</a:t>
            </a:fld>
            <a:endParaRPr lang="en-US"/>
          </a:p>
        </p:txBody>
      </p:sp>
    </p:spTree>
    <p:extLst>
      <p:ext uri="{BB962C8B-B14F-4D97-AF65-F5344CB8AC3E}">
        <p14:creationId xmlns:p14="http://schemas.microsoft.com/office/powerpoint/2010/main" val="13443275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81D26E-8CCF-1147-A34F-ADA4D2B22523}" type="slidenum">
              <a:rPr lang="en-US"/>
              <a:pPr>
                <a:defRPr/>
              </a:pPr>
              <a:t>‹#›</a:t>
            </a:fld>
            <a:endParaRPr lang="en-US"/>
          </a:p>
        </p:txBody>
      </p:sp>
    </p:spTree>
    <p:extLst>
      <p:ext uri="{BB962C8B-B14F-4D97-AF65-F5344CB8AC3E}">
        <p14:creationId xmlns:p14="http://schemas.microsoft.com/office/powerpoint/2010/main" val="39144784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617182-EA28-8A4E-871F-61E12408550D}" type="slidenum">
              <a:rPr lang="en-US"/>
              <a:pPr>
                <a:defRPr/>
              </a:pPr>
              <a:t>‹#›</a:t>
            </a:fld>
            <a:endParaRPr lang="en-US"/>
          </a:p>
        </p:txBody>
      </p:sp>
    </p:spTree>
    <p:extLst>
      <p:ext uri="{BB962C8B-B14F-4D97-AF65-F5344CB8AC3E}">
        <p14:creationId xmlns:p14="http://schemas.microsoft.com/office/powerpoint/2010/main" val="23655668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90ADC6-E281-1E42-ADA2-8FC7B3124EAC}" type="slidenum">
              <a:rPr lang="en-US"/>
              <a:pPr>
                <a:defRPr/>
              </a:pPr>
              <a:t>‹#›</a:t>
            </a:fld>
            <a:endParaRPr lang="en-US"/>
          </a:p>
        </p:txBody>
      </p:sp>
    </p:spTree>
    <p:extLst>
      <p:ext uri="{BB962C8B-B14F-4D97-AF65-F5344CB8AC3E}">
        <p14:creationId xmlns:p14="http://schemas.microsoft.com/office/powerpoint/2010/main" val="34765625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C2ADD-A1FD-4F4D-8206-04FA35EEFA57}" type="slidenum">
              <a:rPr lang="en-US"/>
              <a:pPr>
                <a:defRPr/>
              </a:pPr>
              <a:t>‹#›</a:t>
            </a:fld>
            <a:endParaRPr lang="en-US"/>
          </a:p>
        </p:txBody>
      </p:sp>
    </p:spTree>
    <p:extLst>
      <p:ext uri="{BB962C8B-B14F-4D97-AF65-F5344CB8AC3E}">
        <p14:creationId xmlns:p14="http://schemas.microsoft.com/office/powerpoint/2010/main" val="4139400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EC8F94C7-7C44-4446-AD91-DE69DC19161C}" type="slidenum">
              <a:rPr lang="en-US"/>
              <a:pPr>
                <a:defRPr/>
              </a:pPr>
              <a:t>‹#›</a:t>
            </a:fld>
            <a:endParaRPr lang="en-US"/>
          </a:p>
        </p:txBody>
      </p:sp>
    </p:spTree>
    <p:extLst>
      <p:ext uri="{BB962C8B-B14F-4D97-AF65-F5344CB8AC3E}">
        <p14:creationId xmlns:p14="http://schemas.microsoft.com/office/powerpoint/2010/main" val="114227059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8A1B47-E70F-9D47-8DAE-F3B72F4DAB94}" type="slidenum">
              <a:rPr lang="en-US"/>
              <a:pPr>
                <a:defRPr/>
              </a:pPr>
              <a:t>‹#›</a:t>
            </a:fld>
            <a:endParaRPr lang="en-US"/>
          </a:p>
        </p:txBody>
      </p:sp>
    </p:spTree>
    <p:extLst>
      <p:ext uri="{BB962C8B-B14F-4D97-AF65-F5344CB8AC3E}">
        <p14:creationId xmlns:p14="http://schemas.microsoft.com/office/powerpoint/2010/main" val="37196945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C0772-3AAA-114F-9B2F-405A1B96E572}" type="slidenum">
              <a:rPr lang="en-US"/>
              <a:pPr>
                <a:defRPr/>
              </a:pPr>
              <a:t>‹#›</a:t>
            </a:fld>
            <a:endParaRPr lang="en-US"/>
          </a:p>
        </p:txBody>
      </p:sp>
    </p:spTree>
    <p:extLst>
      <p:ext uri="{BB962C8B-B14F-4D97-AF65-F5344CB8AC3E}">
        <p14:creationId xmlns:p14="http://schemas.microsoft.com/office/powerpoint/2010/main" val="35364184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BCCEBF-1961-7D4C-B2C1-F8AAF8BC53F1}" type="slidenum">
              <a:rPr lang="en-US"/>
              <a:pPr>
                <a:defRPr/>
              </a:pPr>
              <a:t>‹#›</a:t>
            </a:fld>
            <a:endParaRPr lang="en-US"/>
          </a:p>
        </p:txBody>
      </p:sp>
    </p:spTree>
    <p:extLst>
      <p:ext uri="{BB962C8B-B14F-4D97-AF65-F5344CB8AC3E}">
        <p14:creationId xmlns:p14="http://schemas.microsoft.com/office/powerpoint/2010/main" val="28693938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C9A036-9437-214F-BDF3-5957E9804750}" type="slidenum">
              <a:rPr lang="en-US"/>
              <a:pPr>
                <a:defRPr/>
              </a:pPr>
              <a:t>‹#›</a:t>
            </a:fld>
            <a:endParaRPr lang="en-US"/>
          </a:p>
        </p:txBody>
      </p:sp>
    </p:spTree>
    <p:extLst>
      <p:ext uri="{BB962C8B-B14F-4D97-AF65-F5344CB8AC3E}">
        <p14:creationId xmlns:p14="http://schemas.microsoft.com/office/powerpoint/2010/main" val="36105967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7087DC-35AE-B442-9399-4B822F0A9272}" type="slidenum">
              <a:rPr lang="en-US"/>
              <a:pPr>
                <a:defRPr/>
              </a:pPr>
              <a:t>‹#›</a:t>
            </a:fld>
            <a:endParaRPr lang="en-US"/>
          </a:p>
        </p:txBody>
      </p:sp>
    </p:spTree>
    <p:extLst>
      <p:ext uri="{BB962C8B-B14F-4D97-AF65-F5344CB8AC3E}">
        <p14:creationId xmlns:p14="http://schemas.microsoft.com/office/powerpoint/2010/main" val="2099590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DA493-7129-B440-8436-1880AC95184C}" type="slidenum">
              <a:rPr lang="en-US"/>
              <a:pPr>
                <a:defRPr/>
              </a:pPr>
              <a:t>‹#›</a:t>
            </a:fld>
            <a:endParaRPr lang="en-US"/>
          </a:p>
        </p:txBody>
      </p:sp>
    </p:spTree>
    <p:extLst>
      <p:ext uri="{BB962C8B-B14F-4D97-AF65-F5344CB8AC3E}">
        <p14:creationId xmlns:p14="http://schemas.microsoft.com/office/powerpoint/2010/main" val="39438885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018B1E-0F70-C944-819D-5546F654387D}" type="slidenum">
              <a:rPr lang="en-US"/>
              <a:pPr>
                <a:defRPr/>
              </a:pPr>
              <a:t>‹#›</a:t>
            </a:fld>
            <a:endParaRPr lang="en-US"/>
          </a:p>
        </p:txBody>
      </p:sp>
    </p:spTree>
    <p:extLst>
      <p:ext uri="{BB962C8B-B14F-4D97-AF65-F5344CB8AC3E}">
        <p14:creationId xmlns:p14="http://schemas.microsoft.com/office/powerpoint/2010/main" val="11107943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3463D4-0C33-C447-ABA0-6B8C7D6DAE8C}" type="slidenum">
              <a:rPr lang="en-US"/>
              <a:pPr>
                <a:defRPr/>
              </a:pPr>
              <a:t>‹#›</a:t>
            </a:fld>
            <a:endParaRPr lang="en-US"/>
          </a:p>
        </p:txBody>
      </p:sp>
    </p:spTree>
    <p:extLst>
      <p:ext uri="{BB962C8B-B14F-4D97-AF65-F5344CB8AC3E}">
        <p14:creationId xmlns:p14="http://schemas.microsoft.com/office/powerpoint/2010/main" val="20821818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A6863-AD75-8D41-8721-71C4A213C3BE}" type="slidenum">
              <a:rPr lang="en-US"/>
              <a:pPr>
                <a:defRPr/>
              </a:pPr>
              <a:t>‹#›</a:t>
            </a:fld>
            <a:endParaRPr lang="en-US"/>
          </a:p>
        </p:txBody>
      </p:sp>
    </p:spTree>
    <p:extLst>
      <p:ext uri="{BB962C8B-B14F-4D97-AF65-F5344CB8AC3E}">
        <p14:creationId xmlns:p14="http://schemas.microsoft.com/office/powerpoint/2010/main" val="13369765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EA8837B-798B-A649-BF8F-26C5F9761940}" type="slidenum">
              <a:rPr lang="en-US"/>
              <a:pPr>
                <a:defRPr/>
              </a:pPr>
              <a:t>‹#›</a:t>
            </a:fld>
            <a:endParaRPr lang="en-US"/>
          </a:p>
        </p:txBody>
      </p:sp>
    </p:spTree>
    <p:extLst>
      <p:ext uri="{BB962C8B-B14F-4D97-AF65-F5344CB8AC3E}">
        <p14:creationId xmlns:p14="http://schemas.microsoft.com/office/powerpoint/2010/main" val="1390342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3E2E7AC8-DE96-5A41-A72C-098293BFDCD9}" type="slidenum">
              <a:rPr lang="en-US"/>
              <a:pPr>
                <a:defRPr/>
              </a:pPr>
              <a:t>‹#›</a:t>
            </a:fld>
            <a:endParaRPr lang="en-US"/>
          </a:p>
        </p:txBody>
      </p:sp>
    </p:spTree>
    <p:extLst>
      <p:ext uri="{BB962C8B-B14F-4D97-AF65-F5344CB8AC3E}">
        <p14:creationId xmlns:p14="http://schemas.microsoft.com/office/powerpoint/2010/main" val="241935124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2F75252-EB6F-8A47-BCEC-42AB7B233A72}" type="slidenum">
              <a:rPr lang="en-US"/>
              <a:pPr>
                <a:defRPr/>
              </a:pPr>
              <a:t>‹#›</a:t>
            </a:fld>
            <a:endParaRPr lang="en-US"/>
          </a:p>
        </p:txBody>
      </p:sp>
    </p:spTree>
    <p:extLst>
      <p:ext uri="{BB962C8B-B14F-4D97-AF65-F5344CB8AC3E}">
        <p14:creationId xmlns:p14="http://schemas.microsoft.com/office/powerpoint/2010/main" val="34301703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E2712FA-5889-5B4E-BDD9-56C4B3B788E3}" type="slidenum">
              <a:rPr lang="en-US"/>
              <a:pPr>
                <a:defRPr/>
              </a:pPr>
              <a:t>‹#›</a:t>
            </a:fld>
            <a:endParaRPr lang="en-US"/>
          </a:p>
        </p:txBody>
      </p:sp>
    </p:spTree>
    <p:extLst>
      <p:ext uri="{BB962C8B-B14F-4D97-AF65-F5344CB8AC3E}">
        <p14:creationId xmlns:p14="http://schemas.microsoft.com/office/powerpoint/2010/main" val="22672225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B0E6EB6-A823-2946-A932-6FA264106CAC}" type="slidenum">
              <a:rPr lang="en-US"/>
              <a:pPr>
                <a:defRPr/>
              </a:pPr>
              <a:t>‹#›</a:t>
            </a:fld>
            <a:endParaRPr lang="en-US"/>
          </a:p>
        </p:txBody>
      </p:sp>
    </p:spTree>
    <p:extLst>
      <p:ext uri="{BB962C8B-B14F-4D97-AF65-F5344CB8AC3E}">
        <p14:creationId xmlns:p14="http://schemas.microsoft.com/office/powerpoint/2010/main" val="36539712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58C47ED-0201-4D4F-80AA-1D502A0747E8}" type="slidenum">
              <a:rPr lang="en-US"/>
              <a:pPr>
                <a:defRPr/>
              </a:pPr>
              <a:t>‹#›</a:t>
            </a:fld>
            <a:endParaRPr lang="en-US"/>
          </a:p>
        </p:txBody>
      </p:sp>
    </p:spTree>
    <p:extLst>
      <p:ext uri="{BB962C8B-B14F-4D97-AF65-F5344CB8AC3E}">
        <p14:creationId xmlns:p14="http://schemas.microsoft.com/office/powerpoint/2010/main" val="409745421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FAE60F1-7DBE-7C48-A38B-8E860848138C}" type="slidenum">
              <a:rPr lang="en-US"/>
              <a:pPr>
                <a:defRPr/>
              </a:pPr>
              <a:t>‹#›</a:t>
            </a:fld>
            <a:endParaRPr lang="en-US"/>
          </a:p>
        </p:txBody>
      </p:sp>
    </p:spTree>
    <p:extLst>
      <p:ext uri="{BB962C8B-B14F-4D97-AF65-F5344CB8AC3E}">
        <p14:creationId xmlns:p14="http://schemas.microsoft.com/office/powerpoint/2010/main" val="33027432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A9DD543-4839-CD48-B743-1548B245D480}" type="slidenum">
              <a:rPr lang="en-US"/>
              <a:pPr>
                <a:defRPr/>
              </a:pPr>
              <a:t>‹#›</a:t>
            </a:fld>
            <a:endParaRPr lang="en-US"/>
          </a:p>
        </p:txBody>
      </p:sp>
    </p:spTree>
    <p:extLst>
      <p:ext uri="{BB962C8B-B14F-4D97-AF65-F5344CB8AC3E}">
        <p14:creationId xmlns:p14="http://schemas.microsoft.com/office/powerpoint/2010/main" val="33004932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1680AA-95D8-AD47-B4B2-DF46A903052B}" type="slidenum">
              <a:rPr lang="en-US"/>
              <a:pPr>
                <a:defRPr/>
              </a:pPr>
              <a:t>‹#›</a:t>
            </a:fld>
            <a:endParaRPr lang="en-US"/>
          </a:p>
        </p:txBody>
      </p:sp>
    </p:spTree>
    <p:extLst>
      <p:ext uri="{BB962C8B-B14F-4D97-AF65-F5344CB8AC3E}">
        <p14:creationId xmlns:p14="http://schemas.microsoft.com/office/powerpoint/2010/main" val="32504159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720B2FE-3FDD-9149-95A8-19A1671C8B32}" type="slidenum">
              <a:rPr lang="en-US"/>
              <a:pPr>
                <a:defRPr/>
              </a:pPr>
              <a:t>‹#›</a:t>
            </a:fld>
            <a:endParaRPr lang="en-US"/>
          </a:p>
        </p:txBody>
      </p:sp>
    </p:spTree>
    <p:extLst>
      <p:ext uri="{BB962C8B-B14F-4D97-AF65-F5344CB8AC3E}">
        <p14:creationId xmlns:p14="http://schemas.microsoft.com/office/powerpoint/2010/main" val="7298971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6792602-9D93-FD41-9E82-3184AC560CA0}" type="slidenum">
              <a:rPr lang="en-US"/>
              <a:pPr>
                <a:defRPr/>
              </a:pPr>
              <a:t>‹#›</a:t>
            </a:fld>
            <a:endParaRPr lang="en-US"/>
          </a:p>
        </p:txBody>
      </p:sp>
    </p:spTree>
    <p:extLst>
      <p:ext uri="{BB962C8B-B14F-4D97-AF65-F5344CB8AC3E}">
        <p14:creationId xmlns:p14="http://schemas.microsoft.com/office/powerpoint/2010/main" val="1251342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F342EA0-37A4-EF49-B414-FB260F4BEB03}" type="slidenum">
              <a:rPr lang="en-US"/>
              <a:pPr>
                <a:defRPr/>
              </a:pPr>
              <a:t>‹#›</a:t>
            </a:fld>
            <a:endParaRPr lang="en-US"/>
          </a:p>
        </p:txBody>
      </p:sp>
    </p:spTree>
    <p:extLst>
      <p:ext uri="{BB962C8B-B14F-4D97-AF65-F5344CB8AC3E}">
        <p14:creationId xmlns:p14="http://schemas.microsoft.com/office/powerpoint/2010/main" val="136643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E74100-9DD3-8C45-BD8E-46921293D74B}" type="slidenum">
              <a:rPr lang="en-US"/>
              <a:pPr>
                <a:defRPr/>
              </a:pPr>
              <a:t>‹#›</a:t>
            </a:fld>
            <a:endParaRPr lang="en-US"/>
          </a:p>
        </p:txBody>
      </p:sp>
    </p:spTree>
    <p:extLst>
      <p:ext uri="{BB962C8B-B14F-4D97-AF65-F5344CB8AC3E}">
        <p14:creationId xmlns:p14="http://schemas.microsoft.com/office/powerpoint/2010/main" val="160326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9871FCC2-7704-E144-969B-30FB3DDEA2DE}" type="slidenum">
              <a:rPr lang="en-US"/>
              <a:pPr>
                <a:defRPr/>
              </a:pPr>
              <a:t>‹#›</a:t>
            </a:fld>
            <a:endParaRPr lang="en-US"/>
          </a:p>
        </p:txBody>
      </p:sp>
    </p:spTree>
    <p:extLst>
      <p:ext uri="{BB962C8B-B14F-4D97-AF65-F5344CB8AC3E}">
        <p14:creationId xmlns:p14="http://schemas.microsoft.com/office/powerpoint/2010/main" val="1688191085"/>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D0EAC0-1E81-124B-9650-3A1B1F67C821}" type="slidenum">
              <a:rPr lang="en-US"/>
              <a:pPr>
                <a:defRPr/>
              </a:pPr>
              <a:t>‹#›</a:t>
            </a:fld>
            <a:endParaRPr lang="en-US"/>
          </a:p>
        </p:txBody>
      </p:sp>
    </p:spTree>
    <p:extLst>
      <p:ext uri="{BB962C8B-B14F-4D97-AF65-F5344CB8AC3E}">
        <p14:creationId xmlns:p14="http://schemas.microsoft.com/office/powerpoint/2010/main" val="31183530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37207C-9B71-9C48-A066-B46641555B67}" type="slidenum">
              <a:rPr lang="en-US"/>
              <a:pPr>
                <a:defRPr/>
              </a:pPr>
              <a:t>‹#›</a:t>
            </a:fld>
            <a:endParaRPr lang="en-US"/>
          </a:p>
        </p:txBody>
      </p:sp>
    </p:spTree>
    <p:extLst>
      <p:ext uri="{BB962C8B-B14F-4D97-AF65-F5344CB8AC3E}">
        <p14:creationId xmlns:p14="http://schemas.microsoft.com/office/powerpoint/2010/main" val="20307154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F7A12D-3B22-E64F-83FF-B6AF8C5E4148}" type="slidenum">
              <a:rPr lang="en-US"/>
              <a:pPr>
                <a:defRPr/>
              </a:pPr>
              <a:t>‹#›</a:t>
            </a:fld>
            <a:endParaRPr lang="en-US"/>
          </a:p>
        </p:txBody>
      </p:sp>
    </p:spTree>
    <p:extLst>
      <p:ext uri="{BB962C8B-B14F-4D97-AF65-F5344CB8AC3E}">
        <p14:creationId xmlns:p14="http://schemas.microsoft.com/office/powerpoint/2010/main" val="33507551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84CB4A-C9D4-ED4A-93CF-56ABDBFCDC34}" type="slidenum">
              <a:rPr lang="en-US"/>
              <a:pPr>
                <a:defRPr/>
              </a:pPr>
              <a:t>‹#›</a:t>
            </a:fld>
            <a:endParaRPr lang="en-US"/>
          </a:p>
        </p:txBody>
      </p:sp>
    </p:spTree>
    <p:extLst>
      <p:ext uri="{BB962C8B-B14F-4D97-AF65-F5344CB8AC3E}">
        <p14:creationId xmlns:p14="http://schemas.microsoft.com/office/powerpoint/2010/main" val="10620338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F58D52-2577-E04D-934E-2ABB203585E0}" type="slidenum">
              <a:rPr lang="en-US"/>
              <a:pPr>
                <a:defRPr/>
              </a:pPr>
              <a:t>‹#›</a:t>
            </a:fld>
            <a:endParaRPr lang="en-US"/>
          </a:p>
        </p:txBody>
      </p:sp>
    </p:spTree>
    <p:extLst>
      <p:ext uri="{BB962C8B-B14F-4D97-AF65-F5344CB8AC3E}">
        <p14:creationId xmlns:p14="http://schemas.microsoft.com/office/powerpoint/2010/main" val="5315418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62B383-78B1-DD42-85E1-FC19DFEFBB5D}" type="slidenum">
              <a:rPr lang="en-US"/>
              <a:pPr>
                <a:defRPr/>
              </a:pPr>
              <a:t>‹#›</a:t>
            </a:fld>
            <a:endParaRPr lang="en-US"/>
          </a:p>
        </p:txBody>
      </p:sp>
    </p:spTree>
    <p:extLst>
      <p:ext uri="{BB962C8B-B14F-4D97-AF65-F5344CB8AC3E}">
        <p14:creationId xmlns:p14="http://schemas.microsoft.com/office/powerpoint/2010/main" val="37855700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1EA36C-0536-B448-9BD9-6B53330A740F}" type="slidenum">
              <a:rPr lang="en-US"/>
              <a:pPr>
                <a:defRPr/>
              </a:pPr>
              <a:t>‹#›</a:t>
            </a:fld>
            <a:endParaRPr lang="en-US"/>
          </a:p>
        </p:txBody>
      </p:sp>
    </p:spTree>
    <p:extLst>
      <p:ext uri="{BB962C8B-B14F-4D97-AF65-F5344CB8AC3E}">
        <p14:creationId xmlns:p14="http://schemas.microsoft.com/office/powerpoint/2010/main" val="36528842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D38884-82F4-5D45-AB5C-2725CDC44996}" type="slidenum">
              <a:rPr lang="en-US"/>
              <a:pPr>
                <a:defRPr/>
              </a:pPr>
              <a:t>‹#›</a:t>
            </a:fld>
            <a:endParaRPr lang="en-US"/>
          </a:p>
        </p:txBody>
      </p:sp>
    </p:spTree>
    <p:extLst>
      <p:ext uri="{BB962C8B-B14F-4D97-AF65-F5344CB8AC3E}">
        <p14:creationId xmlns:p14="http://schemas.microsoft.com/office/powerpoint/2010/main" val="1624657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48859D-35B1-2B46-A646-24CDC63B4620}" type="slidenum">
              <a:rPr lang="en-US"/>
              <a:pPr>
                <a:defRPr/>
              </a:pPr>
              <a:t>‹#›</a:t>
            </a:fld>
            <a:endParaRPr lang="en-US"/>
          </a:p>
        </p:txBody>
      </p:sp>
    </p:spTree>
    <p:extLst>
      <p:ext uri="{BB962C8B-B14F-4D97-AF65-F5344CB8AC3E}">
        <p14:creationId xmlns:p14="http://schemas.microsoft.com/office/powerpoint/2010/main" val="34505963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19A317-0C1F-5147-ADEE-0506B48D0451}" type="slidenum">
              <a:rPr lang="en-US"/>
              <a:pPr>
                <a:defRPr/>
              </a:pPr>
              <a:t>‹#›</a:t>
            </a:fld>
            <a:endParaRPr lang="en-US"/>
          </a:p>
        </p:txBody>
      </p:sp>
    </p:spTree>
    <p:extLst>
      <p:ext uri="{BB962C8B-B14F-4D97-AF65-F5344CB8AC3E}">
        <p14:creationId xmlns:p14="http://schemas.microsoft.com/office/powerpoint/2010/main" val="2767431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8BDBF9ED-9D81-B24F-BD0A-76DA35FDFC8F}" type="slidenum">
              <a:rPr lang="en-US"/>
              <a:pPr>
                <a:defRPr/>
              </a:pPr>
              <a:t>‹#›</a:t>
            </a:fld>
            <a:endParaRPr lang="en-US"/>
          </a:p>
        </p:txBody>
      </p:sp>
    </p:spTree>
    <p:extLst>
      <p:ext uri="{BB962C8B-B14F-4D97-AF65-F5344CB8AC3E}">
        <p14:creationId xmlns:p14="http://schemas.microsoft.com/office/powerpoint/2010/main" val="183672778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584C42-4B6B-E14D-AD6C-20456E0F8950}" type="slidenum">
              <a:rPr lang="en-US"/>
              <a:pPr>
                <a:defRPr/>
              </a:pPr>
              <a:t>‹#›</a:t>
            </a:fld>
            <a:endParaRPr lang="en-US"/>
          </a:p>
        </p:txBody>
      </p:sp>
    </p:spTree>
    <p:extLst>
      <p:ext uri="{BB962C8B-B14F-4D97-AF65-F5344CB8AC3E}">
        <p14:creationId xmlns:p14="http://schemas.microsoft.com/office/powerpoint/2010/main" val="33538695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E86DD71A-72C7-8949-911B-C3DC39DB8853}" type="slidenum">
              <a:rPr lang="en-US"/>
              <a:pPr>
                <a:defRPr/>
              </a:pPr>
              <a:t>‹#›</a:t>
            </a:fld>
            <a:endParaRPr lang="en-US"/>
          </a:p>
        </p:txBody>
      </p:sp>
    </p:spTree>
    <p:extLst>
      <p:ext uri="{BB962C8B-B14F-4D97-AF65-F5344CB8AC3E}">
        <p14:creationId xmlns:p14="http://schemas.microsoft.com/office/powerpoint/2010/main" val="984500438"/>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9BD58F-F8D1-451E-915F-C2CFBBDBDF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033234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6FEFFA-4BDE-4EF2-B864-E6740125EB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846503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EA7457-7508-4AD9-93F8-8A6C1C0FBB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0912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C826B8-A5A6-4BAC-A5A9-49901B2C63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83641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71FCA9-A0D6-4DB6-898B-801A46FCA2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8912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174019C-2330-44F1-A229-CA0CA1FC39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58743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D1CB582-6E14-4C60-9A56-4587CE25C4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42280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9ABCBA-C0FC-4747-937F-23A463D0B7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1215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EF44390-0076-9B4C-9E62-E54DE5DF94BE}" type="slidenum">
              <a:rPr lang="en-US"/>
              <a:pPr>
                <a:defRPr/>
              </a:pPr>
              <a:t>‹#›</a:t>
            </a:fld>
            <a:endParaRPr lang="en-US"/>
          </a:p>
        </p:txBody>
      </p:sp>
    </p:spTree>
    <p:extLst>
      <p:ext uri="{BB962C8B-B14F-4D97-AF65-F5344CB8AC3E}">
        <p14:creationId xmlns:p14="http://schemas.microsoft.com/office/powerpoint/2010/main" val="4753328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BAD979-9EE1-4D21-BD9E-FEFA686BC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4408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D5726B-6014-48BA-A48C-CA65ECA7BA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95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5CE5D3-29C8-4C84-8589-984E84FD4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53132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98091778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6222124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3417772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4033378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6568825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5096393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859165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C6B601E-D357-B847-AA27-B105C1E0CA44}" type="slidenum">
              <a:rPr lang="en-US"/>
              <a:pPr>
                <a:defRPr/>
              </a:pPr>
              <a:t>‹#›</a:t>
            </a:fld>
            <a:endParaRPr lang="en-US"/>
          </a:p>
        </p:txBody>
      </p:sp>
    </p:spTree>
    <p:extLst>
      <p:ext uri="{BB962C8B-B14F-4D97-AF65-F5344CB8AC3E}">
        <p14:creationId xmlns:p14="http://schemas.microsoft.com/office/powerpoint/2010/main" val="400981056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9870913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9253069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4244406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97319763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35428791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5501741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25952855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34427077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23664747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2790014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556CC7D-69DF-EF42-A2FD-400EA707881F}" type="slidenum">
              <a:rPr lang="en-US"/>
              <a:pPr>
                <a:defRPr/>
              </a:pPr>
              <a:t>‹#›</a:t>
            </a:fld>
            <a:endParaRPr lang="en-US"/>
          </a:p>
        </p:txBody>
      </p:sp>
    </p:spTree>
    <p:extLst>
      <p:ext uri="{BB962C8B-B14F-4D97-AF65-F5344CB8AC3E}">
        <p14:creationId xmlns:p14="http://schemas.microsoft.com/office/powerpoint/2010/main" val="267998364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34654188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129981125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243230589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36107603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2671963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AB94D4-1E26-9945-B2EC-9E7D5305C2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11433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B56769-3A51-444B-88EE-0FE8574799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79680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2C8C94-1F94-024F-81FF-BA1245038F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42062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2E2B3B-6DE0-3D4B-B660-D61B679288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08156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CBEF8EF-227C-2F41-A0E5-F730EF8A15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5819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468CA00-6BC5-EF48-BB17-EF2EF96F97C1}" type="slidenum">
              <a:rPr lang="en-US"/>
              <a:pPr>
                <a:defRPr/>
              </a:pPr>
              <a:t>‹#›</a:t>
            </a:fld>
            <a:endParaRPr lang="en-US"/>
          </a:p>
        </p:txBody>
      </p:sp>
    </p:spTree>
    <p:extLst>
      <p:ext uri="{BB962C8B-B14F-4D97-AF65-F5344CB8AC3E}">
        <p14:creationId xmlns:p14="http://schemas.microsoft.com/office/powerpoint/2010/main" val="21059829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58F6A1F-E9B0-F543-A0EC-C6F0B204CA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51043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49B17C-16A9-1D44-A356-0092BBB0A2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9328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24E0C6C-9845-A146-B29F-E0B3F40F38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40588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72AFCB-54AD-704E-9605-660AF9498B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92174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6B52A3-2480-524E-AD91-815659DD2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838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736F3F-99F0-1547-A9C9-97B5684104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41204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05892DB8-1914-4643-8EEA-DD335285B5F5}"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611692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2BD27B-62AB-9448-90CE-46E13514F2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46859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D6E85C-FF17-9D4B-8D5F-B13530089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87422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78FC7D-62E3-3148-8CB6-08A36D52BF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2665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D8612477-4B0F-3848-AE7B-DE683CDBCEA3}" type="slidenum">
              <a:rPr lang="en-US"/>
              <a:pPr>
                <a:defRPr/>
              </a:pPr>
              <a:t>‹#›</a:t>
            </a:fld>
            <a:endParaRPr lang="en-US"/>
          </a:p>
        </p:txBody>
      </p:sp>
    </p:spTree>
    <p:extLst>
      <p:ext uri="{BB962C8B-B14F-4D97-AF65-F5344CB8AC3E}">
        <p14:creationId xmlns:p14="http://schemas.microsoft.com/office/powerpoint/2010/main" val="22463370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D61429-379C-F84F-B1B3-B8DED0E5C2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923051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C7FC3-8AFD-3147-BBDF-C35D2C615F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8409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24F62C-3FC7-214E-A47F-02760675B2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301007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E80B59-4A05-0A4B-9A78-F38FA7B731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89953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B8D8D6-A1D4-BD4E-BC95-113322D71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02288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1911B-A9F4-A04C-A843-DAFAE66FD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18938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2B03C-7224-3D4E-8D7D-AFE2DCA547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75360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44512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61163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257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DF5BBDA-90E8-334A-AC09-287F14B12865}" type="slidenum">
              <a:rPr lang="en-US"/>
              <a:pPr>
                <a:defRPr/>
              </a:pPr>
              <a:t>‹#›</a:t>
            </a:fld>
            <a:endParaRPr lang="en-US"/>
          </a:p>
        </p:txBody>
      </p:sp>
    </p:spTree>
    <p:extLst>
      <p:ext uri="{BB962C8B-B14F-4D97-AF65-F5344CB8AC3E}">
        <p14:creationId xmlns:p14="http://schemas.microsoft.com/office/powerpoint/2010/main" val="30999506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07790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55229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35536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124251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553023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2213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2147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806671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3A6E9D2-4057-0D4B-941B-C59A090FA4B9}" type="slidenum">
              <a:rPr lang="en-US"/>
              <a:pPr/>
              <a:t>‹#›</a:t>
            </a:fld>
            <a:endParaRPr lang="en-US"/>
          </a:p>
        </p:txBody>
      </p:sp>
    </p:spTree>
    <p:extLst>
      <p:ext uri="{BB962C8B-B14F-4D97-AF65-F5344CB8AC3E}">
        <p14:creationId xmlns:p14="http://schemas.microsoft.com/office/powerpoint/2010/main" val="2317893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2D2BA5-5B91-634C-B518-75FE93FF2230}" type="slidenum">
              <a:rPr lang="en-US"/>
              <a:pPr/>
              <a:t>‹#›</a:t>
            </a:fld>
            <a:endParaRPr lang="en-US"/>
          </a:p>
        </p:txBody>
      </p:sp>
    </p:spTree>
    <p:extLst>
      <p:ext uri="{BB962C8B-B14F-4D97-AF65-F5344CB8AC3E}">
        <p14:creationId xmlns:p14="http://schemas.microsoft.com/office/powerpoint/2010/main" val="8870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DFC04CB-15A1-3A41-9EE8-8AA87F5F75C4}" type="slidenum">
              <a:rPr lang="en-US"/>
              <a:pPr>
                <a:defRPr/>
              </a:pPr>
              <a:t>‹#›</a:t>
            </a:fld>
            <a:endParaRPr lang="en-US"/>
          </a:p>
        </p:txBody>
      </p:sp>
    </p:spTree>
    <p:extLst>
      <p:ext uri="{BB962C8B-B14F-4D97-AF65-F5344CB8AC3E}">
        <p14:creationId xmlns:p14="http://schemas.microsoft.com/office/powerpoint/2010/main" val="308596521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4C0195-A181-914D-BBAF-B21091E65DCB}" type="slidenum">
              <a:rPr lang="en-US"/>
              <a:pPr/>
              <a:t>‹#›</a:t>
            </a:fld>
            <a:endParaRPr lang="en-US"/>
          </a:p>
        </p:txBody>
      </p:sp>
    </p:spTree>
    <p:extLst>
      <p:ext uri="{BB962C8B-B14F-4D97-AF65-F5344CB8AC3E}">
        <p14:creationId xmlns:p14="http://schemas.microsoft.com/office/powerpoint/2010/main" val="32088570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9BE8FA8-1758-4D4F-A86E-42E6FF743479}" type="slidenum">
              <a:rPr lang="en-US"/>
              <a:pPr/>
              <a:t>‹#›</a:t>
            </a:fld>
            <a:endParaRPr lang="en-US"/>
          </a:p>
        </p:txBody>
      </p:sp>
    </p:spTree>
    <p:extLst>
      <p:ext uri="{BB962C8B-B14F-4D97-AF65-F5344CB8AC3E}">
        <p14:creationId xmlns:p14="http://schemas.microsoft.com/office/powerpoint/2010/main" val="26705817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32EA2FC1-B2AE-D042-A1FA-6EF9D624E879}" type="slidenum">
              <a:rPr lang="en-US"/>
              <a:pPr/>
              <a:t>‹#›</a:t>
            </a:fld>
            <a:endParaRPr lang="en-US"/>
          </a:p>
        </p:txBody>
      </p:sp>
    </p:spTree>
    <p:extLst>
      <p:ext uri="{BB962C8B-B14F-4D97-AF65-F5344CB8AC3E}">
        <p14:creationId xmlns:p14="http://schemas.microsoft.com/office/powerpoint/2010/main" val="54307640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86CF7527-4986-F94D-A36B-F0E3373AB281}" type="slidenum">
              <a:rPr lang="en-US"/>
              <a:pPr/>
              <a:t>‹#›</a:t>
            </a:fld>
            <a:endParaRPr lang="en-US"/>
          </a:p>
        </p:txBody>
      </p:sp>
    </p:spTree>
    <p:extLst>
      <p:ext uri="{BB962C8B-B14F-4D97-AF65-F5344CB8AC3E}">
        <p14:creationId xmlns:p14="http://schemas.microsoft.com/office/powerpoint/2010/main" val="23111537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43BE9268-D072-6949-A521-72BEDAC60D36}" type="slidenum">
              <a:rPr lang="en-US"/>
              <a:pPr/>
              <a:t>‹#›</a:t>
            </a:fld>
            <a:endParaRPr lang="en-US"/>
          </a:p>
        </p:txBody>
      </p:sp>
    </p:spTree>
    <p:extLst>
      <p:ext uri="{BB962C8B-B14F-4D97-AF65-F5344CB8AC3E}">
        <p14:creationId xmlns:p14="http://schemas.microsoft.com/office/powerpoint/2010/main" val="7271502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95BF39A-9E59-7545-8258-A254CE9F3C61}" type="slidenum">
              <a:rPr lang="en-US"/>
              <a:pPr/>
              <a:t>‹#›</a:t>
            </a:fld>
            <a:endParaRPr lang="en-US"/>
          </a:p>
        </p:txBody>
      </p:sp>
    </p:spTree>
    <p:extLst>
      <p:ext uri="{BB962C8B-B14F-4D97-AF65-F5344CB8AC3E}">
        <p14:creationId xmlns:p14="http://schemas.microsoft.com/office/powerpoint/2010/main" val="136637257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844ED1-B85A-8541-B8E3-5C75875F34FC}" type="slidenum">
              <a:rPr lang="en-US"/>
              <a:pPr/>
              <a:t>‹#›</a:t>
            </a:fld>
            <a:endParaRPr lang="en-US"/>
          </a:p>
        </p:txBody>
      </p:sp>
    </p:spTree>
    <p:extLst>
      <p:ext uri="{BB962C8B-B14F-4D97-AF65-F5344CB8AC3E}">
        <p14:creationId xmlns:p14="http://schemas.microsoft.com/office/powerpoint/2010/main" val="8581114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A67CAAE-E6DC-6F41-A7B1-4CF0A0309D7B}" type="slidenum">
              <a:rPr lang="en-US"/>
              <a:pPr/>
              <a:t>‹#›</a:t>
            </a:fld>
            <a:endParaRPr lang="en-US"/>
          </a:p>
        </p:txBody>
      </p:sp>
    </p:spTree>
    <p:extLst>
      <p:ext uri="{BB962C8B-B14F-4D97-AF65-F5344CB8AC3E}">
        <p14:creationId xmlns:p14="http://schemas.microsoft.com/office/powerpoint/2010/main" val="2752500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8FFC74-C508-0941-AA10-752B4A7F4371}" type="slidenum">
              <a:rPr lang="en-US"/>
              <a:pPr/>
              <a:t>‹#›</a:t>
            </a:fld>
            <a:endParaRPr lang="en-US"/>
          </a:p>
        </p:txBody>
      </p:sp>
    </p:spTree>
    <p:extLst>
      <p:ext uri="{BB962C8B-B14F-4D97-AF65-F5344CB8AC3E}">
        <p14:creationId xmlns:p14="http://schemas.microsoft.com/office/powerpoint/2010/main" val="49214570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C23BC27-DE7A-4B41-AF4A-BE62DEF2AFD4}" type="slidenum">
              <a:rPr lang="en-US"/>
              <a:pPr/>
              <a:t>‹#›</a:t>
            </a:fld>
            <a:endParaRPr lang="en-US"/>
          </a:p>
        </p:txBody>
      </p:sp>
    </p:spTree>
    <p:extLst>
      <p:ext uri="{BB962C8B-B14F-4D97-AF65-F5344CB8AC3E}">
        <p14:creationId xmlns:p14="http://schemas.microsoft.com/office/powerpoint/2010/main" val="296348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C6554C-A956-BD44-B2FD-CA5771BF1FCC}" type="slidenum">
              <a:rPr lang="en-US"/>
              <a:pPr>
                <a:defRPr/>
              </a:pPr>
              <a:t>‹#›</a:t>
            </a:fld>
            <a:endParaRPr lang="en-US"/>
          </a:p>
        </p:txBody>
      </p:sp>
    </p:spTree>
    <p:extLst>
      <p:ext uri="{BB962C8B-B14F-4D97-AF65-F5344CB8AC3E}">
        <p14:creationId xmlns:p14="http://schemas.microsoft.com/office/powerpoint/2010/main" val="1347658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3A7013B-CF83-7447-AF4D-78EAF9258218}" type="slidenum">
              <a:rPr lang="en-US"/>
              <a:pPr>
                <a:defRPr/>
              </a:pPr>
              <a:t>‹#›</a:t>
            </a:fld>
            <a:endParaRPr lang="en-US"/>
          </a:p>
        </p:txBody>
      </p:sp>
    </p:spTree>
    <p:extLst>
      <p:ext uri="{BB962C8B-B14F-4D97-AF65-F5344CB8AC3E}">
        <p14:creationId xmlns:p14="http://schemas.microsoft.com/office/powerpoint/2010/main" val="282841651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44EE353-C04D-3C4F-9B75-902BD7C017AC}" type="slidenum">
              <a:rPr lang="en-US"/>
              <a:pPr/>
              <a:t>‹#›</a:t>
            </a:fld>
            <a:endParaRPr lang="en-US"/>
          </a:p>
        </p:txBody>
      </p:sp>
    </p:spTree>
    <p:extLst>
      <p:ext uri="{BB962C8B-B14F-4D97-AF65-F5344CB8AC3E}">
        <p14:creationId xmlns:p14="http://schemas.microsoft.com/office/powerpoint/2010/main" val="382562320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D3EC47-10F0-594C-82A2-4EBE6DB49681}" type="slidenum">
              <a:rPr lang="en-US"/>
              <a:pPr/>
              <a:t>‹#›</a:t>
            </a:fld>
            <a:endParaRPr lang="en-US"/>
          </a:p>
        </p:txBody>
      </p:sp>
    </p:spTree>
    <p:extLst>
      <p:ext uri="{BB962C8B-B14F-4D97-AF65-F5344CB8AC3E}">
        <p14:creationId xmlns:p14="http://schemas.microsoft.com/office/powerpoint/2010/main" val="24108576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1F24264-E019-4042-B81C-51C91E1A9753}" type="slidenum">
              <a:rPr lang="en-US"/>
              <a:pPr/>
              <a:t>‹#›</a:t>
            </a:fld>
            <a:endParaRPr lang="en-US"/>
          </a:p>
        </p:txBody>
      </p:sp>
    </p:spTree>
    <p:extLst>
      <p:ext uri="{BB962C8B-B14F-4D97-AF65-F5344CB8AC3E}">
        <p14:creationId xmlns:p14="http://schemas.microsoft.com/office/powerpoint/2010/main" val="131057690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9A2FC87F-F327-004C-BF44-7FEC1F20D543}" type="slidenum">
              <a:rPr lang="en-US"/>
              <a:pPr/>
              <a:t>‹#›</a:t>
            </a:fld>
            <a:endParaRPr lang="en-US"/>
          </a:p>
        </p:txBody>
      </p:sp>
    </p:spTree>
    <p:extLst>
      <p:ext uri="{BB962C8B-B14F-4D97-AF65-F5344CB8AC3E}">
        <p14:creationId xmlns:p14="http://schemas.microsoft.com/office/powerpoint/2010/main" val="100361934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F5E87FB-8131-DB4D-A432-874BF1BB10EF}" type="slidenum">
              <a:rPr lang="en-US"/>
              <a:pPr/>
              <a:t>‹#›</a:t>
            </a:fld>
            <a:endParaRPr lang="en-US"/>
          </a:p>
        </p:txBody>
      </p:sp>
    </p:spTree>
    <p:extLst>
      <p:ext uri="{BB962C8B-B14F-4D97-AF65-F5344CB8AC3E}">
        <p14:creationId xmlns:p14="http://schemas.microsoft.com/office/powerpoint/2010/main" val="183176175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D318A5C7-A116-8241-8F80-E838D840BB70}" type="slidenum">
              <a:rPr lang="en-US"/>
              <a:pPr/>
              <a:t>‹#›</a:t>
            </a:fld>
            <a:endParaRPr lang="en-US"/>
          </a:p>
        </p:txBody>
      </p:sp>
    </p:spTree>
    <p:extLst>
      <p:ext uri="{BB962C8B-B14F-4D97-AF65-F5344CB8AC3E}">
        <p14:creationId xmlns:p14="http://schemas.microsoft.com/office/powerpoint/2010/main" val="14133881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323F9E3-9377-1C45-985F-9E04A5608E01}" type="slidenum">
              <a:rPr lang="en-US"/>
              <a:pPr/>
              <a:t>‹#›</a:t>
            </a:fld>
            <a:endParaRPr lang="en-US"/>
          </a:p>
        </p:txBody>
      </p:sp>
    </p:spTree>
    <p:extLst>
      <p:ext uri="{BB962C8B-B14F-4D97-AF65-F5344CB8AC3E}">
        <p14:creationId xmlns:p14="http://schemas.microsoft.com/office/powerpoint/2010/main" val="35854980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0771B9A-D89D-6A4B-AC3F-A7A09D26AEA9}" type="slidenum">
              <a:rPr lang="en-US"/>
              <a:pPr/>
              <a:t>‹#›</a:t>
            </a:fld>
            <a:endParaRPr lang="en-US"/>
          </a:p>
        </p:txBody>
      </p:sp>
    </p:spTree>
    <p:extLst>
      <p:ext uri="{BB962C8B-B14F-4D97-AF65-F5344CB8AC3E}">
        <p14:creationId xmlns:p14="http://schemas.microsoft.com/office/powerpoint/2010/main" val="282676627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1BF8CFF-C400-7B44-AD97-9FCDB0F91983}" type="slidenum">
              <a:rPr lang="en-US"/>
              <a:pPr/>
              <a:t>‹#›</a:t>
            </a:fld>
            <a:endParaRPr lang="en-US"/>
          </a:p>
        </p:txBody>
      </p:sp>
    </p:spTree>
    <p:extLst>
      <p:ext uri="{BB962C8B-B14F-4D97-AF65-F5344CB8AC3E}">
        <p14:creationId xmlns:p14="http://schemas.microsoft.com/office/powerpoint/2010/main" val="35202230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011D048-FDFA-CA49-A9F7-45D62A8A7B1F}" type="slidenum">
              <a:rPr lang="en-US"/>
              <a:pPr/>
              <a:t>‹#›</a:t>
            </a:fld>
            <a:endParaRPr lang="en-US"/>
          </a:p>
        </p:txBody>
      </p:sp>
    </p:spTree>
    <p:extLst>
      <p:ext uri="{BB962C8B-B14F-4D97-AF65-F5344CB8AC3E}">
        <p14:creationId xmlns:p14="http://schemas.microsoft.com/office/powerpoint/2010/main" val="1014397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30CE6E5-7A3B-2042-AD75-2F16BAB2FD50}" type="slidenum">
              <a:rPr lang="en-US"/>
              <a:pPr>
                <a:defRPr/>
              </a:pPr>
              <a:t>‹#›</a:t>
            </a:fld>
            <a:endParaRPr lang="en-US"/>
          </a:p>
        </p:txBody>
      </p:sp>
    </p:spTree>
    <p:extLst>
      <p:ext uri="{BB962C8B-B14F-4D97-AF65-F5344CB8AC3E}">
        <p14:creationId xmlns:p14="http://schemas.microsoft.com/office/powerpoint/2010/main" val="26356220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0129B-6CCC-9945-A223-11D58D8CFA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48439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38DD8A-E3AD-6A42-9EE2-C0C417E6BA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8425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2E0940-B375-B84B-B6A4-22D0A9FD82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6223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6F6CFA-B759-D04B-B4A5-8096298B2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15415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24B8CF-C0BD-DA42-9310-9C2CB4A9E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5264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1C45DA5-3976-7A40-BC2E-6F36719B1D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7455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3AF926-7009-314A-88A6-F03BD27CD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46680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69D68-3268-BF4B-955B-48C3AA1F4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66335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FC51E-9CE9-404B-829D-83EF142F2F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317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2F24BE-1DAA-3643-A0DE-EB239F6CA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220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6C4415-9AB0-0446-A818-050AD15F914D}" type="slidenum">
              <a:rPr lang="en-US"/>
              <a:pPr>
                <a:defRPr/>
              </a:pPr>
              <a:t>‹#›</a:t>
            </a:fld>
            <a:endParaRPr lang="en-US"/>
          </a:p>
        </p:txBody>
      </p:sp>
    </p:spTree>
    <p:extLst>
      <p:ext uri="{BB962C8B-B14F-4D97-AF65-F5344CB8AC3E}">
        <p14:creationId xmlns:p14="http://schemas.microsoft.com/office/powerpoint/2010/main" val="156779338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2E4C8F-D982-0948-8307-CC76903D05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26339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117AE9A-659B-0540-8723-D98C39B79EAB}"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6338289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B3A4FC3-0783-4A45-9042-CED837DD206F}"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3284087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6D7418D-BA9E-2C4C-9BEF-A22E9388F36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422593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607EBC3-75A9-1D4A-8E13-4A179D7F28FB}"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669979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E809FDB8-E1AD-C94F-B402-29D4D229935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1823258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4859F065-1071-394C-AFF7-A5630728CB6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54194627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705EEDDD-61BF-4748-A2A9-670B98B5AA21}"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6118588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9C4DEF9-0083-3540-BF2A-84EC27F4DF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13363118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D4CAF77-54D8-2F43-B835-D398F91093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682279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285736E-E546-4E4C-9B60-743315257ECC}" type="slidenum">
              <a:rPr lang="en-US"/>
              <a:pPr>
                <a:defRPr/>
              </a:pPr>
              <a:t>‹#›</a:t>
            </a:fld>
            <a:endParaRPr lang="en-US"/>
          </a:p>
        </p:txBody>
      </p:sp>
    </p:spTree>
    <p:extLst>
      <p:ext uri="{BB962C8B-B14F-4D97-AF65-F5344CB8AC3E}">
        <p14:creationId xmlns:p14="http://schemas.microsoft.com/office/powerpoint/2010/main" val="15510041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AEDAB8F-F62C-9743-8B2A-27EE1E39816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1013933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FECBEB2-7C12-F748-BEEE-66D70B3C981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1716785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05892DB8-1914-4643-8EEA-DD335285B5F5}"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10600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2BD27B-62AB-9448-90CE-46E13514F2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80765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D6E85C-FF17-9D4B-8D5F-B13530089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30562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78FC7D-62E3-3148-8CB6-08A36D52BF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771558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D61429-379C-F84F-B1B3-B8DED0E5C2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428428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C7FC3-8AFD-3147-BBDF-C35D2C615F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895643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24F62C-3FC7-214E-A47F-02760675B2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86202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E80B59-4A05-0A4B-9A78-F38FA7B731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8642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1C44F7A-27D5-9747-87ED-5F2444940780}"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013643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B8D8D6-A1D4-BD4E-BC95-113322D71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451751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1911B-A9F4-A04C-A843-DAFAE66FD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889217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2B03C-7224-3D4E-8D7D-AFE2DCA547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20982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117AE9A-659B-0540-8723-D98C39B79EAB}"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7324515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B3A4FC3-0783-4A45-9042-CED837DD206F}"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72143148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6D7418D-BA9E-2C4C-9BEF-A22E9388F36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66788319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607EBC3-75A9-1D4A-8E13-4A179D7F28FB}"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72918305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E809FDB8-E1AD-C94F-B402-29D4D229935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581514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4859F065-1071-394C-AFF7-A5630728CB6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4857068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705EEDDD-61BF-4748-A2A9-670B98B5AA21}"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00402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A009A4D-66B6-C040-AAC2-3C81EE80F62C}"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416313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9C4DEF9-0083-3540-BF2A-84EC27F4DF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041449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D4CAF77-54D8-2F43-B835-D398F91093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653448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AEDAB8F-F62C-9743-8B2A-27EE1E39816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37244727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FECBEB2-7C12-F748-BEEE-66D70B3C981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167464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3" name="Footer Placeholder 2"/>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4" name="Slide Number Placeholder 3"/>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F6DF0F6D-0B87-4364-9C75-557770C74026}" type="slidenum">
              <a:rPr lang="en-US" altLang="en-US"/>
              <a:pPr/>
              <a:t>‹#›</a:t>
            </a:fld>
            <a:endParaRPr lang="en-US" altLang="en-US"/>
          </a:p>
        </p:txBody>
      </p:sp>
    </p:spTree>
    <p:extLst>
      <p:ext uri="{BB962C8B-B14F-4D97-AF65-F5344CB8AC3E}">
        <p14:creationId xmlns:p14="http://schemas.microsoft.com/office/powerpoint/2010/main" val="29314989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4" name="Footer Placeholder 3"/>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5" name="Slide Number Placeholder 4"/>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08322034-6A26-4228-B918-BBACA62EEC27}" type="slidenum">
              <a:rPr lang="en-US" altLang="en-US"/>
              <a:pPr/>
              <a:t>‹#›</a:t>
            </a:fld>
            <a:endParaRPr lang="en-US" altLang="en-US"/>
          </a:p>
        </p:txBody>
      </p:sp>
    </p:spTree>
    <p:extLst>
      <p:ext uri="{BB962C8B-B14F-4D97-AF65-F5344CB8AC3E}">
        <p14:creationId xmlns:p14="http://schemas.microsoft.com/office/powerpoint/2010/main" val="4290756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5" name="Footer Placeholder 4"/>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82C7B6C2-5C92-4EE4-8340-343F583A3AF6}" type="slidenum">
              <a:rPr lang="en-US" altLang="en-US"/>
              <a:pPr/>
              <a:t>‹#›</a:t>
            </a:fld>
            <a:endParaRPr lang="en-US" altLang="en-US"/>
          </a:p>
        </p:txBody>
      </p:sp>
    </p:spTree>
    <p:extLst>
      <p:ext uri="{BB962C8B-B14F-4D97-AF65-F5344CB8AC3E}">
        <p14:creationId xmlns:p14="http://schemas.microsoft.com/office/powerpoint/2010/main" val="112836407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5" name="Footer Placeholder 4"/>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8FC95782-9119-408A-9C5B-7AF18CFDC0D7}" type="slidenum">
              <a:rPr lang="en-US" altLang="en-US"/>
              <a:pPr/>
              <a:t>‹#›</a:t>
            </a:fld>
            <a:endParaRPr lang="en-US" altLang="en-US"/>
          </a:p>
        </p:txBody>
      </p:sp>
    </p:spTree>
    <p:extLst>
      <p:ext uri="{BB962C8B-B14F-4D97-AF65-F5344CB8AC3E}">
        <p14:creationId xmlns:p14="http://schemas.microsoft.com/office/powerpoint/2010/main" val="13266347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ffectLst>
                  <a:outerShdw blurRad="38100" dist="38100" dir="2700000" algn="tl">
                    <a:srgbClr val="000000"/>
                  </a:outerShdw>
                </a:effectLst>
                <a:latin typeface="Times New Roman" pitchFamily="18" charset="0"/>
              </a:defRPr>
            </a:lvl1pPr>
          </a:lstStyle>
          <a:p>
            <a:endParaRPr lang="en-US" altLang="en-US"/>
          </a:p>
        </p:txBody>
      </p:sp>
      <p:sp>
        <p:nvSpPr>
          <p:cNvPr id="3" name="Footer Placeholder 2"/>
          <p:cNvSpPr>
            <a:spLocks noGrp="1"/>
          </p:cNvSpPr>
          <p:nvPr>
            <p:ph type="ftr" sz="quarter" idx="11"/>
          </p:nvPr>
        </p:nvSpPr>
        <p:spPr/>
        <p:txBody>
          <a:bodyPr/>
          <a:lstStyle>
            <a:lvl1pPr eaLnBrk="1" hangingPunct="1">
              <a:defRPr>
                <a:effectLst>
                  <a:outerShdw blurRad="38100" dist="38100" dir="2700000" algn="tl">
                    <a:srgbClr val="000000"/>
                  </a:outerShdw>
                </a:effectLst>
                <a:latin typeface="Times New Roman" pitchFamily="18" charset="0"/>
              </a:defRPr>
            </a:lvl1pPr>
          </a:lstStyle>
          <a:p>
            <a:endParaRPr lang="en-US" altLang="en-US"/>
          </a:p>
        </p:txBody>
      </p:sp>
      <p:sp>
        <p:nvSpPr>
          <p:cNvPr id="4" name="Slide Number Placeholder 3"/>
          <p:cNvSpPr>
            <a:spLocks noGrp="1"/>
          </p:cNvSpPr>
          <p:nvPr>
            <p:ph type="sldNum" sz="quarter" idx="12"/>
          </p:nvPr>
        </p:nvSpPr>
        <p:spPr/>
        <p:txBody>
          <a:bodyPr/>
          <a:lstStyle>
            <a:lvl1pPr eaLnBrk="1" hangingPunct="1">
              <a:defRPr>
                <a:effectLst>
                  <a:outerShdw blurRad="38100" dist="38100" dir="2700000" algn="tl">
                    <a:srgbClr val="000000"/>
                  </a:outerShdw>
                </a:effectLst>
                <a:latin typeface="Times New Roman" pitchFamily="18" charset="0"/>
                <a:cs typeface="Times New Roman" pitchFamily="18" charset="0"/>
              </a:defRPr>
            </a:lvl1pPr>
          </a:lstStyle>
          <a:p>
            <a:fld id="{5AB67BD7-976A-4BEF-BEF3-4CD232376BC0}" type="slidenum">
              <a:rPr lang="en-US" altLang="en-US"/>
              <a:pPr/>
              <a:t>‹#›</a:t>
            </a:fld>
            <a:endParaRPr lang="en-US" altLang="en-US"/>
          </a:p>
        </p:txBody>
      </p:sp>
    </p:spTree>
    <p:extLst>
      <p:ext uri="{BB962C8B-B14F-4D97-AF65-F5344CB8AC3E}">
        <p14:creationId xmlns:p14="http://schemas.microsoft.com/office/powerpoint/2010/main" val="389806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C929016-CC54-AB48-BEF3-F06DDA6A58E1}"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4779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9DD449B-6711-7C4F-AABC-A33DC5F4F69D}"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97322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1DF0DA16-8C67-574D-8DFD-EC48329005E1}" type="slidenum">
              <a:rPr lang="en-US"/>
              <a:pPr>
                <a:defRPr/>
              </a:pPr>
              <a:t>‹#›</a:t>
            </a:fld>
            <a:endParaRPr lang="en-US"/>
          </a:p>
        </p:txBody>
      </p:sp>
      <p:sp>
        <p:nvSpPr>
          <p:cNvPr id="9"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0968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2518C613-5262-3844-9E03-E913EABC521C}" type="slidenum">
              <a:rPr lang="en-US"/>
              <a:pPr>
                <a:defRPr/>
              </a:pPr>
              <a:t>‹#›</a:t>
            </a:fld>
            <a:endParaRPr lang="en-US"/>
          </a:p>
        </p:txBody>
      </p:sp>
      <p:sp>
        <p:nvSpPr>
          <p:cNvPr id="5"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515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498AC5-4E92-4C43-BC4E-FEE0BF05C3AF}" type="slidenum">
              <a:rPr lang="en-US"/>
              <a:pPr>
                <a:defRPr/>
              </a:pPr>
              <a:t>‹#›</a:t>
            </a:fld>
            <a:endParaRPr lang="en-US"/>
          </a:p>
        </p:txBody>
      </p:sp>
    </p:spTree>
    <p:extLst>
      <p:ext uri="{BB962C8B-B14F-4D97-AF65-F5344CB8AC3E}">
        <p14:creationId xmlns:p14="http://schemas.microsoft.com/office/powerpoint/2010/main" val="3942294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1EAD7D27-4984-4B48-A440-0ECE447B46A4}" type="slidenum">
              <a:rPr lang="en-US"/>
              <a:pPr>
                <a:defRPr/>
              </a:pPr>
              <a:t>‹#›</a:t>
            </a:fld>
            <a:endParaRPr lang="en-US"/>
          </a:p>
        </p:txBody>
      </p:sp>
      <p:sp>
        <p:nvSpPr>
          <p:cNvPr id="4"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556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18AFCE2-62D5-8842-95CB-74D9BC1E8D5B}"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8846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5B08644F-D7DC-5E47-90CF-FF01739BCDFC}"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0400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4FBB276-FF5F-6545-BC86-4B44CA0C8FC3}"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7085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381A78C-775C-6A47-8656-070C5F58CE49}"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3156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7256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14622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97330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37993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24798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1B0010-4C40-BF4E-82FD-71807ED87660}" type="slidenum">
              <a:rPr lang="en-US"/>
              <a:pPr>
                <a:defRPr/>
              </a:pPr>
              <a:t>‹#›</a:t>
            </a:fld>
            <a:endParaRPr lang="en-US"/>
          </a:p>
        </p:txBody>
      </p:sp>
    </p:spTree>
    <p:extLst>
      <p:ext uri="{BB962C8B-B14F-4D97-AF65-F5344CB8AC3E}">
        <p14:creationId xmlns:p14="http://schemas.microsoft.com/office/powerpoint/2010/main" val="2135908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372705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5111086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31981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235360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899152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8660546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25603"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4" name="Rectangle 4"/>
          <p:cNvSpPr>
            <a:spLocks noGrp="1" noChangeArrowheads="1"/>
          </p:cNvSpPr>
          <p:nvPr>
            <p:ph type="dt" sz="quarter" idx="10"/>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81FF187-8075-D24E-9783-0799C8813248}" type="slidenum">
              <a:rPr lang="en-US"/>
              <a:pPr>
                <a:defRPr/>
              </a:pPr>
              <a:t>‹#›</a:t>
            </a:fld>
            <a:endParaRPr lang="en-US"/>
          </a:p>
        </p:txBody>
      </p:sp>
    </p:spTree>
    <p:extLst>
      <p:ext uri="{BB962C8B-B14F-4D97-AF65-F5344CB8AC3E}">
        <p14:creationId xmlns:p14="http://schemas.microsoft.com/office/powerpoint/2010/main" val="513667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E31C9E-1E76-FD49-80D8-F1F4220FCD13}" type="slidenum">
              <a:rPr lang="en-US"/>
              <a:pPr>
                <a:defRPr/>
              </a:pPr>
              <a:t>‹#›</a:t>
            </a:fld>
            <a:endParaRPr lang="en-US"/>
          </a:p>
        </p:txBody>
      </p:sp>
    </p:spTree>
    <p:extLst>
      <p:ext uri="{BB962C8B-B14F-4D97-AF65-F5344CB8AC3E}">
        <p14:creationId xmlns:p14="http://schemas.microsoft.com/office/powerpoint/2010/main" val="1689859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BB42104-E9B4-5B4E-904E-8BA756133813}" type="slidenum">
              <a:rPr lang="en-US"/>
              <a:pPr>
                <a:defRPr/>
              </a:pPr>
              <a:t>‹#›</a:t>
            </a:fld>
            <a:endParaRPr lang="en-US"/>
          </a:p>
        </p:txBody>
      </p:sp>
    </p:spTree>
    <p:extLst>
      <p:ext uri="{BB962C8B-B14F-4D97-AF65-F5344CB8AC3E}">
        <p14:creationId xmlns:p14="http://schemas.microsoft.com/office/powerpoint/2010/main" val="3356349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31A0D23-EDAF-D544-AE96-279208871CEB}" type="slidenum">
              <a:rPr lang="en-US"/>
              <a:pPr>
                <a:defRPr/>
              </a:pPr>
              <a:t>‹#›</a:t>
            </a:fld>
            <a:endParaRPr lang="en-US"/>
          </a:p>
        </p:txBody>
      </p:sp>
    </p:spTree>
    <p:extLst>
      <p:ext uri="{BB962C8B-B14F-4D97-AF65-F5344CB8AC3E}">
        <p14:creationId xmlns:p14="http://schemas.microsoft.com/office/powerpoint/2010/main" val="102936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0513F3-0F1D-5B4D-BBE1-022409AD224E}" type="slidenum">
              <a:rPr lang="en-US"/>
              <a:pPr>
                <a:defRPr/>
              </a:pPr>
              <a:t>‹#›</a:t>
            </a:fld>
            <a:endParaRPr lang="en-US"/>
          </a:p>
        </p:txBody>
      </p:sp>
    </p:spTree>
    <p:extLst>
      <p:ext uri="{BB962C8B-B14F-4D97-AF65-F5344CB8AC3E}">
        <p14:creationId xmlns:p14="http://schemas.microsoft.com/office/powerpoint/2010/main" val="474443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815DFB0E-BA25-8749-A228-3A0534C22827}" type="slidenum">
              <a:rPr lang="en-US"/>
              <a:pPr>
                <a:defRPr/>
              </a:pPr>
              <a:t>‹#›</a:t>
            </a:fld>
            <a:endParaRPr lang="en-US"/>
          </a:p>
        </p:txBody>
      </p:sp>
    </p:spTree>
    <p:extLst>
      <p:ext uri="{BB962C8B-B14F-4D97-AF65-F5344CB8AC3E}">
        <p14:creationId xmlns:p14="http://schemas.microsoft.com/office/powerpoint/2010/main" val="30622160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FEFFF42-85F3-6340-A6F4-994315BDEC8D}" type="slidenum">
              <a:rPr lang="en-US"/>
              <a:pPr>
                <a:defRPr/>
              </a:pPr>
              <a:t>‹#›</a:t>
            </a:fld>
            <a:endParaRPr lang="en-US"/>
          </a:p>
        </p:txBody>
      </p:sp>
    </p:spTree>
    <p:extLst>
      <p:ext uri="{BB962C8B-B14F-4D97-AF65-F5344CB8AC3E}">
        <p14:creationId xmlns:p14="http://schemas.microsoft.com/office/powerpoint/2010/main" val="3373246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221B1682-649F-3145-8701-1A51538979FD}" type="slidenum">
              <a:rPr lang="en-US"/>
              <a:pPr>
                <a:defRPr/>
              </a:pPr>
              <a:t>‹#›</a:t>
            </a:fld>
            <a:endParaRPr lang="en-US"/>
          </a:p>
        </p:txBody>
      </p:sp>
    </p:spTree>
    <p:extLst>
      <p:ext uri="{BB962C8B-B14F-4D97-AF65-F5344CB8AC3E}">
        <p14:creationId xmlns:p14="http://schemas.microsoft.com/office/powerpoint/2010/main" val="34253057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FD05DAF-09A6-A541-B31E-4CF159BB1B9F}" type="slidenum">
              <a:rPr lang="en-US"/>
              <a:pPr>
                <a:defRPr/>
              </a:pPr>
              <a:t>‹#›</a:t>
            </a:fld>
            <a:endParaRPr lang="en-US"/>
          </a:p>
        </p:txBody>
      </p:sp>
    </p:spTree>
    <p:extLst>
      <p:ext uri="{BB962C8B-B14F-4D97-AF65-F5344CB8AC3E}">
        <p14:creationId xmlns:p14="http://schemas.microsoft.com/office/powerpoint/2010/main" val="2941411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5E8CF99-0A5D-804A-A621-0C4160BB0B45}" type="slidenum">
              <a:rPr lang="en-US"/>
              <a:pPr>
                <a:defRPr/>
              </a:pPr>
              <a:t>‹#›</a:t>
            </a:fld>
            <a:endParaRPr lang="en-US"/>
          </a:p>
        </p:txBody>
      </p:sp>
    </p:spTree>
    <p:extLst>
      <p:ext uri="{BB962C8B-B14F-4D97-AF65-F5344CB8AC3E}">
        <p14:creationId xmlns:p14="http://schemas.microsoft.com/office/powerpoint/2010/main" val="3148641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5943F5-EEEC-D14C-8EFB-95FD8D6FE782}" type="slidenum">
              <a:rPr lang="en-US"/>
              <a:pPr>
                <a:defRPr/>
              </a:pPr>
              <a:t>‹#›</a:t>
            </a:fld>
            <a:endParaRPr lang="en-US"/>
          </a:p>
        </p:txBody>
      </p:sp>
    </p:spTree>
    <p:extLst>
      <p:ext uri="{BB962C8B-B14F-4D97-AF65-F5344CB8AC3E}">
        <p14:creationId xmlns:p14="http://schemas.microsoft.com/office/powerpoint/2010/main" val="32081316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6B587B-D118-D947-B2D1-EE642DCB11D5}" type="slidenum">
              <a:rPr lang="en-US"/>
              <a:pPr>
                <a:defRPr/>
              </a:pPr>
              <a:t>‹#›</a:t>
            </a:fld>
            <a:endParaRPr lang="en-US"/>
          </a:p>
        </p:txBody>
      </p:sp>
    </p:spTree>
    <p:extLst>
      <p:ext uri="{BB962C8B-B14F-4D97-AF65-F5344CB8AC3E}">
        <p14:creationId xmlns:p14="http://schemas.microsoft.com/office/powerpoint/2010/main" val="26933989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5528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6009800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24258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B6AF7D-BC3A-8540-B40E-F44E9BAEC36E}" type="slidenum">
              <a:rPr lang="en-US"/>
              <a:pPr>
                <a:defRPr/>
              </a:pPr>
              <a:t>‹#›</a:t>
            </a:fld>
            <a:endParaRPr lang="en-US"/>
          </a:p>
        </p:txBody>
      </p:sp>
    </p:spTree>
    <p:extLst>
      <p:ext uri="{BB962C8B-B14F-4D97-AF65-F5344CB8AC3E}">
        <p14:creationId xmlns:p14="http://schemas.microsoft.com/office/powerpoint/2010/main" val="11415244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955432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98715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909010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93809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035981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83136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803787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65824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3CBD19-DAB3-9547-BDF3-B93924997806}" type="slidenum">
              <a:rPr lang="en-US"/>
              <a:pPr>
                <a:defRPr/>
              </a:pPr>
              <a:t>‹#›</a:t>
            </a:fld>
            <a:endParaRPr lang="en-US"/>
          </a:p>
        </p:txBody>
      </p:sp>
    </p:spTree>
    <p:extLst>
      <p:ext uri="{BB962C8B-B14F-4D97-AF65-F5344CB8AC3E}">
        <p14:creationId xmlns:p14="http://schemas.microsoft.com/office/powerpoint/2010/main" val="13102227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C77501-33EF-6E46-A7D4-79DFE75F4571}" type="slidenum">
              <a:rPr lang="en-US"/>
              <a:pPr>
                <a:defRPr/>
              </a:pPr>
              <a:t>‹#›</a:t>
            </a:fld>
            <a:endParaRPr lang="en-US"/>
          </a:p>
        </p:txBody>
      </p:sp>
    </p:spTree>
    <p:extLst>
      <p:ext uri="{BB962C8B-B14F-4D97-AF65-F5344CB8AC3E}">
        <p14:creationId xmlns:p14="http://schemas.microsoft.com/office/powerpoint/2010/main" val="62036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ECAE1-873C-7749-8B09-FC9CAE1DAFC2}" type="slidenum">
              <a:rPr lang="en-US"/>
              <a:pPr>
                <a:defRPr/>
              </a:pPr>
              <a:t>‹#›</a:t>
            </a:fld>
            <a:endParaRPr lang="en-US"/>
          </a:p>
        </p:txBody>
      </p:sp>
    </p:spTree>
    <p:extLst>
      <p:ext uri="{BB962C8B-B14F-4D97-AF65-F5344CB8AC3E}">
        <p14:creationId xmlns:p14="http://schemas.microsoft.com/office/powerpoint/2010/main" val="23316962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7FFF9-5570-A543-8B56-2A4209DC6C58}" type="slidenum">
              <a:rPr lang="en-US"/>
              <a:pPr>
                <a:defRPr/>
              </a:pPr>
              <a:t>‹#›</a:t>
            </a:fld>
            <a:endParaRPr lang="en-US"/>
          </a:p>
        </p:txBody>
      </p:sp>
    </p:spTree>
    <p:extLst>
      <p:ext uri="{BB962C8B-B14F-4D97-AF65-F5344CB8AC3E}">
        <p14:creationId xmlns:p14="http://schemas.microsoft.com/office/powerpoint/2010/main" val="3215332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5CB1E4-2457-AB4E-A168-2BFC020791A3}" type="slidenum">
              <a:rPr lang="en-US"/>
              <a:pPr>
                <a:defRPr/>
              </a:pPr>
              <a:t>‹#›</a:t>
            </a:fld>
            <a:endParaRPr lang="en-US"/>
          </a:p>
        </p:txBody>
      </p:sp>
    </p:spTree>
    <p:extLst>
      <p:ext uri="{BB962C8B-B14F-4D97-AF65-F5344CB8AC3E}">
        <p14:creationId xmlns:p14="http://schemas.microsoft.com/office/powerpoint/2010/main" val="1258659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F454D6-77E3-4C45-AD46-6BFB17E3BF7C}" type="slidenum">
              <a:rPr lang="en-US"/>
              <a:pPr>
                <a:defRPr/>
              </a:pPr>
              <a:t>‹#›</a:t>
            </a:fld>
            <a:endParaRPr lang="en-US"/>
          </a:p>
        </p:txBody>
      </p:sp>
    </p:spTree>
    <p:extLst>
      <p:ext uri="{BB962C8B-B14F-4D97-AF65-F5344CB8AC3E}">
        <p14:creationId xmlns:p14="http://schemas.microsoft.com/office/powerpoint/2010/main" val="16659687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F646C6-6288-1B4F-9BC0-EF1E97E75320}" type="slidenum">
              <a:rPr lang="en-US"/>
              <a:pPr>
                <a:defRPr/>
              </a:pPr>
              <a:t>‹#›</a:t>
            </a:fld>
            <a:endParaRPr lang="en-US"/>
          </a:p>
        </p:txBody>
      </p:sp>
    </p:spTree>
    <p:extLst>
      <p:ext uri="{BB962C8B-B14F-4D97-AF65-F5344CB8AC3E}">
        <p14:creationId xmlns:p14="http://schemas.microsoft.com/office/powerpoint/2010/main" val="3347443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260467-5A58-3448-B997-7CAA2318717D}" type="slidenum">
              <a:rPr lang="en-US"/>
              <a:pPr>
                <a:defRPr/>
              </a:pPr>
              <a:t>‹#›</a:t>
            </a:fld>
            <a:endParaRPr lang="en-US"/>
          </a:p>
        </p:txBody>
      </p:sp>
    </p:spTree>
    <p:extLst>
      <p:ext uri="{BB962C8B-B14F-4D97-AF65-F5344CB8AC3E}">
        <p14:creationId xmlns:p14="http://schemas.microsoft.com/office/powerpoint/2010/main" val="2799956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1BC40D-45F1-0A40-BF0E-D5D76A64B3B1}" type="slidenum">
              <a:rPr lang="en-US"/>
              <a:pPr>
                <a:defRPr/>
              </a:pPr>
              <a:t>‹#›</a:t>
            </a:fld>
            <a:endParaRPr lang="en-US"/>
          </a:p>
        </p:txBody>
      </p:sp>
    </p:spTree>
    <p:extLst>
      <p:ext uri="{BB962C8B-B14F-4D97-AF65-F5344CB8AC3E}">
        <p14:creationId xmlns:p14="http://schemas.microsoft.com/office/powerpoint/2010/main" val="22481221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63513-814F-8846-95F1-E6D2870E4252}" type="slidenum">
              <a:rPr lang="en-US"/>
              <a:pPr>
                <a:defRPr/>
              </a:pPr>
              <a:t>‹#›</a:t>
            </a:fld>
            <a:endParaRPr lang="en-US"/>
          </a:p>
        </p:txBody>
      </p:sp>
    </p:spTree>
    <p:extLst>
      <p:ext uri="{BB962C8B-B14F-4D97-AF65-F5344CB8AC3E}">
        <p14:creationId xmlns:p14="http://schemas.microsoft.com/office/powerpoint/2010/main" val="3119334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E9B41-DBC4-2A4F-BD5D-02D61D0D86CD}" type="slidenum">
              <a:rPr lang="en-US"/>
              <a:pPr>
                <a:defRPr/>
              </a:pPr>
              <a:t>‹#›</a:t>
            </a:fld>
            <a:endParaRPr lang="en-US"/>
          </a:p>
        </p:txBody>
      </p:sp>
    </p:spTree>
    <p:extLst>
      <p:ext uri="{BB962C8B-B14F-4D97-AF65-F5344CB8AC3E}">
        <p14:creationId xmlns:p14="http://schemas.microsoft.com/office/powerpoint/2010/main" val="13687476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5D05D-939E-AE4D-8C4A-D5C882C0A73E}" type="slidenum">
              <a:rPr lang="en-US"/>
              <a:pPr>
                <a:defRPr/>
              </a:pPr>
              <a:t>‹#›</a:t>
            </a:fld>
            <a:endParaRPr lang="en-US"/>
          </a:p>
        </p:txBody>
      </p:sp>
    </p:spTree>
    <p:extLst>
      <p:ext uri="{BB962C8B-B14F-4D97-AF65-F5344CB8AC3E}">
        <p14:creationId xmlns:p14="http://schemas.microsoft.com/office/powerpoint/2010/main" val="16532218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41159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B7C298-B865-8746-9740-02023ED56FDB}" type="slidenum">
              <a:rPr lang="en-US"/>
              <a:pPr>
                <a:defRPr/>
              </a:pPr>
              <a:t>‹#›</a:t>
            </a:fld>
            <a:endParaRPr lang="en-US"/>
          </a:p>
        </p:txBody>
      </p:sp>
    </p:spTree>
    <p:extLst>
      <p:ext uri="{BB962C8B-B14F-4D97-AF65-F5344CB8AC3E}">
        <p14:creationId xmlns:p14="http://schemas.microsoft.com/office/powerpoint/2010/main" val="37671340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98692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32482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431969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59286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8347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362351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334677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273833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19304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375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5.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5.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4.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7.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8.jpe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10.jpe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9.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2.jpe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11.pn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7.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8.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image" Target="../media/image10.jpeg"/><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image" Target="../media/image9.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2.jpe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8.jpe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2.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image" Target="../media/image10.jpeg"/><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image" Target="../media/image9.jpeg"/></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356.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5" Type="http://schemas.openxmlformats.org/officeDocument/2006/relationships/theme" Target="../theme/theme33.xml"/><Relationship Id="rId4" Type="http://schemas.openxmlformats.org/officeDocument/2006/relationships/slideLayout" Target="../slideLayouts/slideLayout357.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4.xml"/><Relationship Id="rId1" Type="http://schemas.openxmlformats.org/officeDocument/2006/relationships/slideLayout" Target="../slideLayouts/slideLayout3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A2ECFF79-A4C0-8446-BF53-2C4BD20A53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2"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solidFill>
                  <a:srgbClr val="000000"/>
                </a:solidFill>
                <a:ea typeface="ＭＳ Ｐゴシック" charset="-128"/>
                <a:cs typeface="ＭＳ Ｐゴシック" charset="-128"/>
              </a:defRPr>
            </a:lvl1pPr>
          </a:lstStyle>
          <a:p>
            <a:pPr>
              <a:defRPr/>
            </a:pPr>
            <a:endParaRPr lang="en-US"/>
          </a:p>
        </p:txBody>
      </p:sp>
      <p:sp>
        <p:nvSpPr>
          <p:cNvPr id="157699" name="Rectangle 3"/>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solidFill>
                  <a:srgbClr val="000000"/>
                </a:solidFill>
              </a:defRPr>
            </a:lvl1pPr>
          </a:lstStyle>
          <a:p>
            <a:pPr>
              <a:defRPr/>
            </a:pPr>
            <a:fld id="{D9361ADE-EA07-FA4D-88BF-7BD52CCB9EC0}" type="slidenum">
              <a:rPr lang="en-US"/>
              <a:pPr>
                <a:defRPr/>
              </a:pPr>
              <a:t>‹#›</a:t>
            </a:fld>
            <a:endParaRPr lang="en-US"/>
          </a:p>
        </p:txBody>
      </p:sp>
      <p:sp>
        <p:nvSpPr>
          <p:cNvPr id="136196" name="Rectangle 4"/>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7" name="Rectangle 5"/>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02" name="Rectangle 6"/>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solidFill>
                  <a:srgbClr val="000000"/>
                </a:solidFill>
                <a:ea typeface="ＭＳ Ｐゴシック" charset="-128"/>
                <a:cs typeface="ＭＳ Ｐゴシック"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6351" r:id="rId1"/>
    <p:sldLayoutId id="2147486231" r:id="rId2"/>
    <p:sldLayoutId id="2147486232" r:id="rId3"/>
    <p:sldLayoutId id="2147486233" r:id="rId4"/>
    <p:sldLayoutId id="2147486234" r:id="rId5"/>
    <p:sldLayoutId id="2147486235" r:id="rId6"/>
    <p:sldLayoutId id="2147486236" r:id="rId7"/>
    <p:sldLayoutId id="2147486237" r:id="rId8"/>
    <p:sldLayoutId id="2147486238" r:id="rId9"/>
    <p:sldLayoutId id="2147486239" r:id="rId10"/>
    <p:sldLayoutId id="2147486240"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ＭＳ Ｐゴシック" charset="-128"/>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ＭＳ Ｐゴシック" charset="-128"/>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1DAD7D8E-57D2-F743-BB6C-286A1F31897D}" type="slidenum">
              <a:rPr lang="en-US"/>
              <a:pPr>
                <a:defRPr/>
              </a:pPr>
              <a:t>‹#›</a:t>
            </a:fld>
            <a:endParaRPr lang="en-US"/>
          </a:p>
        </p:txBody>
      </p:sp>
      <p:sp>
        <p:nvSpPr>
          <p:cNvPr id="160774"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353"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defRPr>
      </a:lvl6pPr>
      <a:lvl7pPr marL="914400" algn="l" rtl="0" fontAlgn="base">
        <a:lnSpc>
          <a:spcPct val="90000"/>
        </a:lnSpc>
        <a:spcBef>
          <a:spcPct val="20000"/>
        </a:spcBef>
        <a:spcAft>
          <a:spcPct val="0"/>
        </a:spcAft>
        <a:defRPr sz="4400" b="1">
          <a:solidFill>
            <a:schemeClr val="tx2"/>
          </a:solidFill>
          <a:latin typeface="Times New Roman" charset="0"/>
        </a:defRPr>
      </a:lvl7pPr>
      <a:lvl8pPr marL="1371600" algn="l" rtl="0" fontAlgn="base">
        <a:lnSpc>
          <a:spcPct val="90000"/>
        </a:lnSpc>
        <a:spcBef>
          <a:spcPct val="20000"/>
        </a:spcBef>
        <a:spcAft>
          <a:spcPct val="0"/>
        </a:spcAft>
        <a:defRPr sz="4400" b="1">
          <a:solidFill>
            <a:schemeClr val="tx2"/>
          </a:solidFill>
          <a:latin typeface="Times New Roman" charset="0"/>
        </a:defRPr>
      </a:lvl8pPr>
      <a:lvl9pPr marL="1828800" algn="l" rtl="0" fontAlgn="base">
        <a:lnSpc>
          <a:spcPct val="90000"/>
        </a:lnSpc>
        <a:spcBef>
          <a:spcPct val="20000"/>
        </a:spcBef>
        <a:spcAft>
          <a:spcPct val="0"/>
        </a:spcAft>
        <a:defRPr sz="4400" b="1">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charset="-128"/>
        </a:defRPr>
      </a:lvl5pPr>
      <a:lvl6pPr marL="25146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6pPr>
      <a:lvl7pPr marL="29718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7pPr>
      <a:lvl8pPr marL="34290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8pPr>
      <a:lvl9pPr marL="38862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B53421C-F725-F940-B8EB-8DE1E0A8B7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5346"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47" name="Rectangle 2"/>
          <p:cNvSpPr>
            <a:spLocks noGrp="1" noChangeArrowheads="1"/>
          </p:cNvSpPr>
          <p:nvPr>
            <p:ph type="title"/>
          </p:nvPr>
        </p:nvSpPr>
        <p:spPr bwMode="auto">
          <a:xfrm>
            <a:off x="457200" y="2921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8" name="Rectangle 3"/>
          <p:cNvSpPr>
            <a:spLocks noGrp="1" noChangeArrowheads="1"/>
          </p:cNvSpPr>
          <p:nvPr>
            <p:ph type="body" idx="1"/>
          </p:nvPr>
        </p:nvSpPr>
        <p:spPr bwMode="auto">
          <a:xfrm>
            <a:off x="457200" y="19050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08F06CCD-AD10-DA41-8D53-D1B79EC92B9E}"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272" r:id="rId1"/>
    <p:sldLayoutId id="2147486273" r:id="rId2"/>
    <p:sldLayoutId id="2147486274" r:id="rId3"/>
    <p:sldLayoutId id="2147486275" r:id="rId4"/>
    <p:sldLayoutId id="2147486276" r:id="rId5"/>
    <p:sldLayoutId id="2147486277" r:id="rId6"/>
    <p:sldLayoutId id="2147486278" r:id="rId7"/>
    <p:sldLayoutId id="2147486279" r:id="rId8"/>
    <p:sldLayoutId id="2147486280" r:id="rId9"/>
    <p:sldLayoutId id="2147486281" r:id="rId10"/>
    <p:sldLayoutId id="214748628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ahoma" charset="-52"/>
        </a:defRPr>
      </a:lvl6pPr>
      <a:lvl7pPr marL="914400" algn="l" rtl="0" eaLnBrk="0" fontAlgn="base" hangingPunct="0">
        <a:spcBef>
          <a:spcPct val="0"/>
        </a:spcBef>
        <a:spcAft>
          <a:spcPct val="0"/>
        </a:spcAft>
        <a:defRPr sz="4400">
          <a:solidFill>
            <a:schemeClr val="tx2"/>
          </a:solidFill>
          <a:latin typeface="Tahoma" charset="-52"/>
        </a:defRPr>
      </a:lvl7pPr>
      <a:lvl8pPr marL="1371600" algn="l" rtl="0" eaLnBrk="0" fontAlgn="base" hangingPunct="0">
        <a:spcBef>
          <a:spcPct val="0"/>
        </a:spcBef>
        <a:spcAft>
          <a:spcPct val="0"/>
        </a:spcAft>
        <a:defRPr sz="4400">
          <a:solidFill>
            <a:schemeClr val="tx2"/>
          </a:solidFill>
          <a:latin typeface="Tahoma" charset="-52"/>
        </a:defRPr>
      </a:lvl8pPr>
      <a:lvl9pPr marL="1828800" algn="l" rtl="0" eaLnBrk="0" fontAlgn="base" hangingPunct="0">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1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a:ea typeface="ＭＳ Ｐゴシック"/>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a:ea typeface="ＭＳ Ｐゴシック"/>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cs typeface="ＭＳ Ｐゴシック" charset="0"/>
              </a:defRPr>
            </a:lvl1pPr>
          </a:lstStyle>
          <a:p>
            <a:pPr>
              <a:defRPr/>
            </a:pPr>
            <a:fld id="{A1CC360E-1C80-8E46-A94D-D86118FAE9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55" r:id="rId1"/>
    <p:sldLayoutId id="2147486356" r:id="rId2"/>
    <p:sldLayoutId id="2147486357" r:id="rId3"/>
    <p:sldLayoutId id="2147486358" r:id="rId4"/>
    <p:sldLayoutId id="2147486359" r:id="rId5"/>
    <p:sldLayoutId id="2147486360" r:id="rId6"/>
    <p:sldLayoutId id="2147486361" r:id="rId7"/>
    <p:sldLayoutId id="2147486362" r:id="rId8"/>
    <p:sldLayoutId id="2147486363" r:id="rId9"/>
    <p:sldLayoutId id="2147486364" r:id="rId10"/>
    <p:sldLayoutId id="214748636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4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4525A708-6FA2-2749-8EB6-55A2C6B168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66" r:id="rId1"/>
    <p:sldLayoutId id="2147486367" r:id="rId2"/>
    <p:sldLayoutId id="2147486368" r:id="rId3"/>
    <p:sldLayoutId id="2147486369" r:id="rId4"/>
    <p:sldLayoutId id="2147486370" r:id="rId5"/>
    <p:sldLayoutId id="2147486371" r:id="rId6"/>
    <p:sldLayoutId id="2147486372" r:id="rId7"/>
    <p:sldLayoutId id="2147486373" r:id="rId8"/>
    <p:sldLayoutId id="2147486374" r:id="rId9"/>
    <p:sldLayoutId id="2147486375" r:id="rId10"/>
    <p:sldLayoutId id="2147486376" r:id="rId11"/>
    <p:sldLayoutId id="21474863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39619"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685800" y="6324600"/>
            <a:ext cx="19050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8" name="Rectangle 5"/>
          <p:cNvSpPr>
            <a:spLocks noGrp="1" noChangeArrowheads="1"/>
          </p:cNvSpPr>
          <p:nvPr>
            <p:ph type="ftr" sz="quarter" idx="3"/>
          </p:nvPr>
        </p:nvSpPr>
        <p:spPr bwMode="auto">
          <a:xfrm>
            <a:off x="3124200" y="6324600"/>
            <a:ext cx="28956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324600"/>
            <a:ext cx="19050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837C5EAB-E356-FE43-A372-47205C56C9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95" r:id="rId1"/>
    <p:sldLayoutId id="2147486296" r:id="rId2"/>
    <p:sldLayoutId id="2147486297" r:id="rId3"/>
    <p:sldLayoutId id="2147486298" r:id="rId4"/>
    <p:sldLayoutId id="2147486299" r:id="rId5"/>
    <p:sldLayoutId id="2147486300" r:id="rId6"/>
    <p:sldLayoutId id="2147486301" r:id="rId7"/>
    <p:sldLayoutId id="2147486302" r:id="rId8"/>
    <p:sldLayoutId id="2147486303" r:id="rId9"/>
    <p:sldLayoutId id="2147486304" r:id="rId10"/>
    <p:sldLayoutId id="2147486305" r:id="rId11"/>
  </p:sldLayoutIdLst>
  <p:hf sldNum="0" hdr="0" ftr="0" dt="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4400" b="1">
          <a:solidFill>
            <a:schemeClr val="tx2"/>
          </a:solidFill>
          <a:latin typeface="Times New Roman" charset="0"/>
        </a:defRPr>
      </a:lvl6pPr>
      <a:lvl7pPr marL="914400" algn="l" rtl="0" eaLnBrk="0" fontAlgn="base" hangingPunct="0">
        <a:lnSpc>
          <a:spcPct val="90000"/>
        </a:lnSpc>
        <a:spcBef>
          <a:spcPct val="20000"/>
        </a:spcBef>
        <a:spcAft>
          <a:spcPct val="0"/>
        </a:spcAft>
        <a:defRPr sz="4400" b="1">
          <a:solidFill>
            <a:schemeClr val="tx2"/>
          </a:solidFill>
          <a:latin typeface="Times New Roman" charset="0"/>
        </a:defRPr>
      </a:lvl7pPr>
      <a:lvl8pPr marL="1371600" algn="l" rtl="0" eaLnBrk="0" fontAlgn="base" hangingPunct="0">
        <a:lnSpc>
          <a:spcPct val="90000"/>
        </a:lnSpc>
        <a:spcBef>
          <a:spcPct val="20000"/>
        </a:spcBef>
        <a:spcAft>
          <a:spcPct val="0"/>
        </a:spcAft>
        <a:defRPr sz="4400" b="1">
          <a:solidFill>
            <a:schemeClr val="tx2"/>
          </a:solidFill>
          <a:latin typeface="Times New Roman" charset="0"/>
        </a:defRPr>
      </a:lvl8pPr>
      <a:lvl9pPr marL="1828800" algn="l" rtl="0" eaLnBrk="0" fontAlgn="base" hangingPunct="0">
        <a:lnSpc>
          <a:spcPct val="90000"/>
        </a:lnSpc>
        <a:spcBef>
          <a:spcPct val="20000"/>
        </a:spcBef>
        <a:spcAft>
          <a:spcPct val="0"/>
        </a:spcAft>
        <a:defRPr sz="4400" b="1">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1907"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53253"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53254"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D309DFB-1078-524D-8C8C-4073E80899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4196"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128"/>
                <a:cs typeface="ＭＳ Ｐゴシック" charset="-128"/>
              </a:defRPr>
            </a:lvl1pPr>
          </a:lstStyle>
          <a:p>
            <a:pPr>
              <a:defRPr/>
            </a:pPr>
            <a:endParaRPr lang="en-US"/>
          </a:p>
        </p:txBody>
      </p:sp>
      <p:sp>
        <p:nvSpPr>
          <p:cNvPr id="399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128"/>
                <a:cs typeface="ＭＳ Ｐゴシック" charset="-128"/>
              </a:defRPr>
            </a:lvl1pPr>
          </a:lstStyle>
          <a:p>
            <a:pPr>
              <a:defRPr/>
            </a:pPr>
            <a:endParaRPr lang="en-US"/>
          </a:p>
        </p:txBody>
      </p:sp>
      <p:sp>
        <p:nvSpPr>
          <p:cNvPr id="399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CEF89EC1-B9E0-F740-A4B2-01BE510E823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17" r:id="rId1"/>
    <p:sldLayoutId id="2147486318" r:id="rId2"/>
    <p:sldLayoutId id="2147486319" r:id="rId3"/>
    <p:sldLayoutId id="2147486320" r:id="rId4"/>
    <p:sldLayoutId id="2147486321" r:id="rId5"/>
    <p:sldLayoutId id="2147486322" r:id="rId6"/>
    <p:sldLayoutId id="2147486323" r:id="rId7"/>
    <p:sldLayoutId id="2147486324" r:id="rId8"/>
    <p:sldLayoutId id="2147486325" r:id="rId9"/>
    <p:sldLayoutId id="2147486326" r:id="rId10"/>
    <p:sldLayoutId id="214748632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9C36A9D-6C2B-0747-9946-CA49A284A5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365625" y="1951038"/>
            <a:ext cx="4770438" cy="5062537"/>
            <a:chOff x="2750" y="1229"/>
            <a:chExt cx="3005" cy="3189"/>
          </a:xfrm>
        </p:grpSpPr>
        <p:sp>
          <p:nvSpPr>
            <p:cNvPr id="13329"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0"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1"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2"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3"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3334" name="Group 8"/>
            <p:cNvGrpSpPr>
              <a:grpSpLocks/>
            </p:cNvGrpSpPr>
            <p:nvPr/>
          </p:nvGrpSpPr>
          <p:grpSpPr bwMode="auto">
            <a:xfrm>
              <a:off x="4384" y="2184"/>
              <a:ext cx="402" cy="1198"/>
              <a:chOff x="4384" y="2184"/>
              <a:chExt cx="402" cy="1198"/>
            </a:xfrm>
          </p:grpSpPr>
          <p:sp>
            <p:nvSpPr>
              <p:cNvPr id="13336"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7"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8"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9"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3335"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3315" name="Group 15"/>
          <p:cNvGrpSpPr>
            <a:grpSpLocks/>
          </p:cNvGrpSpPr>
          <p:nvPr/>
        </p:nvGrpSpPr>
        <p:grpSpPr bwMode="auto">
          <a:xfrm>
            <a:off x="3344863" y="2457450"/>
            <a:ext cx="5449887" cy="4497388"/>
            <a:chOff x="2107" y="1548"/>
            <a:chExt cx="3433" cy="2833"/>
          </a:xfrm>
        </p:grpSpPr>
        <p:sp>
          <p:nvSpPr>
            <p:cNvPr id="13322"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p:spPr>
          <p:txBody>
            <a:bodyPr wrap="none" anchor="ctr"/>
            <a:lstStyle/>
            <a:p>
              <a:endParaRPr lang="en-US"/>
            </a:p>
          </p:txBody>
        </p:sp>
        <p:sp>
          <p:nvSpPr>
            <p:cNvPr id="13323"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p:spPr>
          <p:txBody>
            <a:bodyPr wrap="none" anchor="ctr"/>
            <a:lstStyle/>
            <a:p>
              <a:endParaRPr lang="en-US"/>
            </a:p>
          </p:txBody>
        </p:sp>
        <p:sp>
          <p:nvSpPr>
            <p:cNvPr id="13324" name="AutoShape 18"/>
            <p:cNvSpPr>
              <a:spLocks noChangeArrowheads="1"/>
            </p:cNvSpPr>
            <p:nvPr/>
          </p:nvSpPr>
          <p:spPr bwMode="auto">
            <a:xfrm rot="-2700000">
              <a:off x="2527" y="2630"/>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5"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6" name="AutoShape 20"/>
            <p:cNvSpPr>
              <a:spLocks noChangeArrowheads="1"/>
            </p:cNvSpPr>
            <p:nvPr/>
          </p:nvSpPr>
          <p:spPr bwMode="auto">
            <a:xfrm rot="-5400000">
              <a:off x="4423" y="2927"/>
              <a:ext cx="858" cy="852"/>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7"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8"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grpSp>
      <p:sp>
        <p:nvSpPr>
          <p:cNvPr id="13316" name="Rectangle 23"/>
          <p:cNvSpPr>
            <a:spLocks noChangeArrowheads="1"/>
          </p:cNvSpPr>
          <p:nvPr/>
        </p:nvSpPr>
        <p:spPr bwMode="auto">
          <a:xfrm>
            <a:off x="6588125" y="5181600"/>
            <a:ext cx="2555875" cy="381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kumimoji="1" lang="en-US"/>
          </a:p>
        </p:txBody>
      </p:sp>
      <p:sp>
        <p:nvSpPr>
          <p:cNvPr id="13317"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25"/>
          <p:cNvSpPr>
            <a:spLocks noGrp="1" noChangeArrowheads="1"/>
          </p:cNvSpPr>
          <p:nvPr>
            <p:ph type="dt" sz="half" idx="2"/>
          </p:nvPr>
        </p:nvSpPr>
        <p:spPr bwMode="auto">
          <a:xfrm>
            <a:off x="0" y="6145213"/>
            <a:ext cx="1371600" cy="712787"/>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2" name="Rectangle 26"/>
          <p:cNvSpPr>
            <a:spLocks noGrp="1" noChangeArrowheads="1"/>
          </p:cNvSpPr>
          <p:nvPr>
            <p:ph type="ftr" sz="quarter" idx="3"/>
          </p:nvPr>
        </p:nvSpPr>
        <p:spPr bwMode="auto">
          <a:xfrm>
            <a:off x="1676400" y="6400800"/>
            <a:ext cx="3352800" cy="457200"/>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3" name="Rectangle 27"/>
          <p:cNvSpPr>
            <a:spLocks noGrp="1" noChangeArrowheads="1"/>
          </p:cNvSpPr>
          <p:nvPr>
            <p:ph type="sldNum" sz="quarter" idx="4"/>
          </p:nvPr>
        </p:nvSpPr>
        <p:spPr bwMode="auto">
          <a:xfrm>
            <a:off x="1371600" y="6477000"/>
            <a:ext cx="304800" cy="381000"/>
          </a:xfrm>
          <a:prstGeom prst="rect">
            <a:avLst/>
          </a:prstGeom>
          <a:solidFill>
            <a:schemeClr val="accent1"/>
          </a:solidFill>
          <a:ln>
            <a:miter lim="800000"/>
            <a:headEnd/>
            <a:tailEnd/>
          </a:ln>
        </p:spPr>
        <p:txBody>
          <a:bodyPr vert="horz" wrap="square" lIns="92075" tIns="46038" rIns="92075" bIns="46038" numCol="1" anchor="b" anchorCtr="0" compatLnSpc="1">
            <a:prstTxWarp prst="textNoShape">
              <a:avLst/>
            </a:prstTxWarp>
          </a:bodyPr>
          <a:lstStyle>
            <a:lvl1pPr algn="r" eaLnBrk="1" hangingPunct="1">
              <a:defRPr sz="1400"/>
            </a:lvl1pPr>
          </a:lstStyle>
          <a:p>
            <a:pPr>
              <a:defRPr/>
            </a:pPr>
            <a:fld id="{D5B3727B-9C1F-D342-92FA-404F966380C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23" r:id="rId1"/>
    <p:sldLayoutId id="2147486124" r:id="rId2"/>
    <p:sldLayoutId id="2147486125" r:id="rId3"/>
    <p:sldLayoutId id="2147486126" r:id="rId4"/>
    <p:sldLayoutId id="2147486127" r:id="rId5"/>
    <p:sldLayoutId id="2147486128" r:id="rId6"/>
    <p:sldLayoutId id="2147486129" r:id="rId7"/>
    <p:sldLayoutId id="2147486130" r:id="rId8"/>
    <p:sldLayoutId id="2147486131" r:id="rId9"/>
    <p:sldLayoutId id="2147486132" r:id="rId10"/>
    <p:sldLayoutId id="2147486133"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mj-cs"/>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6pPr>
      <a:lvl7pPr marL="9144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7pPr>
      <a:lvl8pPr marL="13716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8pPr>
      <a:lvl9pPr marL="18288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6pPr>
      <a:lvl7pPr marL="26860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7pPr>
      <a:lvl8pPr marL="31432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8pPr>
      <a:lvl9pPr marL="36004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6380" r:id="rId1"/>
    <p:sldLayoutId id="2147486381" r:id="rId2"/>
    <p:sldLayoutId id="2147486382" r:id="rId3"/>
    <p:sldLayoutId id="2147486383" r:id="rId4"/>
    <p:sldLayoutId id="2147486384" r:id="rId5"/>
    <p:sldLayoutId id="2147486385" r:id="rId6"/>
    <p:sldLayoutId id="2147486386" r:id="rId7"/>
    <p:sldLayoutId id="2147486387" r:id="rId8"/>
    <p:sldLayoutId id="2147486388" r:id="rId9"/>
    <p:sldLayoutId id="2147486389" r:id="rId10"/>
    <p:sldLayoutId id="214748639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defRPr>
            </a:lvl1pPr>
          </a:lstStyle>
          <a:p>
            <a:fld id="{7C5B42FF-E8B5-4D3E-97C2-4DAC6A9AC09B}" type="slidenum">
              <a:rPr lang="en-US" altLang="en-US">
                <a:solidFill>
                  <a:srgbClr val="000000"/>
                </a:solidFill>
                <a:ea typeface="MS PGothic" pitchFamily="34" charset="-128"/>
                <a:cs typeface="+mn-cs"/>
              </a:rPr>
              <a:pPr/>
              <a:t>‹#›</a:t>
            </a:fld>
            <a:endParaRPr lang="en-US" altLang="en-US">
              <a:solidFill>
                <a:srgbClr val="000000"/>
              </a:solidFill>
              <a:ea typeface="MS PGothic" pitchFamily="34" charset="-128"/>
              <a:cs typeface="+mn-cs"/>
            </a:endParaRPr>
          </a:p>
        </p:txBody>
      </p:sp>
    </p:spTree>
    <p:extLst>
      <p:ext uri="{BB962C8B-B14F-4D97-AF65-F5344CB8AC3E}">
        <p14:creationId xmlns:p14="http://schemas.microsoft.com/office/powerpoint/2010/main" val="1192941661"/>
      </p:ext>
    </p:extLst>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eaLnBrk="1" hangingPunct="1">
              <a:defRPr sz="1400">
                <a:latin typeface="Times New Roman" charset="0"/>
              </a:defRPr>
            </a:lvl1pPr>
          </a:lstStyle>
          <a:p>
            <a:endParaRPr lang="en-US">
              <a:solidFill>
                <a:srgbClr val="000000"/>
              </a:solidFill>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algn="r" eaLnBrk="1" hangingPunct="1">
              <a:defRPr sz="1800">
                <a:solidFill>
                  <a:schemeClr val="bg1"/>
                </a:solidFill>
                <a:latin typeface="Times New Roman" charset="0"/>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373607184"/>
      </p:ext>
    </p:extLst>
  </p:cSld>
  <p:clrMap bg1="lt1" tx1="dk1" bg2="lt2" tx2="dk2" accent1="accent1" accent2="accent2" accent3="accent3" accent4="accent4" accent5="accent5" accent6="accent6" hlink="hlink" folHlink="folHlink"/>
  <p:sldLayoutIdLst>
    <p:sldLayoutId id="214748640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Lst>
  <p:txStyles>
    <p:titleStyle>
      <a:lvl1pPr algn="ctr" rtl="0" fontAlgn="base">
        <a:spcBef>
          <a:spcPct val="0"/>
        </a:spcBef>
        <a:spcAft>
          <a:spcPct val="0"/>
        </a:spcAft>
        <a:defRPr sz="4000" b="1">
          <a:solidFill>
            <a:schemeClr val="bg1"/>
          </a:solidFill>
          <a:latin typeface="Arial"/>
          <a:ea typeface="+mj-ea"/>
          <a:cs typeface="Arial"/>
        </a:defRPr>
      </a:lvl1pPr>
      <a:lvl2pPr algn="ctr" rtl="0" fontAlgn="base">
        <a:spcBef>
          <a:spcPct val="0"/>
        </a:spcBef>
        <a:spcAft>
          <a:spcPct val="0"/>
        </a:spcAft>
        <a:defRPr sz="4000" b="1">
          <a:solidFill>
            <a:schemeClr val="bg1"/>
          </a:solidFill>
          <a:latin typeface="Arial" charset="0"/>
          <a:ea typeface="ＭＳ Ｐゴシック" charset="0"/>
        </a:defRPr>
      </a:lvl2pPr>
      <a:lvl3pPr algn="ctr" rtl="0" fontAlgn="base">
        <a:spcBef>
          <a:spcPct val="0"/>
        </a:spcBef>
        <a:spcAft>
          <a:spcPct val="0"/>
        </a:spcAft>
        <a:defRPr sz="4000" b="1">
          <a:solidFill>
            <a:schemeClr val="bg1"/>
          </a:solidFill>
          <a:latin typeface="Arial" charset="0"/>
          <a:ea typeface="ＭＳ Ｐゴシック" charset="0"/>
        </a:defRPr>
      </a:lvl3pPr>
      <a:lvl4pPr algn="ctr" rtl="0" fontAlgn="base">
        <a:spcBef>
          <a:spcPct val="0"/>
        </a:spcBef>
        <a:spcAft>
          <a:spcPct val="0"/>
        </a:spcAft>
        <a:defRPr sz="4000" b="1">
          <a:solidFill>
            <a:schemeClr val="bg1"/>
          </a:solidFill>
          <a:latin typeface="Arial" charset="0"/>
          <a:ea typeface="ＭＳ Ｐゴシック" charset="0"/>
        </a:defRPr>
      </a:lvl4pPr>
      <a:lvl5pPr algn="ctr" rtl="0" fontAlgn="base">
        <a:spcBef>
          <a:spcPct val="0"/>
        </a:spcBef>
        <a:spcAft>
          <a:spcPct val="0"/>
        </a:spcAft>
        <a:defRPr sz="4000" b="1">
          <a:solidFill>
            <a:schemeClr val="bg1"/>
          </a:solidFill>
          <a:latin typeface="Arial" charset="0"/>
          <a:ea typeface="ＭＳ Ｐゴシック" charset="0"/>
        </a:defRPr>
      </a:lvl5pPr>
      <a:lvl6pPr marL="456348" algn="ctr" rtl="0" fontAlgn="base">
        <a:spcBef>
          <a:spcPct val="0"/>
        </a:spcBef>
        <a:spcAft>
          <a:spcPct val="0"/>
        </a:spcAft>
        <a:defRPr sz="4000" b="1">
          <a:solidFill>
            <a:schemeClr val="bg1"/>
          </a:solidFill>
          <a:latin typeface="Arial" charset="0"/>
          <a:ea typeface="ＭＳ Ｐゴシック" charset="0"/>
        </a:defRPr>
      </a:lvl6pPr>
      <a:lvl7pPr marL="912713" algn="ctr" rtl="0" fontAlgn="base">
        <a:spcBef>
          <a:spcPct val="0"/>
        </a:spcBef>
        <a:spcAft>
          <a:spcPct val="0"/>
        </a:spcAft>
        <a:defRPr sz="4000" b="1">
          <a:solidFill>
            <a:schemeClr val="bg1"/>
          </a:solidFill>
          <a:latin typeface="Arial" charset="0"/>
          <a:ea typeface="ＭＳ Ｐゴシック" charset="0"/>
        </a:defRPr>
      </a:lvl7pPr>
      <a:lvl8pPr marL="1369080" algn="ctr" rtl="0" fontAlgn="base">
        <a:spcBef>
          <a:spcPct val="0"/>
        </a:spcBef>
        <a:spcAft>
          <a:spcPct val="0"/>
        </a:spcAft>
        <a:defRPr sz="4000" b="1">
          <a:solidFill>
            <a:schemeClr val="bg1"/>
          </a:solidFill>
          <a:latin typeface="Arial" charset="0"/>
          <a:ea typeface="ＭＳ Ｐゴシック" charset="0"/>
        </a:defRPr>
      </a:lvl8pPr>
      <a:lvl9pPr marL="1825435" algn="ctr" rtl="0" fontAlgn="base">
        <a:spcBef>
          <a:spcPct val="0"/>
        </a:spcBef>
        <a:spcAft>
          <a:spcPct val="0"/>
        </a:spcAft>
        <a:defRPr sz="4000" b="1">
          <a:solidFill>
            <a:schemeClr val="bg1"/>
          </a:solidFill>
          <a:latin typeface="Arial" charset="0"/>
          <a:ea typeface="ＭＳ Ｐゴシック" charset="0"/>
        </a:defRPr>
      </a:lvl9pPr>
    </p:titleStyle>
    <p:bodyStyle>
      <a:lvl1pPr marL="342277" indent="-342277" algn="l" rtl="0" fontAlgn="base">
        <a:spcBef>
          <a:spcPct val="20000"/>
        </a:spcBef>
        <a:spcAft>
          <a:spcPct val="0"/>
        </a:spcAft>
        <a:buChar char="•"/>
        <a:defRPr sz="3200">
          <a:solidFill>
            <a:schemeClr val="tx1"/>
          </a:solidFill>
          <a:latin typeface="Arial"/>
          <a:ea typeface="+mn-ea"/>
          <a:cs typeface="Arial"/>
        </a:defRPr>
      </a:lvl1pPr>
      <a:lvl2pPr marL="741582" indent="-285234" algn="l" rtl="0" fontAlgn="base">
        <a:spcBef>
          <a:spcPct val="20000"/>
        </a:spcBef>
        <a:spcAft>
          <a:spcPct val="0"/>
        </a:spcAft>
        <a:buChar char="–"/>
        <a:defRPr sz="3200">
          <a:solidFill>
            <a:schemeClr val="bg1"/>
          </a:solidFill>
          <a:latin typeface="Arial"/>
          <a:ea typeface="+mn-ea"/>
          <a:cs typeface="Arial"/>
        </a:defRPr>
      </a:lvl2pPr>
      <a:lvl3pPr marL="1140892" indent="-228174" algn="l" rtl="0" fontAlgn="base">
        <a:spcBef>
          <a:spcPct val="20000"/>
        </a:spcBef>
        <a:spcAft>
          <a:spcPct val="0"/>
        </a:spcAft>
        <a:buChar char="•"/>
        <a:defRPr sz="2400">
          <a:solidFill>
            <a:schemeClr val="tx1"/>
          </a:solidFill>
          <a:latin typeface="Arial"/>
          <a:ea typeface="+mn-ea"/>
          <a:cs typeface="Arial"/>
        </a:defRPr>
      </a:lvl3pPr>
      <a:lvl4pPr marL="1597249" indent="-228174" algn="l" rtl="0" fontAlgn="base">
        <a:spcBef>
          <a:spcPct val="20000"/>
        </a:spcBef>
        <a:spcAft>
          <a:spcPct val="0"/>
        </a:spcAft>
        <a:buChar char="–"/>
        <a:defRPr sz="2000">
          <a:solidFill>
            <a:schemeClr val="tx1"/>
          </a:solidFill>
          <a:latin typeface="Arial"/>
          <a:ea typeface="+mn-ea"/>
          <a:cs typeface="Arial"/>
        </a:defRPr>
      </a:lvl4pPr>
      <a:lvl5pPr marL="2053620" indent="-228174" algn="l" rtl="0" fontAlgn="base">
        <a:spcBef>
          <a:spcPct val="20000"/>
        </a:spcBef>
        <a:spcAft>
          <a:spcPct val="0"/>
        </a:spcAft>
        <a:buChar char="»"/>
        <a:defRPr sz="2000">
          <a:solidFill>
            <a:schemeClr val="tx1"/>
          </a:solidFill>
          <a:latin typeface="Arial"/>
          <a:ea typeface="+mn-ea"/>
          <a:cs typeface="Arial"/>
        </a:defRPr>
      </a:lvl5pPr>
      <a:lvl6pPr marL="2509974" indent="-228174" algn="l" rtl="0" fontAlgn="base">
        <a:spcBef>
          <a:spcPct val="20000"/>
        </a:spcBef>
        <a:spcAft>
          <a:spcPct val="0"/>
        </a:spcAft>
        <a:buChar char="»"/>
        <a:defRPr sz="2000">
          <a:solidFill>
            <a:schemeClr val="tx1"/>
          </a:solidFill>
          <a:latin typeface="Times New Roman" charset="0"/>
          <a:ea typeface="+mn-ea"/>
        </a:defRPr>
      </a:lvl6pPr>
      <a:lvl7pPr marL="2966328" indent="-228174" algn="l" rtl="0" fontAlgn="base">
        <a:spcBef>
          <a:spcPct val="20000"/>
        </a:spcBef>
        <a:spcAft>
          <a:spcPct val="0"/>
        </a:spcAft>
        <a:buChar char="»"/>
        <a:defRPr sz="2000">
          <a:solidFill>
            <a:schemeClr val="tx1"/>
          </a:solidFill>
          <a:latin typeface="Times New Roman" charset="0"/>
          <a:ea typeface="+mn-ea"/>
        </a:defRPr>
      </a:lvl7pPr>
      <a:lvl8pPr marL="3422692" indent="-228174" algn="l" rtl="0" fontAlgn="base">
        <a:spcBef>
          <a:spcPct val="20000"/>
        </a:spcBef>
        <a:spcAft>
          <a:spcPct val="0"/>
        </a:spcAft>
        <a:buChar char="»"/>
        <a:defRPr sz="2000">
          <a:solidFill>
            <a:schemeClr val="tx1"/>
          </a:solidFill>
          <a:latin typeface="Times New Roman" charset="0"/>
          <a:ea typeface="+mn-ea"/>
        </a:defRPr>
      </a:lvl8pPr>
      <a:lvl9pPr marL="3879039" indent="-228174"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a:pPr>
                <a:defRPr/>
              </a:pPr>
              <a:t>‹#›</a:t>
            </a:fld>
            <a:endParaRPr lang="en-US"/>
          </a:p>
        </p:txBody>
      </p:sp>
    </p:spTree>
    <p:extLst>
      <p:ext uri="{BB962C8B-B14F-4D97-AF65-F5344CB8AC3E}">
        <p14:creationId xmlns:p14="http://schemas.microsoft.com/office/powerpoint/2010/main" val="4056531933"/>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2160642" name="Rectangle 2"/>
          <p:cNvSpPr>
            <a:spLocks noGrp="1" noChangeArrowheads="1"/>
          </p:cNvSpPr>
          <p:nvPr>
            <p:ph type="title"/>
          </p:nvPr>
        </p:nvSpPr>
        <p:spPr bwMode="auto">
          <a:xfrm>
            <a:off x="0" y="274638"/>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2160643" name="Rectangle 3"/>
          <p:cNvSpPr>
            <a:spLocks noGrp="1" noChangeArrowheads="1"/>
          </p:cNvSpPr>
          <p:nvPr>
            <p:ph type="body" idx="1"/>
          </p:nvPr>
        </p:nvSpPr>
        <p:spPr bwMode="auto">
          <a:xfrm>
            <a:off x="0" y="1600236"/>
            <a:ext cx="91440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06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algn="l" eaLnBrk="1" hangingPunct="1">
              <a:defRPr sz="1400">
                <a:latin typeface="+mn-lt"/>
                <a:cs typeface="+mn-cs"/>
              </a:defRPr>
            </a:lvl1pPr>
          </a:lstStyle>
          <a:p>
            <a:endParaRPr lang="en-US">
              <a:solidFill>
                <a:srgbClr val="000000"/>
              </a:solidFill>
            </a:endParaRPr>
          </a:p>
        </p:txBody>
      </p:sp>
      <p:sp>
        <p:nvSpPr>
          <p:cNvPr id="2160645"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eaLnBrk="1" hangingPunct="1">
              <a:defRPr sz="1400">
                <a:latin typeface="+mn-lt"/>
                <a:cs typeface="+mn-cs"/>
              </a:defRPr>
            </a:lvl1pPr>
          </a:lstStyle>
          <a:p>
            <a:pPr algn="ctr"/>
            <a:endParaRPr lang="en-US">
              <a:solidFill>
                <a:srgbClr val="000000"/>
              </a:solidFill>
            </a:endParaRPr>
          </a:p>
        </p:txBody>
      </p:sp>
      <p:sp>
        <p:nvSpPr>
          <p:cNvPr id="21606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algn="r" eaLnBrk="1" hangingPunct="1">
              <a:defRPr sz="1400">
                <a:latin typeface="+mn-lt"/>
                <a:cs typeface="+mn-cs"/>
              </a:defRPr>
            </a:lvl1pPr>
          </a:lstStyle>
          <a:p>
            <a:fld id="{1F508265-9AB0-D94A-A6FB-29521E501D5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881438"/>
      </p:ext>
    </p:extLst>
  </p:cSld>
  <p:clrMap bg1="lt1" tx1="dk1" bg2="lt2" tx2="dk2" accent1="accent1" accent2="accent2" accent3="accent3" accent4="accent4" accent5="accent5" accent6="accent6" hlink="hlink" folHlink="folHlink"/>
  <p:sldLayoutIdLst>
    <p:sldLayoutId id="2147486428" r:id="rId1"/>
    <p:sldLayoutId id="2147486429" r:id="rId2"/>
    <p:sldLayoutId id="2147486430" r:id="rId3"/>
    <p:sldLayoutId id="2147486431" r:id="rId4"/>
    <p:sldLayoutId id="2147486432" r:id="rId5"/>
    <p:sldLayoutId id="2147486433" r:id="rId6"/>
    <p:sldLayoutId id="2147486434" r:id="rId7"/>
    <p:sldLayoutId id="2147486435" r:id="rId8"/>
    <p:sldLayoutId id="2147486436" r:id="rId9"/>
    <p:sldLayoutId id="2147486437" r:id="rId10"/>
    <p:sldLayoutId id="2147486438" r:id="rId11"/>
  </p:sldLayoutIdLst>
  <p:txStyles>
    <p:titleStyle>
      <a:lvl1pPr algn="ctr" rtl="0" fontAlgn="base">
        <a:spcBef>
          <a:spcPct val="0"/>
        </a:spcBef>
        <a:spcAft>
          <a:spcPct val="0"/>
        </a:spcAft>
        <a:defRPr sz="4400">
          <a:solidFill>
            <a:srgbClr val="FFFFFF"/>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6348" algn="ctr" rtl="0" fontAlgn="base">
        <a:spcBef>
          <a:spcPct val="0"/>
        </a:spcBef>
        <a:spcAft>
          <a:spcPct val="0"/>
        </a:spcAft>
        <a:defRPr sz="4400">
          <a:solidFill>
            <a:schemeClr val="tx2"/>
          </a:solidFill>
          <a:latin typeface="Arial" charset="0"/>
          <a:ea typeface="ＭＳ Ｐゴシック" charset="0"/>
          <a:cs typeface="Arial" charset="0"/>
        </a:defRPr>
      </a:lvl6pPr>
      <a:lvl7pPr marL="912713" algn="ctr" rtl="0" fontAlgn="base">
        <a:spcBef>
          <a:spcPct val="0"/>
        </a:spcBef>
        <a:spcAft>
          <a:spcPct val="0"/>
        </a:spcAft>
        <a:defRPr sz="4400">
          <a:solidFill>
            <a:schemeClr val="tx2"/>
          </a:solidFill>
          <a:latin typeface="Arial" charset="0"/>
          <a:ea typeface="ＭＳ Ｐゴシック" charset="0"/>
          <a:cs typeface="Arial" charset="0"/>
        </a:defRPr>
      </a:lvl7pPr>
      <a:lvl8pPr marL="1369080" algn="ctr" rtl="0" fontAlgn="base">
        <a:spcBef>
          <a:spcPct val="0"/>
        </a:spcBef>
        <a:spcAft>
          <a:spcPct val="0"/>
        </a:spcAft>
        <a:defRPr sz="4400">
          <a:solidFill>
            <a:schemeClr val="tx2"/>
          </a:solidFill>
          <a:latin typeface="Arial" charset="0"/>
          <a:ea typeface="ＭＳ Ｐゴシック" charset="0"/>
          <a:cs typeface="Arial" charset="0"/>
        </a:defRPr>
      </a:lvl8pPr>
      <a:lvl9pPr marL="1825435"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277" indent="-342277" algn="l" rtl="0" fontAlgn="base">
        <a:spcBef>
          <a:spcPct val="20000"/>
        </a:spcBef>
        <a:spcAft>
          <a:spcPct val="0"/>
        </a:spcAft>
        <a:buChar char="•"/>
        <a:defRPr sz="3200">
          <a:solidFill>
            <a:srgbClr val="FFFFFF"/>
          </a:solidFill>
          <a:latin typeface="+mn-lt"/>
          <a:ea typeface="+mn-ea"/>
          <a:cs typeface="+mn-cs"/>
        </a:defRPr>
      </a:lvl1pPr>
      <a:lvl2pPr marL="741582" indent="-285234" algn="l" rtl="0" fontAlgn="base">
        <a:spcBef>
          <a:spcPct val="20000"/>
        </a:spcBef>
        <a:spcAft>
          <a:spcPct val="0"/>
        </a:spcAft>
        <a:buChar char="–"/>
        <a:defRPr sz="2800">
          <a:solidFill>
            <a:srgbClr val="FFFFFF"/>
          </a:solidFill>
          <a:latin typeface="+mn-lt"/>
          <a:ea typeface="Arial" charset="0"/>
          <a:cs typeface="+mn-cs"/>
        </a:defRPr>
      </a:lvl2pPr>
      <a:lvl3pPr marL="1140892" indent="-228174" algn="l" rtl="0" fontAlgn="base">
        <a:spcBef>
          <a:spcPct val="20000"/>
        </a:spcBef>
        <a:spcAft>
          <a:spcPct val="0"/>
        </a:spcAft>
        <a:buChar char="•"/>
        <a:defRPr sz="2400">
          <a:solidFill>
            <a:srgbClr val="FFFFFF"/>
          </a:solidFill>
          <a:latin typeface="+mn-lt"/>
          <a:ea typeface="Arial" charset="0"/>
          <a:cs typeface="+mn-cs"/>
        </a:defRPr>
      </a:lvl3pPr>
      <a:lvl4pPr marL="1597249" indent="-228174" algn="l" rtl="0" fontAlgn="base">
        <a:spcBef>
          <a:spcPct val="20000"/>
        </a:spcBef>
        <a:spcAft>
          <a:spcPct val="0"/>
        </a:spcAft>
        <a:buChar char="–"/>
        <a:defRPr sz="2000">
          <a:solidFill>
            <a:srgbClr val="FFFFFF"/>
          </a:solidFill>
          <a:latin typeface="+mn-lt"/>
          <a:ea typeface="Arial" charset="0"/>
          <a:cs typeface="+mn-cs"/>
        </a:defRPr>
      </a:lvl4pPr>
      <a:lvl5pPr marL="2053620" indent="-228174" algn="l" rtl="0" fontAlgn="base">
        <a:spcBef>
          <a:spcPct val="20000"/>
        </a:spcBef>
        <a:spcAft>
          <a:spcPct val="0"/>
        </a:spcAft>
        <a:buChar char="»"/>
        <a:defRPr sz="2000">
          <a:solidFill>
            <a:srgbClr val="FFFFFF"/>
          </a:solidFill>
          <a:latin typeface="+mn-lt"/>
          <a:ea typeface="Arial" charset="0"/>
          <a:cs typeface="+mn-cs"/>
        </a:defRPr>
      </a:lvl5pPr>
      <a:lvl6pPr marL="2509974" indent="-228174" algn="l" rtl="0" fontAlgn="base">
        <a:spcBef>
          <a:spcPct val="20000"/>
        </a:spcBef>
        <a:spcAft>
          <a:spcPct val="0"/>
        </a:spcAft>
        <a:buChar char="»"/>
        <a:defRPr sz="2000">
          <a:solidFill>
            <a:schemeClr val="tx1"/>
          </a:solidFill>
          <a:latin typeface="+mn-lt"/>
          <a:ea typeface="Arial" charset="0"/>
          <a:cs typeface="+mn-cs"/>
        </a:defRPr>
      </a:lvl6pPr>
      <a:lvl7pPr marL="2966328" indent="-228174" algn="l" rtl="0" fontAlgn="base">
        <a:spcBef>
          <a:spcPct val="20000"/>
        </a:spcBef>
        <a:spcAft>
          <a:spcPct val="0"/>
        </a:spcAft>
        <a:buChar char="»"/>
        <a:defRPr sz="2000">
          <a:solidFill>
            <a:schemeClr val="tx1"/>
          </a:solidFill>
          <a:latin typeface="+mn-lt"/>
          <a:ea typeface="Arial" charset="0"/>
          <a:cs typeface="+mn-cs"/>
        </a:defRPr>
      </a:lvl7pPr>
      <a:lvl8pPr marL="3422692" indent="-228174" algn="l" rtl="0" fontAlgn="base">
        <a:spcBef>
          <a:spcPct val="20000"/>
        </a:spcBef>
        <a:spcAft>
          <a:spcPct val="0"/>
        </a:spcAft>
        <a:buChar char="»"/>
        <a:defRPr sz="2000">
          <a:solidFill>
            <a:schemeClr val="tx1"/>
          </a:solidFill>
          <a:latin typeface="+mn-lt"/>
          <a:ea typeface="Arial" charset="0"/>
          <a:cs typeface="+mn-cs"/>
        </a:defRPr>
      </a:lvl8pPr>
      <a:lvl9pPr marL="3879039" indent="-228174"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58554B46-9CDE-D048-8FBE-4B8B041D6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212218"/>
      </p:ext>
    </p:extLst>
  </p:cSld>
  <p:clrMap bg1="dk2" tx1="lt1" bg2="dk1" tx2="lt2" accent1="accent1" accent2="accent2" accent3="accent3" accent4="accent4" accent5="accent5" accent6="accent6" hlink="hlink" folHlink="folHlink"/>
  <p:sldLayoutIdLst>
    <p:sldLayoutId id="2147486440" r:id="rId1"/>
    <p:sldLayoutId id="2147486441" r:id="rId2"/>
    <p:sldLayoutId id="2147486442" r:id="rId3"/>
    <p:sldLayoutId id="2147486443" r:id="rId4"/>
    <p:sldLayoutId id="2147486444" r:id="rId5"/>
    <p:sldLayoutId id="2147486445" r:id="rId6"/>
    <p:sldLayoutId id="2147486446" r:id="rId7"/>
    <p:sldLayoutId id="2147486447" r:id="rId8"/>
    <p:sldLayoutId id="2147486448" r:id="rId9"/>
    <p:sldLayoutId id="2147486449" r:id="rId10"/>
    <p:sldLayoutId id="2147486450"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eaLnBrk="1" hangingPunct="1">
              <a:defRPr sz="1400" b="0" smtClean="0">
                <a:latin typeface="+mn-lt"/>
                <a:ea typeface="+mn-ea"/>
                <a:cs typeface="+mn-cs"/>
              </a:defRPr>
            </a:lvl1pPr>
          </a:lstStyle>
          <a:p>
            <a:pPr>
              <a:defRPr/>
            </a:pPr>
            <a:endParaRPr lang="en-US">
              <a:solidFill>
                <a:srgbClr val="000000"/>
              </a:solidFill>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cs typeface="ＭＳ Ｐゴシック" charset="0"/>
              </a:defRPr>
            </a:lvl1pPr>
          </a:lstStyle>
          <a:p>
            <a:pPr eaLnBrk="1" hangingPunct="1"/>
            <a:fld id="{296F0770-0720-FC42-ADA8-17BF8653C0B4}" type="slidenum">
              <a:rPr lang="en-US" smtClean="0">
                <a:solidFill>
                  <a:srgbClr val="000000"/>
                </a:solidFill>
                <a:latin typeface="Times New Roman" charset="0"/>
              </a:rPr>
              <a:pPr eaLnBrk="1" hangingPunct="1"/>
              <a:t>‹#›</a:t>
            </a:fld>
            <a:endParaRPr lang="en-US">
              <a:solidFill>
                <a:srgbClr val="000000"/>
              </a:solidFill>
              <a:latin typeface="Times New Roman" charset="0"/>
            </a:endParaRPr>
          </a:p>
        </p:txBody>
      </p:sp>
    </p:spTree>
    <p:extLst>
      <p:ext uri="{BB962C8B-B14F-4D97-AF65-F5344CB8AC3E}">
        <p14:creationId xmlns:p14="http://schemas.microsoft.com/office/powerpoint/2010/main" val="2637176514"/>
      </p:ext>
    </p:extLst>
  </p:cSld>
  <p:clrMap bg1="lt1" tx1="dk1" bg2="lt2" tx2="dk2" accent1="accent1" accent2="accent2" accent3="accent3" accent4="accent4" accent5="accent5" accent6="accent6" hlink="hlink" folHlink="folHlink"/>
  <p:sldLayoutIdLst>
    <p:sldLayoutId id="2147486452" r:id="rId1"/>
    <p:sldLayoutId id="2147486453" r:id="rId2"/>
    <p:sldLayoutId id="2147486454" r:id="rId3"/>
    <p:sldLayoutId id="2147486455" r:id="rId4"/>
    <p:sldLayoutId id="2147486456" r:id="rId5"/>
    <p:sldLayoutId id="2147486457" r:id="rId6"/>
    <p:sldLayoutId id="2147486458" r:id="rId7"/>
    <p:sldLayoutId id="2147486459" r:id="rId8"/>
    <p:sldLayoutId id="2147486460" r:id="rId9"/>
    <p:sldLayoutId id="2147486461" r:id="rId10"/>
    <p:sldLayoutId id="214748646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348" algn="ctr" rtl="0" eaLnBrk="0" fontAlgn="base" hangingPunct="0">
        <a:spcBef>
          <a:spcPct val="0"/>
        </a:spcBef>
        <a:spcAft>
          <a:spcPct val="0"/>
        </a:spcAft>
        <a:defRPr sz="4400">
          <a:solidFill>
            <a:schemeClr val="tx2"/>
          </a:solidFill>
          <a:latin typeface="Times New Roman" charset="0"/>
          <a:ea typeface="ＭＳ Ｐゴシック" charset="0"/>
        </a:defRPr>
      </a:lvl6pPr>
      <a:lvl7pPr marL="91271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690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543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277" indent="-342277" algn="l" rtl="0" eaLnBrk="0" fontAlgn="base" hangingPunct="0">
        <a:spcBef>
          <a:spcPct val="20000"/>
        </a:spcBef>
        <a:spcAft>
          <a:spcPct val="0"/>
        </a:spcAft>
        <a:buChar char="•"/>
        <a:defRPr sz="3200">
          <a:solidFill>
            <a:schemeClr val="tx1"/>
          </a:solidFill>
          <a:latin typeface="Arial"/>
          <a:ea typeface="+mn-ea"/>
          <a:cs typeface="Arial"/>
        </a:defRPr>
      </a:lvl1pPr>
      <a:lvl2pPr marL="741582" indent="-285234" algn="l" rtl="0" eaLnBrk="0" fontAlgn="base" hangingPunct="0">
        <a:spcBef>
          <a:spcPct val="20000"/>
        </a:spcBef>
        <a:spcAft>
          <a:spcPct val="0"/>
        </a:spcAft>
        <a:buChar char="–"/>
        <a:defRPr sz="2800">
          <a:solidFill>
            <a:schemeClr val="tx1"/>
          </a:solidFill>
          <a:latin typeface="Arial"/>
          <a:ea typeface="+mn-ea"/>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540674" name="Group 2"/>
          <p:cNvGrpSpPr>
            <a:grpSpLocks/>
          </p:cNvGrpSpPr>
          <p:nvPr/>
        </p:nvGrpSpPr>
        <p:grpSpPr bwMode="auto">
          <a:xfrm>
            <a:off x="0" y="-1588"/>
            <a:ext cx="9144000" cy="6859588"/>
            <a:chOff x="0" y="-1"/>
            <a:chExt cx="5760" cy="4321"/>
          </a:xfrm>
        </p:grpSpPr>
        <p:sp>
          <p:nvSpPr>
            <p:cNvPr id="305155" name="Rectangle 3"/>
            <p:cNvSpPr>
              <a:spLocks noChangeArrowheads="1"/>
            </p:cNvSpPr>
            <p:nvPr/>
          </p:nvSpPr>
          <p:spPr bwMode="auto">
            <a:xfrm>
              <a:off x="0" y="864"/>
              <a:ext cx="5760" cy="3456"/>
            </a:xfrm>
            <a:prstGeom prst="rect">
              <a:avLst/>
            </a:prstGeom>
            <a:solidFill>
              <a:schemeClr val="bg1"/>
            </a:solid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56" name="Rectangle 4"/>
            <p:cNvSpPr>
              <a:spLocks noChangeArrowheads="1"/>
            </p:cNvSpPr>
            <p:nvPr/>
          </p:nvSpPr>
          <p:spPr bwMode="white">
            <a:xfrm>
              <a:off x="0" y="4125"/>
              <a:ext cx="5760" cy="195"/>
            </a:xfrm>
            <a:prstGeom prst="rect">
              <a:avLst/>
            </a:prstGeom>
            <a:solidFill>
              <a:schemeClr val="bg2"/>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57" name="Rectangle 5"/>
            <p:cNvSpPr>
              <a:spLocks noChangeArrowheads="1"/>
            </p:cNvSpPr>
            <p:nvPr/>
          </p:nvSpPr>
          <p:spPr bwMode="white">
            <a:xfrm>
              <a:off x="0" y="-1"/>
              <a:ext cx="5760" cy="1015"/>
            </a:xfrm>
            <a:prstGeom prst="rect">
              <a:avLst/>
            </a:prstGeom>
            <a:solidFill>
              <a:schemeClr val="bg2"/>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nvGrpSpPr>
            <p:cNvPr id="540678" name="Group 6"/>
            <p:cNvGrpSpPr>
              <a:grpSpLocks/>
            </p:cNvGrpSpPr>
            <p:nvPr/>
          </p:nvGrpSpPr>
          <p:grpSpPr bwMode="auto">
            <a:xfrm>
              <a:off x="0" y="1014"/>
              <a:ext cx="5760" cy="261"/>
              <a:chOff x="0" y="115"/>
              <a:chExt cx="5760" cy="464"/>
            </a:xfrm>
          </p:grpSpPr>
          <p:sp>
            <p:nvSpPr>
              <p:cNvPr id="305159" name="Rectangle 7"/>
              <p:cNvSpPr>
                <a:spLocks noChangeArrowheads="1"/>
              </p:cNvSpPr>
              <p:nvPr/>
            </p:nvSpPr>
            <p:spPr bwMode="ltGray">
              <a:xfrm>
                <a:off x="0" y="115"/>
                <a:ext cx="5760" cy="116"/>
              </a:xfrm>
              <a:prstGeom prst="rect">
                <a:avLst/>
              </a:prstGeom>
              <a:solidFill>
                <a:schemeClr val="accent2"/>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60" name="Rectangle 8"/>
              <p:cNvSpPr>
                <a:spLocks noChangeArrowheads="1"/>
              </p:cNvSpPr>
              <p:nvPr/>
            </p:nvSpPr>
            <p:spPr bwMode="ltGray">
              <a:xfrm>
                <a:off x="0" y="231"/>
                <a:ext cx="5760" cy="117"/>
              </a:xfrm>
              <a:prstGeom prst="rect">
                <a:avLst/>
              </a:prstGeom>
              <a:solidFill>
                <a:schemeClr val="hlink"/>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61" name="Rectangle 9"/>
              <p:cNvSpPr>
                <a:spLocks noChangeArrowheads="1"/>
              </p:cNvSpPr>
              <p:nvPr/>
            </p:nvSpPr>
            <p:spPr bwMode="ltGray">
              <a:xfrm>
                <a:off x="0" y="348"/>
                <a:ext cx="5760" cy="116"/>
              </a:xfrm>
              <a:prstGeom prst="rect">
                <a:avLst/>
              </a:prstGeom>
              <a:solidFill>
                <a:schemeClr val="accent1"/>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62" name="Rectangle 10"/>
              <p:cNvSpPr>
                <a:spLocks noChangeArrowheads="1"/>
              </p:cNvSpPr>
              <p:nvPr/>
            </p:nvSpPr>
            <p:spPr bwMode="ltGray">
              <a:xfrm>
                <a:off x="0" y="463"/>
                <a:ext cx="5760" cy="116"/>
              </a:xfrm>
              <a:prstGeom prst="rect">
                <a:avLst/>
              </a:prstGeom>
              <a:solidFill>
                <a:schemeClr val="folHlink"/>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grpSp>
      <p:sp>
        <p:nvSpPr>
          <p:cNvPr id="540683" name="Rectangle 11"/>
          <p:cNvSpPr>
            <a:spLocks noGrp="1" noChangeArrowheads="1"/>
          </p:cNvSpPr>
          <p:nvPr>
            <p:ph type="title"/>
          </p:nvPr>
        </p:nvSpPr>
        <p:spPr bwMode="auto">
          <a:xfrm>
            <a:off x="0" y="3048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40684" name="Rectangle 12"/>
          <p:cNvSpPr>
            <a:spLocks noGrp="1" noChangeArrowheads="1"/>
          </p:cNvSpPr>
          <p:nvPr>
            <p:ph type="body" idx="1"/>
          </p:nvPr>
        </p:nvSpPr>
        <p:spPr bwMode="auto">
          <a:xfrm>
            <a:off x="0" y="21336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eaLnBrk="0" hangingPunct="0">
              <a:spcBef>
                <a:spcPct val="50000"/>
              </a:spcBef>
              <a:defRPr sz="1400" b="0" smtClean="0">
                <a:solidFill>
                  <a:srgbClr val="FFFFFF"/>
                </a:solidFill>
                <a:latin typeface="+mn-lt"/>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1" y="6400800"/>
            <a:ext cx="28956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algn="ctr" eaLnBrk="0" hangingPunct="0">
              <a:spcBef>
                <a:spcPct val="50000"/>
              </a:spcBef>
              <a:defRPr sz="1400" b="0" smtClean="0">
                <a:solidFill>
                  <a:srgbClr val="FFFFFF"/>
                </a:solidFill>
                <a:latin typeface="+mn-lt"/>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algn="r" eaLnBrk="0" hangingPunct="0">
              <a:spcBef>
                <a:spcPct val="50000"/>
              </a:spcBef>
              <a:defRPr sz="1400" b="0">
                <a:solidFill>
                  <a:srgbClr val="FFFFFF"/>
                </a:solidFill>
                <a:latin typeface="+mn-lt"/>
                <a:cs typeface="ＭＳ Ｐゴシック" charset="0"/>
              </a:defRPr>
            </a:lvl1pPr>
          </a:lstStyle>
          <a:p>
            <a:fld id="{3FC7C1FD-F6DD-B342-A592-312DFE2C6560}" type="slidenum">
              <a:rPr lang="en-US" smtClean="0"/>
              <a:pPr/>
              <a:t>‹#›</a:t>
            </a:fld>
            <a:endParaRPr lang="en-US"/>
          </a:p>
        </p:txBody>
      </p:sp>
    </p:spTree>
    <p:extLst>
      <p:ext uri="{BB962C8B-B14F-4D97-AF65-F5344CB8AC3E}">
        <p14:creationId xmlns:p14="http://schemas.microsoft.com/office/powerpoint/2010/main" val="362932541"/>
      </p:ext>
    </p:extLst>
  </p:cSld>
  <p:clrMap bg1="lt1" tx1="dk1" bg2="lt2" tx2="dk2" accent1="accent1" accent2="accent2" accent3="accent3" accent4="accent4" accent5="accent5" accent6="accent6" hlink="hlink" folHlink="folHlink"/>
  <p:sldLayoutIdLst>
    <p:sldLayoutId id="2147486464" r:id="rId1"/>
    <p:sldLayoutId id="2147486465" r:id="rId2"/>
    <p:sldLayoutId id="2147486466" r:id="rId3"/>
    <p:sldLayoutId id="2147486467" r:id="rId4"/>
    <p:sldLayoutId id="2147486468" r:id="rId5"/>
    <p:sldLayoutId id="2147486469" r:id="rId6"/>
    <p:sldLayoutId id="2147486470" r:id="rId7"/>
    <p:sldLayoutId id="2147486471" r:id="rId8"/>
    <p:sldLayoutId id="2147486472" r:id="rId9"/>
    <p:sldLayoutId id="2147486473" r:id="rId10"/>
    <p:sldLayoutId id="2147486474" r:id="rId11"/>
  </p:sldLayoutIdLst>
  <p:txStyles>
    <p:titleStyle>
      <a:lvl1pPr algn="ctr" rtl="0" eaLnBrk="0" fontAlgn="base" hangingPunct="0">
        <a:spcBef>
          <a:spcPct val="0"/>
        </a:spcBef>
        <a:spcAft>
          <a:spcPct val="0"/>
        </a:spcAft>
        <a:defRPr kumimoji="1" sz="4400">
          <a:solidFill>
            <a:schemeClr val="tx2"/>
          </a:solidFill>
          <a:latin typeface="Arial"/>
          <a:ea typeface="+mj-ea"/>
          <a:cs typeface="Arial"/>
        </a:defRPr>
      </a:lvl1pPr>
      <a:lvl2pPr algn="ctr" rtl="0" eaLnBrk="0" fontAlgn="base" hangingPunct="0">
        <a:spcBef>
          <a:spcPct val="0"/>
        </a:spcBef>
        <a:spcAft>
          <a:spcPct val="0"/>
        </a:spcAft>
        <a:defRPr kumimoji="1" sz="4400">
          <a:solidFill>
            <a:schemeClr val="tx2"/>
          </a:solidFill>
          <a:latin typeface="Arial Black" charset="0"/>
          <a:ea typeface="ＭＳ Ｐゴシック" charset="0"/>
        </a:defRPr>
      </a:lvl2pPr>
      <a:lvl3pPr algn="ctr" rtl="0" eaLnBrk="0" fontAlgn="base" hangingPunct="0">
        <a:spcBef>
          <a:spcPct val="0"/>
        </a:spcBef>
        <a:spcAft>
          <a:spcPct val="0"/>
        </a:spcAft>
        <a:defRPr kumimoji="1" sz="4400">
          <a:solidFill>
            <a:schemeClr val="tx2"/>
          </a:solidFill>
          <a:latin typeface="Arial Black" charset="0"/>
          <a:ea typeface="ＭＳ Ｐゴシック" charset="0"/>
        </a:defRPr>
      </a:lvl3pPr>
      <a:lvl4pPr algn="ctr" rtl="0" eaLnBrk="0" fontAlgn="base" hangingPunct="0">
        <a:spcBef>
          <a:spcPct val="0"/>
        </a:spcBef>
        <a:spcAft>
          <a:spcPct val="0"/>
        </a:spcAft>
        <a:defRPr kumimoji="1" sz="4400">
          <a:solidFill>
            <a:schemeClr val="tx2"/>
          </a:solidFill>
          <a:latin typeface="Arial Black" charset="0"/>
          <a:ea typeface="ＭＳ Ｐゴシック" charset="0"/>
        </a:defRPr>
      </a:lvl4pPr>
      <a:lvl5pPr algn="ctr" rtl="0" eaLnBrk="0" fontAlgn="base" hangingPunct="0">
        <a:spcBef>
          <a:spcPct val="0"/>
        </a:spcBef>
        <a:spcAft>
          <a:spcPct val="0"/>
        </a:spcAft>
        <a:defRPr kumimoji="1" sz="4400">
          <a:solidFill>
            <a:schemeClr val="tx2"/>
          </a:solidFill>
          <a:latin typeface="Arial Black" charset="0"/>
          <a:ea typeface="ＭＳ Ｐゴシック" charset="0"/>
        </a:defRPr>
      </a:lvl5pPr>
      <a:lvl6pPr marL="456348" algn="ctr" rtl="0" eaLnBrk="0" fontAlgn="base" hangingPunct="0">
        <a:spcBef>
          <a:spcPct val="0"/>
        </a:spcBef>
        <a:spcAft>
          <a:spcPct val="0"/>
        </a:spcAft>
        <a:defRPr kumimoji="1" sz="4400">
          <a:solidFill>
            <a:schemeClr val="tx2"/>
          </a:solidFill>
          <a:latin typeface="Arial Black" charset="0"/>
          <a:ea typeface="ＭＳ Ｐゴシック" charset="0"/>
        </a:defRPr>
      </a:lvl6pPr>
      <a:lvl7pPr marL="912713" algn="ctr" rtl="0" eaLnBrk="0" fontAlgn="base" hangingPunct="0">
        <a:spcBef>
          <a:spcPct val="0"/>
        </a:spcBef>
        <a:spcAft>
          <a:spcPct val="0"/>
        </a:spcAft>
        <a:defRPr kumimoji="1" sz="4400">
          <a:solidFill>
            <a:schemeClr val="tx2"/>
          </a:solidFill>
          <a:latin typeface="Arial Black" charset="0"/>
          <a:ea typeface="ＭＳ Ｐゴシック" charset="0"/>
        </a:defRPr>
      </a:lvl7pPr>
      <a:lvl8pPr marL="1369080" algn="ctr" rtl="0" eaLnBrk="0" fontAlgn="base" hangingPunct="0">
        <a:spcBef>
          <a:spcPct val="0"/>
        </a:spcBef>
        <a:spcAft>
          <a:spcPct val="0"/>
        </a:spcAft>
        <a:defRPr kumimoji="1" sz="4400">
          <a:solidFill>
            <a:schemeClr val="tx2"/>
          </a:solidFill>
          <a:latin typeface="Arial Black" charset="0"/>
          <a:ea typeface="ＭＳ Ｐゴシック" charset="0"/>
        </a:defRPr>
      </a:lvl8pPr>
      <a:lvl9pPr marL="1825435" algn="ctr" rtl="0" eaLnBrk="0" fontAlgn="base" hangingPunct="0">
        <a:spcBef>
          <a:spcPct val="0"/>
        </a:spcBef>
        <a:spcAft>
          <a:spcPct val="0"/>
        </a:spcAft>
        <a:defRPr kumimoji="1" sz="4400">
          <a:solidFill>
            <a:schemeClr val="tx2"/>
          </a:solidFill>
          <a:latin typeface="Arial Black" charset="0"/>
          <a:ea typeface="ＭＳ Ｐゴシック" charset="0"/>
        </a:defRPr>
      </a:lvl9pPr>
    </p:titleStyle>
    <p:bodyStyle>
      <a:lvl1pPr marL="342277" indent="-342277" algn="l" rtl="0" eaLnBrk="0" fontAlgn="base" hangingPunct="0">
        <a:spcBef>
          <a:spcPct val="20000"/>
        </a:spcBef>
        <a:spcAft>
          <a:spcPct val="0"/>
        </a:spcAft>
        <a:buClr>
          <a:schemeClr val="accent1"/>
        </a:buClr>
        <a:buChar char="•"/>
        <a:defRPr kumimoji="1" sz="3200">
          <a:solidFill>
            <a:schemeClr val="tx1"/>
          </a:solidFill>
          <a:latin typeface="Arial"/>
          <a:ea typeface="+mn-ea"/>
          <a:cs typeface="Arial"/>
        </a:defRPr>
      </a:lvl1pPr>
      <a:lvl2pPr marL="741582" indent="-285234" algn="l" rtl="0" eaLnBrk="0" fontAlgn="base" hangingPunct="0">
        <a:spcBef>
          <a:spcPct val="20000"/>
        </a:spcBef>
        <a:spcAft>
          <a:spcPct val="0"/>
        </a:spcAft>
        <a:buClr>
          <a:schemeClr val="hlink"/>
        </a:buClr>
        <a:buChar char="•"/>
        <a:defRPr kumimoji="1" sz="2800">
          <a:solidFill>
            <a:schemeClr val="tx1"/>
          </a:solidFill>
          <a:latin typeface="Arial"/>
          <a:ea typeface="+mn-ea"/>
          <a:cs typeface="Arial"/>
        </a:defRPr>
      </a:lvl2pPr>
      <a:lvl3pPr marL="1140892" indent="-228174" algn="l" rtl="0" eaLnBrk="0" fontAlgn="base" hangingPunct="0">
        <a:spcBef>
          <a:spcPct val="20000"/>
        </a:spcBef>
        <a:spcAft>
          <a:spcPct val="0"/>
        </a:spcAft>
        <a:buClr>
          <a:schemeClr val="accent2"/>
        </a:buClr>
        <a:buChar char="•"/>
        <a:defRPr kumimoji="1" sz="2400">
          <a:solidFill>
            <a:schemeClr val="tx1"/>
          </a:solidFill>
          <a:latin typeface="Arial"/>
          <a:ea typeface="+mn-ea"/>
          <a:cs typeface="Arial"/>
        </a:defRPr>
      </a:lvl3pPr>
      <a:lvl4pPr marL="1597249" indent="-228174" algn="l" rtl="0" eaLnBrk="0" fontAlgn="base" hangingPunct="0">
        <a:spcBef>
          <a:spcPct val="20000"/>
        </a:spcBef>
        <a:spcAft>
          <a:spcPct val="0"/>
        </a:spcAft>
        <a:buClr>
          <a:schemeClr val="tx2"/>
        </a:buClr>
        <a:buChar char="•"/>
        <a:defRPr kumimoji="1" sz="2000">
          <a:solidFill>
            <a:schemeClr val="tx1"/>
          </a:solidFill>
          <a:latin typeface="Arial"/>
          <a:ea typeface="+mn-ea"/>
          <a:cs typeface="Arial"/>
        </a:defRPr>
      </a:lvl4pPr>
      <a:lvl5pPr marL="2053620" indent="-228174" algn="l" rtl="0" eaLnBrk="0" fontAlgn="base" hangingPunct="0">
        <a:spcBef>
          <a:spcPct val="20000"/>
        </a:spcBef>
        <a:spcAft>
          <a:spcPct val="0"/>
        </a:spcAft>
        <a:buClr>
          <a:schemeClr val="accent2"/>
        </a:buClr>
        <a:buChar char="•"/>
        <a:defRPr kumimoji="1" sz="2000">
          <a:solidFill>
            <a:schemeClr val="tx1"/>
          </a:solidFill>
          <a:latin typeface="Arial"/>
          <a:ea typeface="+mn-ea"/>
          <a:cs typeface="Arial"/>
        </a:defRPr>
      </a:lvl5pPr>
      <a:lvl6pPr marL="2509974"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6pPr>
      <a:lvl7pPr marL="2966328"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7pPr>
      <a:lvl8pPr marL="3422692"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8pPr>
      <a:lvl9pPr marL="3879039"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02" name="Group 2"/>
          <p:cNvGrpSpPr>
            <a:grpSpLocks/>
          </p:cNvGrpSpPr>
          <p:nvPr/>
        </p:nvGrpSpPr>
        <p:grpSpPr bwMode="auto">
          <a:xfrm>
            <a:off x="0" y="0"/>
            <a:ext cx="9144000" cy="6858000"/>
            <a:chOff x="0" y="0"/>
            <a:chExt cx="5760" cy="4320"/>
          </a:xfrm>
        </p:grpSpPr>
        <p:grpSp>
          <p:nvGrpSpPr>
            <p:cNvPr id="563203" name="Group 3"/>
            <p:cNvGrpSpPr>
              <a:grpSpLocks/>
            </p:cNvGrpSpPr>
            <p:nvPr/>
          </p:nvGrpSpPr>
          <p:grpSpPr bwMode="auto">
            <a:xfrm>
              <a:off x="0" y="0"/>
              <a:ext cx="5760" cy="4320"/>
              <a:chOff x="0" y="0"/>
              <a:chExt cx="5760" cy="4320"/>
            </a:xfrm>
          </p:grpSpPr>
          <p:sp>
            <p:nvSpPr>
              <p:cNvPr id="177156"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57"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58"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59"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0"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1"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2"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3"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4"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5"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6"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7"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8"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9"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0"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1"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2"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3"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4"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grpSp>
            <p:nvGrpSpPr>
              <p:cNvPr id="563223" name="Group 23"/>
              <p:cNvGrpSpPr>
                <a:grpSpLocks/>
              </p:cNvGrpSpPr>
              <p:nvPr/>
            </p:nvGrpSpPr>
            <p:grpSpPr bwMode="auto">
              <a:xfrm>
                <a:off x="0" y="336"/>
                <a:ext cx="5760" cy="3744"/>
                <a:chOff x="0" y="384"/>
                <a:chExt cx="5760" cy="3744"/>
              </a:xfrm>
            </p:grpSpPr>
            <p:sp>
              <p:nvSpPr>
                <p:cNvPr id="177176"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7"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8"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9"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0"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1"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2"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3"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4"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5"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6"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7"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8"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9"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grpSp>
        </p:grpSp>
        <p:sp>
          <p:nvSpPr>
            <p:cNvPr id="177190" name="Freeform 38" descr="50%"/>
            <p:cNvSpPr>
              <a:spLocks/>
            </p:cNvSpPr>
            <p:nvPr/>
          </p:nvSpPr>
          <p:spPr bwMode="ltGray">
            <a:xfrm rot="16200000" flipV="1">
              <a:off x="4614"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1"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2" name="Freeform 40" descr="50%"/>
            <p:cNvSpPr>
              <a:spLocks/>
            </p:cNvSpPr>
            <p:nvPr/>
          </p:nvSpPr>
          <p:spPr bwMode="ltGray">
            <a:xfrm rot="16200000" flipV="1">
              <a:off x="877"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3"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4" name="Freeform 42" descr="50%"/>
            <p:cNvSpPr>
              <a:spLocks/>
            </p:cNvSpPr>
            <p:nvPr/>
          </p:nvSpPr>
          <p:spPr bwMode="ltGray">
            <a:xfrm rot="16200000" flipV="1">
              <a:off x="2747" y="3263"/>
              <a:ext cx="274" cy="1817"/>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5"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nvGrpSpPr>
            <p:cNvPr id="563244" name="Group 44"/>
            <p:cNvGrpSpPr>
              <a:grpSpLocks/>
            </p:cNvGrpSpPr>
            <p:nvPr/>
          </p:nvGrpSpPr>
          <p:grpSpPr bwMode="auto">
            <a:xfrm>
              <a:off x="0" y="0"/>
              <a:ext cx="5760" cy="149"/>
              <a:chOff x="0" y="0"/>
              <a:chExt cx="5760" cy="149"/>
            </a:xfrm>
          </p:grpSpPr>
          <p:pic>
            <p:nvPicPr>
              <p:cNvPr id="563245" name="Picture 45" descr="techstrip"/>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98"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9" name="Rectangle 47"/>
              <p:cNvSpPr>
                <a:spLocks noChangeArrowheads="1"/>
              </p:cNvSpPr>
              <p:nvPr/>
            </p:nvSpPr>
            <p:spPr bwMode="auto">
              <a:xfrm>
                <a:off x="0" y="119"/>
                <a:ext cx="5760" cy="30"/>
              </a:xfrm>
              <a:prstGeom prst="rect">
                <a:avLst/>
              </a:prstGeom>
              <a:solidFill>
                <a:schemeClr val="bg2"/>
              </a:solid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grpSp>
      <p:sp>
        <p:nvSpPr>
          <p:cNvPr id="177200" name="Rectangle 48"/>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63249" name="Rectangle 49"/>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eaLnBrk="0" hangingPunct="0">
              <a:defRPr sz="1400" b="0" smtClean="0">
                <a:solidFill>
                  <a:srgbClr val="99CCCC"/>
                </a:solidFill>
                <a:latin typeface="+mn-lt"/>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algn="ctr" eaLnBrk="0" hangingPunct="0">
              <a:defRPr sz="1400" b="0" smtClean="0">
                <a:solidFill>
                  <a:srgbClr val="99CCCC"/>
                </a:solidFill>
                <a:latin typeface="+mn-lt"/>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algn="r" eaLnBrk="0" hangingPunct="0">
              <a:defRPr sz="1400" b="0">
                <a:solidFill>
                  <a:srgbClr val="99CCCC"/>
                </a:solidFill>
                <a:latin typeface="+mn-lt"/>
                <a:cs typeface="ＭＳ Ｐゴシック" charset="0"/>
              </a:defRPr>
            </a:lvl1pPr>
          </a:lstStyle>
          <a:p>
            <a:fld id="{0A0F27F8-5984-E144-AC5C-3267BB27381E}" type="slidenum">
              <a:rPr lang="en-US" smtClean="0"/>
              <a:pPr/>
              <a:t>‹#›</a:t>
            </a:fld>
            <a:endParaRPr lang="en-US"/>
          </a:p>
        </p:txBody>
      </p:sp>
    </p:spTree>
    <p:extLst>
      <p:ext uri="{BB962C8B-B14F-4D97-AF65-F5344CB8AC3E}">
        <p14:creationId xmlns:p14="http://schemas.microsoft.com/office/powerpoint/2010/main" val="2934941313"/>
      </p:ext>
    </p:extLst>
  </p:cSld>
  <p:clrMap bg1="lt1" tx1="dk1" bg2="lt2" tx2="dk2" accent1="accent1" accent2="accent2" accent3="accent3" accent4="accent4" accent5="accent5" accent6="accent6" hlink="hlink" folHlink="folHlink"/>
  <p:sldLayoutIdLst>
    <p:sldLayoutId id="2147486476" r:id="rId1"/>
    <p:sldLayoutId id="2147486477" r:id="rId2"/>
    <p:sldLayoutId id="2147486478" r:id="rId3"/>
    <p:sldLayoutId id="2147486479" r:id="rId4"/>
    <p:sldLayoutId id="2147486480" r:id="rId5"/>
    <p:sldLayoutId id="2147486481" r:id="rId6"/>
    <p:sldLayoutId id="2147486482" r:id="rId7"/>
    <p:sldLayoutId id="2147486483" r:id="rId8"/>
    <p:sldLayoutId id="2147486484" r:id="rId9"/>
    <p:sldLayoutId id="2147486485" r:id="rId10"/>
    <p:sldLayoutId id="214748648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j-ea"/>
          <a:cs typeface="Arial"/>
        </a:defRPr>
      </a:lvl1pPr>
      <a:lvl2pPr algn="ctr" rtl="0" eaLnBrk="0" fontAlgn="base" hangingPunct="0">
        <a:spcBef>
          <a:spcPct val="0"/>
        </a:spcBef>
        <a:spcAft>
          <a:spcPct val="0"/>
        </a:spcAft>
        <a:defRPr sz="4400">
          <a:solidFill>
            <a:schemeClr val="tx2"/>
          </a:solidFill>
          <a:latin typeface="Impact" charset="0"/>
          <a:ea typeface="ＭＳ Ｐゴシック" charset="0"/>
        </a:defRPr>
      </a:lvl2pPr>
      <a:lvl3pPr algn="ctr" rtl="0" eaLnBrk="0" fontAlgn="base" hangingPunct="0">
        <a:spcBef>
          <a:spcPct val="0"/>
        </a:spcBef>
        <a:spcAft>
          <a:spcPct val="0"/>
        </a:spcAft>
        <a:defRPr sz="4400">
          <a:solidFill>
            <a:schemeClr val="tx2"/>
          </a:solidFill>
          <a:latin typeface="Impact" charset="0"/>
          <a:ea typeface="ＭＳ Ｐゴシック" charset="0"/>
        </a:defRPr>
      </a:lvl3pPr>
      <a:lvl4pPr algn="ctr" rtl="0" eaLnBrk="0" fontAlgn="base" hangingPunct="0">
        <a:spcBef>
          <a:spcPct val="0"/>
        </a:spcBef>
        <a:spcAft>
          <a:spcPct val="0"/>
        </a:spcAft>
        <a:defRPr sz="4400">
          <a:solidFill>
            <a:schemeClr val="tx2"/>
          </a:solidFill>
          <a:latin typeface="Impact" charset="0"/>
          <a:ea typeface="ＭＳ Ｐゴシック" charset="0"/>
        </a:defRPr>
      </a:lvl4pPr>
      <a:lvl5pPr algn="ctr" rtl="0" eaLnBrk="0" fontAlgn="base" hangingPunct="0">
        <a:spcBef>
          <a:spcPct val="0"/>
        </a:spcBef>
        <a:spcAft>
          <a:spcPct val="0"/>
        </a:spcAft>
        <a:defRPr sz="4400">
          <a:solidFill>
            <a:schemeClr val="tx2"/>
          </a:solidFill>
          <a:latin typeface="Impact" charset="0"/>
          <a:ea typeface="ＭＳ Ｐゴシック" charset="0"/>
        </a:defRPr>
      </a:lvl5pPr>
      <a:lvl6pPr marL="456348" algn="ctr" rtl="0" eaLnBrk="0" fontAlgn="base" hangingPunct="0">
        <a:spcBef>
          <a:spcPct val="0"/>
        </a:spcBef>
        <a:spcAft>
          <a:spcPct val="0"/>
        </a:spcAft>
        <a:defRPr sz="4400">
          <a:solidFill>
            <a:schemeClr val="tx2"/>
          </a:solidFill>
          <a:latin typeface="Impact" charset="0"/>
          <a:ea typeface="ＭＳ Ｐゴシック" charset="0"/>
        </a:defRPr>
      </a:lvl6pPr>
      <a:lvl7pPr marL="912713" algn="ctr" rtl="0" eaLnBrk="0" fontAlgn="base" hangingPunct="0">
        <a:spcBef>
          <a:spcPct val="0"/>
        </a:spcBef>
        <a:spcAft>
          <a:spcPct val="0"/>
        </a:spcAft>
        <a:defRPr sz="4400">
          <a:solidFill>
            <a:schemeClr val="tx2"/>
          </a:solidFill>
          <a:latin typeface="Impact" charset="0"/>
          <a:ea typeface="ＭＳ Ｐゴシック" charset="0"/>
        </a:defRPr>
      </a:lvl7pPr>
      <a:lvl8pPr marL="1369080" algn="ctr" rtl="0" eaLnBrk="0" fontAlgn="base" hangingPunct="0">
        <a:spcBef>
          <a:spcPct val="0"/>
        </a:spcBef>
        <a:spcAft>
          <a:spcPct val="0"/>
        </a:spcAft>
        <a:defRPr sz="4400">
          <a:solidFill>
            <a:schemeClr val="tx2"/>
          </a:solidFill>
          <a:latin typeface="Impact" charset="0"/>
          <a:ea typeface="ＭＳ Ｐゴシック" charset="0"/>
        </a:defRPr>
      </a:lvl8pPr>
      <a:lvl9pPr marL="1825435" algn="ctr" rtl="0" eaLnBrk="0" fontAlgn="base" hangingPunct="0">
        <a:spcBef>
          <a:spcPct val="0"/>
        </a:spcBef>
        <a:spcAft>
          <a:spcPct val="0"/>
        </a:spcAft>
        <a:defRPr sz="4400">
          <a:solidFill>
            <a:schemeClr val="tx2"/>
          </a:solidFill>
          <a:latin typeface="Impact" charset="0"/>
          <a:ea typeface="ＭＳ Ｐゴシック" charset="0"/>
        </a:defRPr>
      </a:lvl9pPr>
    </p:titleStyle>
    <p:bodyStyle>
      <a:lvl1pPr marL="231343" indent="-231343"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629081" indent="-172714" algn="l" rtl="0" eaLnBrk="0" fontAlgn="base" hangingPunct="0">
        <a:spcBef>
          <a:spcPct val="20000"/>
        </a:spcBef>
        <a:spcAft>
          <a:spcPct val="0"/>
        </a:spcAft>
        <a:buClr>
          <a:schemeClr val="accent1"/>
        </a:buClr>
        <a:buChar char="•"/>
        <a:defRPr sz="2800">
          <a:solidFill>
            <a:schemeClr val="tx1"/>
          </a:solidFill>
          <a:latin typeface="Arial"/>
          <a:ea typeface="+mn-ea"/>
          <a:cs typeface="Arial"/>
        </a:defRPr>
      </a:lvl2pPr>
      <a:lvl3pPr marL="1079099" indent="-166377" algn="l" rtl="0" eaLnBrk="0" fontAlgn="base" hangingPunct="0">
        <a:spcBef>
          <a:spcPct val="20000"/>
        </a:spcBef>
        <a:spcAft>
          <a:spcPct val="0"/>
        </a:spcAft>
        <a:buClr>
          <a:schemeClr val="folHlink"/>
        </a:buClr>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53253"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53254"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a:defRPr sz="1400"/>
            </a:lvl1pPr>
          </a:lstStyle>
          <a:p>
            <a:pPr>
              <a:defRPr/>
            </a:pPr>
            <a:fld id="{5E3ED9BC-A513-1440-9806-7FC158F85D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695221"/>
      </p:ext>
    </p:extLst>
  </p:cSld>
  <p:clrMap bg1="lt1" tx1="dk1" bg2="lt2" tx2="dk2" accent1="accent1" accent2="accent2" accent3="accent3" accent4="accent4" accent5="accent5" accent6="accent6" hlink="hlink" folHlink="folHlink"/>
  <p:sldLayoutIdLst>
    <p:sldLayoutId id="2147486488" r:id="rId1"/>
    <p:sldLayoutId id="2147486489" r:id="rId2"/>
    <p:sldLayoutId id="2147486490" r:id="rId3"/>
    <p:sldLayoutId id="2147486491" r:id="rId4"/>
    <p:sldLayoutId id="2147486492" r:id="rId5"/>
    <p:sldLayoutId id="2147486493" r:id="rId6"/>
    <p:sldLayoutId id="2147486494" r:id="rId7"/>
    <p:sldLayoutId id="2147486495" r:id="rId8"/>
    <p:sldLayoutId id="2147486496" r:id="rId9"/>
    <p:sldLayoutId id="2147486497" r:id="rId10"/>
    <p:sldLayoutId id="2147486498"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9144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ea typeface="ＭＳ Ｐゴシック" charset="-128"/>
                <a:cs typeface="ＭＳ Ｐゴシック" charset="-128"/>
              </a:defRPr>
            </a:lvl1pPr>
          </a:lstStyle>
          <a:p>
            <a:pPr>
              <a:defRPr/>
            </a:pPr>
            <a:endParaRPr lang="en-US"/>
          </a:p>
        </p:txBody>
      </p:sp>
      <p:sp>
        <p:nvSpPr>
          <p:cNvPr id="10"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ea typeface="ＭＳ Ｐゴシック" charset="-128"/>
                <a:cs typeface="ＭＳ Ｐゴシック" charset="-128"/>
              </a:defRPr>
            </a:lvl1pPr>
          </a:lstStyle>
          <a:p>
            <a:pPr>
              <a:defRPr/>
            </a:pPr>
            <a:endParaRPr lang="en-US"/>
          </a:p>
        </p:txBody>
      </p:sp>
      <p:sp>
        <p:nvSpPr>
          <p:cNvPr id="11" name="Rectangle 7"/>
          <p:cNvSpPr>
            <a:spLocks noGrp="1" noChangeArrowheads="1"/>
          </p:cNvSpPr>
          <p:nvPr>
            <p:ph type="sldNum" sz="quarter" idx="4"/>
          </p:nvPr>
        </p:nvSpPr>
        <p:spPr bwMode="auto">
          <a:xfrm>
            <a:off x="65532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a:defRPr/>
            </a:pPr>
            <a:fld id="{5809F165-210F-BC4C-B825-1246D55B73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Lst>
  <p:hf sldNum="0" hdr="0" ftr="0" dt="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solidFill>
                <a:srgbClr val="BBE0E3"/>
              </a:solidFill>
            </a:endParaRPr>
          </a:p>
        </p:txBody>
      </p:sp>
      <p:sp>
        <p:nvSpPr>
          <p:cNvPr id="399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solidFill>
                <a:srgbClr val="BBE0E3"/>
              </a:solidFill>
            </a:endParaRPr>
          </a:p>
        </p:txBody>
      </p:sp>
      <p:sp>
        <p:nvSpPr>
          <p:cNvPr id="399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5FF9B549-09E9-C444-A923-188B464E507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8686032"/>
      </p:ext>
    </p:extLst>
  </p:cSld>
  <p:clrMap bg1="dk2" tx1="lt1" bg2="dk1" tx2="lt2" accent1="accent1" accent2="accent2" accent3="accent3" accent4="accent4" accent5="accent5" accent6="accent6" hlink="hlink" folHlink="folHlink"/>
  <p:sldLayoutIdLst>
    <p:sldLayoutId id="2147486500" r:id="rId1"/>
    <p:sldLayoutId id="2147486501" r:id="rId2"/>
    <p:sldLayoutId id="2147486502" r:id="rId3"/>
    <p:sldLayoutId id="2147486503" r:id="rId4"/>
    <p:sldLayoutId id="2147486504" r:id="rId5"/>
    <p:sldLayoutId id="2147486505" r:id="rId6"/>
    <p:sldLayoutId id="2147486506" r:id="rId7"/>
    <p:sldLayoutId id="2147486507" r:id="rId8"/>
    <p:sldLayoutId id="2147486508" r:id="rId9"/>
    <p:sldLayoutId id="2147486509" r:id="rId10"/>
    <p:sldLayoutId id="2147486510"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58554B46-9CDE-D048-8FBE-4B8B041D6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2919708"/>
      </p:ext>
    </p:extLst>
  </p:cSld>
  <p:clrMap bg1="dk2" tx1="lt1" bg2="dk1" tx2="lt2" accent1="accent1" accent2="accent2" accent3="accent3" accent4="accent4" accent5="accent5" accent6="accent6" hlink="hlink" folHlink="folHlink"/>
  <p:sldLayoutIdLst>
    <p:sldLayoutId id="2147486512" r:id="rId1"/>
    <p:sldLayoutId id="2147486513" r:id="rId2"/>
    <p:sldLayoutId id="2147486514" r:id="rId3"/>
    <p:sldLayoutId id="2147486515" r:id="rId4"/>
    <p:sldLayoutId id="2147486516" r:id="rId5"/>
    <p:sldLayoutId id="2147486517" r:id="rId6"/>
    <p:sldLayoutId id="2147486518" r:id="rId7"/>
    <p:sldLayoutId id="2147486519" r:id="rId8"/>
    <p:sldLayoutId id="2147486520" r:id="rId9"/>
    <p:sldLayoutId id="2147486521" r:id="rId10"/>
    <p:sldLayoutId id="2147486522"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solidFill>
                <a:srgbClr val="BBE0E3"/>
              </a:solidFill>
            </a:endParaRPr>
          </a:p>
        </p:txBody>
      </p:sp>
      <p:sp>
        <p:nvSpPr>
          <p:cNvPr id="399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solidFill>
                <a:srgbClr val="BBE0E3"/>
              </a:solidFill>
            </a:endParaRPr>
          </a:p>
        </p:txBody>
      </p:sp>
      <p:sp>
        <p:nvSpPr>
          <p:cNvPr id="399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5FF9B549-09E9-C444-A923-188B464E507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20598579"/>
      </p:ext>
    </p:extLst>
  </p:cSld>
  <p:clrMap bg1="dk2" tx1="lt1" bg2="dk1" tx2="lt2" accent1="accent1" accent2="accent2" accent3="accent3" accent4="accent4" accent5="accent5" accent6="accent6" hlink="hlink" folHlink="folHlink"/>
  <p:sldLayoutIdLst>
    <p:sldLayoutId id="2147486524" r:id="rId1"/>
    <p:sldLayoutId id="2147486525" r:id="rId2"/>
    <p:sldLayoutId id="2147486526" r:id="rId3"/>
    <p:sldLayoutId id="2147486527" r:id="rId4"/>
    <p:sldLayoutId id="2147486528" r:id="rId5"/>
    <p:sldLayoutId id="2147486529" r:id="rId6"/>
    <p:sldLayoutId id="2147486530" r:id="rId7"/>
    <p:sldLayoutId id="2147486531" r:id="rId8"/>
    <p:sldLayoutId id="2147486532" r:id="rId9"/>
    <p:sldLayoutId id="2147486533" r:id="rId10"/>
    <p:sldLayoutId id="2147486534"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Arial" pitchFamily="34" charset="0"/>
              </a:defRPr>
            </a:lvl1pPr>
          </a:lstStyle>
          <a:p>
            <a:endParaRPr lang="en-US" alt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Arial" pitchFamily="34" charset="0"/>
              </a:defRPr>
            </a:lvl1pPr>
          </a:lstStyle>
          <a:p>
            <a:endParaRPr lang="en-US" alt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effectLst/>
                <a:latin typeface="Arial" pitchFamily="34" charset="0"/>
              </a:defRPr>
            </a:lvl1pPr>
          </a:lstStyle>
          <a:p>
            <a:fld id="{4712F6B9-C201-4B40-9E8E-FC5F918DB2C6}" type="slidenum">
              <a:rPr lang="en-US" altLang="en-US">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3988475916"/>
      </p:ext>
    </p:extLst>
  </p:cSld>
  <p:clrMap bg1="lt1" tx1="dk1" bg2="lt2" tx2="dk2" accent1="accent1" accent2="accent2" accent3="accent3" accent4="accent4" accent5="accent5" accent6="accent6" hlink="hlink" folHlink="folHlink"/>
  <p:sldLayoutIdLst>
    <p:sldLayoutId id="2147486536" r:id="rId1"/>
    <p:sldLayoutId id="2147486537" r:id="rId2"/>
    <p:sldLayoutId id="2147486538" r:id="rId3"/>
    <p:sldLayoutId id="2147486539" r:id="rId4"/>
  </p:sldLayoutIdLst>
  <p:txStyles>
    <p:titleStyle>
      <a:lvl1pPr algn="ctr" rtl="0" eaLnBrk="0" fontAlgn="base" hangingPunct="0">
        <a:spcBef>
          <a:spcPct val="0"/>
        </a:spcBef>
        <a:spcAft>
          <a:spcPct val="0"/>
        </a:spcAft>
        <a:defRPr sz="4400" b="1">
          <a:solidFill>
            <a:schemeClr val="bg1"/>
          </a:solidFill>
          <a:latin typeface="+mj-lt"/>
          <a:ea typeface="MS PGothic" pitchFamily="34" charset="-128"/>
          <a:cs typeface="+mj-cs"/>
        </a:defRPr>
      </a:lvl1pPr>
      <a:lvl2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2400" b="1">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000" b="1">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000" b="1">
          <a:solidFill>
            <a:schemeClr val="bg1"/>
          </a:solidFill>
          <a:latin typeface="+mn-lt"/>
          <a:ea typeface="MS PGothic" pitchFamily="34" charset="-128"/>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806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0116" name="Rectangle 4"/>
          <p:cNvSpPr>
            <a:spLocks noGrp="1" noChangeArrowheads="1"/>
          </p:cNvSpPr>
          <p:nvPr>
            <p:ph type="dt" sz="half" idx="2"/>
          </p:nvPr>
        </p:nvSpPr>
        <p:spPr bwMode="auto">
          <a:xfrm>
            <a:off x="685800" y="6270625"/>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effectLst/>
                <a:latin typeface="Arial" pitchFamily="34" charset="0"/>
              </a:defRPr>
            </a:lvl1pPr>
          </a:lstStyle>
          <a:p>
            <a:endParaRPr lang="en-US" altLang="en-US">
              <a:ea typeface="MS PGothic" pitchFamily="34" charset="-128"/>
              <a:cs typeface="+mn-cs"/>
            </a:endParaRPr>
          </a:p>
        </p:txBody>
      </p:sp>
      <p:sp>
        <p:nvSpPr>
          <p:cNvPr id="90117" name="Rectangle 5"/>
          <p:cNvSpPr>
            <a:spLocks noGrp="1" noChangeArrowheads="1"/>
          </p:cNvSpPr>
          <p:nvPr>
            <p:ph type="ftr" sz="quarter" idx="3"/>
          </p:nvPr>
        </p:nvSpPr>
        <p:spPr bwMode="auto">
          <a:xfrm>
            <a:off x="3124200" y="6270625"/>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effectLst/>
                <a:latin typeface="Arial" pitchFamily="34" charset="0"/>
              </a:defRPr>
            </a:lvl1pPr>
          </a:lstStyle>
          <a:p>
            <a:endParaRPr lang="en-US" altLang="en-US">
              <a:ea typeface="MS PGothic" pitchFamily="34" charset="-128"/>
              <a:cs typeface="+mn-cs"/>
            </a:endParaRPr>
          </a:p>
        </p:txBody>
      </p:sp>
      <p:sp>
        <p:nvSpPr>
          <p:cNvPr id="90118" name="Rectangle 6"/>
          <p:cNvSpPr>
            <a:spLocks noGrp="1" noChangeArrowheads="1"/>
          </p:cNvSpPr>
          <p:nvPr>
            <p:ph type="sldNum" sz="quarter" idx="4"/>
          </p:nvPr>
        </p:nvSpPr>
        <p:spPr bwMode="auto">
          <a:xfrm>
            <a:off x="6553200" y="6270625"/>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effectLst/>
                <a:latin typeface="Arial" pitchFamily="34" charset="0"/>
              </a:defRPr>
            </a:lvl1pPr>
          </a:lstStyle>
          <a:p>
            <a:fld id="{3164B268-10C8-4D57-82AD-2AA847890905}" type="slidenum">
              <a:rPr lang="en-US" altLang="en-US">
                <a:ea typeface="MS PGothic" pitchFamily="34" charset="-128"/>
                <a:cs typeface="+mn-cs"/>
              </a:rPr>
              <a:pPr/>
              <a:t>‹#›</a:t>
            </a:fld>
            <a:endParaRPr lang="en-US" altLang="en-US">
              <a:ea typeface="MS PGothic" pitchFamily="34" charset="-128"/>
              <a:cs typeface="+mn-cs"/>
            </a:endParaRPr>
          </a:p>
        </p:txBody>
      </p:sp>
    </p:spTree>
    <p:extLst>
      <p:ext uri="{BB962C8B-B14F-4D97-AF65-F5344CB8AC3E}">
        <p14:creationId xmlns:p14="http://schemas.microsoft.com/office/powerpoint/2010/main" val="999092855"/>
      </p:ext>
    </p:extLst>
  </p:cSld>
  <p:clrMap bg1="dk2" tx1="lt1" bg2="dk1" tx2="lt2" accent1="accent1" accent2="accent2" accent3="accent3" accent4="accent4" accent5="accent5" accent6="accent6" hlink="hlink" folHlink="folHlink"/>
  <p:sldLayoutIdLst>
    <p:sldLayoutId id="2147486541" r:id="rId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MS PGothic" pitchFamily="34" charset="-128"/>
          <a:cs typeface="ＭＳ Ｐゴシック"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7890"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891" name="Rectangle 2"/>
          <p:cNvSpPr>
            <a:spLocks noGrp="1" noChangeArrowheads="1"/>
          </p:cNvSpPr>
          <p:nvPr>
            <p:ph type="title"/>
          </p:nvPr>
        </p:nvSpPr>
        <p:spPr bwMode="auto">
          <a:xfrm>
            <a:off x="457200" y="2921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3"/>
          <p:cNvSpPr>
            <a:spLocks noGrp="1" noChangeArrowheads="1"/>
          </p:cNvSpPr>
          <p:nvPr>
            <p:ph type="body" idx="1"/>
          </p:nvPr>
        </p:nvSpPr>
        <p:spPr bwMode="auto">
          <a:xfrm>
            <a:off x="457200" y="19050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F69E17AC-AC2E-C94A-B53A-0A7ACA9A317F}"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145" r:id="rId1"/>
    <p:sldLayoutId id="2147486146" r:id="rId2"/>
    <p:sldLayoutId id="2147486147" r:id="rId3"/>
    <p:sldLayoutId id="2147486148" r:id="rId4"/>
    <p:sldLayoutId id="2147486149" r:id="rId5"/>
    <p:sldLayoutId id="2147486150" r:id="rId6"/>
    <p:sldLayoutId id="2147486151" r:id="rId7"/>
    <p:sldLayoutId id="2147486152" r:id="rId8"/>
    <p:sldLayoutId id="2147486153" r:id="rId9"/>
    <p:sldLayoutId id="2147486154" r:id="rId10"/>
    <p:sldLayoutId id="214748615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ahoma" charset="-52"/>
        </a:defRPr>
      </a:lvl6pPr>
      <a:lvl7pPr marL="914400" algn="l" rtl="0" eaLnBrk="0" fontAlgn="base" hangingPunct="0">
        <a:spcBef>
          <a:spcPct val="0"/>
        </a:spcBef>
        <a:spcAft>
          <a:spcPct val="0"/>
        </a:spcAft>
        <a:defRPr sz="4400">
          <a:solidFill>
            <a:schemeClr val="tx2"/>
          </a:solidFill>
          <a:latin typeface="Tahoma" charset="-52"/>
        </a:defRPr>
      </a:lvl7pPr>
      <a:lvl8pPr marL="1371600" algn="l" rtl="0" eaLnBrk="0" fontAlgn="base" hangingPunct="0">
        <a:spcBef>
          <a:spcPct val="0"/>
        </a:spcBef>
        <a:spcAft>
          <a:spcPct val="0"/>
        </a:spcAft>
        <a:defRPr sz="4400">
          <a:solidFill>
            <a:schemeClr val="tx2"/>
          </a:solidFill>
          <a:latin typeface="Tahoma" charset="-52"/>
        </a:defRPr>
      </a:lvl8pPr>
      <a:lvl9pPr marL="1828800" algn="l" rtl="0" eaLnBrk="0" fontAlgn="base" hangingPunct="0">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chemeClr val="bg1"/>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71" r:id="rId6"/>
    <p:sldLayoutId id="2147486172" r:id="rId7"/>
    <p:sldLayoutId id="2147486173" r:id="rId8"/>
    <p:sldLayoutId id="2147486174" r:id="rId9"/>
    <p:sldLayoutId id="2147486175" r:id="rId10"/>
    <p:sldLayoutId id="214748617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8666B935-EA48-7B46-8256-932051EECACA}" type="slidenum">
              <a:rPr lang="en-US"/>
              <a:pPr>
                <a:defRPr/>
              </a:pPr>
              <a:t>‹#›</a:t>
            </a:fld>
            <a:endParaRPr lang="en-US"/>
          </a:p>
        </p:txBody>
      </p:sp>
      <p:sp>
        <p:nvSpPr>
          <p:cNvPr id="24582"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350"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xStyles>
    <p:title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fontAlgn="base">
        <a:spcBef>
          <a:spcPct val="20000"/>
        </a:spcBef>
        <a:spcAft>
          <a:spcPct val="0"/>
        </a:spcAft>
        <a:buChar char="»"/>
        <a:defRPr sz="2000">
          <a:solidFill>
            <a:schemeClr val="tx1"/>
          </a:solidFill>
          <a:latin typeface="Times New Roman" charset="0"/>
          <a:ea typeface="+mn-ea"/>
        </a:defRPr>
      </a:lvl6pPr>
      <a:lvl7pPr marL="2971800" indent="-228600" algn="l" rtl="0" fontAlgn="base">
        <a:spcBef>
          <a:spcPct val="20000"/>
        </a:spcBef>
        <a:spcAft>
          <a:spcPct val="0"/>
        </a:spcAft>
        <a:buChar char="»"/>
        <a:defRPr sz="2000">
          <a:solidFill>
            <a:schemeClr val="tx1"/>
          </a:solidFill>
          <a:latin typeface="Times New Roman" charset="0"/>
          <a:ea typeface="+mn-ea"/>
        </a:defRPr>
      </a:lvl7pPr>
      <a:lvl8pPr marL="3429000" indent="-228600" algn="l" rtl="0" fontAlgn="base">
        <a:spcBef>
          <a:spcPct val="20000"/>
        </a:spcBef>
        <a:spcAft>
          <a:spcPct val="0"/>
        </a:spcAft>
        <a:buChar char="»"/>
        <a:defRPr sz="2000">
          <a:solidFill>
            <a:schemeClr val="tx1"/>
          </a:solidFill>
          <a:latin typeface="Times New Roman" charset="0"/>
          <a:ea typeface="+mn-ea"/>
        </a:defRPr>
      </a:lvl8pPr>
      <a:lvl9pPr marL="3886200" indent="-228600"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89388E4-7F42-B34D-A9D3-09F22F5816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9" r:id="rId1"/>
    <p:sldLayoutId id="2147486210" r:id="rId2"/>
    <p:sldLayoutId id="2147486211" r:id="rId3"/>
    <p:sldLayoutId id="2147486212" r:id="rId4"/>
    <p:sldLayoutId id="2147486213" r:id="rId5"/>
    <p:sldLayoutId id="2147486214" r:id="rId6"/>
    <p:sldLayoutId id="2147486215" r:id="rId7"/>
    <p:sldLayoutId id="2147486216" r:id="rId8"/>
    <p:sldLayoutId id="2147486217" r:id="rId9"/>
    <p:sldLayoutId id="2147486218" r:id="rId10"/>
    <p:sldLayoutId id="21474862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220" r:id="rId1"/>
    <p:sldLayoutId id="2147486221" r:id="rId2"/>
    <p:sldLayoutId id="2147486222" r:id="rId3"/>
    <p:sldLayoutId id="2147486223" r:id="rId4"/>
    <p:sldLayoutId id="2147486224" r:id="rId5"/>
    <p:sldLayoutId id="2147486225" r:id="rId6"/>
    <p:sldLayoutId id="2147486226" r:id="rId7"/>
    <p:sldLayoutId id="2147486227" r:id="rId8"/>
    <p:sldLayoutId id="2147486228" r:id="rId9"/>
    <p:sldLayoutId id="2147486229" r:id="rId10"/>
    <p:sldLayoutId id="2147486230"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8.xml"/><Relationship Id="rId1" Type="http://schemas.openxmlformats.org/officeDocument/2006/relationships/slideLayout" Target="../slideLayouts/slideLayout221.xml"/><Relationship Id="rId4" Type="http://schemas.openxmlformats.org/officeDocument/2006/relationships/image" Target="../media/image11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3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39.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3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3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3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6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6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8.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3.xml"/><Relationship Id="rId1" Type="http://schemas.openxmlformats.org/officeDocument/2006/relationships/themeOverride" Target="../theme/themeOverride1.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00.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35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01.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95.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95.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8.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67.xml"/><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7.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7.xml"/><Relationship Id="rId5" Type="http://schemas.openxmlformats.org/officeDocument/2006/relationships/image" Target="../media/image56.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0.xm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28.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266.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8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94.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50.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50.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16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0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139.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128.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95.xml"/><Relationship Id="rId5" Type="http://schemas.openxmlformats.org/officeDocument/2006/relationships/image" Target="../media/image81.png"/><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95.xml"/><Relationship Id="rId5" Type="http://schemas.openxmlformats.org/officeDocument/2006/relationships/image" Target="../media/image81.png"/><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128.xml"/><Relationship Id="rId4" Type="http://schemas.openxmlformats.org/officeDocument/2006/relationships/image" Target="../media/image66.jpeg"/></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184.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0.xml"/><Relationship Id="rId1" Type="http://schemas.openxmlformats.org/officeDocument/2006/relationships/slideLayout" Target="../slideLayouts/slideLayout310.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3.xml"/><Relationship Id="rId1" Type="http://schemas.openxmlformats.org/officeDocument/2006/relationships/slideLayout" Target="../slideLayouts/slideLayout195.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327.xml"/><Relationship Id="rId4" Type="http://schemas.openxmlformats.org/officeDocument/2006/relationships/image" Target="../media/image95.jpeg"/></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327.xml"/></Relationships>
</file>

<file path=ppt/slides/_rels/slide8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7.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80.xml"/><Relationship Id="rId1" Type="http://schemas.openxmlformats.org/officeDocument/2006/relationships/slideLayout" Target="../slideLayouts/slideLayout95.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1.xml"/><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2.xml"/><Relationship Id="rId1" Type="http://schemas.openxmlformats.org/officeDocument/2006/relationships/slideLayout" Target="../slideLayouts/slideLayout195.xml"/></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3.xml"/><Relationship Id="rId1" Type="http://schemas.openxmlformats.org/officeDocument/2006/relationships/slideLayout" Target="../slideLayouts/slideLayout349.xml"/></Relationships>
</file>

<file path=ppt/slides/_rels/slide9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4.xml"/><Relationship Id="rId1" Type="http://schemas.openxmlformats.org/officeDocument/2006/relationships/slideLayout" Target="../slideLayouts/slideLayout332.xml"/></Relationships>
</file>

<file path=ppt/slides/_rels/slide9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5.xml"/><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1981200"/>
            <a:ext cx="7772400" cy="3048000"/>
          </a:xfrm>
          <a:effectLst>
            <a:outerShdw blurRad="63500" dist="35921" dir="2700000" algn="ctr" rotWithShape="0">
              <a:schemeClr val="tx1">
                <a:alpha val="74998"/>
              </a:schemeClr>
            </a:outerShdw>
          </a:effectLst>
        </p:spPr>
        <p:txBody>
          <a:bodyPr/>
          <a:lstStyle/>
          <a:p>
            <a:pPr eaLnBrk="1" hangingPunct="1">
              <a:defRPr/>
            </a:pPr>
            <a:r>
              <a:rPr lang="zh-TW" altLang="en-US" sz="5400">
                <a:latin typeface="Copperplate Gothic Light" charset="0"/>
              </a:rPr>
              <a:t>传讲恩赐 和 服侍恩赐</a:t>
            </a:r>
            <a:endParaRPr lang="en-US">
              <a:latin typeface="Copperplate Gothic Light" charset="0"/>
            </a:endParaRPr>
          </a:p>
        </p:txBody>
      </p:sp>
      <p:sp>
        <p:nvSpPr>
          <p:cNvPr id="4" name="Title 1"/>
          <p:cNvSpPr txBox="1">
            <a:spLocks/>
          </p:cNvSpPr>
          <p:nvPr/>
        </p:nvSpPr>
        <p:spPr bwMode="auto">
          <a:xfrm>
            <a:off x="0" y="5970984"/>
            <a:ext cx="9180512" cy="914400"/>
          </a:xfrm>
          <a:prstGeom prst="rect">
            <a:avLst/>
          </a:prstGeom>
          <a:solidFill>
            <a:srgbClr val="000000"/>
          </a:solidFill>
          <a:ln>
            <a:noFill/>
          </a:ln>
        </p:spPr>
        <p:txBody>
          <a:bodyPr anchor="ctr"/>
          <a:lstStyle>
            <a:lvl1pPr algn="ctr" eaLnBrk="0" hangingPunct="0">
              <a:defRPr sz="5400" b="1">
                <a:solidFill>
                  <a:schemeClr val="bg1"/>
                </a:solidFill>
                <a:effectLst>
                  <a:glow rad="254000">
                    <a:schemeClr val="tx1">
                      <a:alpha val="89000"/>
                    </a:schemeClr>
                  </a:glow>
                </a:effectLst>
              </a:defRPr>
            </a:lvl1pPr>
            <a:lvl2pPr algn="ctr" eaLnBrk="0" hangingPunct="0">
              <a:defRPr sz="4400">
                <a:solidFill>
                  <a:schemeClr val="tx2"/>
                </a:solidFill>
                <a:latin typeface="Arial" pitchFamily="-105" charset="0"/>
                <a:ea typeface="ＭＳ Ｐゴシック" pitchFamily="-105" charset="-128"/>
                <a:cs typeface="ＭＳ Ｐゴシック" pitchFamily="-105" charset="-128"/>
              </a:defRPr>
            </a:lvl2pPr>
            <a:lvl3pPr algn="ctr" eaLnBrk="0" hangingPunct="0">
              <a:defRPr sz="4400">
                <a:solidFill>
                  <a:schemeClr val="tx2"/>
                </a:solidFill>
                <a:latin typeface="Arial" pitchFamily="-105" charset="0"/>
                <a:ea typeface="ＭＳ Ｐゴシック" pitchFamily="-105" charset="-128"/>
                <a:cs typeface="ＭＳ Ｐゴシック" pitchFamily="-105" charset="-128"/>
              </a:defRPr>
            </a:lvl3pPr>
            <a:lvl4pPr algn="ctr" eaLnBrk="0" hangingPunct="0">
              <a:defRPr sz="4400">
                <a:solidFill>
                  <a:schemeClr val="tx2"/>
                </a:solidFill>
                <a:latin typeface="Arial" pitchFamily="-105" charset="0"/>
                <a:ea typeface="ＭＳ Ｐゴシック" pitchFamily="-105" charset="-128"/>
                <a:cs typeface="ＭＳ Ｐゴシック" pitchFamily="-105" charset="-128"/>
              </a:defRPr>
            </a:lvl4pPr>
            <a:lvl5pPr algn="ctr" eaLnBrk="0" hangingPunct="0">
              <a:defRPr sz="4400">
                <a:solidFill>
                  <a:schemeClr val="tx2"/>
                </a:solidFill>
                <a:latin typeface="Arial" pitchFamily="-105"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Dr. Rick Griffith, </a:t>
            </a:r>
            <a:r>
              <a:rPr lang="zh-CN" altLang="en-US" sz="2800" kern="0" dirty="0">
                <a:solidFill>
                  <a:srgbClr val="FFFFFF"/>
                </a:solidFill>
                <a:effectLst>
                  <a:glow rad="254000">
                    <a:srgbClr val="000000">
                      <a:alpha val="89000"/>
                    </a:srgbClr>
                  </a:glow>
                </a:effectLst>
                <a:latin typeface="Arial"/>
                <a:cs typeface="Arial"/>
              </a:rPr>
              <a:t>新加坡神学院</a:t>
            </a:r>
            <a:endParaRPr lang="en-US" sz="2800" kern="0" dirty="0">
              <a:solidFill>
                <a:srgbClr val="FFFFFF"/>
              </a:solidFill>
              <a:effectLst>
                <a:glow rad="254000">
                  <a:srgbClr val="000000">
                    <a:alpha val="89000"/>
                  </a:srgbClr>
                </a:glow>
              </a:effectLst>
              <a:latin typeface="Arial"/>
              <a:cs typeface="Arial"/>
            </a:endParaRPr>
          </a:p>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idx="4294967295"/>
          </p:nvPr>
        </p:nvSpPr>
        <p:spPr/>
        <p:txBody>
          <a:bodyPr/>
          <a:lstStyle/>
          <a:p>
            <a:pPr eaLnBrk="1" hangingPunct="1"/>
            <a:r>
              <a:rPr lang="en-US" sz="5400" b="0" dirty="0"/>
              <a:t>共同点</a:t>
            </a:r>
            <a:endParaRPr lang="en-US" sz="5400" dirty="0">
              <a:latin typeface="Arial" charset="0"/>
            </a:endParaRPr>
          </a:p>
        </p:txBody>
      </p:sp>
      <p:pic>
        <p:nvPicPr>
          <p:cNvPr id="320514" name="Picture 3" descr="body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613" y="1600200"/>
            <a:ext cx="5894387"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0515" name="Picture 4" descr="USSNY Artist Renderi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819400"/>
            <a:ext cx="4343400"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059832" y="4653136"/>
            <a:ext cx="2592288" cy="954107"/>
          </a:xfrm>
          <a:prstGeom prst="rect">
            <a:avLst/>
          </a:prstGeom>
          <a:solidFill>
            <a:schemeClr val="tx1"/>
          </a:solidFill>
        </p:spPr>
        <p:txBody>
          <a:bodyPr wrap="square" rtlCol="0">
            <a:spAutoFit/>
          </a:bodyPr>
          <a:lstStyle/>
          <a:p>
            <a:pPr algn="ctr"/>
            <a:r>
              <a:rPr lang="zh-TW" altLang="en-US" sz="2800" dirty="0">
                <a:solidFill>
                  <a:srgbClr val="FFFFFF"/>
                </a:solidFill>
              </a:rPr>
              <a:t>身体是一个，却有许多肢体</a:t>
            </a:r>
            <a:endParaRPr lang="en-US" sz="2800" dirty="0">
              <a:solidFill>
                <a:srgbClr val="FFFFFF"/>
              </a:solidFill>
            </a:endParaRPr>
          </a:p>
        </p:txBody>
      </p:sp>
    </p:spTree>
    <p:extLst>
      <p:ext uri="{BB962C8B-B14F-4D97-AF65-F5344CB8AC3E}">
        <p14:creationId xmlns:p14="http://schemas.microsoft.com/office/powerpoint/2010/main" val="26731641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descr="Slide 86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ctrTitle" idx="4294967295"/>
          </p:nvPr>
        </p:nvSpPr>
        <p:spPr>
          <a:xfrm>
            <a:off x="0" y="304800"/>
            <a:ext cx="9144000" cy="1524000"/>
          </a:xfrm>
          <a:effectLst>
            <a:outerShdw blurRad="63500" dist="35921" dir="2700000" algn="ctr" rotWithShape="0">
              <a:srgbClr val="000000"/>
            </a:outerShdw>
          </a:effectLst>
        </p:spPr>
        <p:txBody>
          <a:bodyPr/>
          <a:lstStyle/>
          <a:p>
            <a:pPr eaLnBrk="1" hangingPunct="1">
              <a:defRPr/>
            </a:pPr>
            <a:r>
              <a:rPr lang="zh-CN" altLang="en-US" dirty="0">
                <a:solidFill>
                  <a:schemeClr val="tx2"/>
                </a:solidFill>
              </a:rPr>
              <a:t>服事上恩赐 的对比</a:t>
            </a:r>
            <a:endParaRPr lang="en-US" dirty="0">
              <a:solidFill>
                <a:schemeClr val="tx2"/>
              </a:solidFill>
              <a:latin typeface="PerryGothic Regular" charset="0"/>
              <a:ea typeface="ＭＳ Ｐゴシック" charset="0"/>
              <a:cs typeface="ＭＳ Ｐゴシック" charset="0"/>
            </a:endParaRPr>
          </a:p>
        </p:txBody>
      </p:sp>
      <p:sp>
        <p:nvSpPr>
          <p:cNvPr id="493571" name="Rectangle 3"/>
          <p:cNvSpPr>
            <a:spLocks noChangeArrowheads="1"/>
          </p:cNvSpPr>
          <p:nvPr/>
        </p:nvSpPr>
        <p:spPr bwMode="auto">
          <a:xfrm>
            <a:off x="8578850" y="0"/>
            <a:ext cx="5651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b="1">
                <a:solidFill>
                  <a:schemeClr val="tx2"/>
                </a:solidFill>
                <a:cs typeface="Arial" charset="0"/>
              </a:rPr>
              <a:t>54</a:t>
            </a:r>
          </a:p>
        </p:txBody>
      </p:sp>
      <p:graphicFrame>
        <p:nvGraphicFramePr>
          <p:cNvPr id="385029" name="Group 5"/>
          <p:cNvGraphicFramePr>
            <a:graphicFrameLocks noGrp="1"/>
          </p:cNvGraphicFramePr>
          <p:nvPr>
            <p:extLst>
              <p:ext uri="{D42A27DB-BD31-4B8C-83A1-F6EECF244321}">
                <p14:modId xmlns:p14="http://schemas.microsoft.com/office/powerpoint/2010/main" val="1879446003"/>
              </p:ext>
            </p:extLst>
          </p:nvPr>
        </p:nvGraphicFramePr>
        <p:xfrm>
          <a:off x="0" y="1600200"/>
          <a:ext cx="9144000" cy="5167312"/>
        </p:xfrm>
        <a:graphic>
          <a:graphicData uri="http://schemas.openxmlformats.org/drawingml/2006/table">
            <a:tbl>
              <a:tblPr/>
              <a:tblGrid>
                <a:gridCol w="1371600">
                  <a:extLst>
                    <a:ext uri="{9D8B030D-6E8A-4147-A177-3AD203B41FA5}">
                      <a16:colId xmlns:a16="http://schemas.microsoft.com/office/drawing/2014/main" val="20000"/>
                    </a:ext>
                  </a:extLst>
                </a:gridCol>
                <a:gridCol w="1400200">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587624">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701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行政</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信心</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施予</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服事</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施怜悯</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extLst>
                  <a:ext uri="{0D108BD9-81ED-4DB2-BD59-A6C34878D82A}">
                    <a16:rowId xmlns:a16="http://schemas.microsoft.com/office/drawing/2014/main" val="10000"/>
                  </a:ext>
                </a:extLst>
              </a:tr>
              <a:tr h="73003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共享</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组织能力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异象</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财务</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能力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关心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63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对方</a:t>
                      </a:r>
                      <a:r>
                        <a:rPr kumimoji="0" lang="zh-TW" altLang="en-US" sz="2000" b="1" i="0" u="none" strike="noStrike" cap="none" normalizeH="0" baseline="0" dirty="0">
                          <a:ln>
                            <a:noFill/>
                          </a:ln>
                          <a:solidFill>
                            <a:srgbClr val="FFFFFF"/>
                          </a:solidFill>
                          <a:effectLst/>
                          <a:latin typeface="Geneva" charset="0"/>
                          <a:ea typeface="ＭＳ Ｐゴシック" charset="0"/>
                        </a:rPr>
                        <a:t>需要满足</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领导</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信仰</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金钱</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帮助</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理解</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13">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TW" altLang="en-US" sz="2000" b="1" i="0" u="none" strike="noStrike" cap="none" normalizeH="0" baseline="0" dirty="0">
                          <a:ln>
                            <a:noFill/>
                          </a:ln>
                          <a:solidFill>
                            <a:srgbClr val="FFFFFF"/>
                          </a:solidFill>
                          <a:effectLst/>
                          <a:latin typeface="Geneva" charset="0"/>
                          <a:ea typeface="ＭＳ Ｐゴシック" charset="0"/>
                        </a:rPr>
                        <a:t>对需求敏感</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管理</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视觉</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物质</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实际</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心灵</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581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牧养者的需求</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结构</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希望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rPr>
                        <a:t>财务和物质</a:t>
                      </a:r>
                      <a:endParaRPr kumimoji="0" lang="en-US"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rPr>
                        <a:t>帮助完成日常责任</a:t>
                      </a:r>
                      <a:endParaRPr kumimoji="0" lang="en-US"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安慰</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581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一般特征</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条理</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对神有信心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慷慨</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愿意抽空</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怜悯的心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descr="Puzzle-pie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2019" name="Rectangle 2"/>
          <p:cNvSpPr>
            <a:spLocks noGrp="1" noChangeArrowheads="1"/>
          </p:cNvSpPr>
          <p:nvPr>
            <p:ph type="ctrTitle" idx="4294967295"/>
          </p:nvPr>
        </p:nvSpPr>
        <p:spPr>
          <a:xfrm>
            <a:off x="-684584" y="1268760"/>
            <a:ext cx="9144000" cy="1066800"/>
          </a:xfrm>
        </p:spPr>
        <p:txBody>
          <a:bodyPr anchor="b"/>
          <a:lstStyle/>
          <a:p>
            <a:pPr eaLnBrk="1" hangingPunct="1">
              <a:lnSpc>
                <a:spcPct val="100000"/>
              </a:lnSpc>
              <a:defRPr/>
            </a:pPr>
            <a:r>
              <a:rPr lang="zh-CN" altLang="en-US" sz="6600" b="1" dirty="0">
                <a:solidFill>
                  <a:schemeClr val="tx2">
                    <a:lumMod val="50000"/>
                  </a:schemeClr>
                </a:solidFill>
                <a:effectLst>
                  <a:glow rad="152400">
                    <a:schemeClr val="tx1">
                      <a:alpha val="75000"/>
                    </a:schemeClr>
                  </a:glow>
                </a:effectLst>
                <a:latin typeface="Arial" charset="0"/>
                <a:ea typeface="ＭＳ Ｐゴシック" charset="0"/>
                <a:cs typeface="ＭＳ Ｐゴシック" charset="0"/>
              </a:rPr>
              <a:t>你</a:t>
            </a:r>
            <a:r>
              <a:rPr lang="zh-CN" altLang="en-US" sz="6600" b="1" dirty="0">
                <a:solidFill>
                  <a:schemeClr val="bg1"/>
                </a:solidFill>
                <a:effectLst>
                  <a:glow rad="152400">
                    <a:schemeClr val="tx1">
                      <a:alpha val="75000"/>
                    </a:schemeClr>
                  </a:glow>
                </a:effectLst>
                <a:latin typeface="Arial" charset="0"/>
                <a:ea typeface="ＭＳ Ｐゴシック" charset="0"/>
                <a:cs typeface="ＭＳ Ｐゴシック" charset="0"/>
              </a:rPr>
              <a:t>是哪一块呢？</a:t>
            </a:r>
            <a:br>
              <a:rPr lang="en-US" altLang="zh-CN" sz="6600" b="1" dirty="0">
                <a:solidFill>
                  <a:schemeClr val="bg1"/>
                </a:solidFill>
                <a:effectLst>
                  <a:glow rad="152400">
                    <a:schemeClr val="tx1">
                      <a:alpha val="75000"/>
                    </a:schemeClr>
                  </a:glow>
                </a:effectLst>
                <a:latin typeface="Arial" charset="0"/>
                <a:ea typeface="ＭＳ Ｐゴシック" charset="0"/>
                <a:cs typeface="ＭＳ Ｐゴシック" charset="0"/>
              </a:rPr>
            </a:br>
            <a:endParaRPr lang="en-US" sz="6000" dirty="0">
              <a:solidFill>
                <a:schemeClr val="bg1"/>
              </a:solidFill>
              <a:effectLst>
                <a:glow rad="152400">
                  <a:schemeClr val="tx1">
                    <a:alpha val="75000"/>
                  </a:schemeClr>
                </a:glow>
              </a:effectLst>
              <a:latin typeface="Arial" charset="0"/>
              <a:ea typeface="ＭＳ Ｐゴシック" charset="0"/>
              <a:cs typeface="ＭＳ Ｐゴシック" charset="0"/>
            </a:endParaRPr>
          </a:p>
        </p:txBody>
      </p:sp>
      <p:sp>
        <p:nvSpPr>
          <p:cNvPr id="495619" name="Rectangle 3"/>
          <p:cNvSpPr>
            <a:spLocks noChangeArrowheads="1"/>
          </p:cNvSpPr>
          <p:nvPr/>
        </p:nvSpPr>
        <p:spPr bwMode="auto">
          <a:xfrm>
            <a:off x="2438400" y="5638800"/>
            <a:ext cx="533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zh-CN" altLang="en-US" sz="4400" b="1" i="1" dirty="0">
                <a:solidFill>
                  <a:schemeClr val="bg1"/>
                </a:solidFill>
              </a:rPr>
              <a:t>上帝要</a:t>
            </a:r>
            <a:r>
              <a:rPr lang="zh-CN" altLang="en-US" sz="4400" b="1" i="1" dirty="0">
                <a:solidFill>
                  <a:schemeClr val="tx2">
                    <a:lumMod val="50000"/>
                  </a:schemeClr>
                </a:solidFill>
              </a:rPr>
              <a:t>我</a:t>
            </a:r>
            <a:r>
              <a:rPr lang="en-US" altLang="zh-CN" sz="4400" b="1" i="1" dirty="0">
                <a:solidFill>
                  <a:schemeClr val="bg1"/>
                </a:solidFill>
              </a:rPr>
              <a:t>…</a:t>
            </a:r>
            <a:endParaRPr lang="en-US" altLang="zh-CN" sz="4400" b="1" i="1" dirty="0">
              <a:solidFill>
                <a:schemeClr val="tx2">
                  <a:lumMod val="50000"/>
                </a:schemeClr>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1026">
            <a:extLst>
              <a:ext uri="{FF2B5EF4-FFF2-40B4-BE49-F238E27FC236}">
                <a16:creationId xmlns:a16="http://schemas.microsoft.com/office/drawing/2014/main" id="{9AD1B68F-21D2-2A49-A50A-97CBB478BD18}"/>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rPr>
              <a:t>免费获得该讲解</a:t>
            </a:r>
            <a:r>
              <a:rPr kumimoji="0" lang="en-US" altLang="ja-JP"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24290" name="Rectangle 1026">
            <a:extLst>
              <a:ext uri="{FF2B5EF4-FFF2-40B4-BE49-F238E27FC236}">
                <a16:creationId xmlns:a16="http://schemas.microsoft.com/office/drawing/2014/main" id="{D48AD893-DB64-8E49-9A4F-F198D9F17995}"/>
              </a:ext>
            </a:extLst>
          </p:cNvPr>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ea typeface="宋体" panose="02010600030101010101" pitchFamily="2" charset="-122"/>
              </a:rPr>
              <a:t>教会论链接地址</a:t>
            </a:r>
            <a:r>
              <a:rPr lang="zh-CN" altLang="en-US" sz="3200" b="1" dirty="0">
                <a:solidFill>
                  <a:srgbClr val="FFFFFF"/>
                </a:solidFill>
                <a:ea typeface="ＭＳ Ｐゴシック" panose="020B0600070205080204" pitchFamily="34" charset="-128"/>
              </a:rPr>
              <a:t> </a:t>
            </a:r>
            <a:r>
              <a:rPr lang="en-US" altLang="ja-JP" sz="3200" b="1" dirty="0">
                <a:solidFill>
                  <a:srgbClr val="FFFFFF"/>
                </a:solidFill>
                <a:ea typeface="ＭＳ Ｐゴシック" panose="020B0600070205080204" pitchFamily="34" charset="-128"/>
              </a:rPr>
              <a:t>BibleStudyDownloads.org</a:t>
            </a:r>
            <a:endParaRPr lang="en-US" altLang="en-US" sz="1100" b="1" dirty="0">
              <a:solidFill>
                <a:srgbClr val="FFFFFF"/>
              </a:solidFill>
              <a:ea typeface="ＭＳ Ｐゴシック" panose="020B0600070205080204" pitchFamily="34" charset="-128"/>
            </a:endParaRPr>
          </a:p>
        </p:txBody>
      </p:sp>
      <p:pic>
        <p:nvPicPr>
          <p:cNvPr id="524291" name="Picture 5" descr="Screen Shot 2016-02-02 at 5.41.18 PM.png">
            <a:extLst>
              <a:ext uri="{FF2B5EF4-FFF2-40B4-BE49-F238E27FC236}">
                <a16:creationId xmlns:a16="http://schemas.microsoft.com/office/drawing/2014/main" id="{17EE042A-E6C4-A94C-9FC9-CD63915A499C}"/>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574675"/>
            <a:ext cx="92329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44DCF5CC-3C1B-024E-B13C-D7A130488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159000"/>
            <a:ext cx="615315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3" name="Rectangle 1026">
            <a:extLst>
              <a:ext uri="{FF2B5EF4-FFF2-40B4-BE49-F238E27FC236}">
                <a16:creationId xmlns:a16="http://schemas.microsoft.com/office/drawing/2014/main" id="{6C4E0AB5-47D9-B848-8EB9-9AEA4841165D}"/>
              </a:ext>
            </a:extLst>
          </p:cNvPr>
          <p:cNvSpPr txBox="1">
            <a:spLocks noChangeArrowheads="1"/>
          </p:cNvSpPr>
          <p:nvPr/>
        </p:nvSpPr>
        <p:spPr bwMode="auto">
          <a:xfrm>
            <a:off x="0" y="1247775"/>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圣经学习下载</a:t>
            </a:r>
          </a:p>
        </p:txBody>
      </p:sp>
    </p:spTree>
    <p:extLst>
      <p:ext uri="{BB962C8B-B14F-4D97-AF65-F5344CB8AC3E}">
        <p14:creationId xmlns:p14="http://schemas.microsoft.com/office/powerpoint/2010/main" val="33918305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890" name="Picture 2" descr="missingpuzzlePiec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805891" name="Rectangle 3"/>
          <p:cNvSpPr>
            <a:spLocks noGrp="1" noChangeArrowheads="1"/>
          </p:cNvSpPr>
          <p:nvPr>
            <p:ph type="title" idx="4294967295"/>
          </p:nvPr>
        </p:nvSpPr>
        <p:spPr>
          <a:xfrm>
            <a:off x="4419600" y="0"/>
            <a:ext cx="4724400" cy="4343400"/>
          </a:xfrm>
        </p:spPr>
        <p:txBody>
          <a:bodyPr/>
          <a:lstStyle/>
          <a:p>
            <a:r>
              <a:rPr lang="zh-CN" altLang="en-US" sz="5400" dirty="0">
                <a:solidFill>
                  <a:srgbClr val="000080"/>
                </a:solidFill>
              </a:rPr>
              <a:t>我们怎么看得出圣灵是否在你的生命中运行</a:t>
            </a:r>
            <a:r>
              <a:rPr lang="en-US" altLang="zh-CN" sz="5400" dirty="0">
                <a:solidFill>
                  <a:srgbClr val="000080"/>
                </a:solidFill>
              </a:rPr>
              <a:t>?</a:t>
            </a:r>
            <a:endParaRPr lang="en-US" sz="4400" dirty="0">
              <a:solidFill>
                <a:srgbClr val="000080"/>
              </a:solidFill>
            </a:endParaRPr>
          </a:p>
        </p:txBody>
      </p:sp>
    </p:spTree>
    <p:extLst>
      <p:ext uri="{BB962C8B-B14F-4D97-AF65-F5344CB8AC3E}">
        <p14:creationId xmlns:p14="http://schemas.microsoft.com/office/powerpoint/2010/main" val="329491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3" name="Picture 3" descr="puzzlepiecema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91050" y="0"/>
            <a:ext cx="455295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481285" name="Picture 5" descr="dov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73988" y="0"/>
            <a:ext cx="1370012" cy="1752600"/>
          </a:xfrm>
          <a:prstGeom prst="rect">
            <a:avLst/>
          </a:prstGeom>
          <a:noFill/>
          <a:extLst>
            <a:ext uri="{909E8E84-426E-40dd-AFC4-6F175D3DCCD1}">
              <a14:hiddenFill xmlns="" xmlns:a14="http://schemas.microsoft.com/office/drawing/2010/main">
                <a:solidFill>
                  <a:srgbClr val="FFFFFF"/>
                </a:solidFill>
              </a14:hiddenFill>
            </a:ext>
          </a:extLst>
        </p:spPr>
      </p:pic>
      <p:sp>
        <p:nvSpPr>
          <p:cNvPr id="481282" name="Rectangle 2"/>
          <p:cNvSpPr>
            <a:spLocks noGrp="1" noChangeArrowheads="1"/>
          </p:cNvSpPr>
          <p:nvPr>
            <p:ph type="title" idx="4294967295"/>
          </p:nvPr>
        </p:nvSpPr>
        <p:spPr>
          <a:xfrm>
            <a:off x="152400" y="457200"/>
            <a:ext cx="4114800" cy="5029200"/>
          </a:xfrm>
        </p:spPr>
        <p:txBody>
          <a:bodyPr/>
          <a:lstStyle/>
          <a:p>
            <a:r>
              <a:rPr lang="zh-CN" altLang="en-US" sz="4400" dirty="0">
                <a:solidFill>
                  <a:srgbClr val="FFFF00"/>
                </a:solidFill>
              </a:rPr>
              <a:t>恩赐</a:t>
            </a:r>
            <a:r>
              <a:rPr lang="zh-CN" altLang="en-US" sz="4400" dirty="0"/>
              <a:t>都是从圣灵来的</a:t>
            </a:r>
            <a:br>
              <a:rPr lang="en-US" sz="4400" dirty="0"/>
            </a:br>
            <a:r>
              <a:rPr lang="en-US" sz="4400" dirty="0"/>
              <a:t>(12:7-11)</a:t>
            </a:r>
            <a:endParaRPr lang="en-US" dirty="0"/>
          </a:p>
        </p:txBody>
      </p:sp>
      <p:sp>
        <p:nvSpPr>
          <p:cNvPr id="481286" name="Rectangle 6"/>
          <p:cNvSpPr>
            <a:spLocks noChangeArrowheads="1"/>
          </p:cNvSpPr>
          <p:nvPr/>
        </p:nvSpPr>
        <p:spPr bwMode="auto">
          <a:xfrm>
            <a:off x="4648200" y="5715000"/>
            <a:ext cx="4495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269" tIns="45635" rIns="91269" bIns="45635" anchor="ctr"/>
          <a:lstStyle/>
          <a:p>
            <a:pPr algn="ctr" eaLnBrk="1" hangingPunct="1"/>
            <a:r>
              <a:rPr lang="ru-RU" altLang="ja-JP" b="1" i="1" dirty="0">
                <a:solidFill>
                  <a:srgbClr val="000000"/>
                </a:solidFill>
              </a:rPr>
              <a:t>"</a:t>
            </a:r>
            <a:r>
              <a:rPr lang="zh-CN" altLang="en-US" b="1" i="1" dirty="0">
                <a:solidFill>
                  <a:srgbClr val="000000"/>
                </a:solidFill>
              </a:rPr>
              <a:t>圣灵显在各人身上，是叫人得益处。</a:t>
            </a:r>
            <a:r>
              <a:rPr lang="ru-RU" altLang="ja-JP" b="1" i="1" dirty="0">
                <a:solidFill>
                  <a:srgbClr val="000000"/>
                </a:solidFill>
              </a:rPr>
              <a:t>"</a:t>
            </a:r>
            <a:r>
              <a:rPr lang="en-US" b="1" i="1" dirty="0">
                <a:solidFill>
                  <a:srgbClr val="000000"/>
                </a:solidFill>
              </a:rPr>
              <a:t> (1 Cor. 12:7)</a:t>
            </a:r>
            <a:endParaRPr lang="en-US" sz="2000" b="1" i="1" dirty="0">
              <a:solidFill>
                <a:srgbClr val="000000"/>
              </a:solidFill>
            </a:endParaRPr>
          </a:p>
        </p:txBody>
      </p:sp>
    </p:spTree>
    <p:extLst>
      <p:ext uri="{BB962C8B-B14F-4D97-AF65-F5344CB8AC3E}">
        <p14:creationId xmlns:p14="http://schemas.microsoft.com/office/powerpoint/2010/main" val="305880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2051943"/>
            <a:ext cx="8534400" cy="1089025"/>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defRPr/>
            </a:pPr>
            <a:r>
              <a:rPr lang="zh-CN" altLang="en-US" sz="7200" b="1" dirty="0">
                <a:solidFill>
                  <a:schemeClr val="bg1"/>
                </a:solidFill>
                <a:latin typeface="Arial" charset="0"/>
                <a:ea typeface="ＭＳ Ｐゴシック" charset="0"/>
                <a:cs typeface="ＭＳ Ｐゴシック" charset="0"/>
              </a:rPr>
              <a:t>属灵的恩赐</a:t>
            </a:r>
            <a:endParaRPr lang="en-US" sz="7200" b="1" dirty="0">
              <a:solidFill>
                <a:schemeClr val="bg1"/>
              </a:solidFill>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2123728" y="3645024"/>
            <a:ext cx="5105400" cy="3810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eaLnBrk="1" hangingPunct="1">
              <a:lnSpc>
                <a:spcPct val="90000"/>
              </a:lnSpc>
              <a:defRPr/>
            </a:pPr>
            <a:r>
              <a:rPr lang="zh-CN" altLang="en-US" sz="4400" b="1" dirty="0">
                <a:solidFill>
                  <a:schemeClr val="bg1"/>
                </a:solidFill>
              </a:rPr>
              <a:t>主题介绍</a:t>
            </a:r>
            <a:endParaRPr lang="en-US" sz="4400" b="1"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defRPr/>
            </a:pPr>
            <a:endParaRPr lang="en-US" sz="200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3200" b="1"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报告</a:t>
            </a:r>
            <a:endParaRPr lang="en-US" sz="2800" b="1"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问题</a:t>
            </a:r>
            <a:endParaRPr lang="en-US" sz="2800" b="1"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敬拜</a:t>
            </a:r>
            <a:endParaRPr lang="en-US" sz="2800" b="1" dirty="0">
              <a:solidFill>
                <a:srgbClr val="FFFFFF"/>
              </a:solidFill>
              <a:latin typeface="Arial"/>
              <a:cs typeface="Arial"/>
            </a:endParaRPr>
          </a:p>
          <a:p>
            <a:pPr algn="ctr" eaLnBrk="1" hangingPunct="1">
              <a:lnSpc>
                <a:spcPct val="90000"/>
              </a:lnSpc>
              <a:defRPr/>
            </a:pPr>
            <a:r>
              <a:rPr lang="en-US" sz="2800" b="1"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教导</a:t>
            </a:r>
            <a:endParaRPr lang="en-US" sz="2800" b="1" dirty="0">
              <a:solidFill>
                <a:srgbClr val="FFFFFF"/>
              </a:solidFill>
              <a:latin typeface="Arial"/>
              <a:cs typeface="Arial"/>
            </a:endParaRPr>
          </a:p>
          <a:p>
            <a:pPr algn="ctr" eaLnBrk="1" hangingPunct="1">
              <a:lnSpc>
                <a:spcPct val="90000"/>
              </a:lnSpc>
              <a:defRPr/>
            </a:pPr>
            <a:r>
              <a:rPr lang="en-US" sz="2800" b="1"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关心</a:t>
            </a:r>
            <a:endParaRPr lang="en-US" sz="2800" b="1" dirty="0">
              <a:solidFill>
                <a:srgbClr val="FFFFFF"/>
              </a:solidFill>
              <a:latin typeface="Arial"/>
              <a:cs typeface="Arial"/>
            </a:endParaRPr>
          </a:p>
          <a:p>
            <a:pPr algn="ctr" eaLnBrk="1" hangingPunct="1">
              <a:lnSpc>
                <a:spcPct val="85000"/>
              </a:lnSpc>
              <a:defRPr/>
            </a:pPr>
            <a:r>
              <a:rPr lang="en-US" sz="2800" b="1"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复活</a:t>
            </a:r>
            <a:br>
              <a:rPr lang="en-US" sz="2800" b="1" dirty="0">
                <a:solidFill>
                  <a:srgbClr val="FFFFFF"/>
                </a:solidFill>
                <a:latin typeface="Arial"/>
                <a:cs typeface="Arial"/>
              </a:rPr>
            </a:br>
            <a:r>
              <a:rPr lang="en-US" sz="2800" b="1"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捐款</a:t>
            </a:r>
            <a:r>
              <a:rPr lang="en-US" sz="2800" b="1"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ctr" eaLnBrk="1" hangingPunct="1">
              <a:spcBef>
                <a:spcPct val="20000"/>
              </a:spcBef>
              <a:buFontTx/>
              <a:buChar char="•"/>
              <a:defRPr/>
            </a:pPr>
            <a:endParaRPr lang="en-US" sz="200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分党</a:t>
            </a:r>
            <a:endParaRPr lang="en-US" sz="2800" b="1"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混乱</a:t>
            </a:r>
            <a:endParaRPr lang="en-US" sz="2800" b="1"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困难</a:t>
            </a:r>
            <a:endParaRPr lang="en-US" sz="2800" b="1"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纪律</a:t>
            </a:r>
            <a:endParaRPr lang="en-US" sz="2800" b="1" dirty="0">
              <a:solidFill>
                <a:srgbClr val="FFFFFF"/>
              </a:solidFill>
              <a:latin typeface="Arial"/>
              <a:cs typeface="Arial"/>
            </a:endParaRPr>
          </a:p>
          <a:p>
            <a:pPr algn="ctr" eaLnBrk="1" hangingPunct="1">
              <a:lnSpc>
                <a:spcPct val="85000"/>
              </a:lnSpc>
              <a:defRPr/>
            </a:pPr>
            <a:r>
              <a:rPr lang="en-US" sz="2800" b="1"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偶像</a:t>
            </a:r>
            <a:r>
              <a:rPr lang="en-US" sz="2800" b="1"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婚姻</a:t>
            </a:r>
            <a:r>
              <a:rPr lang="en-US" sz="2800" b="1"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乱伦</a:t>
            </a:r>
            <a:r>
              <a:rPr lang="en-US" sz="2800" b="1"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告状</a:t>
            </a:r>
            <a:r>
              <a:rPr lang="en-US" sz="2800" b="1"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党派</a:t>
            </a:r>
            <a:r>
              <a:rPr lang="en-US" sz="2800" b="1"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肉欲</a:t>
            </a:r>
            <a:endParaRPr lang="en-US" sz="2800" b="1" dirty="0">
              <a:solidFill>
                <a:srgbClr val="FFFFFF"/>
              </a:solidFill>
              <a:latin typeface="Arial"/>
              <a:cs typeface="Arial"/>
            </a:endParaRPr>
          </a:p>
          <a:p>
            <a:pPr algn="ctr" eaLnBrk="1" hangingPunct="1">
              <a:lnSpc>
                <a:spcPct val="90000"/>
              </a:lnSpc>
              <a:defRPr/>
            </a:pPr>
            <a:r>
              <a:rPr lang="en-US" sz="2800" b="1" dirty="0">
                <a:solidFill>
                  <a:srgbClr val="FFFFFF"/>
                </a:solidFill>
                <a:latin typeface="Arial"/>
                <a:cs typeface="Arial"/>
              </a:rPr>
              <a:t>3–4</a:t>
            </a:r>
          </a:p>
        </p:txBody>
      </p:sp>
      <p:sp>
        <p:nvSpPr>
          <p:cNvPr id="2" name="Oval 1"/>
          <p:cNvSpPr>
            <a:spLocks noChangeArrowheads="1"/>
          </p:cNvSpPr>
          <p:nvPr/>
        </p:nvSpPr>
        <p:spPr bwMode="auto">
          <a:xfrm rot="689131">
            <a:off x="5906230" y="2841651"/>
            <a:ext cx="781050" cy="3095625"/>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lIns="91378" tIns="45690" rIns="91378" bIns="45690"/>
          <a:lstStyle/>
          <a:p>
            <a:endParaRPr lang="en-US">
              <a:solidFill>
                <a:srgbClr val="000000"/>
              </a:solidFill>
            </a:endParaRPr>
          </a:p>
        </p:txBody>
      </p:sp>
    </p:spTree>
    <p:extLst>
      <p:ext uri="{BB962C8B-B14F-4D97-AF65-F5344CB8AC3E}">
        <p14:creationId xmlns:p14="http://schemas.microsoft.com/office/powerpoint/2010/main" val="429765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269" tIns="45635" rIns="91269" bIns="45635" anchor="ctr"/>
          <a:lstStyle/>
          <a:p>
            <a:pPr algn="ctr"/>
            <a:endParaRPr lang="en-US" sz="1600">
              <a:solidFill>
                <a:srgbClr val="000000"/>
              </a:solidFill>
              <a:latin typeface="Times New Roman" charset="0"/>
              <a:cs typeface="Arial"/>
            </a:endParaRPr>
          </a:p>
        </p:txBody>
      </p:sp>
      <p:grpSp>
        <p:nvGrpSpPr>
          <p:cNvPr id="2225155" name="Group 3"/>
          <p:cNvGrpSpPr>
            <a:grpSpLocks/>
          </p:cNvGrpSpPr>
          <p:nvPr/>
        </p:nvGrpSpPr>
        <p:grpSpPr bwMode="auto">
          <a:xfrm>
            <a:off x="24" y="0"/>
            <a:ext cx="9350375" cy="7031038"/>
            <a:chOff x="-34" y="0"/>
            <a:chExt cx="5890" cy="4429"/>
          </a:xfrm>
        </p:grpSpPr>
        <p:sp>
          <p:nvSpPr>
            <p:cNvPr id="22251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sp>
          <p:nvSpPr>
            <p:cNvPr id="22251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grpSp>
      <p:grpSp>
        <p:nvGrpSpPr>
          <p:cNvPr id="2225158" name="Group 6"/>
          <p:cNvGrpSpPr>
            <a:grpSpLocks/>
          </p:cNvGrpSpPr>
          <p:nvPr/>
        </p:nvGrpSpPr>
        <p:grpSpPr bwMode="auto">
          <a:xfrm>
            <a:off x="2033588" y="1181100"/>
            <a:ext cx="5219700" cy="5219700"/>
            <a:chOff x="1200" y="696"/>
            <a:chExt cx="3288" cy="3288"/>
          </a:xfrm>
        </p:grpSpPr>
        <p:sp>
          <p:nvSpPr>
            <p:cNvPr id="22251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endParaRPr lang="en-US" sz="1600">
                <a:solidFill>
                  <a:srgbClr val="000000"/>
                </a:solidFill>
                <a:latin typeface="Times New Roman" charset="0"/>
                <a:cs typeface="Arial"/>
              </a:endParaRPr>
            </a:p>
          </p:txBody>
        </p:sp>
        <p:sp>
          <p:nvSpPr>
            <p:cNvPr id="22251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endParaRPr lang="en-US" sz="1600">
                <a:solidFill>
                  <a:srgbClr val="000000"/>
                </a:solidFill>
                <a:latin typeface="Times New Roman" charset="0"/>
                <a:cs typeface="Arial"/>
              </a:endParaRPr>
            </a:p>
          </p:txBody>
        </p:sp>
      </p:grpSp>
      <p:sp>
        <p:nvSpPr>
          <p:cNvPr id="2225161" name="AutoShape 9"/>
          <p:cNvSpPr>
            <a:spLocks noChangeArrowheads="1"/>
          </p:cNvSpPr>
          <p:nvPr/>
        </p:nvSpPr>
        <p:spPr bwMode="auto">
          <a:xfrm>
            <a:off x="1733551"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lIns="91269" tIns="45635" rIns="91269" bIns="45635" anchor="ctr"/>
          <a:lstStyle/>
          <a:p>
            <a:pPr algn="ctr"/>
            <a:endParaRPr lang="en-US" sz="1600">
              <a:solidFill>
                <a:srgbClr val="000000"/>
              </a:solidFill>
              <a:latin typeface="Times New Roman" charset="0"/>
              <a:cs typeface="Arial"/>
            </a:endParaRPr>
          </a:p>
        </p:txBody>
      </p:sp>
      <p:sp>
        <p:nvSpPr>
          <p:cNvPr id="2225162" name="Rectangle 10"/>
          <p:cNvSpPr>
            <a:spLocks noChangeArrowheads="1"/>
          </p:cNvSpPr>
          <p:nvPr/>
        </p:nvSpPr>
        <p:spPr bwMode="auto">
          <a:xfrm rot="1619911">
            <a:off x="4668838" y="4237889"/>
            <a:ext cx="2133600"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sp>
        <p:nvSpPr>
          <p:cNvPr id="2225163" name="Rectangle 11"/>
          <p:cNvSpPr>
            <a:spLocks noChangeArrowheads="1"/>
          </p:cNvSpPr>
          <p:nvPr/>
        </p:nvSpPr>
        <p:spPr bwMode="auto">
          <a:xfrm rot="-1572683">
            <a:off x="3679569" y="4096601"/>
            <a:ext cx="184663"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269" tIns="45635" rIns="91269" bIns="45635" anchor="ctr">
            <a:spAutoFit/>
          </a:bodyPr>
          <a:lstStyle/>
          <a:p>
            <a:pPr algn="ctr"/>
            <a:endParaRPr lang="en-US" sz="1600">
              <a:solidFill>
                <a:srgbClr val="000000"/>
              </a:solidFill>
              <a:latin typeface="Times New Roman" charset="0"/>
              <a:cs typeface="Arial"/>
            </a:endParaRPr>
          </a:p>
        </p:txBody>
      </p:sp>
      <p:sp>
        <p:nvSpPr>
          <p:cNvPr id="2225164" name="Rectangle 12"/>
          <p:cNvSpPr>
            <a:spLocks noChangeArrowheads="1"/>
          </p:cNvSpPr>
          <p:nvPr/>
        </p:nvSpPr>
        <p:spPr bwMode="auto">
          <a:xfrm rot="5400000">
            <a:off x="4555868" y="2382101"/>
            <a:ext cx="184663"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269" tIns="45635" rIns="91269" bIns="45635" anchor="ctr">
            <a:spAutoFit/>
          </a:bodyPr>
          <a:lstStyle/>
          <a:p>
            <a:pPr algn="ctr"/>
            <a:endParaRPr lang="en-US" sz="1600">
              <a:solidFill>
                <a:srgbClr val="000000"/>
              </a:solidFill>
              <a:latin typeface="Times New Roman" charset="0"/>
              <a:cs typeface="Arial"/>
            </a:endParaRPr>
          </a:p>
        </p:txBody>
      </p:sp>
      <p:sp>
        <p:nvSpPr>
          <p:cNvPr id="2225165" name="AutoShape 13"/>
          <p:cNvSpPr>
            <a:spLocks noChangeArrowheads="1"/>
          </p:cNvSpPr>
          <p:nvPr/>
        </p:nvSpPr>
        <p:spPr bwMode="auto">
          <a:xfrm rot="50350481">
            <a:off x="6060283" y="4706187"/>
            <a:ext cx="1695450" cy="677776"/>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sp>
        <p:nvSpPr>
          <p:cNvPr id="2225166" name="Text Box 14"/>
          <p:cNvSpPr txBox="1">
            <a:spLocks noChangeArrowheads="1"/>
          </p:cNvSpPr>
          <p:nvPr/>
        </p:nvSpPr>
        <p:spPr bwMode="auto">
          <a:xfrm>
            <a:off x="4114800" y="2117761"/>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algn="ctr" eaLnBrk="1" hangingPunct="1"/>
            <a:r>
              <a:rPr lang="zh-CN" altLang="en-US" sz="4000" b="1" i="1" dirty="0">
                <a:solidFill>
                  <a:srgbClr val="FFFFFF"/>
                </a:solidFill>
                <a:latin typeface="Times New Roman" charset="0"/>
                <a:cs typeface="Arial"/>
              </a:rPr>
              <a:t>是</a:t>
            </a:r>
            <a:endParaRPr lang="en-US" sz="4000" b="1" i="1" dirty="0">
              <a:solidFill>
                <a:srgbClr val="FFFFFF"/>
              </a:solidFill>
              <a:latin typeface="Times New Roman" charset="0"/>
              <a:cs typeface="Arial"/>
            </a:endParaRPr>
          </a:p>
        </p:txBody>
      </p:sp>
      <p:sp>
        <p:nvSpPr>
          <p:cNvPr id="2225167" name="AutoShape 15"/>
          <p:cNvSpPr>
            <a:spLocks noChangeArrowheads="1"/>
          </p:cNvSpPr>
          <p:nvPr/>
        </p:nvSpPr>
        <p:spPr bwMode="auto">
          <a:xfrm rot="14452042">
            <a:off x="1507368" y="4689519"/>
            <a:ext cx="1747837" cy="677776"/>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sp>
        <p:nvSpPr>
          <p:cNvPr id="2225168" name="Text Box 16"/>
          <p:cNvSpPr txBox="1">
            <a:spLocks noChangeArrowheads="1"/>
          </p:cNvSpPr>
          <p:nvPr/>
        </p:nvSpPr>
        <p:spPr bwMode="auto">
          <a:xfrm>
            <a:off x="5608638" y="4030699"/>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eaLnBrk="1" hangingPunct="1"/>
            <a:r>
              <a:rPr lang="zh-CN" altLang="en-US" sz="4000" b="1" i="1" dirty="0">
                <a:solidFill>
                  <a:srgbClr val="FFFFFF"/>
                </a:solidFill>
                <a:latin typeface="Times New Roman" charset="0"/>
                <a:cs typeface="Arial"/>
              </a:rPr>
              <a:t>是</a:t>
            </a:r>
            <a:endParaRPr lang="en-US" sz="4000" b="1" i="1" dirty="0">
              <a:solidFill>
                <a:srgbClr val="FFFFFF"/>
              </a:solidFill>
              <a:latin typeface="Times New Roman" charset="0"/>
              <a:cs typeface="Arial"/>
            </a:endParaRPr>
          </a:p>
        </p:txBody>
      </p:sp>
      <p:sp>
        <p:nvSpPr>
          <p:cNvPr id="2225169" name="Text Box 17"/>
          <p:cNvSpPr txBox="1">
            <a:spLocks noChangeArrowheads="1"/>
          </p:cNvSpPr>
          <p:nvPr/>
        </p:nvSpPr>
        <p:spPr bwMode="auto">
          <a:xfrm>
            <a:off x="2667001" y="4030699"/>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algn="r" eaLnBrk="1" hangingPunct="1"/>
            <a:r>
              <a:rPr lang="zh-CN" altLang="en-US" sz="4000" b="1" i="1" dirty="0">
                <a:solidFill>
                  <a:srgbClr val="FFFFFF"/>
                </a:solidFill>
                <a:latin typeface="Times New Roman" charset="0"/>
                <a:cs typeface="Arial"/>
              </a:rPr>
              <a:t>是</a:t>
            </a:r>
            <a:endParaRPr lang="en-US" sz="4000" b="1" i="1" dirty="0">
              <a:solidFill>
                <a:srgbClr val="FFFFFF"/>
              </a:solidFill>
              <a:latin typeface="Times New Roman" charset="0"/>
              <a:cs typeface="Arial"/>
            </a:endParaRPr>
          </a:p>
        </p:txBody>
      </p:sp>
      <p:sp>
        <p:nvSpPr>
          <p:cNvPr id="2225170" name="Text Box 18"/>
          <p:cNvSpPr txBox="1">
            <a:spLocks noChangeArrowheads="1"/>
          </p:cNvSpPr>
          <p:nvPr/>
        </p:nvSpPr>
        <p:spPr bwMode="auto">
          <a:xfrm>
            <a:off x="1905000" y="4708560"/>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eaLnBrk="1" hangingPunct="1"/>
            <a:r>
              <a:rPr lang="en-US" sz="4000" b="1" i="1">
                <a:solidFill>
                  <a:srgbClr val="FFFFFF"/>
                </a:solidFill>
                <a:latin typeface="Times New Roman" charset="0"/>
                <a:cs typeface="Arial"/>
              </a:rPr>
              <a:t>Son</a:t>
            </a:r>
          </a:p>
        </p:txBody>
      </p:sp>
      <p:sp>
        <p:nvSpPr>
          <p:cNvPr id="2225171" name="AutoShape 19"/>
          <p:cNvSpPr>
            <a:spLocks noChangeArrowheads="1"/>
          </p:cNvSpPr>
          <p:nvPr/>
        </p:nvSpPr>
        <p:spPr bwMode="auto">
          <a:xfrm>
            <a:off x="3624264" y="1083512"/>
            <a:ext cx="2016125" cy="677776"/>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grpSp>
        <p:nvGrpSpPr>
          <p:cNvPr id="2225172" name="Group 20"/>
          <p:cNvGrpSpPr>
            <a:grpSpLocks/>
          </p:cNvGrpSpPr>
          <p:nvPr/>
        </p:nvGrpSpPr>
        <p:grpSpPr bwMode="auto">
          <a:xfrm>
            <a:off x="3629025" y="2862263"/>
            <a:ext cx="1981200" cy="1752600"/>
            <a:chOff x="2286" y="1803"/>
            <a:chExt cx="1248" cy="1104"/>
          </a:xfrm>
        </p:grpSpPr>
        <p:sp>
          <p:nvSpPr>
            <p:cNvPr id="22251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a:endParaRPr lang="en-US" sz="1600">
                <a:solidFill>
                  <a:srgbClr val="000000"/>
                </a:solidFill>
                <a:latin typeface="Times New Roman" charset="0"/>
                <a:cs typeface="Arial"/>
              </a:endParaRPr>
            </a:p>
          </p:txBody>
        </p:sp>
        <p:sp>
          <p:nvSpPr>
            <p:cNvPr id="2225174"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r>
                <a:rPr lang="zh-CN" altLang="en-US" sz="4000" b="1" i="1" dirty="0">
                  <a:solidFill>
                    <a:srgbClr val="FFFFFF"/>
                  </a:solidFill>
                  <a:latin typeface="Times New Roman" charset="0"/>
                  <a:cs typeface="Arial"/>
                </a:rPr>
                <a:t>神</a:t>
              </a:r>
              <a:endParaRPr lang="en-US" sz="4000" b="1" i="1" dirty="0">
                <a:solidFill>
                  <a:srgbClr val="FFFFFF"/>
                </a:solidFill>
                <a:latin typeface="Times New Roman" charset="0"/>
                <a:cs typeface="Arial"/>
              </a:endParaRPr>
            </a:p>
          </p:txBody>
        </p:sp>
      </p:grpSp>
      <p:sp>
        <p:nvSpPr>
          <p:cNvPr id="2225175" name="Text Box 23"/>
          <p:cNvSpPr txBox="1">
            <a:spLocks noChangeArrowheads="1"/>
          </p:cNvSpPr>
          <p:nvPr/>
        </p:nvSpPr>
        <p:spPr bwMode="auto">
          <a:xfrm>
            <a:off x="3714750" y="1508160"/>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algn="ctr" eaLnBrk="1" hangingPunct="1"/>
            <a:r>
              <a:rPr lang="zh-CN" altLang="en-US" sz="4000" b="1" i="1" dirty="0">
                <a:solidFill>
                  <a:srgbClr val="FFFFFF"/>
                </a:solidFill>
                <a:latin typeface="Times New Roman" charset="0"/>
                <a:cs typeface="Arial"/>
              </a:rPr>
              <a:t>天父</a:t>
            </a:r>
            <a:endParaRPr lang="en-US" sz="4000" b="1" i="1" dirty="0">
              <a:solidFill>
                <a:srgbClr val="FFFFFF"/>
              </a:solidFill>
              <a:latin typeface="Times New Roman" charset="0"/>
              <a:cs typeface="Arial"/>
            </a:endParaRPr>
          </a:p>
        </p:txBody>
      </p:sp>
      <p:sp>
        <p:nvSpPr>
          <p:cNvPr id="2225176" name="Text Box 24"/>
          <p:cNvSpPr txBox="1">
            <a:spLocks noChangeArrowheads="1"/>
          </p:cNvSpPr>
          <p:nvPr/>
        </p:nvSpPr>
        <p:spPr bwMode="auto">
          <a:xfrm>
            <a:off x="5486400" y="4708560"/>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algn="r" eaLnBrk="1" hangingPunct="1"/>
            <a:r>
              <a:rPr lang="en-US" sz="4000" b="1" i="1">
                <a:solidFill>
                  <a:srgbClr val="FFFFFF"/>
                </a:solidFill>
                <a:latin typeface="Times New Roman" charset="0"/>
                <a:cs typeface="Arial"/>
              </a:rPr>
              <a:t>Spirit</a:t>
            </a:r>
          </a:p>
        </p:txBody>
      </p:sp>
      <p:sp>
        <p:nvSpPr>
          <p:cNvPr id="2225177" name="WordArt 25"/>
          <p:cNvSpPr>
            <a:spLocks noChangeArrowheads="1" noChangeShapeType="1" noTextEdit="1"/>
          </p:cNvSpPr>
          <p:nvPr/>
        </p:nvSpPr>
        <p:spPr bwMode="auto">
          <a:xfrm rot="-3731304">
            <a:off x="2125663" y="2557498"/>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269" tIns="45635" rIns="91269" bIns="45635" fromWordArt="1">
            <a:prstTxWarp prst="textArchUp">
              <a:avLst>
                <a:gd name="adj" fmla="val 10800000"/>
              </a:avLst>
            </a:prstTxWarp>
          </a:bodyPr>
          <a:lstStyle/>
          <a:p>
            <a:pPr algn="ctr"/>
            <a:r>
              <a:rPr lang="zh-CN" altLang="en-US" sz="1800" b="1" kern="10" dirty="0">
                <a:ln w="9525">
                  <a:solidFill>
                    <a:srgbClr val="000000"/>
                  </a:solidFill>
                  <a:round/>
                  <a:headEnd/>
                  <a:tailEnd/>
                </a:ln>
                <a:solidFill>
                  <a:srgbClr val="FFFFFF"/>
                </a:solidFill>
                <a:latin typeface="Times New Roman"/>
                <a:ea typeface="Times New Roman"/>
                <a:cs typeface="Times New Roman"/>
              </a:rPr>
              <a:t>不是</a:t>
            </a:r>
            <a:endParaRPr lang="en-US" sz="1800" b="1" kern="10" dirty="0">
              <a:ln w="9525">
                <a:solidFill>
                  <a:srgbClr val="000000"/>
                </a:solidFill>
                <a:round/>
                <a:headEnd/>
                <a:tailEnd/>
              </a:ln>
              <a:solidFill>
                <a:srgbClr val="FFFFFF"/>
              </a:solidFill>
              <a:latin typeface="Times New Roman"/>
              <a:ea typeface="Times New Roman"/>
              <a:cs typeface="Times New Roman"/>
            </a:endParaRPr>
          </a:p>
        </p:txBody>
      </p:sp>
      <p:sp>
        <p:nvSpPr>
          <p:cNvPr id="2225178" name="WordArt 26"/>
          <p:cNvSpPr>
            <a:spLocks noChangeArrowheads="1" noChangeShapeType="1" noTextEdit="1"/>
          </p:cNvSpPr>
          <p:nvPr/>
        </p:nvSpPr>
        <p:spPr bwMode="auto">
          <a:xfrm rot="3668274">
            <a:off x="6086476" y="2557498"/>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269" tIns="45635" rIns="91269" bIns="45635" fromWordArt="1">
            <a:prstTxWarp prst="textArchUp">
              <a:avLst>
                <a:gd name="adj" fmla="val 10800000"/>
              </a:avLst>
            </a:prstTxWarp>
          </a:bodyPr>
          <a:lstStyle/>
          <a:p>
            <a:pPr algn="ctr"/>
            <a:r>
              <a:rPr lang="zh-CN" altLang="en-US" sz="1800" b="1" kern="10" dirty="0">
                <a:ln w="9525">
                  <a:solidFill>
                    <a:srgbClr val="000000"/>
                  </a:solidFill>
                  <a:round/>
                  <a:headEnd/>
                  <a:tailEnd/>
                </a:ln>
                <a:solidFill>
                  <a:srgbClr val="FFFFFF"/>
                </a:solidFill>
                <a:latin typeface="Times New Roman"/>
                <a:ea typeface="Times New Roman"/>
                <a:cs typeface="Times New Roman"/>
              </a:rPr>
              <a:t>不是</a:t>
            </a:r>
            <a:endParaRPr lang="en-US" sz="1800" b="1" kern="10" dirty="0">
              <a:ln w="9525">
                <a:solidFill>
                  <a:srgbClr val="000000"/>
                </a:solidFill>
                <a:round/>
                <a:headEnd/>
                <a:tailEnd/>
              </a:ln>
              <a:solidFill>
                <a:srgbClr val="FFFFFF"/>
              </a:solidFill>
              <a:latin typeface="Times New Roman"/>
              <a:ea typeface="Times New Roman"/>
              <a:cs typeface="Times New Roman"/>
            </a:endParaRPr>
          </a:p>
        </p:txBody>
      </p:sp>
      <p:sp>
        <p:nvSpPr>
          <p:cNvPr id="2225179" name="WordArt 27"/>
          <p:cNvSpPr>
            <a:spLocks noChangeArrowheads="1" noChangeShapeType="1" noTextEdit="1"/>
          </p:cNvSpPr>
          <p:nvPr/>
        </p:nvSpPr>
        <p:spPr bwMode="auto">
          <a:xfrm>
            <a:off x="4052924" y="5972175"/>
            <a:ext cx="1119187" cy="204788"/>
          </a:xfrm>
          <a:prstGeom prst="rect">
            <a:avLst/>
          </a:prstGeom>
          <a:extLst>
            <a:ext uri="{AF507438-7753-43e0-B8FC-AC1667EBCBE1}">
              <a14:hiddenEffects xmlns="" xmlns:a14="http://schemas.microsoft.com/office/drawing/2010/main">
                <a:effectLst/>
              </a14:hiddenEffects>
            </a:ext>
          </a:extLst>
        </p:spPr>
        <p:txBody>
          <a:bodyPr spcFirstLastPara="1" wrap="none" lIns="91269" tIns="45635" rIns="91269" bIns="45635" fromWordArt="1">
            <a:prstTxWarp prst="textArchDown">
              <a:avLst>
                <a:gd name="adj" fmla="val 0"/>
              </a:avLst>
            </a:prstTxWarp>
          </a:bodyPr>
          <a:lstStyle/>
          <a:p>
            <a:pPr algn="ctr"/>
            <a:r>
              <a:rPr lang="zh-CN" altLang="en-US" sz="1800" b="1" kern="10" dirty="0">
                <a:ln w="9525">
                  <a:solidFill>
                    <a:srgbClr val="000000"/>
                  </a:solidFill>
                  <a:round/>
                  <a:headEnd/>
                  <a:tailEnd/>
                </a:ln>
                <a:solidFill>
                  <a:srgbClr val="FFFFFF"/>
                </a:solidFill>
                <a:latin typeface="Times New Roman"/>
                <a:ea typeface="Times New Roman"/>
                <a:cs typeface="Times New Roman"/>
              </a:rPr>
              <a:t>不是</a:t>
            </a:r>
            <a:endParaRPr lang="en-US" sz="1800" b="1" kern="10" dirty="0">
              <a:ln w="9525">
                <a:solidFill>
                  <a:srgbClr val="000000"/>
                </a:solidFill>
                <a:round/>
                <a:headEnd/>
                <a:tailEnd/>
              </a:ln>
              <a:solidFill>
                <a:srgbClr val="FFFFFF"/>
              </a:solidFill>
              <a:latin typeface="Times New Roman"/>
              <a:ea typeface="Times New Roman"/>
              <a:cs typeface="Times New Roman"/>
            </a:endParaRPr>
          </a:p>
        </p:txBody>
      </p:sp>
      <p:sp>
        <p:nvSpPr>
          <p:cNvPr id="2225180" name="Text Box 28"/>
          <p:cNvSpPr txBox="1">
            <a:spLocks noChangeArrowheads="1"/>
          </p:cNvSpPr>
          <p:nvPr/>
        </p:nvSpPr>
        <p:spPr bwMode="auto">
          <a:xfrm>
            <a:off x="0" y="6553236"/>
            <a:ext cx="5943600" cy="3087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eaLnBrk="1" hangingPunct="1">
              <a:spcBef>
                <a:spcPct val="50000"/>
              </a:spcBef>
            </a:pPr>
            <a:r>
              <a:rPr lang="en-US" sz="1400" b="1">
                <a:solidFill>
                  <a:srgbClr val="FFFFFF"/>
                </a:solidFill>
                <a:latin typeface="Times New Roman" charset="0"/>
                <a:cs typeface="Arial"/>
              </a:rPr>
              <a:t>H. Wayne House, </a:t>
            </a:r>
            <a:r>
              <a:rPr lang="en-US" sz="1400" b="1" i="1">
                <a:solidFill>
                  <a:srgbClr val="FFFFFF"/>
                </a:solidFill>
                <a:latin typeface="Times New Roman" charset="0"/>
                <a:cs typeface="Arial"/>
              </a:rPr>
              <a:t>Charts of Christian Theology and Doctrine</a:t>
            </a:r>
            <a:r>
              <a:rPr lang="en-US" sz="1400" b="1">
                <a:solidFill>
                  <a:srgbClr val="FFFFFF"/>
                </a:solidFill>
                <a:latin typeface="Times New Roman" charset="0"/>
                <a:cs typeface="Arial"/>
              </a:rPr>
              <a:t>, 45</a:t>
            </a:r>
          </a:p>
        </p:txBody>
      </p:sp>
      <p:grpSp>
        <p:nvGrpSpPr>
          <p:cNvPr id="2225181" name="Group 29"/>
          <p:cNvGrpSpPr>
            <a:grpSpLocks/>
          </p:cNvGrpSpPr>
          <p:nvPr/>
        </p:nvGrpSpPr>
        <p:grpSpPr bwMode="auto">
          <a:xfrm>
            <a:off x="1905000" y="0"/>
            <a:ext cx="5486400" cy="2286000"/>
            <a:chOff x="1200" y="0"/>
            <a:chExt cx="3456" cy="1440"/>
          </a:xfrm>
        </p:grpSpPr>
        <p:sp>
          <p:nvSpPr>
            <p:cNvPr id="2225182" name="Rectangle 30"/>
            <p:cNvSpPr>
              <a:spLocks noChangeArrowheads="1"/>
            </p:cNvSpPr>
            <p:nvPr/>
          </p:nvSpPr>
          <p:spPr bwMode="auto">
            <a:xfrm>
              <a:off x="1200" y="288"/>
              <a:ext cx="345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zh-CN" altLang="en-US" sz="4800" b="1" i="1" dirty="0">
                  <a:solidFill>
                    <a:srgbClr val="FFFFFF"/>
                  </a:solidFill>
                  <a:cs typeface="Arial" charset="0"/>
                </a:rPr>
                <a:t>授权</a:t>
              </a:r>
            </a:p>
          </p:txBody>
        </p:sp>
        <p:sp>
          <p:nvSpPr>
            <p:cNvPr id="2225183" name="Oval 31"/>
            <p:cNvSpPr>
              <a:spLocks noChangeArrowheads="1"/>
            </p:cNvSpPr>
            <p:nvPr/>
          </p:nvSpPr>
          <p:spPr bwMode="auto">
            <a:xfrm>
              <a:off x="1488" y="0"/>
              <a:ext cx="2880" cy="144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grpSp>
      <p:grpSp>
        <p:nvGrpSpPr>
          <p:cNvPr id="2225184" name="Group 32"/>
          <p:cNvGrpSpPr>
            <a:grpSpLocks/>
          </p:cNvGrpSpPr>
          <p:nvPr/>
        </p:nvGrpSpPr>
        <p:grpSpPr bwMode="auto">
          <a:xfrm>
            <a:off x="5562600" y="4343400"/>
            <a:ext cx="3581400" cy="2514600"/>
            <a:chOff x="3504" y="2736"/>
            <a:chExt cx="2256" cy="1584"/>
          </a:xfrm>
        </p:grpSpPr>
        <p:sp>
          <p:nvSpPr>
            <p:cNvPr id="2225185" name="Rectangle 33"/>
            <p:cNvSpPr>
              <a:spLocks noChangeArrowheads="1"/>
            </p:cNvSpPr>
            <p:nvPr/>
          </p:nvSpPr>
          <p:spPr bwMode="auto">
            <a:xfrm>
              <a:off x="3696" y="3504"/>
              <a:ext cx="2064"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zh-CN" altLang="en-US" sz="4800" b="1" i="1" dirty="0">
                  <a:solidFill>
                    <a:srgbClr val="FFFFFF"/>
                  </a:solidFill>
                  <a:cs typeface="Arial" charset="0"/>
                </a:rPr>
                <a:t>给予</a:t>
              </a:r>
            </a:p>
            <a:p>
              <a:pPr algn="ctr" eaLnBrk="1" hangingPunct="1"/>
              <a:endParaRPr lang="en-US" sz="5400" dirty="0">
                <a:solidFill>
                  <a:srgbClr val="000000"/>
                </a:solidFill>
                <a:cs typeface="Arial" charset="0"/>
              </a:endParaRPr>
            </a:p>
          </p:txBody>
        </p:sp>
        <p:sp>
          <p:nvSpPr>
            <p:cNvPr id="2225186" name="Oval 34"/>
            <p:cNvSpPr>
              <a:spLocks noChangeArrowheads="1"/>
            </p:cNvSpPr>
            <p:nvPr/>
          </p:nvSpPr>
          <p:spPr bwMode="auto">
            <a:xfrm>
              <a:off x="3504" y="2736"/>
              <a:ext cx="2256" cy="1584"/>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grpSp>
      <p:grpSp>
        <p:nvGrpSpPr>
          <p:cNvPr id="2225187" name="Group 35"/>
          <p:cNvGrpSpPr>
            <a:grpSpLocks/>
          </p:cNvGrpSpPr>
          <p:nvPr/>
        </p:nvGrpSpPr>
        <p:grpSpPr bwMode="auto">
          <a:xfrm>
            <a:off x="0" y="4648201"/>
            <a:ext cx="3962400" cy="2362200"/>
            <a:chOff x="0" y="2928"/>
            <a:chExt cx="2496" cy="1488"/>
          </a:xfrm>
        </p:grpSpPr>
        <p:sp>
          <p:nvSpPr>
            <p:cNvPr id="2225188" name="Oval 36"/>
            <p:cNvSpPr>
              <a:spLocks noChangeArrowheads="1"/>
            </p:cNvSpPr>
            <p:nvPr/>
          </p:nvSpPr>
          <p:spPr bwMode="auto">
            <a:xfrm>
              <a:off x="144" y="2928"/>
              <a:ext cx="2256" cy="1488"/>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sp>
          <p:nvSpPr>
            <p:cNvPr id="2225189" name="Rectangle 37"/>
            <p:cNvSpPr>
              <a:spLocks noChangeArrowheads="1"/>
            </p:cNvSpPr>
            <p:nvPr/>
          </p:nvSpPr>
          <p:spPr bwMode="auto">
            <a:xfrm>
              <a:off x="0" y="3504"/>
              <a:ext cx="249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zh-CN" altLang="en-US" sz="5400" dirty="0">
                  <a:solidFill>
                    <a:srgbClr val="FFFFFF"/>
                  </a:solidFill>
                  <a:cs typeface="Arial" charset="0"/>
                </a:rPr>
                <a:t>委任</a:t>
              </a:r>
              <a:endParaRPr lang="en-US" sz="5400" dirty="0">
                <a:solidFill>
                  <a:srgbClr val="FFFFFF"/>
                </a:solidFill>
                <a:cs typeface="Arial" charset="0"/>
              </a:endParaRPr>
            </a:p>
          </p:txBody>
        </p:sp>
      </p:grpSp>
      <p:sp>
        <p:nvSpPr>
          <p:cNvPr id="2225190" name="Rectangle 38"/>
          <p:cNvSpPr>
            <a:spLocks noGrp="1" noChangeArrowheads="1"/>
          </p:cNvSpPr>
          <p:nvPr>
            <p:ph type="title" idx="4294967295"/>
          </p:nvPr>
        </p:nvSpPr>
        <p:spPr>
          <a:xfrm>
            <a:off x="0" y="914400"/>
            <a:ext cx="2971800" cy="1143000"/>
          </a:xfrm>
          <a:effectLst>
            <a:outerShdw blurRad="63500" dist="35921" dir="2700000" algn="ctr" rotWithShape="0">
              <a:schemeClr val="tx1">
                <a:alpha val="74998"/>
              </a:schemeClr>
            </a:outerShdw>
          </a:effectLst>
        </p:spPr>
        <p:txBody>
          <a:bodyPr/>
          <a:lstStyle/>
          <a:p>
            <a:r>
              <a:rPr lang="zh-CN" altLang="en-US" sz="4000" dirty="0"/>
              <a:t>三一神的参与</a:t>
            </a:r>
            <a:endParaRPr lang="en-US" sz="4000" dirty="0"/>
          </a:p>
        </p:txBody>
      </p:sp>
    </p:spTree>
    <p:extLst>
      <p:ext uri="{BB962C8B-B14F-4D97-AF65-F5344CB8AC3E}">
        <p14:creationId xmlns:p14="http://schemas.microsoft.com/office/powerpoint/2010/main" val="3249687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225184"/>
                                        </p:tgtEl>
                                        <p:attrNameLst>
                                          <p:attrName>style.visibility</p:attrName>
                                        </p:attrNameLst>
                                      </p:cBhvr>
                                      <p:to>
                                        <p:strVal val="visible"/>
                                      </p:to>
                                    </p:set>
                                    <p:anim calcmode="lin" valueType="num">
                                      <p:cBhvr>
                                        <p:cTn id="7" dur="2000" fill="hold"/>
                                        <p:tgtEl>
                                          <p:spTgt spid="2225184"/>
                                        </p:tgtEl>
                                        <p:attrNameLst>
                                          <p:attrName>ppt_w</p:attrName>
                                        </p:attrNameLst>
                                      </p:cBhvr>
                                      <p:tavLst>
                                        <p:tav tm="0">
                                          <p:val>
                                            <p:strVal val="#ppt_w*0.70"/>
                                          </p:val>
                                        </p:tav>
                                        <p:tav tm="100000">
                                          <p:val>
                                            <p:strVal val="#ppt_w"/>
                                          </p:val>
                                        </p:tav>
                                      </p:tavLst>
                                    </p:anim>
                                    <p:anim calcmode="lin" valueType="num">
                                      <p:cBhvr>
                                        <p:cTn id="8" dur="2000" fill="hold"/>
                                        <p:tgtEl>
                                          <p:spTgt spid="2225184"/>
                                        </p:tgtEl>
                                        <p:attrNameLst>
                                          <p:attrName>ppt_h</p:attrName>
                                        </p:attrNameLst>
                                      </p:cBhvr>
                                      <p:tavLst>
                                        <p:tav tm="0">
                                          <p:val>
                                            <p:strVal val="#ppt_h"/>
                                          </p:val>
                                        </p:tav>
                                        <p:tav tm="100000">
                                          <p:val>
                                            <p:strVal val="#ppt_h"/>
                                          </p:val>
                                        </p:tav>
                                      </p:tavLst>
                                    </p:anim>
                                    <p:animEffect transition="in" filter="fade">
                                      <p:cBhvr>
                                        <p:cTn id="9" dur="2000"/>
                                        <p:tgtEl>
                                          <p:spTgt spid="2225184"/>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2225187"/>
                                        </p:tgtEl>
                                        <p:attrNameLst>
                                          <p:attrName>style.visibility</p:attrName>
                                        </p:attrNameLst>
                                      </p:cBhvr>
                                      <p:to>
                                        <p:strVal val="visible"/>
                                      </p:to>
                                    </p:set>
                                    <p:anim calcmode="lin" valueType="num">
                                      <p:cBhvr>
                                        <p:cTn id="13" dur="2000" fill="hold"/>
                                        <p:tgtEl>
                                          <p:spTgt spid="2225187"/>
                                        </p:tgtEl>
                                        <p:attrNameLst>
                                          <p:attrName>ppt_w</p:attrName>
                                        </p:attrNameLst>
                                      </p:cBhvr>
                                      <p:tavLst>
                                        <p:tav tm="0">
                                          <p:val>
                                            <p:strVal val="#ppt_w*0.70"/>
                                          </p:val>
                                        </p:tav>
                                        <p:tav tm="100000">
                                          <p:val>
                                            <p:strVal val="#ppt_w"/>
                                          </p:val>
                                        </p:tav>
                                      </p:tavLst>
                                    </p:anim>
                                    <p:anim calcmode="lin" valueType="num">
                                      <p:cBhvr>
                                        <p:cTn id="14" dur="2000" fill="hold"/>
                                        <p:tgtEl>
                                          <p:spTgt spid="2225187"/>
                                        </p:tgtEl>
                                        <p:attrNameLst>
                                          <p:attrName>ppt_h</p:attrName>
                                        </p:attrNameLst>
                                      </p:cBhvr>
                                      <p:tavLst>
                                        <p:tav tm="0">
                                          <p:val>
                                            <p:strVal val="#ppt_h"/>
                                          </p:val>
                                        </p:tav>
                                        <p:tav tm="100000">
                                          <p:val>
                                            <p:strVal val="#ppt_h"/>
                                          </p:val>
                                        </p:tav>
                                      </p:tavLst>
                                    </p:anim>
                                    <p:animEffect transition="in" filter="fade">
                                      <p:cBhvr>
                                        <p:cTn id="15" dur="2000"/>
                                        <p:tgtEl>
                                          <p:spTgt spid="2225187"/>
                                        </p:tgtEl>
                                      </p:cBhvr>
                                    </p:animEffect>
                                  </p:childTnLst>
                                </p:cTn>
                              </p:par>
                            </p:childTnLst>
                          </p:cTn>
                        </p:par>
                        <p:par>
                          <p:cTn id="16" fill="hold" nodeType="afterGroup">
                            <p:stCondLst>
                              <p:cond delay="4000"/>
                            </p:stCondLst>
                            <p:childTnLst>
                              <p:par>
                                <p:cTn id="17" presetID="55" presetClass="entr" presetSubtype="0" fill="hold" nodeType="afterEffect">
                                  <p:stCondLst>
                                    <p:cond delay="0"/>
                                  </p:stCondLst>
                                  <p:childTnLst>
                                    <p:set>
                                      <p:cBhvr>
                                        <p:cTn id="18" dur="1" fill="hold">
                                          <p:stCondLst>
                                            <p:cond delay="0"/>
                                          </p:stCondLst>
                                        </p:cTn>
                                        <p:tgtEl>
                                          <p:spTgt spid="2225181"/>
                                        </p:tgtEl>
                                        <p:attrNameLst>
                                          <p:attrName>style.visibility</p:attrName>
                                        </p:attrNameLst>
                                      </p:cBhvr>
                                      <p:to>
                                        <p:strVal val="visible"/>
                                      </p:to>
                                    </p:set>
                                    <p:anim calcmode="lin" valueType="num">
                                      <p:cBhvr>
                                        <p:cTn id="19" dur="2000" fill="hold"/>
                                        <p:tgtEl>
                                          <p:spTgt spid="2225181"/>
                                        </p:tgtEl>
                                        <p:attrNameLst>
                                          <p:attrName>ppt_w</p:attrName>
                                        </p:attrNameLst>
                                      </p:cBhvr>
                                      <p:tavLst>
                                        <p:tav tm="0">
                                          <p:val>
                                            <p:strVal val="#ppt_w*0.70"/>
                                          </p:val>
                                        </p:tav>
                                        <p:tav tm="100000">
                                          <p:val>
                                            <p:strVal val="#ppt_w"/>
                                          </p:val>
                                        </p:tav>
                                      </p:tavLst>
                                    </p:anim>
                                    <p:anim calcmode="lin" valueType="num">
                                      <p:cBhvr>
                                        <p:cTn id="20" dur="2000" fill="hold"/>
                                        <p:tgtEl>
                                          <p:spTgt spid="2225181"/>
                                        </p:tgtEl>
                                        <p:attrNameLst>
                                          <p:attrName>ppt_h</p:attrName>
                                        </p:attrNameLst>
                                      </p:cBhvr>
                                      <p:tavLst>
                                        <p:tav tm="0">
                                          <p:val>
                                            <p:strVal val="#ppt_h"/>
                                          </p:val>
                                        </p:tav>
                                        <p:tav tm="100000">
                                          <p:val>
                                            <p:strVal val="#ppt_h"/>
                                          </p:val>
                                        </p:tav>
                                      </p:tavLst>
                                    </p:anim>
                                    <p:animEffect transition="in" filter="fade">
                                      <p:cBhvr>
                                        <p:cTn id="21" dur="2000"/>
                                        <p:tgtEl>
                                          <p:spTgt spid="2225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4355"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r>
              <a:rPr lang="zh-CN" altLang="en-US" sz="3600" dirty="0">
                <a:solidFill>
                  <a:srgbClr val="FFFFFF"/>
                </a:solidFill>
              </a:rPr>
              <a:t>圣灵给予每种恩赐 </a:t>
            </a:r>
            <a:r>
              <a:rPr lang="en-US" sz="3600" dirty="0">
                <a:solidFill>
                  <a:srgbClr val="FFFFFF"/>
                </a:solidFill>
              </a:rPr>
              <a:t>(12:8)</a:t>
            </a:r>
            <a:endParaRPr lang="en-US" dirty="0"/>
          </a:p>
        </p:txBody>
      </p:sp>
      <p:sp>
        <p:nvSpPr>
          <p:cNvPr id="484357" name="Text Box 5"/>
          <p:cNvSpPr txBox="1">
            <a:spLocks noChangeArrowheads="1"/>
          </p:cNvSpPr>
          <p:nvPr/>
        </p:nvSpPr>
        <p:spPr bwMode="auto">
          <a:xfrm>
            <a:off x="0" y="1066824"/>
            <a:ext cx="9144000" cy="1087739"/>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baseline="30000" dirty="0">
                <a:solidFill>
                  <a:srgbClr val="FFFFFF"/>
                </a:solidFill>
                <a:cs typeface="Arial" charset="0"/>
              </a:rPr>
              <a:t>8</a:t>
            </a:r>
            <a:r>
              <a:rPr lang="zh-CN" altLang="en-US" sz="3200" b="1" dirty="0">
                <a:solidFill>
                  <a:srgbClr val="FFFFFF"/>
                </a:solidFill>
                <a:cs typeface="Arial" charset="0"/>
              </a:rPr>
              <a:t>有人借着圣灵领受了</a:t>
            </a:r>
            <a:r>
              <a:rPr lang="zh-CN" altLang="en-US" sz="3200" b="1" dirty="0">
                <a:solidFill>
                  <a:srgbClr val="FFFF00"/>
                </a:solidFill>
                <a:cs typeface="Arial" charset="0"/>
              </a:rPr>
              <a:t>智慧的言语</a:t>
            </a:r>
            <a:r>
              <a:rPr lang="zh-CN" altLang="en-US" sz="3200" b="1" dirty="0">
                <a:solidFill>
                  <a:srgbClr val="FFFFFF"/>
                </a:solidFill>
                <a:cs typeface="Arial" charset="0"/>
              </a:rPr>
              <a:t>，又有人靠着同一位圣灵领受了</a:t>
            </a:r>
            <a:r>
              <a:rPr lang="zh-CN" altLang="en-US" sz="3200" b="1" dirty="0">
                <a:solidFill>
                  <a:srgbClr val="FFFF00"/>
                </a:solidFill>
                <a:cs typeface="Arial" charset="0"/>
              </a:rPr>
              <a:t>知识的言语</a:t>
            </a:r>
            <a:endParaRPr lang="en-US" sz="3200" b="1" dirty="0">
              <a:solidFill>
                <a:srgbClr val="FFFF00"/>
              </a:solidFill>
              <a:cs typeface="Arial" charset="0"/>
            </a:endParaRPr>
          </a:p>
        </p:txBody>
      </p:sp>
    </p:spTree>
    <p:extLst>
      <p:ext uri="{BB962C8B-B14F-4D97-AF65-F5344CB8AC3E}">
        <p14:creationId xmlns:p14="http://schemas.microsoft.com/office/powerpoint/2010/main" val="3085742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6403"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zh-CN" altLang="en-US" sz="3600" dirty="0">
                <a:solidFill>
                  <a:srgbClr val="FFFFFF"/>
                </a:solidFill>
              </a:rPr>
              <a:t>圣灵给予每种恩赐  </a:t>
            </a:r>
            <a:r>
              <a:rPr lang="en-US" sz="3600" dirty="0">
                <a:solidFill>
                  <a:srgbClr val="FFFFFF"/>
                </a:solidFill>
              </a:rPr>
              <a:t>(12:9-10a)</a:t>
            </a:r>
            <a:endParaRPr lang="en-US" dirty="0"/>
          </a:p>
        </p:txBody>
      </p:sp>
      <p:sp>
        <p:nvSpPr>
          <p:cNvPr id="486404" name="Text Box 4"/>
          <p:cNvSpPr txBox="1">
            <a:spLocks noChangeArrowheads="1"/>
          </p:cNvSpPr>
          <p:nvPr/>
        </p:nvSpPr>
        <p:spPr bwMode="auto">
          <a:xfrm>
            <a:off x="0" y="1066800"/>
            <a:ext cx="9144000" cy="1585472"/>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baseline="30000" dirty="0">
                <a:solidFill>
                  <a:srgbClr val="FFFFFF"/>
                </a:solidFill>
                <a:cs typeface="Arial" charset="0"/>
              </a:rPr>
              <a:t>9</a:t>
            </a:r>
            <a:r>
              <a:rPr lang="zh-CN" altLang="en-US" sz="3200" b="1" dirty="0">
                <a:solidFill>
                  <a:srgbClr val="FFFFFF"/>
                </a:solidFill>
                <a:cs typeface="Arial" charset="0"/>
              </a:rPr>
              <a:t>又有人因着同一位圣灵领受了</a:t>
            </a:r>
            <a:r>
              <a:rPr lang="zh-CN" altLang="en-US" sz="3200" b="1" dirty="0">
                <a:solidFill>
                  <a:srgbClr val="FFFF00"/>
                </a:solidFill>
                <a:cs typeface="Arial" charset="0"/>
              </a:rPr>
              <a:t>信心</a:t>
            </a:r>
            <a:r>
              <a:rPr lang="zh-CN" altLang="en-US" sz="3200" b="1" dirty="0">
                <a:solidFill>
                  <a:srgbClr val="FFFFFF"/>
                </a:solidFill>
                <a:cs typeface="Arial" charset="0"/>
              </a:rPr>
              <a:t>，还有人因着这位圣灵领受了</a:t>
            </a:r>
            <a:r>
              <a:rPr lang="zh-CN" altLang="en-US" sz="3200" b="1" dirty="0">
                <a:solidFill>
                  <a:srgbClr val="FFFF00"/>
                </a:solidFill>
                <a:cs typeface="Arial" charset="0"/>
              </a:rPr>
              <a:t>医病</a:t>
            </a:r>
            <a:r>
              <a:rPr lang="zh-CN" altLang="en-US" sz="3200" b="1" dirty="0">
                <a:solidFill>
                  <a:srgbClr val="FFFFFF"/>
                </a:solidFill>
                <a:cs typeface="Arial" charset="0"/>
              </a:rPr>
              <a:t>的恩赐， </a:t>
            </a:r>
            <a:r>
              <a:rPr lang="en-US" altLang="zh-CN" sz="3200" b="1" baseline="30000" dirty="0">
                <a:solidFill>
                  <a:srgbClr val="FFFFFF"/>
                </a:solidFill>
                <a:cs typeface="Arial" charset="0"/>
              </a:rPr>
              <a:t>10 </a:t>
            </a:r>
            <a:r>
              <a:rPr lang="zh-CN" altLang="en-US" sz="3200" b="1" dirty="0">
                <a:solidFill>
                  <a:srgbClr val="FFFFFF"/>
                </a:solidFill>
                <a:cs typeface="Arial" charset="0"/>
              </a:rPr>
              <a:t>另有人可以行</a:t>
            </a:r>
            <a:r>
              <a:rPr lang="zh-CN" altLang="en-US" sz="3200" b="1" dirty="0">
                <a:solidFill>
                  <a:srgbClr val="FFFF00"/>
                </a:solidFill>
                <a:cs typeface="Arial" charset="0"/>
              </a:rPr>
              <a:t>神迹</a:t>
            </a:r>
            <a:endParaRPr lang="en-US" sz="3200" b="1" dirty="0">
              <a:solidFill>
                <a:srgbClr val="FFFF00"/>
              </a:solidFill>
              <a:cs typeface="Arial" charset="0"/>
            </a:endParaRPr>
          </a:p>
        </p:txBody>
      </p:sp>
    </p:spTree>
    <p:extLst>
      <p:ext uri="{BB962C8B-B14F-4D97-AF65-F5344CB8AC3E}">
        <p14:creationId xmlns:p14="http://schemas.microsoft.com/office/powerpoint/2010/main" val="3457548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8451"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zh-CN" altLang="en-US" sz="3600" dirty="0">
                <a:solidFill>
                  <a:srgbClr val="FFFFFF"/>
                </a:solidFill>
              </a:rPr>
              <a:t>圣灵给予每种恩赐 </a:t>
            </a:r>
            <a:r>
              <a:rPr lang="en-US" sz="3600" dirty="0">
                <a:solidFill>
                  <a:srgbClr val="FFFFFF"/>
                </a:solidFill>
              </a:rPr>
              <a:t>(12:10b-11a)</a:t>
            </a:r>
            <a:endParaRPr lang="en-US" dirty="0"/>
          </a:p>
        </p:txBody>
      </p:sp>
      <p:sp>
        <p:nvSpPr>
          <p:cNvPr id="488452" name="Text Box 4"/>
          <p:cNvSpPr txBox="1">
            <a:spLocks noChangeArrowheads="1"/>
          </p:cNvSpPr>
          <p:nvPr/>
        </p:nvSpPr>
        <p:spPr bwMode="auto">
          <a:xfrm>
            <a:off x="0" y="1066801"/>
            <a:ext cx="9144000" cy="1585472"/>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dirty="0">
                <a:solidFill>
                  <a:srgbClr val="FFFFFF"/>
                </a:solidFill>
                <a:cs typeface="Arial" charset="0"/>
              </a:rPr>
              <a:t>另有人可以</a:t>
            </a:r>
            <a:r>
              <a:rPr lang="zh-CN" altLang="en-US" sz="3200" b="1" dirty="0">
                <a:solidFill>
                  <a:srgbClr val="FFFF00"/>
                </a:solidFill>
                <a:cs typeface="Arial" charset="0"/>
              </a:rPr>
              <a:t>讲道</a:t>
            </a:r>
            <a:r>
              <a:rPr lang="zh-CN" altLang="en-US" sz="3200" b="1" dirty="0">
                <a:solidFill>
                  <a:srgbClr val="FFFFFF"/>
                </a:solidFill>
                <a:cs typeface="Arial" charset="0"/>
              </a:rPr>
              <a:t>，另有人可以</a:t>
            </a:r>
            <a:r>
              <a:rPr lang="zh-CN" altLang="en-US" sz="3200" b="1" dirty="0">
                <a:solidFill>
                  <a:srgbClr val="FFFF00"/>
                </a:solidFill>
                <a:cs typeface="Arial" charset="0"/>
              </a:rPr>
              <a:t>辨别诸灵</a:t>
            </a:r>
            <a:r>
              <a:rPr lang="zh-CN" altLang="en-US" sz="3200" b="1" dirty="0">
                <a:solidFill>
                  <a:srgbClr val="FFFFFF"/>
                </a:solidFill>
                <a:cs typeface="Arial" charset="0"/>
              </a:rPr>
              <a:t>，也有人能说</a:t>
            </a:r>
            <a:r>
              <a:rPr lang="zh-CN" altLang="en-US" sz="3200" b="1" dirty="0">
                <a:solidFill>
                  <a:srgbClr val="FFFF00"/>
                </a:solidFill>
                <a:cs typeface="Arial" charset="0"/>
              </a:rPr>
              <a:t>各种的方言</a:t>
            </a:r>
            <a:r>
              <a:rPr lang="zh-CN" altLang="en-US" sz="3200" b="1" dirty="0">
                <a:solidFill>
                  <a:srgbClr val="FFFFFF"/>
                </a:solidFill>
                <a:cs typeface="Arial" charset="0"/>
              </a:rPr>
              <a:t>，也有人能</a:t>
            </a:r>
            <a:r>
              <a:rPr lang="zh-CN" altLang="en-US" sz="3200" b="1" dirty="0">
                <a:solidFill>
                  <a:srgbClr val="FFFF00"/>
                </a:solidFill>
                <a:cs typeface="Arial" charset="0"/>
              </a:rPr>
              <a:t>翻译方言</a:t>
            </a:r>
            <a:r>
              <a:rPr lang="zh-CN" altLang="en-US" sz="3200" b="1" dirty="0">
                <a:solidFill>
                  <a:srgbClr val="FFFFFF"/>
                </a:solidFill>
                <a:cs typeface="Arial" charset="0"/>
              </a:rPr>
              <a:t>。 </a:t>
            </a:r>
            <a:r>
              <a:rPr lang="en-US" altLang="zh-CN" sz="3200" b="1" baseline="30000" dirty="0">
                <a:solidFill>
                  <a:srgbClr val="FFFFFF"/>
                </a:solidFill>
                <a:cs typeface="Arial" charset="0"/>
              </a:rPr>
              <a:t>11</a:t>
            </a:r>
            <a:r>
              <a:rPr lang="en-US" altLang="zh-CN" sz="3200" b="1" dirty="0">
                <a:solidFill>
                  <a:srgbClr val="FFFFFF"/>
                </a:solidFill>
                <a:cs typeface="Arial" charset="0"/>
              </a:rPr>
              <a:t> </a:t>
            </a:r>
            <a:r>
              <a:rPr lang="zh-CN" altLang="en-US" sz="3200" b="1" dirty="0">
                <a:solidFill>
                  <a:srgbClr val="FFFFFF"/>
                </a:solidFill>
                <a:cs typeface="Arial" charset="0"/>
              </a:rPr>
              <a:t>这一切都是这同一位圣灵所作的</a:t>
            </a:r>
            <a:endParaRPr lang="en-US" sz="3200" b="1" dirty="0">
              <a:solidFill>
                <a:srgbClr val="FFFFFF"/>
              </a:solidFill>
              <a:cs typeface="Arial" charset="0"/>
            </a:endParaRPr>
          </a:p>
        </p:txBody>
      </p:sp>
    </p:spTree>
    <p:extLst>
      <p:ext uri="{BB962C8B-B14F-4D97-AF65-F5344CB8AC3E}">
        <p14:creationId xmlns:p14="http://schemas.microsoft.com/office/powerpoint/2010/main" val="739201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0499"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zh-CN" altLang="en-US" sz="3200" dirty="0">
                <a:solidFill>
                  <a:srgbClr val="FFFFFF"/>
                </a:solidFill>
              </a:rPr>
              <a:t>圣灵随己意，把恩赐分给我们 </a:t>
            </a:r>
            <a:r>
              <a:rPr lang="en-US" sz="3200" dirty="0">
                <a:solidFill>
                  <a:srgbClr val="FFFFFF"/>
                </a:solidFill>
              </a:rPr>
              <a:t>(12:11b)</a:t>
            </a:r>
            <a:endParaRPr lang="en-US" sz="3600" dirty="0"/>
          </a:p>
        </p:txBody>
      </p:sp>
      <p:sp>
        <p:nvSpPr>
          <p:cNvPr id="490500" name="Text Box 4"/>
          <p:cNvSpPr txBox="1">
            <a:spLocks noChangeArrowheads="1"/>
          </p:cNvSpPr>
          <p:nvPr/>
        </p:nvSpPr>
        <p:spPr bwMode="auto">
          <a:xfrm>
            <a:off x="0" y="1066802"/>
            <a:ext cx="9144000" cy="584719"/>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i="1" dirty="0">
                <a:solidFill>
                  <a:srgbClr val="FFFF00"/>
                </a:solidFill>
                <a:cs typeface="Arial" charset="0"/>
              </a:rPr>
              <a:t>他按照自己的意思个别地分给各人。</a:t>
            </a:r>
            <a:endParaRPr lang="en-US" sz="3200" dirty="0">
              <a:solidFill>
                <a:srgbClr val="000000"/>
              </a:solidFill>
            </a:endParaRPr>
          </a:p>
        </p:txBody>
      </p:sp>
    </p:spTree>
    <p:extLst>
      <p:ext uri="{BB962C8B-B14F-4D97-AF65-F5344CB8AC3E}">
        <p14:creationId xmlns:p14="http://schemas.microsoft.com/office/powerpoint/2010/main" val="2390385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676400" y="1371600"/>
            <a:ext cx="5486400" cy="3886200"/>
          </a:xfrm>
          <a:effectLst>
            <a:outerShdw blurRad="63500" dist="35921" dir="2700000" algn="ctr" rotWithShape="0">
              <a:schemeClr val="tx1">
                <a:alpha val="74998"/>
              </a:schemeClr>
            </a:outerShdw>
          </a:effectLst>
        </p:spPr>
        <p:txBody>
          <a:bodyPr/>
          <a:lstStyle/>
          <a:p>
            <a:pPr eaLnBrk="1" hangingPunct="1">
              <a:defRPr/>
            </a:pPr>
            <a:r>
              <a:rPr lang="zh-TW" altLang="en-US" sz="8000">
                <a:latin typeface="Copperplate Gothic Light" charset="0"/>
              </a:rPr>
              <a:t>传讲恩赐</a:t>
            </a:r>
            <a:endParaRPr lang="en-US">
              <a:latin typeface="Copperplate Gothic Light"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533400" y="304800"/>
            <a:ext cx="8305800" cy="1905000"/>
          </a:xfrm>
        </p:spPr>
        <p:txBody>
          <a:bodyPr/>
          <a:lstStyle/>
          <a:p>
            <a:pPr eaLnBrk="1" hangingPunct="1"/>
            <a:r>
              <a:rPr lang="zh-CN" altLang="en-US" dirty="0">
                <a:latin typeface="Arial" charset="0"/>
              </a:rPr>
              <a:t>我们应该透过我们的属灵恩赐来为主</a:t>
            </a:r>
            <a:r>
              <a:rPr lang="zh-CN" altLang="en-US" dirty="0">
                <a:solidFill>
                  <a:srgbClr val="FFFF00"/>
                </a:solidFill>
                <a:latin typeface="Arial" charset="0"/>
              </a:rPr>
              <a:t>做见证</a:t>
            </a:r>
            <a:r>
              <a:rPr lang="zh-CN" altLang="en-US" dirty="0">
                <a:latin typeface="Arial" charset="0"/>
              </a:rPr>
              <a:t>和</a:t>
            </a:r>
            <a:r>
              <a:rPr lang="zh-CN" altLang="en-US" dirty="0">
                <a:solidFill>
                  <a:srgbClr val="FFFF00"/>
                </a:solidFill>
                <a:latin typeface="Arial" charset="0"/>
              </a:rPr>
              <a:t>服事</a:t>
            </a:r>
            <a:r>
              <a:rPr lang="zh-CN" altLang="en-US" dirty="0">
                <a:latin typeface="Arial" charset="0"/>
              </a:rPr>
              <a:t>神</a:t>
            </a:r>
            <a:br>
              <a:rPr lang="en-US" altLang="zh-CN" dirty="0">
                <a:latin typeface="Arial" charset="0"/>
              </a:rPr>
            </a:br>
            <a:r>
              <a:rPr lang="en-US" dirty="0">
                <a:latin typeface="Arial" charset="0"/>
              </a:rPr>
              <a:t> (</a:t>
            </a:r>
            <a:r>
              <a:rPr lang="zh-CN" altLang="en-US" dirty="0">
                <a:latin typeface="Arial" charset="0"/>
              </a:rPr>
              <a:t>彼得前</a:t>
            </a:r>
            <a:r>
              <a:rPr lang="en-US" altLang="zh-CN" dirty="0">
                <a:latin typeface="Arial" charset="0"/>
              </a:rPr>
              <a:t> </a:t>
            </a:r>
            <a:r>
              <a:rPr lang="en-US" dirty="0">
                <a:latin typeface="Arial" charset="0"/>
              </a:rPr>
              <a:t>4:10-11).</a:t>
            </a:r>
            <a:endParaRPr lang="en-US" b="0" dirty="0">
              <a:solidFill>
                <a:schemeClr val="tx1"/>
              </a:solidFill>
              <a:latin typeface="Times" charset="0"/>
            </a:endParaRPr>
          </a:p>
        </p:txBody>
      </p:sp>
      <p:pic>
        <p:nvPicPr>
          <p:cNvPr id="340994" name="Picture 3" descr="potinhisha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659063"/>
            <a:ext cx="5192713" cy="389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339752" y="4941168"/>
            <a:ext cx="4608512" cy="1323439"/>
          </a:xfrm>
          <a:prstGeom prst="rect">
            <a:avLst/>
          </a:prstGeom>
          <a:solidFill>
            <a:srgbClr val="D5D1C7"/>
          </a:solidFill>
        </p:spPr>
        <p:txBody>
          <a:bodyPr wrap="square" rtlCol="0">
            <a:spAutoFit/>
          </a:bodyPr>
          <a:lstStyle/>
          <a:p>
            <a:pPr algn="ctr"/>
            <a:r>
              <a:rPr lang="zh-TW" altLang="en-US" sz="2000" dirty="0"/>
              <a:t>耶和华啊！现在你还是我们的父；</a:t>
            </a:r>
          </a:p>
          <a:p>
            <a:pPr algn="ctr"/>
            <a:r>
              <a:rPr lang="zh-TW" altLang="en-US" sz="2000" dirty="0"/>
              <a:t>我们不过是泥土，你才是陶匠；</a:t>
            </a:r>
          </a:p>
          <a:p>
            <a:pPr algn="ctr"/>
            <a:r>
              <a:rPr lang="zh-TW" altLang="en-US" sz="2000" dirty="0"/>
              <a:t>我们众人都是你手所作的。</a:t>
            </a:r>
            <a:endParaRPr lang="en-US" altLang="zh-TW" sz="2000" dirty="0"/>
          </a:p>
          <a:p>
            <a:pPr algn="ctr"/>
            <a:r>
              <a:rPr lang="zh-TW" altLang="en-US" sz="2000" dirty="0"/>
              <a:t>以赛亚书 </a:t>
            </a:r>
            <a:r>
              <a:rPr lang="en-US" altLang="zh-TW" sz="2000" dirty="0"/>
              <a:t>64:8</a:t>
            </a: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4:10</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rgbClr val="FFCC00"/>
              </a:buClr>
              <a:buSzPct val="120000"/>
              <a:defRPr/>
            </a:pPr>
            <a:r>
              <a:rPr lang="ja-JP" altLang="en-US" sz="3600" b="1" dirty="0">
                <a:solidFill>
                  <a:srgbClr val="FFFFFF"/>
                </a:solidFill>
                <a:effectLst>
                  <a:outerShdw blurRad="38100" dist="38100" dir="2700000" algn="tl">
                    <a:srgbClr val="000000"/>
                  </a:outerShdw>
                </a:effectLst>
                <a:latin typeface="Tahoma" charset="0"/>
              </a:rPr>
              <a:t>“</a:t>
            </a:r>
            <a:r>
              <a:rPr lang="zh-CN" altLang="en-US" sz="3600" b="1" dirty="0">
                <a:solidFill>
                  <a:srgbClr val="FFFFFF"/>
                </a:solidFill>
                <a:effectLst>
                  <a:outerShdw blurRad="38100" dist="38100" dir="2700000" algn="tl">
                    <a:srgbClr val="000000"/>
                  </a:outerShdw>
                </a:effectLst>
                <a:latin typeface="Tahoma" charset="0"/>
              </a:rPr>
              <a:t>你们要作　神各样恩赐的好管家，各人照着所领受的恩赐彼此服事。</a:t>
            </a:r>
            <a:r>
              <a:rPr lang="ja-JP" altLang="en-US" sz="3600" b="1" dirty="0">
                <a:solidFill>
                  <a:srgbClr val="FFFFFF"/>
                </a:solidFill>
                <a:effectLst>
                  <a:outerShdw blurRad="38100" dist="38100" dir="2700000" algn="tl">
                    <a:srgbClr val="000000"/>
                  </a:outerShdw>
                </a:effectLst>
                <a:latin typeface="Tahoma" charset="0"/>
              </a:rPr>
              <a:t>”</a:t>
            </a:r>
            <a:endParaRPr lang="en-US" sz="3600" b="1" dirty="0">
              <a:solidFill>
                <a:srgbClr val="FFFF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3560473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4:11</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rgbClr val="FFCC00"/>
              </a:buClr>
              <a:buSzPct val="120000"/>
              <a:defRPr/>
            </a:pPr>
            <a:r>
              <a:rPr lang="ja-JP" altLang="en-US" sz="3600" b="1" dirty="0">
                <a:solidFill>
                  <a:srgbClr val="FFFFFF"/>
                </a:solidFill>
                <a:effectLst>
                  <a:outerShdw blurRad="38100" dist="38100" dir="2700000" algn="tl">
                    <a:srgbClr val="000000"/>
                  </a:outerShdw>
                </a:effectLst>
                <a:latin typeface="Tahoma" charset="0"/>
              </a:rPr>
              <a:t>“</a:t>
            </a:r>
            <a:r>
              <a:rPr lang="zh-CN" altLang="en-US" sz="3600" b="1" u="sng" dirty="0">
                <a:solidFill>
                  <a:srgbClr val="FFFFFF"/>
                </a:solidFill>
                <a:effectLst>
                  <a:outerShdw blurRad="38100" dist="38100" dir="2700000" algn="tl">
                    <a:srgbClr val="000000"/>
                  </a:outerShdw>
                </a:effectLst>
                <a:latin typeface="Tahoma" charset="0"/>
              </a:rPr>
              <a:t>讲道的</a:t>
            </a:r>
            <a:r>
              <a:rPr lang="zh-CN" altLang="en-US" sz="3600" b="1" dirty="0">
                <a:solidFill>
                  <a:srgbClr val="FFFFFF"/>
                </a:solidFill>
                <a:effectLst>
                  <a:outerShdw blurRad="38100" dist="38100" dir="2700000" algn="tl">
                    <a:srgbClr val="000000"/>
                  </a:outerShdw>
                </a:effectLst>
                <a:latin typeface="Tahoma" charset="0"/>
              </a:rPr>
              <a:t>，应当按着　神的圣言讲；</a:t>
            </a:r>
            <a:r>
              <a:rPr lang="zh-CN" altLang="en-US" sz="3600" b="1" u="sng" dirty="0">
                <a:solidFill>
                  <a:srgbClr val="FFFFFF"/>
                </a:solidFill>
                <a:effectLst>
                  <a:outerShdw blurRad="38100" dist="38100" dir="2700000" algn="tl">
                    <a:srgbClr val="000000"/>
                  </a:outerShdw>
                </a:effectLst>
                <a:latin typeface="Tahoma" charset="0"/>
              </a:rPr>
              <a:t>服事的</a:t>
            </a:r>
            <a:r>
              <a:rPr lang="zh-CN" altLang="en-US" sz="3600" b="1" dirty="0">
                <a:solidFill>
                  <a:srgbClr val="FFFFFF"/>
                </a:solidFill>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ja-JP" altLang="en-US" sz="3600" b="1" dirty="0">
                <a:solidFill>
                  <a:srgbClr val="FFFFFF"/>
                </a:solidFill>
                <a:effectLst>
                  <a:outerShdw blurRad="38100" dist="38100" dir="2700000" algn="tl">
                    <a:srgbClr val="000000"/>
                  </a:outerShdw>
                </a:effectLst>
                <a:latin typeface="Tahoma" charset="0"/>
              </a:rPr>
              <a:t>”</a:t>
            </a:r>
            <a:endParaRPr lang="en-US" sz="3600" b="1" dirty="0">
              <a:solidFill>
                <a:srgbClr val="FFFF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250157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dirty="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dirty="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zh-CN" altLang="en-US" sz="2800">
                <a:solidFill>
                  <a:schemeClr val="tx2"/>
                </a:solidFill>
                <a:cs typeface="Arial" charset="0"/>
              </a:rPr>
              <a:t>从神</a:t>
            </a:r>
            <a:br>
              <a:rPr lang="zh-CN" altLang="en-US" sz="2800">
                <a:solidFill>
                  <a:schemeClr val="tx2"/>
                </a:solidFill>
                <a:cs typeface="Arial" charset="0"/>
              </a:rPr>
            </a:br>
            <a:r>
              <a:rPr lang="zh-CN" altLang="en-US" sz="2800">
                <a:solidFill>
                  <a:schemeClr val="tx2"/>
                </a:solidFill>
                <a:cs typeface="Arial" charset="0"/>
              </a:rPr>
              <a:t>聆听</a:t>
            </a:r>
            <a:br>
              <a:rPr lang="zh-CN" altLang="en-US" sz="2800">
                <a:solidFill>
                  <a:schemeClr val="tx2"/>
                </a:solidFill>
                <a:cs typeface="Arial" charset="0"/>
              </a:rPr>
            </a:br>
            <a:r>
              <a:rPr lang="zh-CN" altLang="en-US" sz="2800">
                <a:solidFill>
                  <a:schemeClr val="tx2"/>
                </a:solidFill>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zh-CN" altLang="en-US" sz="2800">
                <a:solidFill>
                  <a:schemeClr val="tx2"/>
                </a:solidFill>
                <a:cs typeface="Arial" charset="0"/>
              </a:rPr>
              <a:t>从神</a:t>
            </a:r>
            <a:br>
              <a:rPr lang="zh-CN" altLang="en-US" sz="2800">
                <a:solidFill>
                  <a:schemeClr val="tx2"/>
                </a:solidFill>
                <a:cs typeface="Arial" charset="0"/>
              </a:rPr>
            </a:br>
            <a:r>
              <a:rPr lang="zh-CN" altLang="en-US" sz="2800">
                <a:solidFill>
                  <a:schemeClr val="tx2"/>
                </a:solidFill>
                <a:cs typeface="Arial" charset="0"/>
              </a:rPr>
              <a:t>支取</a:t>
            </a:r>
          </a:p>
          <a:p>
            <a:pPr algn="ctr"/>
            <a:r>
              <a:rPr lang="zh-CN" altLang="en-US" sz="2800">
                <a:solidFill>
                  <a:schemeClr val="tx2"/>
                </a:solidFill>
                <a:cs typeface="Arial" charset="0"/>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cs typeface="+mn-cs"/>
            </a:endParaRPr>
          </a:p>
        </p:txBody>
      </p:sp>
    </p:spTree>
    <p:extLst>
      <p:ext uri="{BB962C8B-B14F-4D97-AF65-F5344CB8AC3E}">
        <p14:creationId xmlns:p14="http://schemas.microsoft.com/office/powerpoint/2010/main" val="1149795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8162"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348163" name="Picture 3"/>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76200" y="3600450"/>
            <a:ext cx="4343400" cy="325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64" name="Picture 4" descr="redgift"/>
          <p:cNvPicPr>
            <a:picLocks noChangeAspect="1" noChangeArrowheads="1"/>
          </p:cNvPicPr>
          <p:nvPr/>
        </p:nvPicPr>
        <p:blipFill>
          <a:blip r:embed="rId5" cstate="screen">
            <a:extLst>
              <a:ext uri="{28A0092B-C50C-407E-A947-70E740481C1C}">
                <a14:useLocalDpi xmlns:a14="http://schemas.microsoft.com/office/drawing/2010/main" val="0"/>
              </a:ext>
            </a:extLst>
          </a:blip>
          <a:srcRect r="10625"/>
          <a:stretch>
            <a:fillRect/>
          </a:stretch>
        </p:blipFill>
        <p:spPr bwMode="auto">
          <a:xfrm>
            <a:off x="5938838" y="609600"/>
            <a:ext cx="3205162"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65" name="Picture 5" descr="gift_smythson_packag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6313" y="3289300"/>
            <a:ext cx="4357687"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4" name="Rectangle 6"/>
          <p:cNvSpPr>
            <a:spLocks noGrp="1" noChangeArrowheads="1"/>
          </p:cNvSpPr>
          <p:nvPr>
            <p:ph type="title"/>
          </p:nvPr>
        </p:nvSpPr>
        <p:spPr>
          <a:xfrm>
            <a:off x="76200" y="76200"/>
            <a:ext cx="7239000" cy="1828800"/>
          </a:xfrm>
          <a:effectLst>
            <a:outerShdw blurRad="63500" dist="35921" dir="2700000" algn="ctr" rotWithShape="0">
              <a:schemeClr val="tx1">
                <a:alpha val="74998"/>
              </a:schemeClr>
            </a:outerShdw>
          </a:effectLst>
        </p:spPr>
        <p:txBody>
          <a:bodyPr/>
          <a:lstStyle/>
          <a:p>
            <a:pPr algn="l" eaLnBrk="1" hangingPunct="1">
              <a:defRPr/>
            </a:pPr>
            <a:r>
              <a:rPr lang="zh-CN" altLang="en-US" sz="3600" b="0" dirty="0">
                <a:solidFill>
                  <a:schemeClr val="tx1"/>
                </a:solidFill>
                <a:latin typeface="Times" charset="0"/>
              </a:rPr>
              <a:t>上帝要使用一些信徒们做祂的器皿</a:t>
            </a:r>
            <a:br>
              <a:rPr lang="en-US" altLang="zh-CN" sz="3600" b="0" dirty="0">
                <a:solidFill>
                  <a:schemeClr val="tx1"/>
                </a:solidFill>
                <a:latin typeface="Times" charset="0"/>
              </a:rPr>
            </a:br>
            <a:r>
              <a:rPr lang="zh-CN" altLang="en-US" sz="3600" b="0" dirty="0">
                <a:solidFill>
                  <a:schemeClr val="tx1"/>
                </a:solidFill>
                <a:latin typeface="Times" charset="0"/>
              </a:rPr>
              <a:t>而赐给他们</a:t>
            </a:r>
            <a:r>
              <a:rPr lang="zh-CN" altLang="en-US" sz="3600" b="0" dirty="0">
                <a:solidFill>
                  <a:srgbClr val="800080"/>
                </a:solidFill>
                <a:latin typeface="Times" charset="0"/>
              </a:rPr>
              <a:t>话语上</a:t>
            </a:r>
            <a:r>
              <a:rPr lang="zh-CN" altLang="en-US" sz="3600" b="0" dirty="0">
                <a:solidFill>
                  <a:schemeClr val="tx1"/>
                </a:solidFill>
                <a:latin typeface="Times" charset="0"/>
              </a:rPr>
              <a:t>的恩赐</a:t>
            </a:r>
            <a:endParaRPr lang="en-US" sz="3600" b="0" dirty="0">
              <a:solidFill>
                <a:schemeClr val="tx1"/>
              </a:solidFill>
              <a:latin typeface="Times" charset="0"/>
            </a:endParaRPr>
          </a:p>
        </p:txBody>
      </p:sp>
      <p:grpSp>
        <p:nvGrpSpPr>
          <p:cNvPr id="2" name="Group 7"/>
          <p:cNvGrpSpPr>
            <a:grpSpLocks/>
          </p:cNvGrpSpPr>
          <p:nvPr/>
        </p:nvGrpSpPr>
        <p:grpSpPr bwMode="auto">
          <a:xfrm>
            <a:off x="228600" y="2362200"/>
            <a:ext cx="2057400" cy="1447800"/>
            <a:chOff x="144" y="1488"/>
            <a:chExt cx="1296" cy="912"/>
          </a:xfrm>
        </p:grpSpPr>
        <p:sp>
          <p:nvSpPr>
            <p:cNvPr id="348174" name="AutoShape 8"/>
            <p:cNvSpPr>
              <a:spLocks noChangeArrowheads="1"/>
            </p:cNvSpPr>
            <p:nvPr/>
          </p:nvSpPr>
          <p:spPr bwMode="auto">
            <a:xfrm>
              <a:off x="144" y="1488"/>
              <a:ext cx="1296" cy="912"/>
            </a:xfrm>
            <a:prstGeom prst="wedgeRoundRectCallout">
              <a:avLst>
                <a:gd name="adj1" fmla="val 49074"/>
                <a:gd name="adj2" fmla="val 112060"/>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348175" name="Text Box 9"/>
            <p:cNvSpPr txBox="1">
              <a:spLocks noChangeArrowheads="1"/>
            </p:cNvSpPr>
            <p:nvPr/>
          </p:nvSpPr>
          <p:spPr bwMode="auto">
            <a:xfrm>
              <a:off x="336" y="1584"/>
              <a:ext cx="960"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dirty="0">
                  <a:latin typeface="Comic Sans MS Bold" charset="0"/>
                </a:rPr>
                <a:t>上帝要你使用你的恩赐</a:t>
              </a:r>
              <a:endParaRPr lang="en-US" dirty="0">
                <a:latin typeface="Comic Sans MS Bold" charset="0"/>
              </a:endParaRPr>
            </a:p>
          </p:txBody>
        </p:sp>
      </p:grpSp>
      <p:grpSp>
        <p:nvGrpSpPr>
          <p:cNvPr id="3" name="Group 10"/>
          <p:cNvGrpSpPr>
            <a:grpSpLocks/>
          </p:cNvGrpSpPr>
          <p:nvPr/>
        </p:nvGrpSpPr>
        <p:grpSpPr bwMode="auto">
          <a:xfrm>
            <a:off x="4186238" y="1981200"/>
            <a:ext cx="2743200" cy="1676401"/>
            <a:chOff x="2064" y="1248"/>
            <a:chExt cx="1728" cy="1056"/>
          </a:xfrm>
        </p:grpSpPr>
        <p:sp>
          <p:nvSpPr>
            <p:cNvPr id="348172" name="AutoShape 11"/>
            <p:cNvSpPr>
              <a:spLocks noChangeArrowheads="1"/>
            </p:cNvSpPr>
            <p:nvPr/>
          </p:nvSpPr>
          <p:spPr bwMode="auto">
            <a:xfrm>
              <a:off x="2064" y="1248"/>
              <a:ext cx="1728" cy="1056"/>
            </a:xfrm>
            <a:prstGeom prst="wedgeRoundRectCallout">
              <a:avLst>
                <a:gd name="adj1" fmla="val 78125"/>
                <a:gd name="adj2" fmla="val -51421"/>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348173" name="Text Box 12"/>
            <p:cNvSpPr txBox="1">
              <a:spLocks noChangeArrowheads="1"/>
            </p:cNvSpPr>
            <p:nvPr/>
          </p:nvSpPr>
          <p:spPr bwMode="auto">
            <a:xfrm>
              <a:off x="2211" y="1344"/>
              <a:ext cx="1502"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dirty="0">
                  <a:latin typeface="Comic Sans MS Bold" charset="0"/>
                </a:rPr>
                <a:t>我知道。</a:t>
              </a:r>
              <a:endParaRPr lang="en-US" altLang="zh-CN" dirty="0">
                <a:latin typeface="Comic Sans MS Bold" charset="0"/>
              </a:endParaRPr>
            </a:p>
            <a:p>
              <a:pPr algn="ctr"/>
              <a:r>
                <a:rPr lang="zh-CN" altLang="en-US" dirty="0">
                  <a:latin typeface="Comic Sans MS Bold" charset="0"/>
                </a:rPr>
                <a:t>这就是我要转福音的原因！</a:t>
              </a:r>
              <a:endParaRPr lang="en-US" dirty="0">
                <a:latin typeface="Comic Sans MS Bold" charset="0"/>
              </a:endParaRPr>
            </a:p>
          </p:txBody>
        </p:sp>
      </p:grpSp>
      <p:grpSp>
        <p:nvGrpSpPr>
          <p:cNvPr id="4" name="Group 13"/>
          <p:cNvGrpSpPr>
            <a:grpSpLocks/>
          </p:cNvGrpSpPr>
          <p:nvPr/>
        </p:nvGrpSpPr>
        <p:grpSpPr bwMode="auto">
          <a:xfrm>
            <a:off x="3733800" y="5410200"/>
            <a:ext cx="2362200" cy="1447800"/>
            <a:chOff x="2352" y="3408"/>
            <a:chExt cx="1488" cy="912"/>
          </a:xfrm>
        </p:grpSpPr>
        <p:sp>
          <p:nvSpPr>
            <p:cNvPr id="348170" name="AutoShape 14"/>
            <p:cNvSpPr>
              <a:spLocks noChangeArrowheads="1"/>
            </p:cNvSpPr>
            <p:nvPr/>
          </p:nvSpPr>
          <p:spPr bwMode="auto">
            <a:xfrm>
              <a:off x="2400" y="3408"/>
              <a:ext cx="1435" cy="912"/>
            </a:xfrm>
            <a:prstGeom prst="wedgeRoundRectCallout">
              <a:avLst>
                <a:gd name="adj1" fmla="val 87838"/>
                <a:gd name="adj2" fmla="val -49560"/>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348171" name="Text Box 15"/>
            <p:cNvSpPr txBox="1">
              <a:spLocks noChangeArrowheads="1"/>
            </p:cNvSpPr>
            <p:nvPr/>
          </p:nvSpPr>
          <p:spPr bwMode="auto">
            <a:xfrm>
              <a:off x="2352" y="3504"/>
              <a:ext cx="1488"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ts val="0"/>
                </a:spcBef>
                <a:spcAft>
                  <a:spcPts val="0"/>
                </a:spcAft>
              </a:pPr>
              <a:r>
                <a:rPr lang="zh-TW" altLang="en-US" dirty="0">
                  <a:solidFill>
                    <a:schemeClr val="dk1"/>
                  </a:solidFill>
                </a:rPr>
                <a:t>我们也能用嘴巴荣耀上帝！</a:t>
              </a:r>
              <a:endParaRPr lang="zh-TW"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200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200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404483" name="Picture 3" descr="Bibleflippagesweb"/>
          <p:cNvPicPr>
            <a:picLocks noChangeAspect="1" noChangeArrowheads="1"/>
          </p:cNvPicPr>
          <p:nvPr/>
        </p:nvPicPr>
        <p:blipFill>
          <a:blip r:embed="rId2" cstate="print">
            <a:lum bright="30000"/>
            <a:extLst>
              <a:ext uri="{28A0092B-C50C-407E-A947-70E740481C1C}">
                <a14:useLocalDpi xmlns:a14="http://schemas.microsoft.com/office/drawing/2010/main" val="0"/>
              </a:ext>
            </a:extLst>
          </a:blip>
          <a:srcRect/>
          <a:stretch>
            <a:fillRect/>
          </a:stretch>
        </p:blipFill>
        <p:spPr bwMode="auto">
          <a:xfrm>
            <a:off x="-25400" y="0"/>
            <a:ext cx="91948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eaLnBrk="1" hangingPunct="1">
              <a:defRPr/>
            </a:pPr>
            <a:r>
              <a:rPr lang="zh-CN" altLang="en-US" dirty="0">
                <a:latin typeface="Arial" charset="0"/>
                <a:cs typeface="+mj-cs"/>
              </a:rPr>
              <a:t>罗马</a:t>
            </a:r>
            <a:r>
              <a:rPr lang="en-US" dirty="0">
                <a:latin typeface="Arial" charset="0"/>
                <a:cs typeface="+mj-cs"/>
              </a:rPr>
              <a:t>12:6-7 </a:t>
            </a:r>
            <a:r>
              <a:rPr lang="en-US" altLang="zh-CN" dirty="0">
                <a:latin typeface="Arial" charset="0"/>
                <a:cs typeface="+mj-cs"/>
              </a:rPr>
              <a:t>CNV</a:t>
            </a:r>
            <a:endParaRPr lang="en-US" dirty="0">
              <a:cs typeface="+mj-cs"/>
            </a:endParaRPr>
          </a:p>
        </p:txBody>
      </p:sp>
      <p:sp>
        <p:nvSpPr>
          <p:cNvPr id="500741" name="Rectangle 5"/>
          <p:cNvSpPr>
            <a:spLocks noChangeArrowheads="1"/>
          </p:cNvSpPr>
          <p:nvPr/>
        </p:nvSpPr>
        <p:spPr bwMode="auto">
          <a:xfrm>
            <a:off x="3048000" y="0"/>
            <a:ext cx="59436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r" eaLnBrk="1" hangingPunct="1">
              <a:lnSpc>
                <a:spcPct val="90000"/>
              </a:lnSpc>
              <a:spcBef>
                <a:spcPct val="20000"/>
              </a:spcBef>
              <a:defRPr/>
            </a:pPr>
            <a:r>
              <a:rPr lang="en-US" sz="4000" b="1" baseline="30000" dirty="0">
                <a:solidFill>
                  <a:srgbClr val="000000"/>
                </a:solidFill>
                <a:effectLst>
                  <a:glow rad="114300">
                    <a:srgbClr val="FFFFFF">
                      <a:alpha val="90000"/>
                    </a:srgbClr>
                  </a:glow>
                </a:effectLst>
              </a:rPr>
              <a:t>6</a:t>
            </a:r>
            <a:r>
              <a:rPr lang="zh-CN" altLang="en-US" sz="4000" b="1" dirty="0">
                <a:solidFill>
                  <a:srgbClr val="000000"/>
                </a:solidFill>
                <a:effectLst>
                  <a:glow rad="114300">
                    <a:srgbClr val="FFFFFF">
                      <a:alpha val="90000"/>
                    </a:srgbClr>
                  </a:glow>
                </a:effectLst>
              </a:rPr>
              <a:t>照着所赐给我们的恩典，我们各有不同的恩赐：说预言的，就应当照着信心的程度去说； </a:t>
            </a:r>
            <a:r>
              <a:rPr lang="en-US" altLang="zh-CN" sz="4000" b="1" baseline="30000" dirty="0">
                <a:solidFill>
                  <a:srgbClr val="000000"/>
                </a:solidFill>
                <a:effectLst>
                  <a:glow rad="114300">
                    <a:srgbClr val="FFFFFF">
                      <a:alpha val="90000"/>
                    </a:srgbClr>
                  </a:glow>
                </a:effectLst>
              </a:rPr>
              <a:t>7 </a:t>
            </a:r>
            <a:r>
              <a:rPr lang="zh-CN" altLang="en-US" sz="4000" b="1" dirty="0">
                <a:solidFill>
                  <a:srgbClr val="000000"/>
                </a:solidFill>
                <a:effectLst>
                  <a:glow rad="114300">
                    <a:srgbClr val="FFFFFF">
                      <a:alpha val="90000"/>
                    </a:srgbClr>
                  </a:glow>
                </a:effectLst>
              </a:rPr>
              <a:t>服事人的，就应当照着恩赐去服事；</a:t>
            </a:r>
            <a:r>
              <a:rPr lang="zh-CN" altLang="en-US" sz="4000" b="1" u="sng" dirty="0">
                <a:solidFill>
                  <a:srgbClr val="000000"/>
                </a:solidFill>
                <a:effectLst>
                  <a:glow rad="114300">
                    <a:srgbClr val="FFFFFF">
                      <a:alpha val="90000"/>
                    </a:srgbClr>
                  </a:glow>
                </a:effectLst>
              </a:rPr>
              <a:t>教导的，就应当照着恩赐教导</a:t>
            </a:r>
            <a:r>
              <a:rPr lang="en-US" sz="4000" b="1" dirty="0">
                <a:solidFill>
                  <a:srgbClr val="000000"/>
                </a:solidFill>
                <a:effectLst>
                  <a:glow rad="114300">
                    <a:srgbClr val="FFFFFF">
                      <a:alpha val="90000"/>
                    </a:srgbClr>
                  </a:glow>
                </a:effectLst>
              </a:rPr>
              <a:t> </a:t>
            </a:r>
          </a:p>
        </p:txBody>
      </p:sp>
    </p:spTree>
    <p:extLst>
      <p:ext uri="{BB962C8B-B14F-4D97-AF65-F5344CB8AC3E}">
        <p14:creationId xmlns:p14="http://schemas.microsoft.com/office/powerpoint/2010/main" val="92571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534400" y="-76200"/>
            <a:ext cx="76200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49</a:t>
            </a:r>
            <a:endParaRPr lang="en-US" b="1" i="1">
              <a:solidFill>
                <a:srgbClr val="FFFFFF"/>
              </a:solidFill>
              <a:latin typeface="Times New Roman" charset="0"/>
            </a:endParaRPr>
          </a:p>
        </p:txBody>
      </p:sp>
      <p:sp>
        <p:nvSpPr>
          <p:cNvPr id="405507" name="Rectangle 3"/>
          <p:cNvSpPr txBox="1">
            <a:spLocks noChangeArrowheads="1"/>
          </p:cNvSpPr>
          <p:nvPr/>
        </p:nvSpPr>
        <p:spPr bwMode="auto">
          <a:xfrm>
            <a:off x="0" y="-26988"/>
            <a:ext cx="9172575" cy="4248151"/>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pPr>
            <a:r>
              <a:rPr lang="en-US" sz="3600" b="1" dirty="0">
                <a:solidFill>
                  <a:srgbClr val="FFFFFF"/>
                </a:solidFill>
                <a:cs typeface="Arial" charset="0"/>
              </a:rPr>
              <a:t>"</a:t>
            </a:r>
            <a:r>
              <a:rPr lang="zh-CN" altLang="en-US" sz="3600" b="1" dirty="0">
                <a:solidFill>
                  <a:srgbClr val="FFFFFF"/>
                </a:solidFill>
                <a:cs typeface="Arial" charset="0"/>
              </a:rPr>
              <a:t>全部圣经都是　神所默示的，在教训、责备、矫正和公义的训练各方面，都是有益的， </a:t>
            </a:r>
            <a:endParaRPr lang="en-US" altLang="zh-CN" sz="3600" b="1" dirty="0">
              <a:solidFill>
                <a:srgbClr val="FFFFFF"/>
              </a:solidFill>
              <a:cs typeface="Arial" charset="0"/>
            </a:endParaRPr>
          </a:p>
          <a:p>
            <a:pPr algn="ctr" eaLnBrk="1" hangingPunct="1">
              <a:lnSpc>
                <a:spcPct val="90000"/>
              </a:lnSpc>
              <a:spcBef>
                <a:spcPct val="20000"/>
              </a:spcBef>
            </a:pPr>
            <a:r>
              <a:rPr lang="en-US" altLang="zh-CN" sz="3600" b="1" baseline="30000" dirty="0">
                <a:solidFill>
                  <a:srgbClr val="FFFFFF"/>
                </a:solidFill>
                <a:cs typeface="Arial" charset="0"/>
              </a:rPr>
              <a:t>17</a:t>
            </a:r>
            <a:r>
              <a:rPr lang="en-US" altLang="zh-CN" sz="3600" b="1" dirty="0">
                <a:solidFill>
                  <a:srgbClr val="FFFFFF"/>
                </a:solidFill>
                <a:cs typeface="Arial" charset="0"/>
              </a:rPr>
              <a:t> </a:t>
            </a:r>
            <a:r>
              <a:rPr lang="zh-CN" altLang="en-US" sz="3600" b="1" dirty="0">
                <a:solidFill>
                  <a:srgbClr val="FFFFFF"/>
                </a:solidFill>
                <a:cs typeface="Arial" charset="0"/>
              </a:rPr>
              <a:t>为要使属　神的人装备好，可以完成各样的善工。</a:t>
            </a:r>
            <a:r>
              <a:rPr lang="en-US" sz="3600" b="1" dirty="0">
                <a:solidFill>
                  <a:srgbClr val="FFFFFF"/>
                </a:solidFill>
                <a:cs typeface="Arial" charset="0"/>
              </a:rPr>
              <a:t>“ </a:t>
            </a:r>
            <a:br>
              <a:rPr lang="en-US" sz="3600" b="1" dirty="0">
                <a:solidFill>
                  <a:srgbClr val="FFFFFF"/>
                </a:solidFill>
                <a:cs typeface="Arial" charset="0"/>
              </a:rPr>
            </a:br>
            <a:r>
              <a:rPr lang="en-US" sz="3600" b="1" dirty="0">
                <a:solidFill>
                  <a:srgbClr val="FFFFFF"/>
                </a:solidFill>
                <a:cs typeface="Arial" charset="0"/>
              </a:rPr>
              <a:t>(</a:t>
            </a:r>
            <a:r>
              <a:rPr lang="zh-CN" altLang="en-US" sz="3600" b="1" dirty="0">
                <a:solidFill>
                  <a:srgbClr val="FFFFFF"/>
                </a:solidFill>
                <a:cs typeface="Arial" charset="0"/>
              </a:rPr>
              <a:t>提前 </a:t>
            </a:r>
            <a:r>
              <a:rPr lang="en-US" sz="3600" b="1" dirty="0">
                <a:solidFill>
                  <a:srgbClr val="FFFFFF"/>
                </a:solidFill>
                <a:cs typeface="Arial" charset="0"/>
              </a:rPr>
              <a:t>3:16-17 </a:t>
            </a:r>
            <a:r>
              <a:rPr lang="en-US" altLang="zh-CN" sz="3600" b="1" dirty="0">
                <a:solidFill>
                  <a:srgbClr val="FFFFFF"/>
                </a:solidFill>
                <a:cs typeface="Arial" charset="0"/>
              </a:rPr>
              <a:t>CNV</a:t>
            </a:r>
            <a:r>
              <a:rPr lang="en-US" sz="3600" b="1" dirty="0">
                <a:solidFill>
                  <a:srgbClr val="FFFFFF"/>
                </a:solidFill>
                <a:cs typeface="Arial" charset="0"/>
              </a:rPr>
              <a:t>)</a:t>
            </a:r>
          </a:p>
        </p:txBody>
      </p:sp>
      <p:pic>
        <p:nvPicPr>
          <p:cNvPr id="405508" name="Picture 2" descr="2timothy3_16-1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03575" y="4086225"/>
            <a:ext cx="5940425"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idx="4294967295"/>
          </p:nvPr>
        </p:nvSpPr>
        <p:spPr>
          <a:xfrm>
            <a:off x="183976" y="4730080"/>
            <a:ext cx="7772400" cy="1219200"/>
          </a:xfrm>
        </p:spPr>
        <p:txBody>
          <a:bodyPr/>
          <a:lstStyle/>
          <a:p>
            <a:pPr algn="l" eaLnBrk="1" hangingPunct="1">
              <a:defRPr/>
            </a:pPr>
            <a:r>
              <a:rPr lang="zh-CN" altLang="en-US" sz="9600" dirty="0">
                <a:effectLst>
                  <a:glow rad="139700">
                    <a:srgbClr val="660066">
                      <a:alpha val="88000"/>
                    </a:srgbClr>
                  </a:glow>
                </a:effectLst>
                <a:latin typeface="Arial"/>
                <a:cs typeface="Arial"/>
              </a:rPr>
              <a:t>教导</a:t>
            </a:r>
            <a:endParaRPr lang="en-US" sz="9600" dirty="0">
              <a:effectLst>
                <a:glow rad="139700">
                  <a:srgbClr val="660066">
                    <a:alpha val="88000"/>
                  </a:srgbClr>
                </a:glow>
              </a:effectLst>
              <a:latin typeface="Arial"/>
              <a:cs typeface="Arial"/>
            </a:endParaRPr>
          </a:p>
        </p:txBody>
      </p:sp>
    </p:spTree>
    <p:extLst>
      <p:ext uri="{BB962C8B-B14F-4D97-AF65-F5344CB8AC3E}">
        <p14:creationId xmlns:p14="http://schemas.microsoft.com/office/powerpoint/2010/main" val="4171937150"/>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ISCBG032"/>
          <p:cNvPicPr>
            <a:picLocks noChangeAspect="1" noChangeArrowheads="1"/>
          </p:cNvPicPr>
          <p:nvPr/>
        </p:nvPicPr>
        <p:blipFill>
          <a:blip r:embed="rId3" cstate="print">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25438" y="2286000"/>
            <a:ext cx="8062912" cy="255454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lvl="0" algn="ctr">
              <a:spcBef>
                <a:spcPts val="0"/>
              </a:spcBef>
              <a:spcAft>
                <a:spcPts val="0"/>
              </a:spcAft>
            </a:pPr>
            <a:r>
              <a:rPr lang="ru-RU" altLang="ja-JP" sz="4000" b="1" dirty="0">
                <a:solidFill>
                  <a:srgbClr val="FFFFFF"/>
                </a:solidFill>
                <a:latin typeface="Arial"/>
                <a:cs typeface="Arial"/>
              </a:rPr>
              <a:t>"</a:t>
            </a:r>
            <a:r>
              <a:rPr lang="zh-TW" altLang="en-US" sz="4000" b="1" dirty="0">
                <a:solidFill>
                  <a:srgbClr val="FFFFFF"/>
                </a:solidFill>
              </a:rPr>
              <a:t>能够以明确，明智，简单和有效率的方式将圣经的讯息传达 。。。</a:t>
            </a:r>
          </a:p>
          <a:p>
            <a:pPr lvl="0" algn="ctr">
              <a:spcBef>
                <a:spcPts val="0"/>
              </a:spcBef>
              <a:spcAft>
                <a:spcPts val="0"/>
              </a:spcAft>
            </a:pPr>
            <a:r>
              <a:rPr lang="zh-TW" altLang="en-US" sz="4000" b="1" dirty="0">
                <a:solidFill>
                  <a:srgbClr val="FFFFFF"/>
                </a:solidFill>
              </a:rPr>
              <a:t>解析上帝的话语</a:t>
            </a:r>
            <a:r>
              <a:rPr lang="ru-RU" sz="4000" b="1" dirty="0">
                <a:solidFill>
                  <a:srgbClr val="FFFFFF"/>
                </a:solidFill>
                <a:latin typeface="Arial"/>
                <a:cs typeface="Arial"/>
              </a:rPr>
              <a:t>"</a:t>
            </a:r>
            <a:r>
              <a:rPr lang="en-US" sz="4000" b="1" dirty="0">
                <a:solidFill>
                  <a:srgbClr val="FFFFFF"/>
                </a:solidFill>
                <a:latin typeface="Arial"/>
                <a:cs typeface="Arial"/>
              </a:rPr>
              <a:t> </a:t>
            </a:r>
            <a:br>
              <a:rPr lang="en-US" sz="4000" b="1" dirty="0">
                <a:solidFill>
                  <a:srgbClr val="FFFFFF"/>
                </a:solidFill>
                <a:latin typeface="Arial"/>
                <a:cs typeface="Arial"/>
              </a:rPr>
            </a:br>
            <a:r>
              <a:rPr lang="en-US" sz="4000" b="1" dirty="0">
                <a:solidFill>
                  <a:srgbClr val="FFFFFF"/>
                </a:solidFill>
                <a:latin typeface="Arial"/>
                <a:cs typeface="Arial"/>
              </a:rPr>
              <a:t>(</a:t>
            </a:r>
            <a:r>
              <a:rPr lang="zh-CN" altLang="en-US" sz="4000" dirty="0">
                <a:solidFill>
                  <a:srgbClr val="FFFFFF"/>
                </a:solidFill>
              </a:rPr>
              <a:t>斯温德尔</a:t>
            </a:r>
            <a:r>
              <a:rPr lang="en-US" sz="4000" b="1" dirty="0">
                <a:solidFill>
                  <a:srgbClr val="FFFFFF"/>
                </a:solidFill>
                <a:latin typeface="Arial"/>
                <a:cs typeface="Arial"/>
              </a:rPr>
              <a:t>, 4)</a:t>
            </a:r>
            <a:endParaRPr lang="en-US" dirty="0">
              <a:solidFill>
                <a:srgbClr val="000000"/>
              </a:solidFill>
              <a:latin typeface="Arial"/>
              <a:cs typeface="Arial"/>
            </a:endParaRPr>
          </a:p>
        </p:txBody>
      </p:sp>
      <p:sp>
        <p:nvSpPr>
          <p:cNvPr id="49156" name="Text Box 4"/>
          <p:cNvSpPr txBox="1">
            <a:spLocks noChangeArrowheads="1"/>
          </p:cNvSpPr>
          <p:nvPr/>
        </p:nvSpPr>
        <p:spPr bwMode="auto">
          <a:xfrm>
            <a:off x="8382000" y="76200"/>
            <a:ext cx="685800" cy="461963"/>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b="1" dirty="0">
                <a:solidFill>
                  <a:srgbClr val="FFFFFF"/>
                </a:solidFill>
                <a:latin typeface="Arial"/>
                <a:cs typeface="Arial"/>
              </a:rPr>
              <a:t>49</a:t>
            </a:r>
          </a:p>
        </p:txBody>
      </p:sp>
      <p:sp>
        <p:nvSpPr>
          <p:cNvPr id="49157" name="Rectangle 5"/>
          <p:cNvSpPr>
            <a:spLocks noGrp="1" noChangeArrowheads="1"/>
          </p:cNvSpPr>
          <p:nvPr>
            <p:ph type="title" idx="4294967295"/>
          </p:nvPr>
        </p:nvSpPr>
        <p:spPr>
          <a:xfrm>
            <a:off x="685800" y="944563"/>
            <a:ext cx="7772400" cy="808037"/>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en-US" sz="4400" dirty="0">
                <a:solidFill>
                  <a:schemeClr val="lt1"/>
                </a:solidFill>
                <a:ea typeface="Arial"/>
                <a:cs typeface="Arial"/>
                <a:sym typeface="Arial"/>
              </a:rPr>
              <a:t>“</a:t>
            </a:r>
            <a:r>
              <a:rPr lang="en-US" sz="4400" dirty="0" err="1">
                <a:solidFill>
                  <a:schemeClr val="lt1"/>
                </a:solidFill>
                <a:ea typeface="Arial"/>
                <a:cs typeface="Arial"/>
                <a:sym typeface="Arial"/>
              </a:rPr>
              <a:t>教导"</a:t>
            </a:r>
            <a:r>
              <a:rPr lang="en-US" sz="4400" dirty="0" err="1"/>
              <a:t>的定义</a:t>
            </a:r>
            <a:endParaRPr lang="en-US" b="0" dirty="0">
              <a:solidFill>
                <a:srgbClr val="FF0000"/>
              </a:solidFill>
              <a:latin typeface="Arial"/>
              <a:cs typeface="Arial"/>
            </a:endParaRPr>
          </a:p>
        </p:txBody>
      </p:sp>
      <p:sp>
        <p:nvSpPr>
          <p:cNvPr id="6" name="Text Box 4"/>
          <p:cNvSpPr txBox="1">
            <a:spLocks noChangeArrowheads="1"/>
          </p:cNvSpPr>
          <p:nvPr/>
        </p:nvSpPr>
        <p:spPr bwMode="auto">
          <a:xfrm>
            <a:off x="8244408" y="548680"/>
            <a:ext cx="829816" cy="3785652"/>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Q1</a:t>
            </a:r>
          </a:p>
          <a:p>
            <a:pPr eaLnBrk="1" hangingPunct="1">
              <a:defRPr/>
            </a:pPr>
            <a:r>
              <a:rPr lang="en-US" b="1" dirty="0">
                <a:solidFill>
                  <a:srgbClr val="FFFFFF"/>
                </a:solidFill>
                <a:effectLst>
                  <a:glow rad="177800">
                    <a:srgbClr val="000000"/>
                  </a:glow>
                </a:effectLst>
                <a:latin typeface="Arial"/>
                <a:cs typeface="Arial"/>
              </a:rPr>
              <a:t>Q10</a:t>
            </a:r>
          </a:p>
          <a:p>
            <a:pPr eaLnBrk="1" hangingPunct="1">
              <a:defRPr/>
            </a:pPr>
            <a:r>
              <a:rPr lang="en-US" b="1" dirty="0">
                <a:solidFill>
                  <a:srgbClr val="FFFFFF"/>
                </a:solidFill>
                <a:effectLst>
                  <a:glow rad="177800">
                    <a:srgbClr val="000000"/>
                  </a:glow>
                </a:effectLst>
                <a:latin typeface="Arial"/>
                <a:cs typeface="Arial"/>
              </a:rPr>
              <a:t>Q19</a:t>
            </a:r>
          </a:p>
          <a:p>
            <a:pPr eaLnBrk="1" hangingPunct="1">
              <a:defRPr/>
            </a:pPr>
            <a:r>
              <a:rPr lang="en-US" b="1" dirty="0">
                <a:solidFill>
                  <a:srgbClr val="FFFFFF"/>
                </a:solidFill>
                <a:effectLst>
                  <a:glow rad="177800">
                    <a:srgbClr val="000000"/>
                  </a:glow>
                </a:effectLst>
                <a:latin typeface="Arial"/>
                <a:cs typeface="Arial"/>
              </a:rPr>
              <a:t>Q28</a:t>
            </a:r>
          </a:p>
          <a:p>
            <a:pPr eaLnBrk="1" hangingPunct="1">
              <a:defRPr/>
            </a:pPr>
            <a:r>
              <a:rPr lang="en-US" b="1" dirty="0">
                <a:solidFill>
                  <a:srgbClr val="FFFFFF"/>
                </a:solidFill>
                <a:effectLst>
                  <a:glow rad="177800">
                    <a:srgbClr val="000000"/>
                  </a:glow>
                </a:effectLst>
                <a:latin typeface="Arial"/>
                <a:cs typeface="Arial"/>
              </a:rPr>
              <a:t>Q37</a:t>
            </a:r>
          </a:p>
          <a:p>
            <a:pPr eaLnBrk="1" hangingPunct="1">
              <a:defRPr/>
            </a:pPr>
            <a:r>
              <a:rPr lang="en-US" b="1" dirty="0">
                <a:solidFill>
                  <a:srgbClr val="FFFFFF"/>
                </a:solidFill>
                <a:effectLst>
                  <a:glow rad="177800">
                    <a:srgbClr val="000000"/>
                  </a:glow>
                </a:effectLst>
                <a:latin typeface="Arial"/>
                <a:cs typeface="Arial"/>
              </a:rPr>
              <a:t>Q46</a:t>
            </a:r>
          </a:p>
          <a:p>
            <a:pPr eaLnBrk="1" hangingPunct="1">
              <a:defRPr/>
            </a:pPr>
            <a:r>
              <a:rPr lang="en-US" b="1" dirty="0">
                <a:solidFill>
                  <a:srgbClr val="FFFFFF"/>
                </a:solidFill>
                <a:effectLst>
                  <a:glow rad="177800">
                    <a:srgbClr val="000000"/>
                  </a:glow>
                </a:effectLst>
                <a:latin typeface="Arial"/>
                <a:cs typeface="Arial"/>
              </a:rPr>
              <a:t>Q55</a:t>
            </a:r>
          </a:p>
          <a:p>
            <a:pPr eaLnBrk="1" hangingPunct="1">
              <a:defRPr/>
            </a:pPr>
            <a:r>
              <a:rPr lang="en-US" b="1" dirty="0">
                <a:solidFill>
                  <a:srgbClr val="FFFFFF"/>
                </a:solidFill>
                <a:effectLst>
                  <a:glow rad="177800">
                    <a:srgbClr val="000000"/>
                  </a:glow>
                </a:effectLst>
                <a:latin typeface="Arial"/>
                <a:cs typeface="Arial"/>
              </a:rPr>
              <a:t>Q64</a:t>
            </a:r>
          </a:p>
          <a:p>
            <a:pPr eaLnBrk="1" hangingPunct="1">
              <a:defRPr/>
            </a:pPr>
            <a:r>
              <a:rPr lang="en-US" b="1" dirty="0">
                <a:solidFill>
                  <a:srgbClr val="FFFFFF"/>
                </a:solidFill>
                <a:effectLst>
                  <a:glow rad="177800">
                    <a:srgbClr val="000000"/>
                  </a:glow>
                </a:effectLst>
                <a:latin typeface="Arial"/>
                <a:cs typeface="Arial"/>
              </a:rPr>
              <a:t>Q73</a:t>
            </a:r>
          </a:p>
          <a:p>
            <a:pPr eaLnBrk="1" hangingPunct="1">
              <a:defRPr/>
            </a:pPr>
            <a:r>
              <a:rPr lang="en-US" b="1" dirty="0">
                <a:solidFill>
                  <a:srgbClr val="FFFFFF"/>
                </a:solidFill>
                <a:effectLst>
                  <a:glow rad="177800">
                    <a:srgbClr val="000000"/>
                  </a:glow>
                </a:effectLst>
                <a:latin typeface="Arial"/>
                <a:cs typeface="Arial"/>
              </a:rPr>
              <a:t>Q82</a:t>
            </a:r>
          </a:p>
        </p:txBody>
      </p:sp>
      <p:sp>
        <p:nvSpPr>
          <p:cNvPr id="353286" name="Rectangular Callout 1"/>
          <p:cNvSpPr>
            <a:spLocks noChangeArrowheads="1"/>
          </p:cNvSpPr>
          <p:nvPr/>
        </p:nvSpPr>
        <p:spPr bwMode="auto">
          <a:xfrm>
            <a:off x="0" y="115888"/>
            <a:ext cx="8101013" cy="576262"/>
          </a:xfrm>
          <a:prstGeom prst="wedgeRectCallout">
            <a:avLst>
              <a:gd name="adj1" fmla="val 53032"/>
              <a:gd name="adj2" fmla="val 40454"/>
            </a:avLst>
          </a:prstGeom>
          <a:solidFill>
            <a:schemeClr val="bg1"/>
          </a:solidFill>
          <a:ln w="9525">
            <a:solidFill>
              <a:schemeClr val="tx1"/>
            </a:solidFill>
            <a:round/>
            <a:headEnd/>
            <a:tailEnd/>
          </a:ln>
        </p:spPr>
        <p:txBody>
          <a:bodyPr anchor="ctr"/>
          <a:lstStyle/>
          <a:p>
            <a:pPr algn="ctr"/>
            <a:r>
              <a:rPr lang="en-US" b="1" dirty="0"/>
              <a:t>属灵的恩赐问答书</a:t>
            </a:r>
            <a:r>
              <a:rPr lang="en-US" b="1" dirty="0">
                <a:solidFill>
                  <a:srgbClr val="000000"/>
                </a:solidFill>
                <a:latin typeface="Arial"/>
                <a:ea typeface="Arial"/>
                <a:cs typeface="Arial"/>
                <a:sym typeface="Arial"/>
              </a:rPr>
              <a:t> </a:t>
            </a:r>
            <a:r>
              <a:rPr lang="en-US" b="1" dirty="0">
                <a:solidFill>
                  <a:srgbClr val="000000"/>
                </a:solidFill>
              </a:rPr>
              <a:t>(pp. 60-61) w/ </a:t>
            </a:r>
            <a:r>
              <a:rPr lang="ru-RU" b="1" dirty="0">
                <a:solidFill>
                  <a:srgbClr val="000000"/>
                </a:solidFill>
              </a:rPr>
              <a:t>"</a:t>
            </a:r>
            <a:r>
              <a:rPr lang="en-US" b="1" dirty="0">
                <a:solidFill>
                  <a:srgbClr val="000000"/>
                </a:solidFill>
              </a:rPr>
              <a:t>Q</a:t>
            </a:r>
            <a:r>
              <a:rPr lang="ru-RU" b="1" dirty="0">
                <a:solidFill>
                  <a:srgbClr val="000000"/>
                </a:solidFill>
              </a:rPr>
              <a:t>"</a:t>
            </a:r>
            <a:endParaRPr lang="en-US" b="1"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p:cTn id="7" dur="500" fill="hold"/>
                                        <p:tgtEl>
                                          <p:spTgt spid="49155"/>
                                        </p:tgtEl>
                                        <p:attrNameLst>
                                          <p:attrName>ppt_w</p:attrName>
                                        </p:attrNameLst>
                                      </p:cBhvr>
                                      <p:tavLst>
                                        <p:tav tm="0">
                                          <p:val>
                                            <p:fltVal val="0"/>
                                          </p:val>
                                        </p:tav>
                                        <p:tav tm="100000">
                                          <p:val>
                                            <p:strVal val="#ppt_w"/>
                                          </p:val>
                                        </p:tav>
                                      </p:tavLst>
                                    </p:anim>
                                    <p:anim calcmode="lin" valueType="num">
                                      <p:cBhvr>
                                        <p:cTn id="8" dur="500" fill="hold"/>
                                        <p:tgtEl>
                                          <p:spTgt spid="49155"/>
                                        </p:tgtEl>
                                        <p:attrNameLst>
                                          <p:attrName>ppt_h</p:attrName>
                                        </p:attrNameLst>
                                      </p:cBhvr>
                                      <p:tavLst>
                                        <p:tav tm="0">
                                          <p:val>
                                            <p:fltVal val="0"/>
                                          </p:val>
                                        </p:tav>
                                        <p:tav tm="100000">
                                          <p:val>
                                            <p:strVal val="#ppt_h"/>
                                          </p:val>
                                        </p:tav>
                                      </p:tavLst>
                                    </p:anim>
                                    <p:anim calcmode="lin" valueType="num">
                                      <p:cBhvr>
                                        <p:cTn id="9" dur="500" fill="hold"/>
                                        <p:tgtEl>
                                          <p:spTgt spid="49155"/>
                                        </p:tgtEl>
                                        <p:attrNameLst>
                                          <p:attrName>style.rotation</p:attrName>
                                        </p:attrNameLst>
                                      </p:cBhvr>
                                      <p:tavLst>
                                        <p:tav tm="0">
                                          <p:val>
                                            <p:fltVal val="360"/>
                                          </p:val>
                                        </p:tav>
                                        <p:tav tm="100000">
                                          <p:val>
                                            <p:fltVal val="0"/>
                                          </p:val>
                                        </p:tav>
                                      </p:tavLst>
                                    </p:anim>
                                    <p:animEffect transition="in" filter="fade">
                                      <p:cBhvr>
                                        <p:cTn id="10"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0" y="0"/>
            <a:ext cx="9144000" cy="1268413"/>
          </a:xfrm>
          <a:solidFill>
            <a:srgbClr val="0000FF"/>
          </a:solidFill>
        </p:spPr>
        <p:txBody>
          <a:bodyPr/>
          <a:lstStyle/>
          <a:p>
            <a:r>
              <a:rPr lang="en-US" sz="4000" b="1" dirty="0">
                <a:solidFill>
                  <a:srgbClr val="FFFFFF"/>
                </a:solidFill>
              </a:rPr>
              <a:t>依照行信的大小来服侍</a:t>
            </a:r>
            <a:br>
              <a:rPr lang="en-US" sz="4000" b="1" dirty="0">
                <a:solidFill>
                  <a:srgbClr val="FFFFFF"/>
                </a:solidFill>
                <a:ea typeface="Arial"/>
                <a:cs typeface="Arial"/>
                <a:sym typeface="Arial"/>
              </a:rPr>
            </a:br>
            <a:r>
              <a:rPr lang="en-US" sz="4000" b="1" dirty="0">
                <a:solidFill>
                  <a:srgbClr val="FFFFFF"/>
                </a:solidFill>
                <a:ea typeface="Arial"/>
                <a:cs typeface="Arial"/>
                <a:sym typeface="Arial"/>
              </a:rPr>
              <a:t>(罗马 12:3 CNV)</a:t>
            </a:r>
            <a:endParaRPr lang="en-US" sz="4000" b="1" dirty="0">
              <a:solidFill>
                <a:srgbClr val="FFFFFF"/>
              </a:solidFill>
              <a:latin typeface="Arial" charset="0"/>
              <a:ea typeface="ＭＳ Ｐゴシック" charset="0"/>
              <a:cs typeface="ＭＳ Ｐゴシック" charset="0"/>
            </a:endParaRPr>
          </a:p>
        </p:txBody>
      </p:sp>
      <p:sp>
        <p:nvSpPr>
          <p:cNvPr id="409602" name="Title 1"/>
          <p:cNvSpPr txBox="1">
            <a:spLocks/>
          </p:cNvSpPr>
          <p:nvPr/>
        </p:nvSpPr>
        <p:spPr bwMode="auto">
          <a:xfrm>
            <a:off x="179388" y="1341438"/>
            <a:ext cx="8137525" cy="5183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a:solidFill>
                  <a:srgbClr val="000000"/>
                </a:solidFill>
              </a:rPr>
              <a:t>"</a:t>
            </a:r>
            <a:r>
              <a:rPr lang="zh-CN" altLang="en-US" sz="3600" b="1" dirty="0">
                <a:solidFill>
                  <a:srgbClr val="000000"/>
                </a:solidFill>
              </a:rPr>
              <a:t>我凭着所赐给我的恩典，</a:t>
            </a:r>
            <a:endParaRPr lang="en-US" altLang="zh-CN" sz="3600" b="1" dirty="0">
              <a:solidFill>
                <a:srgbClr val="000000"/>
              </a:solidFill>
            </a:endParaRPr>
          </a:p>
          <a:p>
            <a:pPr algn="ctr"/>
            <a:r>
              <a:rPr lang="zh-CN" altLang="en-US" sz="3600" b="1" dirty="0">
                <a:solidFill>
                  <a:srgbClr val="000000"/>
                </a:solidFill>
              </a:rPr>
              <a:t>对你们各人说，不可自视太高，高于所当看的，</a:t>
            </a:r>
            <a:r>
              <a:rPr lang="zh-CN" altLang="en-US" sz="3600" b="1" dirty="0">
                <a:solidFill>
                  <a:srgbClr val="3333CC">
                    <a:lumMod val="75000"/>
                  </a:srgbClr>
                </a:solidFill>
              </a:rPr>
              <a:t>反而应该照着　神分给各人信心的大小，看得适中。</a:t>
            </a:r>
            <a:r>
              <a:rPr lang="en-US" sz="3600" b="1" dirty="0">
                <a:solidFill>
                  <a:srgbClr val="0000FF"/>
                </a:solidFill>
              </a:rPr>
              <a:t>"</a:t>
            </a:r>
            <a:r>
              <a:rPr lang="en-US" sz="3600" b="1" dirty="0">
                <a:solidFill>
                  <a:srgbClr val="000000"/>
                </a:solidFill>
              </a:rPr>
              <a:t> </a:t>
            </a:r>
          </a:p>
        </p:txBody>
      </p:sp>
    </p:spTree>
    <p:extLst>
      <p:ext uri="{BB962C8B-B14F-4D97-AF65-F5344CB8AC3E}">
        <p14:creationId xmlns:p14="http://schemas.microsoft.com/office/powerpoint/2010/main" val="1715219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0" y="381000"/>
            <a:ext cx="9144000" cy="708025"/>
          </a:xfrm>
        </p:spPr>
        <p:txBody>
          <a:bodyPr/>
          <a:lstStyle/>
          <a:p>
            <a:pPr eaLnBrk="1" hangingPunct="1">
              <a:defRPr/>
            </a:pPr>
            <a:r>
              <a:rPr lang="zh-CN" altLang="en-US" b="1" dirty="0">
                <a:solidFill>
                  <a:schemeClr val="bg1"/>
                </a:solidFill>
                <a:effectLst>
                  <a:glow rad="139700">
                    <a:schemeClr val="tx1">
                      <a:alpha val="86000"/>
                    </a:schemeClr>
                  </a:glow>
                </a:effectLst>
                <a:latin typeface="Arial" charset="0"/>
                <a:ea typeface="ＭＳ Ｐゴシック" charset="0"/>
                <a:cs typeface="ＭＳ Ｐゴシック" charset="0"/>
              </a:rPr>
              <a:t>以弗所书</a:t>
            </a:r>
            <a:r>
              <a:rPr lang="en-US" altLang="zh-CN" b="1" dirty="0">
                <a:solidFill>
                  <a:schemeClr val="bg1"/>
                </a:solidFill>
                <a:effectLst>
                  <a:glow rad="139700">
                    <a:schemeClr val="tx1">
                      <a:alpha val="86000"/>
                    </a:schemeClr>
                  </a:glow>
                </a:effectLst>
                <a:latin typeface="Arial" charset="0"/>
                <a:ea typeface="ＭＳ Ｐゴシック" charset="0"/>
                <a:cs typeface="ＭＳ Ｐゴシック" charset="0"/>
              </a:rPr>
              <a:t> </a:t>
            </a:r>
            <a:r>
              <a:rPr lang="en-US" b="1" dirty="0">
                <a:solidFill>
                  <a:schemeClr val="bg1"/>
                </a:solidFill>
                <a:effectLst>
                  <a:glow rad="139700">
                    <a:schemeClr val="tx1">
                      <a:alpha val="86000"/>
                    </a:schemeClr>
                  </a:glow>
                </a:effectLst>
                <a:latin typeface="Arial" charset="0"/>
                <a:ea typeface="ＭＳ Ｐゴシック" charset="0"/>
                <a:cs typeface="ＭＳ Ｐゴシック" charset="0"/>
              </a:rPr>
              <a:t>4:11-12</a:t>
            </a:r>
            <a:r>
              <a:rPr lang="en-US" sz="2800" b="1" dirty="0">
                <a:solidFill>
                  <a:schemeClr val="bg1"/>
                </a:solidFill>
                <a:effectLst>
                  <a:glow rad="139700">
                    <a:schemeClr val="tx1">
                      <a:alpha val="86000"/>
                    </a:schemeClr>
                  </a:glow>
                </a:effectLst>
                <a:latin typeface="Arial" charset="0"/>
                <a:ea typeface="ＭＳ Ｐゴシック" charset="0"/>
                <a:cs typeface="ＭＳ Ｐゴシック" charset="0"/>
              </a:rPr>
              <a:t> (CSBS)</a:t>
            </a:r>
            <a:endParaRPr lang="en-US" b="1" dirty="0">
              <a:solidFill>
                <a:schemeClr val="bg1"/>
              </a:solidFill>
              <a:effectLst>
                <a:glow rad="139700">
                  <a:schemeClr val="tx1">
                    <a:alpha val="86000"/>
                  </a:schemeClr>
                </a:glow>
              </a:effectLst>
              <a:latin typeface="Arial" charset="0"/>
              <a:ea typeface="ＭＳ Ｐゴシック" charset="0"/>
              <a:cs typeface="ＭＳ Ｐゴシック" charset="0"/>
            </a:endParaRPr>
          </a:p>
        </p:txBody>
      </p:sp>
      <p:sp>
        <p:nvSpPr>
          <p:cNvPr id="239619" name="Rectangle 3"/>
          <p:cNvSpPr>
            <a:spLocks noChangeArrowheads="1"/>
          </p:cNvSpPr>
          <p:nvPr/>
        </p:nvSpPr>
        <p:spPr bwMode="auto">
          <a:xfrm>
            <a:off x="457200" y="381000"/>
            <a:ext cx="8229600" cy="762000"/>
          </a:xfrm>
          <a:prstGeom prst="rect">
            <a:avLst/>
          </a:prstGeom>
          <a:noFill/>
          <a:ln w="9525">
            <a:noFill/>
            <a:miter lim="800000"/>
            <a:headEnd/>
            <a:tailEnd/>
          </a:ln>
          <a:effectLst/>
        </p:spPr>
        <p:txBody>
          <a:bodyPr anchor="ctr"/>
          <a:lstStyle/>
          <a:p>
            <a:pPr algn="ctr" eaLnBrk="1" hangingPunct="1">
              <a:defRPr/>
            </a:pPr>
            <a:endParaRPr lang="en-US" sz="4400" b="1">
              <a:solidFill>
                <a:srgbClr val="FFFFFF"/>
              </a:solidFill>
              <a:effectLst>
                <a:glow rad="139700">
                  <a:srgbClr val="000000">
                    <a:alpha val="86000"/>
                  </a:srgbClr>
                </a:glow>
              </a:effectLst>
              <a:ea typeface="ＭＳ Ｐゴシック" charset="-128"/>
              <a:cs typeface="ＭＳ Ｐゴシック" charset="-128"/>
            </a:endParaRPr>
          </a:p>
        </p:txBody>
      </p:sp>
      <p:sp>
        <p:nvSpPr>
          <p:cNvPr id="239620" name="Text Box 4"/>
          <p:cNvSpPr txBox="1">
            <a:spLocks noChangeArrowheads="1"/>
          </p:cNvSpPr>
          <p:nvPr/>
        </p:nvSpPr>
        <p:spPr bwMode="auto">
          <a:xfrm>
            <a:off x="228600" y="1980034"/>
            <a:ext cx="1182285" cy="954107"/>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a:solidFill>
                  <a:srgbClr val="FFFFFF"/>
                </a:solidFill>
                <a:effectLst>
                  <a:glow rad="139700">
                    <a:srgbClr val="000000">
                      <a:alpha val="86000"/>
                    </a:srgbClr>
                  </a:glow>
                </a:effectLst>
              </a:rPr>
              <a:t>v. 11 </a:t>
            </a:r>
            <a:br>
              <a:rPr lang="en-US" sz="2800" b="1" dirty="0">
                <a:solidFill>
                  <a:srgbClr val="FFFFFF"/>
                </a:solidFill>
                <a:effectLst>
                  <a:glow rad="139700">
                    <a:srgbClr val="000000">
                      <a:alpha val="86000"/>
                    </a:srgbClr>
                  </a:glow>
                </a:effectLst>
              </a:rPr>
            </a:br>
            <a:r>
              <a:rPr lang="en-US" sz="2800" b="1" dirty="0">
                <a:solidFill>
                  <a:srgbClr val="FFFFFF"/>
                </a:solidFill>
                <a:effectLst>
                  <a:glow rad="139700">
                    <a:srgbClr val="000000">
                      <a:alpha val="86000"/>
                    </a:srgbClr>
                  </a:glow>
                </a:effectLst>
              </a:rPr>
              <a:t>CSBS</a:t>
            </a:r>
            <a:endParaRPr lang="en-US" sz="1400" dirty="0">
              <a:solidFill>
                <a:srgbClr val="000000"/>
              </a:solidFill>
              <a:effectLst>
                <a:glow rad="139700">
                  <a:srgbClr val="000000">
                    <a:alpha val="86000"/>
                  </a:srgbClr>
                </a:glow>
              </a:effectLst>
            </a:endParaRPr>
          </a:p>
        </p:txBody>
      </p:sp>
      <p:sp>
        <p:nvSpPr>
          <p:cNvPr id="239621" name="Text Box 5"/>
          <p:cNvSpPr txBox="1">
            <a:spLocks noChangeArrowheads="1"/>
          </p:cNvSpPr>
          <p:nvPr/>
        </p:nvSpPr>
        <p:spPr bwMode="auto">
          <a:xfrm>
            <a:off x="1556320" y="1340768"/>
            <a:ext cx="7696200" cy="2677656"/>
          </a:xfrm>
          <a:prstGeom prst="rect">
            <a:avLst/>
          </a:prstGeom>
          <a:noFill/>
          <a:ln w="9525">
            <a:noFill/>
            <a:miter lim="800000"/>
            <a:headEnd/>
            <a:tailEnd/>
          </a:ln>
          <a:effectLst/>
        </p:spPr>
        <p:txBody>
          <a:bodyPr>
            <a:spAutoFit/>
          </a:bodyPr>
          <a:lstStyle/>
          <a:p>
            <a:pPr>
              <a:tabLst>
                <a:tab pos="450850" algn="l"/>
              </a:tabLst>
              <a:defRPr/>
            </a:pPr>
            <a:r>
              <a:rPr lang="zh-TW" altLang="en-US" sz="2800" dirty="0">
                <a:solidFill>
                  <a:schemeClr val="bg1"/>
                </a:solidFill>
                <a:effectLst>
                  <a:glow rad="127000">
                    <a:schemeClr val="tx1"/>
                  </a:glow>
                </a:effectLst>
              </a:rPr>
              <a:t>他赐下</a:t>
            </a:r>
            <a:endParaRPr lang="en-US" altLang="zh-TW" sz="2800" dirty="0">
              <a:solidFill>
                <a:schemeClr val="bg1"/>
              </a:solidFill>
              <a:effectLst>
                <a:glow rad="127000">
                  <a:schemeClr val="tx1"/>
                </a:glow>
              </a:effectLst>
            </a:endParaRPr>
          </a:p>
          <a:p>
            <a:pPr>
              <a:tabLst>
                <a:tab pos="450850" algn="l"/>
              </a:tabLst>
              <a:defRPr/>
            </a:pPr>
            <a:r>
              <a:rPr lang="zh-TW" altLang="en-US" sz="2800" dirty="0">
                <a:solidFill>
                  <a:schemeClr val="bg1"/>
                </a:solidFill>
                <a:effectLst>
                  <a:glow rad="127000">
                    <a:schemeClr val="tx1"/>
                  </a:glow>
                </a:effectLst>
              </a:rPr>
              <a:t>一些人做使徒，</a:t>
            </a:r>
            <a:endParaRPr lang="en-US" altLang="zh-TW" sz="2800" dirty="0">
              <a:solidFill>
                <a:schemeClr val="bg1"/>
              </a:solidFill>
              <a:effectLst>
                <a:glow rad="127000">
                  <a:schemeClr val="tx1"/>
                </a:glow>
              </a:effectLst>
            </a:endParaRPr>
          </a:p>
          <a:p>
            <a:pPr>
              <a:tabLst>
                <a:tab pos="450850" algn="l"/>
              </a:tabLst>
              <a:defRPr/>
            </a:pPr>
            <a:r>
              <a:rPr lang="en-US" altLang="zh-TW" sz="2800" dirty="0">
                <a:solidFill>
                  <a:schemeClr val="bg1"/>
                </a:solidFill>
                <a:effectLst>
                  <a:glow rad="127000">
                    <a:schemeClr val="tx1"/>
                  </a:glow>
                </a:effectLst>
              </a:rPr>
              <a:t>(</a:t>
            </a:r>
            <a:r>
              <a:rPr lang="en-US" altLang="zh-TW" sz="2800" i="1" dirty="0">
                <a:solidFill>
                  <a:schemeClr val="bg1"/>
                </a:solidFill>
                <a:effectLst>
                  <a:glow rad="127000">
                    <a:schemeClr val="tx1"/>
                  </a:glow>
                </a:effectLst>
              </a:rPr>
              <a:t>de</a:t>
            </a:r>
            <a:r>
              <a:rPr lang="en-US" altLang="zh-TW" sz="2800" dirty="0">
                <a:solidFill>
                  <a:schemeClr val="bg1"/>
                </a:solidFill>
                <a:effectLst>
                  <a:glow rad="127000">
                    <a:schemeClr val="tx1"/>
                  </a:glow>
                </a:effectLst>
              </a:rPr>
              <a:t>) </a:t>
            </a:r>
            <a:r>
              <a:rPr lang="zh-TW" altLang="en-US" sz="2800" dirty="0">
                <a:solidFill>
                  <a:schemeClr val="bg1"/>
                </a:solidFill>
                <a:effectLst>
                  <a:glow rad="127000">
                    <a:schemeClr val="tx1"/>
                  </a:glow>
                </a:effectLst>
              </a:rPr>
              <a:t>一些人做先知传道，</a:t>
            </a:r>
            <a:endParaRPr lang="en-US" altLang="zh-TW" sz="2800" dirty="0">
              <a:solidFill>
                <a:schemeClr val="bg1"/>
              </a:solidFill>
              <a:effectLst>
                <a:glow rad="127000">
                  <a:schemeClr val="tx1"/>
                </a:glow>
              </a:effectLst>
            </a:endParaRPr>
          </a:p>
          <a:p>
            <a:pPr>
              <a:tabLst>
                <a:tab pos="450850" algn="l"/>
              </a:tabLst>
              <a:defRPr/>
            </a:pPr>
            <a:r>
              <a:rPr lang="en-US" altLang="zh-TW" sz="2800" dirty="0">
                <a:solidFill>
                  <a:schemeClr val="bg1"/>
                </a:solidFill>
                <a:effectLst>
                  <a:glow rad="127000">
                    <a:schemeClr val="tx1"/>
                  </a:glow>
                </a:effectLst>
              </a:rPr>
              <a:t>(</a:t>
            </a:r>
            <a:r>
              <a:rPr lang="en-US" altLang="zh-TW" sz="2800" i="1" dirty="0">
                <a:solidFill>
                  <a:schemeClr val="bg1"/>
                </a:solidFill>
                <a:effectLst>
                  <a:glow rad="127000">
                    <a:schemeClr val="tx1"/>
                  </a:glow>
                </a:effectLst>
              </a:rPr>
              <a:t>de</a:t>
            </a:r>
            <a:r>
              <a:rPr lang="en-US" altLang="zh-TW" sz="2800" dirty="0">
                <a:solidFill>
                  <a:schemeClr val="bg1"/>
                </a:solidFill>
                <a:effectLst>
                  <a:glow rad="127000">
                    <a:schemeClr val="tx1"/>
                  </a:glow>
                </a:effectLst>
              </a:rPr>
              <a:t>) </a:t>
            </a:r>
            <a:r>
              <a:rPr lang="zh-TW" altLang="en-US" sz="2800" dirty="0">
                <a:solidFill>
                  <a:schemeClr val="bg1"/>
                </a:solidFill>
                <a:effectLst>
                  <a:glow rad="127000">
                    <a:schemeClr val="tx1"/>
                  </a:glow>
                </a:effectLst>
              </a:rPr>
              <a:t>一些人做传福音者，</a:t>
            </a:r>
            <a:endParaRPr lang="en-US" altLang="zh-TW" sz="2800" dirty="0">
              <a:solidFill>
                <a:schemeClr val="bg1"/>
              </a:solidFill>
              <a:effectLst>
                <a:glow rad="127000">
                  <a:schemeClr val="tx1"/>
                </a:glow>
              </a:effectLst>
            </a:endParaRPr>
          </a:p>
          <a:p>
            <a:pPr>
              <a:tabLst>
                <a:tab pos="450850" algn="l"/>
              </a:tabLst>
              <a:defRPr/>
            </a:pPr>
            <a:r>
              <a:rPr lang="en-US" altLang="zh-TW" sz="2800" dirty="0">
                <a:solidFill>
                  <a:schemeClr val="bg1"/>
                </a:solidFill>
                <a:effectLst>
                  <a:glow rad="127000">
                    <a:schemeClr val="tx1"/>
                  </a:glow>
                </a:effectLst>
              </a:rPr>
              <a:t>(</a:t>
            </a:r>
            <a:r>
              <a:rPr lang="en-US" altLang="zh-TW" sz="2800" i="1" dirty="0">
                <a:solidFill>
                  <a:schemeClr val="bg1"/>
                </a:solidFill>
                <a:effectLst>
                  <a:glow rad="127000">
                    <a:schemeClr val="tx1"/>
                  </a:glow>
                </a:effectLst>
              </a:rPr>
              <a:t>de</a:t>
            </a:r>
            <a:r>
              <a:rPr lang="en-US" altLang="zh-TW" sz="2800" dirty="0">
                <a:solidFill>
                  <a:schemeClr val="bg1"/>
                </a:solidFill>
                <a:effectLst>
                  <a:glow rad="127000">
                    <a:schemeClr val="tx1"/>
                  </a:glow>
                </a:effectLst>
              </a:rPr>
              <a:t>) </a:t>
            </a:r>
            <a:r>
              <a:rPr lang="zh-TW" altLang="en-US" sz="2800" dirty="0">
                <a:solidFill>
                  <a:schemeClr val="bg1"/>
                </a:solidFill>
                <a:effectLst>
                  <a:glow rad="127000">
                    <a:schemeClr val="tx1"/>
                  </a:glow>
                </a:effectLst>
              </a:rPr>
              <a:t>一些人做牧人或</a:t>
            </a:r>
            <a:r>
              <a:rPr lang="en-US" altLang="zh-TW" sz="2800" dirty="0">
                <a:solidFill>
                  <a:schemeClr val="bg1"/>
                </a:solidFill>
                <a:effectLst>
                  <a:glow rad="127000">
                    <a:schemeClr val="tx1"/>
                  </a:glow>
                </a:effectLst>
              </a:rPr>
              <a:t>(</a:t>
            </a:r>
            <a:r>
              <a:rPr lang="en-US" altLang="zh-TW" sz="2800" i="1" dirty="0" err="1">
                <a:solidFill>
                  <a:schemeClr val="bg1"/>
                </a:solidFill>
                <a:effectLst>
                  <a:glow rad="127000">
                    <a:schemeClr val="tx1"/>
                  </a:glow>
                </a:effectLst>
              </a:rPr>
              <a:t>kai</a:t>
            </a:r>
            <a:r>
              <a:rPr lang="en-US" altLang="zh-TW" sz="2800" dirty="0">
                <a:solidFill>
                  <a:schemeClr val="bg1"/>
                </a:solidFill>
                <a:effectLst>
                  <a:glow rad="127000">
                    <a:schemeClr val="tx1"/>
                  </a:glow>
                </a:effectLst>
              </a:rPr>
              <a:t>)</a:t>
            </a:r>
            <a:r>
              <a:rPr lang="zh-TW" altLang="en-US" sz="2800" dirty="0">
                <a:solidFill>
                  <a:schemeClr val="bg1"/>
                </a:solidFill>
                <a:effectLst>
                  <a:glow rad="127000">
                    <a:schemeClr val="tx1"/>
                  </a:glow>
                </a:effectLst>
              </a:rPr>
              <a:t>教师， </a:t>
            </a:r>
            <a:endParaRPr lang="en-US" altLang="zh-TW" sz="2800" dirty="0">
              <a:solidFill>
                <a:schemeClr val="bg1"/>
              </a:solidFill>
              <a:effectLst>
                <a:glow rad="127000">
                  <a:schemeClr val="tx1"/>
                </a:glow>
              </a:effectLst>
            </a:endParaRPr>
          </a:p>
          <a:p>
            <a:pPr>
              <a:tabLst>
                <a:tab pos="450850" algn="l"/>
              </a:tabLst>
              <a:defRPr/>
            </a:pPr>
            <a:endParaRPr lang="en-US" altLang="zh-TW" sz="2800" b="1" dirty="0">
              <a:solidFill>
                <a:schemeClr val="bg1"/>
              </a:solidFill>
              <a:effectLst>
                <a:glow rad="127000">
                  <a:schemeClr val="tx1"/>
                </a:glow>
              </a:effectLst>
            </a:endParaRPr>
          </a:p>
        </p:txBody>
      </p:sp>
      <p:sp>
        <p:nvSpPr>
          <p:cNvPr id="239622" name="Text Box 6"/>
          <p:cNvSpPr txBox="1">
            <a:spLocks noChangeArrowheads="1"/>
          </p:cNvSpPr>
          <p:nvPr/>
        </p:nvSpPr>
        <p:spPr bwMode="auto">
          <a:xfrm>
            <a:off x="152400" y="4347101"/>
            <a:ext cx="1182285" cy="954107"/>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a:solidFill>
                  <a:srgbClr val="FFFFFF"/>
                </a:solidFill>
                <a:effectLst>
                  <a:glow rad="139700">
                    <a:srgbClr val="000000">
                      <a:alpha val="86000"/>
                    </a:srgbClr>
                  </a:glow>
                </a:effectLst>
              </a:rPr>
              <a:t>v. 12 </a:t>
            </a:r>
            <a:br>
              <a:rPr lang="en-US" sz="2800" b="1" dirty="0">
                <a:solidFill>
                  <a:srgbClr val="FFFFFF"/>
                </a:solidFill>
                <a:effectLst>
                  <a:glow rad="139700">
                    <a:srgbClr val="000000">
                      <a:alpha val="86000"/>
                    </a:srgbClr>
                  </a:glow>
                </a:effectLst>
              </a:rPr>
            </a:br>
            <a:r>
              <a:rPr lang="en-US" sz="2800" b="1" dirty="0">
                <a:solidFill>
                  <a:srgbClr val="FFFFFF"/>
                </a:solidFill>
                <a:effectLst>
                  <a:glow rad="139700">
                    <a:srgbClr val="000000">
                      <a:alpha val="86000"/>
                    </a:srgbClr>
                  </a:glow>
                </a:effectLst>
              </a:rPr>
              <a:t>CSBS</a:t>
            </a:r>
            <a:endParaRPr lang="en-US" sz="1400" dirty="0">
              <a:solidFill>
                <a:srgbClr val="000000"/>
              </a:solidFill>
              <a:effectLst>
                <a:glow rad="139700">
                  <a:srgbClr val="000000">
                    <a:alpha val="86000"/>
                  </a:srgbClr>
                </a:glow>
              </a:effectLst>
            </a:endParaRPr>
          </a:p>
        </p:txBody>
      </p:sp>
      <p:sp>
        <p:nvSpPr>
          <p:cNvPr id="239623" name="Text Box 7"/>
          <p:cNvSpPr txBox="1">
            <a:spLocks noChangeArrowheads="1"/>
          </p:cNvSpPr>
          <p:nvPr/>
        </p:nvSpPr>
        <p:spPr bwMode="auto">
          <a:xfrm>
            <a:off x="1556320" y="4149080"/>
            <a:ext cx="7696200" cy="1384995"/>
          </a:xfrm>
          <a:prstGeom prst="rect">
            <a:avLst/>
          </a:prstGeom>
          <a:noFill/>
          <a:ln w="9525">
            <a:noFill/>
            <a:miter lim="800000"/>
            <a:headEnd/>
            <a:tailEnd/>
          </a:ln>
          <a:effectLst/>
        </p:spPr>
        <p:txBody>
          <a:bodyPr>
            <a:spAutoFit/>
          </a:bodyPr>
          <a:lstStyle/>
          <a:p>
            <a:pPr>
              <a:tabLst>
                <a:tab pos="450850" algn="l"/>
              </a:tabLst>
              <a:defRPr/>
            </a:pPr>
            <a:r>
              <a:rPr lang="zh-TW" altLang="en-US" sz="2800" dirty="0">
                <a:solidFill>
                  <a:srgbClr val="FFFFFF"/>
                </a:solidFill>
                <a:effectLst>
                  <a:glow rad="127000">
                    <a:schemeClr val="tx1"/>
                  </a:glow>
                </a:effectLst>
              </a:rPr>
              <a:t>为了</a:t>
            </a:r>
            <a:r>
              <a:rPr lang="en-US" altLang="zh-TW" sz="2800" dirty="0">
                <a:solidFill>
                  <a:srgbClr val="FFFFFF"/>
                </a:solidFill>
                <a:effectLst>
                  <a:glow rad="127000">
                    <a:schemeClr val="tx1"/>
                  </a:glow>
                </a:effectLst>
              </a:rPr>
              <a:t>(</a:t>
            </a:r>
            <a:r>
              <a:rPr lang="en-US" altLang="zh-TW" sz="2800" i="1" dirty="0">
                <a:solidFill>
                  <a:srgbClr val="FFFFFF"/>
                </a:solidFill>
                <a:effectLst>
                  <a:glow rad="127000">
                    <a:schemeClr val="tx1"/>
                  </a:glow>
                </a:effectLst>
              </a:rPr>
              <a:t>pros</a:t>
            </a:r>
            <a:r>
              <a:rPr lang="en-US" altLang="zh-TW" sz="2800" dirty="0">
                <a:solidFill>
                  <a:srgbClr val="FFFFFF"/>
                </a:solidFill>
                <a:effectLst>
                  <a:glow rad="127000">
                    <a:schemeClr val="tx1"/>
                  </a:glow>
                </a:effectLst>
              </a:rPr>
              <a:t>)</a:t>
            </a:r>
            <a:r>
              <a:rPr lang="zh-TW" altLang="en-US" sz="2800" dirty="0">
                <a:solidFill>
                  <a:srgbClr val="FFFFFF"/>
                </a:solidFill>
                <a:effectLst>
                  <a:glow rad="127000">
                    <a:schemeClr val="tx1"/>
                  </a:glow>
                </a:effectLst>
              </a:rPr>
              <a:t>要装备圣徒</a:t>
            </a:r>
            <a:endParaRPr lang="en-US" altLang="zh-TW" sz="2800" dirty="0">
              <a:solidFill>
                <a:srgbClr val="FFFFFF"/>
              </a:solidFill>
              <a:effectLst>
                <a:glow rad="127000">
                  <a:schemeClr val="tx1"/>
                </a:glow>
              </a:effectLst>
            </a:endParaRPr>
          </a:p>
          <a:p>
            <a:pPr>
              <a:tabLst>
                <a:tab pos="450850" algn="l"/>
              </a:tabLst>
              <a:defRPr/>
            </a:pPr>
            <a:r>
              <a:rPr lang="zh-TW" altLang="en-US" sz="2800" dirty="0">
                <a:solidFill>
                  <a:srgbClr val="FFFFFF"/>
                </a:solidFill>
                <a:effectLst>
                  <a:glow rad="127000">
                    <a:schemeClr val="tx1"/>
                  </a:glow>
                </a:effectLst>
              </a:rPr>
              <a:t>去</a:t>
            </a:r>
            <a:r>
              <a:rPr lang="en-US" altLang="zh-TW" sz="2800" dirty="0">
                <a:solidFill>
                  <a:srgbClr val="FFFFFF"/>
                </a:solidFill>
                <a:effectLst>
                  <a:glow rad="127000">
                    <a:schemeClr val="tx1"/>
                  </a:glow>
                </a:effectLst>
              </a:rPr>
              <a:t>(</a:t>
            </a:r>
            <a:r>
              <a:rPr lang="en-US" altLang="zh-TW" sz="2800" i="1" dirty="0" err="1">
                <a:solidFill>
                  <a:srgbClr val="FFFFFF"/>
                </a:solidFill>
                <a:effectLst>
                  <a:glow rad="127000">
                    <a:schemeClr val="tx1"/>
                  </a:glow>
                </a:effectLst>
              </a:rPr>
              <a:t>eis</a:t>
            </a:r>
            <a:r>
              <a:rPr lang="en-US" altLang="zh-TW" sz="2800" dirty="0">
                <a:solidFill>
                  <a:srgbClr val="FFFFFF"/>
                </a:solidFill>
                <a:effectLst>
                  <a:glow rad="127000">
                    <a:schemeClr val="tx1"/>
                  </a:glow>
                </a:effectLst>
              </a:rPr>
              <a:t>)</a:t>
            </a:r>
            <a:r>
              <a:rPr lang="zh-TW" altLang="en-US" sz="2800" dirty="0">
                <a:solidFill>
                  <a:srgbClr val="FFFFFF"/>
                </a:solidFill>
                <a:effectLst>
                  <a:glow rad="127000">
                    <a:schemeClr val="tx1"/>
                  </a:glow>
                </a:effectLst>
              </a:rPr>
              <a:t>做服事的工作，</a:t>
            </a:r>
            <a:endParaRPr lang="en-US" altLang="zh-TW" sz="2800" dirty="0">
              <a:solidFill>
                <a:srgbClr val="FFFFFF"/>
              </a:solidFill>
              <a:effectLst>
                <a:glow rad="127000">
                  <a:schemeClr val="tx1"/>
                </a:glow>
              </a:effectLst>
            </a:endParaRPr>
          </a:p>
          <a:p>
            <a:pPr>
              <a:tabLst>
                <a:tab pos="450850" algn="l"/>
              </a:tabLst>
              <a:defRPr/>
            </a:pPr>
            <a:r>
              <a:rPr lang="zh-TW" altLang="en-US" sz="2800" dirty="0">
                <a:solidFill>
                  <a:srgbClr val="FFFFFF"/>
                </a:solidFill>
                <a:effectLst>
                  <a:glow rad="127000">
                    <a:schemeClr val="tx1"/>
                  </a:glow>
                </a:effectLst>
              </a:rPr>
              <a:t>以</a:t>
            </a:r>
            <a:r>
              <a:rPr lang="en-US" altLang="zh-TW" sz="2800" dirty="0">
                <a:solidFill>
                  <a:srgbClr val="FFFFFF"/>
                </a:solidFill>
                <a:effectLst>
                  <a:glow rad="127000">
                    <a:schemeClr val="tx1"/>
                  </a:glow>
                </a:effectLst>
              </a:rPr>
              <a:t>(</a:t>
            </a:r>
            <a:r>
              <a:rPr lang="en-US" altLang="zh-TW" sz="2800" i="1" dirty="0" err="1">
                <a:solidFill>
                  <a:srgbClr val="FFFFFF"/>
                </a:solidFill>
                <a:effectLst>
                  <a:glow rad="127000">
                    <a:schemeClr val="tx1"/>
                  </a:glow>
                </a:effectLst>
              </a:rPr>
              <a:t>eis</a:t>
            </a:r>
            <a:r>
              <a:rPr lang="en-US" altLang="zh-TW" sz="2800" dirty="0">
                <a:solidFill>
                  <a:srgbClr val="FFFFFF"/>
                </a:solidFill>
                <a:effectLst>
                  <a:glow rad="127000">
                    <a:schemeClr val="tx1"/>
                  </a:glow>
                </a:effectLst>
              </a:rPr>
              <a:t>)</a:t>
            </a:r>
            <a:r>
              <a:rPr lang="zh-TW" altLang="en-US" sz="2800" dirty="0">
                <a:solidFill>
                  <a:srgbClr val="FFFFFF"/>
                </a:solidFill>
                <a:effectLst>
                  <a:glow rad="127000">
                    <a:schemeClr val="tx1"/>
                  </a:glow>
                </a:effectLst>
              </a:rPr>
              <a:t>建立基督的身体；</a:t>
            </a:r>
            <a:endParaRPr lang="en-US" sz="2800" b="1" dirty="0">
              <a:solidFill>
                <a:srgbClr val="FFFFFF"/>
              </a:solidFill>
              <a:effectLst>
                <a:glow rad="127000">
                  <a:schemeClr val="tx1"/>
                </a:glow>
              </a:effectLst>
              <a:ea typeface="ＭＳ Ｐゴシック" charset="-128"/>
              <a:cs typeface="ＭＳ Ｐゴシック" charset="-128"/>
            </a:endParaRPr>
          </a:p>
        </p:txBody>
      </p:sp>
      <p:sp>
        <p:nvSpPr>
          <p:cNvPr id="239624" name="Text Box 8"/>
          <p:cNvSpPr txBox="1">
            <a:spLocks noChangeArrowheads="1"/>
          </p:cNvSpPr>
          <p:nvPr/>
        </p:nvSpPr>
        <p:spPr bwMode="auto">
          <a:xfrm>
            <a:off x="0" y="5957888"/>
            <a:ext cx="9144000" cy="52322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800" b="1" dirty="0">
                <a:solidFill>
                  <a:srgbClr val="FFFFFF"/>
                </a:solidFill>
                <a:latin typeface="Arial" pitchFamily="34" charset="0"/>
              </a:rPr>
              <a:t>神给</a:t>
            </a:r>
            <a:r>
              <a:rPr lang="zh-CN" altLang="en-US" sz="2800" b="1" dirty="0">
                <a:solidFill>
                  <a:srgbClr val="FFFF00"/>
                </a:solidFill>
                <a:latin typeface="Arial" pitchFamily="34" charset="0"/>
              </a:rPr>
              <a:t>有恩赐的人</a:t>
            </a:r>
            <a:r>
              <a:rPr lang="zh-CN" altLang="en-US" sz="2800" b="1" dirty="0">
                <a:solidFill>
                  <a:srgbClr val="FFFFFF"/>
                </a:solidFill>
                <a:latin typeface="Arial" pitchFamily="34" charset="0"/>
              </a:rPr>
              <a:t>来训练其他人来做事功</a:t>
            </a:r>
            <a:r>
              <a:rPr lang="en-US" altLang="ja-JP" sz="2800" b="1" dirty="0">
                <a:solidFill>
                  <a:srgbClr val="FFFFFF"/>
                </a:solidFill>
                <a:latin typeface="Arial" pitchFamily="34" charset="0"/>
              </a:rPr>
              <a:t>!</a:t>
            </a:r>
            <a:endParaRPr lang="en-US" altLang="en-US" sz="2800" dirty="0">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9624"/>
                                        </p:tgtEl>
                                        <p:attrNameLst>
                                          <p:attrName>style.visibility</p:attrName>
                                        </p:attrNameLst>
                                      </p:cBhvr>
                                      <p:to>
                                        <p:strVal val="visible"/>
                                      </p:to>
                                    </p:set>
                                    <p:animEffect transition="in" filter="wedge">
                                      <p:cBhvr>
                                        <p:cTn id="7" dur="2000"/>
                                        <p:tgtEl>
                                          <p:spTgt spid="239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image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755576" y="5598368"/>
            <a:ext cx="7772400" cy="1143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eaLnBrk="1" hangingPunct="1">
              <a:defRPr/>
            </a:pPr>
            <a:r>
              <a:rPr lang="zh-TW" altLang="en-US" sz="4400" dirty="0">
                <a:latin typeface="Helvetica" charset="0"/>
              </a:rPr>
              <a:t>美国海军最新的一艘军</a:t>
            </a:r>
            <a:r>
              <a:rPr lang="zh-CN" altLang="en-US" sz="4400" b="0" dirty="0">
                <a:latin typeface="Arial" charset="0"/>
              </a:rPr>
              <a:t>船</a:t>
            </a:r>
            <a:endParaRPr lang="en-US" altLang="zh-CN" sz="4400" b="0" dirty="0">
              <a:latin typeface="Arial" charset="0"/>
            </a:endParaRPr>
          </a:p>
        </p:txBody>
      </p:sp>
    </p:spTree>
    <p:extLst>
      <p:ext uri="{BB962C8B-B14F-4D97-AF65-F5344CB8AC3E}">
        <p14:creationId xmlns:p14="http://schemas.microsoft.com/office/powerpoint/2010/main" val="867577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381000"/>
            <a:ext cx="8229600" cy="762000"/>
          </a:xfrm>
          <a:effectLst>
            <a:outerShdw blurRad="63500" dist="35921" dir="2700000" algn="ctr" rotWithShape="0">
              <a:srgbClr val="000000">
                <a:alpha val="74997"/>
              </a:srgbClr>
            </a:outerShdw>
          </a:effectLst>
        </p:spPr>
        <p:txBody>
          <a:bodyPr/>
          <a:lstStyle/>
          <a:p>
            <a:pPr eaLnBrk="1" hangingPunct="1"/>
            <a:r>
              <a:rPr lang="zh-CN" altLang="en-US" b="0" dirty="0"/>
              <a:t>以弗所书</a:t>
            </a:r>
            <a:r>
              <a:rPr lang="en-US" altLang="ja-JP" b="0" dirty="0"/>
              <a:t> 4:11-12</a:t>
            </a:r>
            <a:r>
              <a:rPr lang="zh-CN" altLang="en-US" b="0" dirty="0"/>
              <a:t>（</a:t>
            </a:r>
            <a:r>
              <a:rPr lang="en-US" altLang="zh-CN" b="0" dirty="0"/>
              <a:t>CNVS</a:t>
            </a:r>
            <a:r>
              <a:rPr lang="zh-CN" altLang="en-US" b="0" dirty="0"/>
              <a:t>）</a:t>
            </a:r>
            <a:r>
              <a:rPr lang="en-US" altLang="ja-JP" sz="2800" b="0" dirty="0"/>
              <a:t> </a:t>
            </a:r>
            <a:endParaRPr lang="en-US" altLang="en-US" b="0" dirty="0"/>
          </a:p>
        </p:txBody>
      </p:sp>
      <p:sp>
        <p:nvSpPr>
          <p:cNvPr id="88067" name="Text Box 3"/>
          <p:cNvSpPr txBox="1">
            <a:spLocks noChangeArrowheads="1"/>
          </p:cNvSpPr>
          <p:nvPr/>
        </p:nvSpPr>
        <p:spPr bwMode="auto">
          <a:xfrm>
            <a:off x="76200" y="1420813"/>
            <a:ext cx="1295400" cy="1570037"/>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dirty="0">
                <a:solidFill>
                  <a:srgbClr val="FFFFFF"/>
                </a:solidFill>
                <a:latin typeface="Arial" pitchFamily="34" charset="0"/>
              </a:rPr>
              <a:t>v. 11</a:t>
            </a:r>
          </a:p>
          <a:p>
            <a:r>
              <a:rPr lang="en-US" altLang="zh-CN" b="1" dirty="0">
                <a:solidFill>
                  <a:srgbClr val="FFFFFF"/>
                </a:solidFill>
                <a:latin typeface="Arial" pitchFamily="34" charset="0"/>
              </a:rPr>
              <a:t>CNVS</a:t>
            </a:r>
          </a:p>
          <a:p>
            <a:r>
              <a:rPr lang="en-US" altLang="en-US" b="1" dirty="0">
                <a:solidFill>
                  <a:srgbClr val="FFFFFF"/>
                </a:solidFill>
                <a:latin typeface="Arial" pitchFamily="34" charset="0"/>
              </a:rPr>
              <a:t> </a:t>
            </a:r>
            <a:br>
              <a:rPr lang="en-US" altLang="en-US" b="1" dirty="0">
                <a:solidFill>
                  <a:srgbClr val="FFFFFF"/>
                </a:solidFill>
                <a:latin typeface="Arial" pitchFamily="34" charset="0"/>
              </a:rPr>
            </a:br>
            <a:endParaRPr lang="en-US" altLang="en-US" dirty="0">
              <a:solidFill>
                <a:srgbClr val="000000"/>
              </a:solidFill>
              <a:latin typeface="Arial" pitchFamily="34" charset="0"/>
            </a:endParaRPr>
          </a:p>
        </p:txBody>
      </p:sp>
      <p:sp>
        <p:nvSpPr>
          <p:cNvPr id="88068" name="Text Box 4"/>
          <p:cNvSpPr txBox="1">
            <a:spLocks noChangeArrowheads="1"/>
          </p:cNvSpPr>
          <p:nvPr/>
        </p:nvSpPr>
        <p:spPr bwMode="auto">
          <a:xfrm>
            <a:off x="1295400" y="1420813"/>
            <a:ext cx="8001000" cy="2554287"/>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3200" b="1" dirty="0">
                <a:solidFill>
                  <a:srgbClr val="FFFFFF"/>
                </a:solidFill>
                <a:latin typeface="Arial" pitchFamily="34" charset="0"/>
              </a:rPr>
              <a:t>他所赐的</a:t>
            </a:r>
          </a:p>
          <a:p>
            <a:r>
              <a:rPr lang="en-US" altLang="en-US" sz="3200" b="1" dirty="0">
                <a:solidFill>
                  <a:srgbClr val="FFFFFF"/>
                </a:solidFill>
                <a:latin typeface="Arial" pitchFamily="34" charset="0"/>
              </a:rPr>
              <a:t>有使徒，</a:t>
            </a:r>
          </a:p>
          <a:p>
            <a:r>
              <a:rPr lang="en-US" altLang="en-US" sz="3200" b="1" dirty="0" err="1">
                <a:solidFill>
                  <a:srgbClr val="FFFFFF"/>
                </a:solidFill>
                <a:latin typeface="Arial" pitchFamily="34" charset="0"/>
              </a:rPr>
              <a:t>有（</a:t>
            </a:r>
            <a:r>
              <a:rPr lang="en-US" altLang="en-US" sz="3200" b="1" i="1" dirty="0" err="1">
                <a:solidFill>
                  <a:srgbClr val="FFFFFF"/>
                </a:solidFill>
                <a:latin typeface="Arial" pitchFamily="34" charset="0"/>
              </a:rPr>
              <a:t>de</a:t>
            </a:r>
            <a:r>
              <a:rPr lang="en-US" altLang="en-US" sz="3200" b="1" dirty="0" err="1">
                <a:solidFill>
                  <a:srgbClr val="FFFFFF"/>
                </a:solidFill>
                <a:latin typeface="Arial" pitchFamily="34" charset="0"/>
              </a:rPr>
              <a:t>）先知</a:t>
            </a:r>
            <a:r>
              <a:rPr lang="zh-CN" altLang="en-US" sz="3200" b="1" dirty="0">
                <a:solidFill>
                  <a:srgbClr val="FFFFFF"/>
                </a:solidFill>
                <a:latin typeface="Arial" pitchFamily="34" charset="0"/>
              </a:rPr>
              <a:t>，</a:t>
            </a:r>
            <a:endParaRPr lang="en-US" altLang="zh-CN" sz="3200" b="1" dirty="0">
              <a:solidFill>
                <a:srgbClr val="FFFFFF"/>
              </a:solidFill>
              <a:latin typeface="Arial" pitchFamily="34" charset="0"/>
            </a:endParaRPr>
          </a:p>
          <a:p>
            <a:r>
              <a:rPr lang="en-US" altLang="en-US" sz="3200" b="1" dirty="0" err="1">
                <a:solidFill>
                  <a:srgbClr val="FFFFFF"/>
                </a:solidFill>
                <a:latin typeface="Arial" pitchFamily="34" charset="0"/>
              </a:rPr>
              <a:t>有（</a:t>
            </a:r>
            <a:r>
              <a:rPr lang="en-US" altLang="en-US" sz="3200" b="1" i="1" dirty="0" err="1">
                <a:solidFill>
                  <a:srgbClr val="FFFFFF"/>
                </a:solidFill>
                <a:latin typeface="Arial" pitchFamily="34" charset="0"/>
              </a:rPr>
              <a:t>de</a:t>
            </a:r>
            <a:r>
              <a:rPr lang="en-US" altLang="en-US" sz="3200" b="1" dirty="0" err="1">
                <a:solidFill>
                  <a:srgbClr val="FFFFFF"/>
                </a:solidFill>
                <a:latin typeface="Arial" pitchFamily="34" charset="0"/>
              </a:rPr>
              <a:t>）传福音的</a:t>
            </a:r>
            <a:r>
              <a:rPr lang="zh-CN" altLang="en-US" sz="3200" b="1" dirty="0">
                <a:solidFill>
                  <a:srgbClr val="FFFFFF"/>
                </a:solidFill>
                <a:latin typeface="Arial" pitchFamily="34" charset="0"/>
              </a:rPr>
              <a:t>，</a:t>
            </a:r>
            <a:endParaRPr lang="en-US" altLang="zh-CN" sz="3200" b="1" dirty="0">
              <a:solidFill>
                <a:srgbClr val="FFFFFF"/>
              </a:solidFill>
              <a:latin typeface="Arial" pitchFamily="34" charset="0"/>
            </a:endParaRPr>
          </a:p>
          <a:p>
            <a:r>
              <a:rPr lang="en-US" altLang="en-US" sz="3200" b="1" dirty="0" err="1">
                <a:solidFill>
                  <a:srgbClr val="FFFFFF"/>
                </a:solidFill>
                <a:latin typeface="Arial" pitchFamily="34" charset="0"/>
              </a:rPr>
              <a:t>有（</a:t>
            </a:r>
            <a:r>
              <a:rPr lang="en-US" altLang="en-US" sz="3200" b="1" i="1" dirty="0" err="1">
                <a:solidFill>
                  <a:srgbClr val="FFFFFF"/>
                </a:solidFill>
                <a:latin typeface="Arial" pitchFamily="34" charset="0"/>
              </a:rPr>
              <a:t>de</a:t>
            </a:r>
            <a:r>
              <a:rPr lang="en-US" altLang="en-US" sz="3200" b="1" dirty="0" err="1">
                <a:solidFill>
                  <a:srgbClr val="FFFFFF"/>
                </a:solidFill>
                <a:latin typeface="Arial" pitchFamily="34" charset="0"/>
              </a:rPr>
              <a:t>）牧师和（</a:t>
            </a:r>
            <a:r>
              <a:rPr lang="en-US" altLang="en-US" sz="3200" b="1" i="1" dirty="0" err="1">
                <a:solidFill>
                  <a:srgbClr val="FFFFFF"/>
                </a:solidFill>
                <a:latin typeface="Arial" pitchFamily="34" charset="0"/>
              </a:rPr>
              <a:t>kai</a:t>
            </a:r>
            <a:r>
              <a:rPr lang="en-US" altLang="en-US" sz="3200" b="1" dirty="0" err="1">
                <a:solidFill>
                  <a:srgbClr val="FFFFFF"/>
                </a:solidFill>
                <a:latin typeface="Arial" pitchFamily="34" charset="0"/>
              </a:rPr>
              <a:t>）教师</a:t>
            </a:r>
            <a:r>
              <a:rPr lang="en-US" altLang="en-US" sz="3200" b="1" dirty="0">
                <a:solidFill>
                  <a:srgbClr val="FFFFFF"/>
                </a:solidFill>
                <a:latin typeface="Arial" pitchFamily="34" charset="0"/>
              </a:rPr>
              <a:t>。</a:t>
            </a:r>
          </a:p>
        </p:txBody>
      </p:sp>
      <p:sp>
        <p:nvSpPr>
          <p:cNvPr id="88069" name="Text Box 5"/>
          <p:cNvSpPr txBox="1">
            <a:spLocks noChangeArrowheads="1"/>
          </p:cNvSpPr>
          <p:nvPr/>
        </p:nvSpPr>
        <p:spPr bwMode="auto">
          <a:xfrm>
            <a:off x="0" y="4038600"/>
            <a:ext cx="1201738" cy="1169988"/>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rPr>
              <a:t>v. 12</a:t>
            </a:r>
          </a:p>
          <a:p>
            <a:r>
              <a:rPr lang="en-US" altLang="zh-CN" sz="2800" b="1">
                <a:solidFill>
                  <a:srgbClr val="FFFFFF"/>
                </a:solidFill>
                <a:latin typeface="Arial" pitchFamily="34" charset="0"/>
              </a:rPr>
              <a:t>NASB</a:t>
            </a:r>
            <a:r>
              <a:rPr lang="en-US" altLang="en-US" sz="2800" b="1">
                <a:solidFill>
                  <a:srgbClr val="FFFFFF"/>
                </a:solidFill>
                <a:latin typeface="Arial" pitchFamily="34" charset="0"/>
              </a:rPr>
              <a:t> </a:t>
            </a:r>
            <a:br>
              <a:rPr lang="en-US" altLang="en-US" sz="2800" b="1">
                <a:solidFill>
                  <a:srgbClr val="FFFFFF"/>
                </a:solidFill>
                <a:latin typeface="Arial" pitchFamily="34" charset="0"/>
              </a:rPr>
            </a:br>
            <a:endParaRPr lang="en-US" altLang="en-US" sz="1400">
              <a:solidFill>
                <a:srgbClr val="000000"/>
              </a:solidFill>
              <a:latin typeface="Arial" pitchFamily="34" charset="0"/>
            </a:endParaRPr>
          </a:p>
        </p:txBody>
      </p:sp>
      <p:sp>
        <p:nvSpPr>
          <p:cNvPr id="88070" name="Text Box 6"/>
          <p:cNvSpPr txBox="1">
            <a:spLocks noChangeArrowheads="1"/>
          </p:cNvSpPr>
          <p:nvPr/>
        </p:nvSpPr>
        <p:spPr bwMode="auto">
          <a:xfrm>
            <a:off x="1524000" y="4406900"/>
            <a:ext cx="8001000" cy="13843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dirty="0">
                <a:solidFill>
                  <a:srgbClr val="FFFFFF"/>
                </a:solidFill>
                <a:latin typeface="Arial" pitchFamily="34" charset="0"/>
              </a:rPr>
              <a:t>为要(</a:t>
            </a:r>
            <a:r>
              <a:rPr lang="en-US" altLang="en-US" sz="2800" b="1" i="1" dirty="0">
                <a:solidFill>
                  <a:srgbClr val="FFFFFF"/>
                </a:solidFill>
                <a:latin typeface="Bwgrkl" charset="0"/>
              </a:rPr>
              <a:t>pros</a:t>
            </a:r>
            <a:r>
              <a:rPr lang="en-US" altLang="en-US" sz="2800" b="1" dirty="0">
                <a:solidFill>
                  <a:srgbClr val="FFFFFF"/>
                </a:solidFill>
                <a:latin typeface="Arial" pitchFamily="34" charset="0"/>
              </a:rPr>
              <a:t>) (</a:t>
            </a:r>
            <a:r>
              <a:rPr lang="en-US" altLang="en-US" sz="2800" b="1" i="1" dirty="0" err="1">
                <a:solidFill>
                  <a:srgbClr val="FFFFFF"/>
                </a:solidFill>
                <a:latin typeface="Bwgrkl" charset="0"/>
              </a:rPr>
              <a:t>eis</a:t>
            </a:r>
            <a:r>
              <a:rPr lang="en-US" altLang="en-US" sz="2800" b="1" dirty="0">
                <a:solidFill>
                  <a:srgbClr val="FFFFFF"/>
                </a:solidFill>
                <a:latin typeface="Arial" pitchFamily="34" charset="0"/>
              </a:rPr>
              <a:t>) 成全圣徒，</a:t>
            </a:r>
            <a:endParaRPr lang="en-US" altLang="ja-JP" sz="2800" b="1" dirty="0">
              <a:solidFill>
                <a:srgbClr val="FFFFFF"/>
              </a:solidFill>
              <a:latin typeface="Arial" pitchFamily="34" charset="0"/>
            </a:endParaRPr>
          </a:p>
          <a:p>
            <a:r>
              <a:rPr lang="en-US" altLang="en-US" sz="2800" b="1" dirty="0">
                <a:solidFill>
                  <a:srgbClr val="FFFFFF"/>
                </a:solidFill>
                <a:latin typeface="Arial" pitchFamily="34" charset="0"/>
              </a:rPr>
              <a:t>	各尽其职，</a:t>
            </a:r>
            <a:endParaRPr lang="en-US" altLang="ja-JP" sz="2800" b="1" dirty="0">
              <a:solidFill>
                <a:srgbClr val="FFFFFF"/>
              </a:solidFill>
              <a:latin typeface="Arial" pitchFamily="34" charset="0"/>
            </a:endParaRPr>
          </a:p>
          <a:p>
            <a:r>
              <a:rPr lang="en-US" altLang="en-US" sz="2800" b="1" dirty="0">
                <a:solidFill>
                  <a:srgbClr val="FFFFFF"/>
                </a:solidFill>
                <a:latin typeface="Arial" pitchFamily="34" charset="0"/>
              </a:rPr>
              <a:t>建立基督的身体</a:t>
            </a:r>
          </a:p>
        </p:txBody>
      </p:sp>
      <p:sp>
        <p:nvSpPr>
          <p:cNvPr id="88071" name="Text Box 7"/>
          <p:cNvSpPr txBox="1">
            <a:spLocks noChangeArrowheads="1"/>
          </p:cNvSpPr>
          <p:nvPr/>
        </p:nvSpPr>
        <p:spPr bwMode="auto">
          <a:xfrm>
            <a:off x="0" y="5957888"/>
            <a:ext cx="9144000" cy="646112"/>
          </a:xfrm>
          <a:prstGeom prst="rect">
            <a:avLst/>
          </a:prstGeom>
          <a:solidFill>
            <a:srgbClr val="800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600" b="1" dirty="0">
                <a:solidFill>
                  <a:srgbClr val="FFFFFF"/>
                </a:solidFill>
                <a:latin typeface="Arial" pitchFamily="34" charset="0"/>
              </a:rPr>
              <a:t>神给有恩赐的人来训练其他人来做事功</a:t>
            </a:r>
            <a:r>
              <a:rPr lang="en-US" altLang="ja-JP" sz="3600" b="1" dirty="0">
                <a:solidFill>
                  <a:srgbClr val="FFFFFF"/>
                </a:solidFill>
                <a:latin typeface="Arial" pitchFamily="34" charset="0"/>
              </a:rPr>
              <a:t>!</a:t>
            </a:r>
            <a:endParaRPr lang="en-US" altLang="en-US" sz="3600" dirty="0">
              <a:solidFill>
                <a:srgbClr val="000000"/>
              </a:solidFill>
              <a:latin typeface="Arial" pitchFamily="34" charset="0"/>
            </a:endParaRPr>
          </a:p>
        </p:txBody>
      </p:sp>
    </p:spTree>
    <p:extLst>
      <p:ext uri="{BB962C8B-B14F-4D97-AF65-F5344CB8AC3E}">
        <p14:creationId xmlns:p14="http://schemas.microsoft.com/office/powerpoint/2010/main" val="3013582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71"/>
                                        </p:tgtEl>
                                        <p:attrNameLst>
                                          <p:attrName>style.visibility</p:attrName>
                                        </p:attrNameLst>
                                      </p:cBhvr>
                                      <p:to>
                                        <p:strVal val="visible"/>
                                      </p:to>
                                    </p:set>
                                    <p:animEffect transition="in" filter="fade">
                                      <p:cBhvr>
                                        <p:cTn id="7" dur="100"/>
                                        <p:tgtEl>
                                          <p:spTgt spid="88071"/>
                                        </p:tgtEl>
                                      </p:cBhvr>
                                    </p:animEffect>
                                    <p:anim calcmode="lin" valueType="num">
                                      <p:cBhvr>
                                        <p:cTn id="8" dur="400" fill="hold"/>
                                        <p:tgtEl>
                                          <p:spTgt spid="88071"/>
                                        </p:tgtEl>
                                        <p:attrNameLst>
                                          <p:attrName>ppt_x</p:attrName>
                                        </p:attrNameLst>
                                      </p:cBhvr>
                                      <p:tavLst>
                                        <p:tav tm="0">
                                          <p:val>
                                            <p:strVal val="#ppt_x"/>
                                          </p:val>
                                        </p:tav>
                                        <p:tav tm="100000">
                                          <p:val>
                                            <p:strVal val="#ppt_x"/>
                                          </p:val>
                                        </p:tav>
                                      </p:tavLst>
                                    </p:anim>
                                    <p:anim calcmode="lin" valueType="num">
                                      <p:cBhvr>
                                        <p:cTn id="9" dur="400" fill="hold"/>
                                        <p:tgtEl>
                                          <p:spTgt spid="880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7"/>
              </a:srgbClr>
            </a:outerShdw>
          </a:effectLst>
        </p:spPr>
        <p:txBody>
          <a:bodyPr/>
          <a:lstStyle/>
          <a:p>
            <a:pPr algn="ctr"/>
            <a:r>
              <a:rPr lang="en-US" altLang="en-US" b="1" dirty="0">
                <a:solidFill>
                  <a:schemeClr val="tx1"/>
                </a:solidFill>
              </a:rPr>
              <a:t>以弗所书 4:11-12</a:t>
            </a:r>
            <a:r>
              <a:rPr lang="en-US" altLang="en-US" sz="2800" b="1" dirty="0">
                <a:solidFill>
                  <a:srgbClr val="FFFFFF"/>
                </a:solidFill>
                <a:latin typeface="Arial" pitchFamily="34" charset="0"/>
              </a:rPr>
              <a:t> CNVS</a:t>
            </a:r>
            <a:endParaRPr lang="en-US" altLang="en-US" b="1" dirty="0">
              <a:solidFill>
                <a:schemeClr val="tx1"/>
              </a:solidFill>
            </a:endParaRPr>
          </a:p>
        </p:txBody>
      </p:sp>
      <p:sp>
        <p:nvSpPr>
          <p:cNvPr id="92163" name="Text Box 3"/>
          <p:cNvSpPr txBox="1">
            <a:spLocks noChangeArrowheads="1"/>
          </p:cNvSpPr>
          <p:nvPr/>
        </p:nvSpPr>
        <p:spPr bwMode="auto">
          <a:xfrm>
            <a:off x="76200" y="1420813"/>
            <a:ext cx="1182285" cy="954107"/>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dirty="0">
                <a:solidFill>
                  <a:srgbClr val="FFFFFF"/>
                </a:solidFill>
                <a:latin typeface="Arial" pitchFamily="34" charset="0"/>
                <a:cs typeface="+mn-cs"/>
              </a:rPr>
              <a:t>v. 11 </a:t>
            </a:r>
            <a:br>
              <a:rPr lang="en-US" altLang="en-US" sz="2800" b="1" dirty="0">
                <a:solidFill>
                  <a:srgbClr val="FFFFFF"/>
                </a:solidFill>
                <a:latin typeface="Arial" pitchFamily="34" charset="0"/>
                <a:cs typeface="+mn-cs"/>
              </a:rPr>
            </a:br>
            <a:r>
              <a:rPr lang="en-US" altLang="en-US" sz="2800" b="1" dirty="0">
                <a:solidFill>
                  <a:srgbClr val="FFFFFF"/>
                </a:solidFill>
                <a:latin typeface="Arial" pitchFamily="34" charset="0"/>
                <a:cs typeface="+mn-cs"/>
              </a:rPr>
              <a:t>CNVS</a:t>
            </a:r>
            <a:endParaRPr lang="en-US" altLang="en-US" sz="1400" dirty="0">
              <a:solidFill>
                <a:srgbClr val="FFFFFF"/>
              </a:solidFill>
              <a:latin typeface="Arial" pitchFamily="34" charset="0"/>
              <a:cs typeface="+mn-cs"/>
            </a:endParaRPr>
          </a:p>
        </p:txBody>
      </p:sp>
      <p:sp>
        <p:nvSpPr>
          <p:cNvPr id="92164" name="Text Box 4"/>
          <p:cNvSpPr txBox="1">
            <a:spLocks noChangeArrowheads="1"/>
          </p:cNvSpPr>
          <p:nvPr/>
        </p:nvSpPr>
        <p:spPr bwMode="auto">
          <a:xfrm>
            <a:off x="1143000" y="1420813"/>
            <a:ext cx="8001000" cy="206216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3200" b="1">
                <a:solidFill>
                  <a:srgbClr val="FFFFFF"/>
                </a:solidFill>
                <a:latin typeface="Arial" pitchFamily="34" charset="0"/>
                <a:cs typeface="+mn-cs"/>
              </a:rPr>
              <a:t>他所赐的</a:t>
            </a:r>
          </a:p>
          <a:p>
            <a:r>
              <a:rPr lang="en-US" altLang="en-US" sz="3200" b="1">
                <a:solidFill>
                  <a:srgbClr val="FFFFFF"/>
                </a:solidFill>
                <a:latin typeface="Arial" pitchFamily="34" charset="0"/>
                <a:cs typeface="+mn-cs"/>
              </a:rPr>
              <a:t>	有使徒，</a:t>
            </a:r>
          </a:p>
          <a:p>
            <a:r>
              <a:rPr lang="en-US" altLang="en-US" sz="3200" b="1">
                <a:solidFill>
                  <a:srgbClr val="FFFFFF"/>
                </a:solidFill>
                <a:latin typeface="Arial" pitchFamily="34" charset="0"/>
                <a:cs typeface="+mn-cs"/>
              </a:rPr>
              <a:t>	有先知</a:t>
            </a:r>
            <a:r>
              <a:rPr lang="zh-CN" altLang="en-US" sz="3200" b="1">
                <a:solidFill>
                  <a:srgbClr val="FFFFFF"/>
                </a:solidFill>
                <a:latin typeface="Arial" pitchFamily="34" charset="0"/>
                <a:cs typeface="+mn-cs"/>
              </a:rPr>
              <a:t>，</a:t>
            </a:r>
            <a:r>
              <a:rPr lang="en-US" altLang="en-US" sz="3200" b="1">
                <a:solidFill>
                  <a:srgbClr val="FFFFFF"/>
                </a:solidFill>
                <a:latin typeface="Arial" pitchFamily="34" charset="0"/>
                <a:cs typeface="+mn-cs"/>
              </a:rPr>
              <a:t>有传福音的</a:t>
            </a:r>
            <a:r>
              <a:rPr lang="zh-CN" altLang="en-US" sz="3200" b="1">
                <a:solidFill>
                  <a:srgbClr val="FFFFFF"/>
                </a:solidFill>
                <a:latin typeface="Arial" pitchFamily="34" charset="0"/>
                <a:cs typeface="+mn-cs"/>
              </a:rPr>
              <a:t>，</a:t>
            </a:r>
            <a:endParaRPr lang="en-US" altLang="zh-CN" sz="3200" b="1">
              <a:solidFill>
                <a:srgbClr val="FFFFFF"/>
              </a:solidFill>
              <a:latin typeface="Arial" pitchFamily="34" charset="0"/>
              <a:cs typeface="+mn-cs"/>
            </a:endParaRPr>
          </a:p>
          <a:p>
            <a:r>
              <a:rPr lang="en-US" altLang="en-US" sz="3200" b="1">
                <a:solidFill>
                  <a:srgbClr val="FFFFFF"/>
                </a:solidFill>
                <a:latin typeface="Arial" pitchFamily="34" charset="0"/>
                <a:cs typeface="+mn-cs"/>
              </a:rPr>
              <a:t>	有牧师和教师。</a:t>
            </a:r>
          </a:p>
        </p:txBody>
      </p:sp>
      <p:sp>
        <p:nvSpPr>
          <p:cNvPr id="92165" name="Text Box 5"/>
          <p:cNvSpPr txBox="1">
            <a:spLocks noChangeArrowheads="1"/>
          </p:cNvSpPr>
          <p:nvPr/>
        </p:nvSpPr>
        <p:spPr bwMode="auto">
          <a:xfrm>
            <a:off x="0" y="4038600"/>
            <a:ext cx="1182285" cy="954107"/>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dirty="0">
                <a:solidFill>
                  <a:srgbClr val="FFFFFF"/>
                </a:solidFill>
                <a:latin typeface="Arial" pitchFamily="34" charset="0"/>
                <a:cs typeface="+mn-cs"/>
              </a:rPr>
              <a:t>v. 12 </a:t>
            </a:r>
            <a:br>
              <a:rPr lang="en-US" altLang="en-US" sz="2800" b="1" dirty="0">
                <a:solidFill>
                  <a:srgbClr val="FFFFFF"/>
                </a:solidFill>
                <a:latin typeface="Arial" pitchFamily="34" charset="0"/>
                <a:cs typeface="+mn-cs"/>
              </a:rPr>
            </a:br>
            <a:r>
              <a:rPr lang="en-US" altLang="en-US" sz="2800" b="1" dirty="0">
                <a:solidFill>
                  <a:srgbClr val="FFFFFF"/>
                </a:solidFill>
                <a:latin typeface="Arial" pitchFamily="34" charset="0"/>
                <a:cs typeface="+mn-cs"/>
              </a:rPr>
              <a:t>CNVS</a:t>
            </a:r>
            <a:endParaRPr lang="en-US" altLang="en-US" sz="1400" dirty="0">
              <a:solidFill>
                <a:srgbClr val="FFFFFF"/>
              </a:solidFill>
              <a:latin typeface="Arial" pitchFamily="34" charset="0"/>
              <a:cs typeface="+mn-cs"/>
            </a:endParaRPr>
          </a:p>
        </p:txBody>
      </p:sp>
      <p:sp>
        <p:nvSpPr>
          <p:cNvPr id="92166" name="Text Box 6"/>
          <p:cNvSpPr txBox="1">
            <a:spLocks noChangeArrowheads="1"/>
          </p:cNvSpPr>
          <p:nvPr/>
        </p:nvSpPr>
        <p:spPr bwMode="auto">
          <a:xfrm>
            <a:off x="1143000" y="4038600"/>
            <a:ext cx="8001000" cy="1570038"/>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3200" b="1">
                <a:solidFill>
                  <a:srgbClr val="FFFFFF"/>
                </a:solidFill>
                <a:latin typeface="Arial" pitchFamily="34" charset="0"/>
                <a:cs typeface="+mn-cs"/>
              </a:rPr>
              <a:t>为</a:t>
            </a:r>
            <a:r>
              <a:rPr lang="zh-CN" altLang="en-US" sz="3200" b="1">
                <a:solidFill>
                  <a:srgbClr val="FFFFFF"/>
                </a:solidFill>
                <a:latin typeface="Arial" pitchFamily="34" charset="0"/>
                <a:cs typeface="+mn-cs"/>
              </a:rPr>
              <a:t>要</a:t>
            </a:r>
            <a:r>
              <a:rPr lang="en-US" altLang="ja-JP" sz="3200" b="1">
                <a:solidFill>
                  <a:srgbClr val="FFFFFF"/>
                </a:solidFill>
                <a:latin typeface="Arial" pitchFamily="34" charset="0"/>
                <a:cs typeface="+mn-cs"/>
              </a:rPr>
              <a:t> </a:t>
            </a:r>
            <a:r>
              <a:rPr lang="en-US" altLang="en-US" sz="3200" b="1">
                <a:solidFill>
                  <a:srgbClr val="FFFFFF"/>
                </a:solidFill>
                <a:latin typeface="Arial" pitchFamily="34" charset="0"/>
                <a:cs typeface="+mn-cs"/>
              </a:rPr>
              <a:t>成全圣徒</a:t>
            </a:r>
            <a:endParaRPr lang="en-US" altLang="ja-JP" sz="3200" b="1">
              <a:solidFill>
                <a:srgbClr val="FFFFFF"/>
              </a:solidFill>
              <a:latin typeface="Arial" pitchFamily="34" charset="0"/>
              <a:cs typeface="+mn-cs"/>
            </a:endParaRPr>
          </a:p>
          <a:p>
            <a:r>
              <a:rPr lang="en-US" altLang="en-US" sz="3200" b="1">
                <a:solidFill>
                  <a:srgbClr val="FFFFFF"/>
                </a:solidFill>
                <a:latin typeface="Arial" pitchFamily="34" charset="0"/>
                <a:cs typeface="+mn-cs"/>
              </a:rPr>
              <a:t>	各尽其职</a:t>
            </a:r>
            <a:endParaRPr lang="en-US" altLang="ja-JP" sz="3200" b="1">
              <a:solidFill>
                <a:srgbClr val="FFFFFF"/>
              </a:solidFill>
              <a:latin typeface="Arial" pitchFamily="34" charset="0"/>
              <a:cs typeface="+mn-cs"/>
            </a:endParaRPr>
          </a:p>
          <a:p>
            <a:r>
              <a:rPr lang="en-US" altLang="en-US" sz="3200" b="1">
                <a:solidFill>
                  <a:srgbClr val="FFFFFF"/>
                </a:solidFill>
                <a:latin typeface="Arial" pitchFamily="34" charset="0"/>
                <a:cs typeface="+mn-cs"/>
              </a:rPr>
              <a:t>建立基督的身体</a:t>
            </a:r>
            <a:r>
              <a:rPr lang="zh-CN" altLang="en-US" sz="3200" b="1">
                <a:solidFill>
                  <a:srgbClr val="FFFFFF"/>
                </a:solidFill>
                <a:latin typeface="Arial" pitchFamily="34" charset="0"/>
                <a:cs typeface="+mn-cs"/>
              </a:rPr>
              <a:t>，</a:t>
            </a:r>
            <a:endParaRPr lang="en-US" altLang="en-US" sz="3200" b="1">
              <a:solidFill>
                <a:srgbClr val="FFFFFF"/>
              </a:solidFill>
              <a:latin typeface="Arial" pitchFamily="34" charset="0"/>
              <a:cs typeface="+mn-cs"/>
            </a:endParaRPr>
          </a:p>
        </p:txBody>
      </p:sp>
      <p:sp>
        <p:nvSpPr>
          <p:cNvPr id="92167" name="Text Box 7"/>
          <p:cNvSpPr txBox="1">
            <a:spLocks noChangeArrowheads="1"/>
          </p:cNvSpPr>
          <p:nvPr/>
        </p:nvSpPr>
        <p:spPr bwMode="auto">
          <a:xfrm>
            <a:off x="0" y="5957888"/>
            <a:ext cx="9144000" cy="523875"/>
          </a:xfrm>
          <a:prstGeom prst="rect">
            <a:avLst/>
          </a:prstGeom>
          <a:solidFill>
            <a:srgbClr val="800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cs typeface="+mn-cs"/>
              </a:rPr>
              <a:t>神给有恩赐的人来训练</a:t>
            </a:r>
            <a:r>
              <a:rPr lang="en-US" altLang="en-US" sz="2800" b="1" i="1">
                <a:solidFill>
                  <a:srgbClr val="FFFFFF"/>
                </a:solidFill>
                <a:latin typeface="Arial" pitchFamily="34" charset="0"/>
                <a:cs typeface="+mn-cs"/>
              </a:rPr>
              <a:t>其他人</a:t>
            </a:r>
            <a:r>
              <a:rPr lang="en-US" altLang="en-US" sz="2800" b="1">
                <a:solidFill>
                  <a:srgbClr val="FFFFFF"/>
                </a:solidFill>
                <a:latin typeface="Arial" pitchFamily="34" charset="0"/>
                <a:cs typeface="+mn-cs"/>
              </a:rPr>
              <a:t>来做事功</a:t>
            </a:r>
            <a:r>
              <a:rPr lang="en-US" altLang="ja-JP" sz="2800" b="1">
                <a:solidFill>
                  <a:srgbClr val="FFFFFF"/>
                </a:solidFill>
                <a:latin typeface="Arial" pitchFamily="34" charset="0"/>
                <a:cs typeface="+mn-cs"/>
              </a:rPr>
              <a:t>!</a:t>
            </a:r>
            <a:endParaRPr lang="en-US" altLang="en-US" sz="2800" b="1">
              <a:solidFill>
                <a:srgbClr val="FFFFFF"/>
              </a:solidFill>
              <a:latin typeface="Arial" pitchFamily="34" charset="0"/>
              <a:cs typeface="+mn-cs"/>
            </a:endParaRPr>
          </a:p>
        </p:txBody>
      </p:sp>
    </p:spTree>
    <p:extLst>
      <p:ext uri="{BB962C8B-B14F-4D97-AF65-F5344CB8AC3E}">
        <p14:creationId xmlns:p14="http://schemas.microsoft.com/office/powerpoint/2010/main" val="1420806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1chronicles16_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3"/>
          <p:cNvSpPr>
            <a:spLocks noGrp="1" noChangeArrowheads="1"/>
          </p:cNvSpPr>
          <p:nvPr>
            <p:ph type="title" idx="4294967295"/>
          </p:nvPr>
        </p:nvSpPr>
        <p:spPr>
          <a:xfrm>
            <a:off x="432048" y="457200"/>
            <a:ext cx="7884368" cy="1600200"/>
          </a:xfrm>
        </p:spPr>
        <p:txBody>
          <a:bodyPr/>
          <a:lstStyle/>
          <a:p>
            <a:pPr lvl="0" eaLnBrk="1" hangingPunct="1"/>
            <a:r>
              <a:rPr lang="en-US" altLang="zh-TW" sz="6000" dirty="0">
                <a:solidFill>
                  <a:schemeClr val="dk2"/>
                </a:solidFill>
                <a:ea typeface="Arial"/>
                <a:cs typeface="Arial"/>
                <a:sym typeface="Arial"/>
              </a:rPr>
              <a:t>1.  </a:t>
            </a:r>
            <a:r>
              <a:rPr lang="zh-TW" altLang="en-US" sz="6000" dirty="0">
                <a:solidFill>
                  <a:schemeClr val="dk2"/>
                </a:solidFill>
                <a:ea typeface="Arial"/>
                <a:cs typeface="Arial"/>
                <a:sym typeface="Arial"/>
              </a:rPr>
              <a:t>布道士为主而</a:t>
            </a:r>
            <a:r>
              <a:rPr lang="zh-TW" altLang="en-US" sz="6000" dirty="0">
                <a:solidFill>
                  <a:schemeClr val="accent2"/>
                </a:solidFill>
              </a:rPr>
              <a:t>触摸</a:t>
            </a:r>
            <a:r>
              <a:rPr lang="zh-TW" altLang="en-US" sz="6000" dirty="0">
                <a:solidFill>
                  <a:schemeClr val="tx1"/>
                </a:solidFill>
              </a:rPr>
              <a:t>人心，传福音</a:t>
            </a:r>
            <a:endParaRPr lang="en-US" sz="6000" dirty="0">
              <a:latin typeface="Arial" charset="0"/>
            </a:endParaRPr>
          </a:p>
        </p:txBody>
      </p:sp>
      <p:sp>
        <p:nvSpPr>
          <p:cNvPr id="219140" name="Text Box 4"/>
          <p:cNvSpPr txBox="1">
            <a:spLocks noChangeArrowheads="1"/>
          </p:cNvSpPr>
          <p:nvPr/>
        </p:nvSpPr>
        <p:spPr bwMode="auto">
          <a:xfrm>
            <a:off x="8305800" y="7620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50</a:t>
            </a:r>
            <a:endParaRPr lang="en-US" b="1" i="1">
              <a:solidFill>
                <a:srgbClr val="FFFFFF"/>
              </a:solidFill>
              <a:latin typeface="Times New Roman" charset="0"/>
            </a:endParaRPr>
          </a:p>
        </p:txBody>
      </p:sp>
      <p:sp>
        <p:nvSpPr>
          <p:cNvPr id="5"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Q2</a:t>
            </a:r>
          </a:p>
          <a:p>
            <a:pPr eaLnBrk="1" hangingPunct="1">
              <a:defRPr/>
            </a:pPr>
            <a:r>
              <a:rPr lang="en-US" b="1" dirty="0">
                <a:solidFill>
                  <a:srgbClr val="FFFFFF"/>
                </a:solidFill>
                <a:effectLst>
                  <a:glow rad="177800">
                    <a:srgbClr val="000000"/>
                  </a:glow>
                </a:effectLst>
                <a:latin typeface="Arial"/>
                <a:cs typeface="Arial"/>
              </a:rPr>
              <a:t>Q11</a:t>
            </a:r>
          </a:p>
          <a:p>
            <a:pPr eaLnBrk="1" hangingPunct="1">
              <a:defRPr/>
            </a:pPr>
            <a:r>
              <a:rPr lang="en-US" b="1" dirty="0">
                <a:solidFill>
                  <a:srgbClr val="FFFFFF"/>
                </a:solidFill>
                <a:effectLst>
                  <a:glow rad="177800">
                    <a:srgbClr val="000000"/>
                  </a:glow>
                </a:effectLst>
                <a:latin typeface="Arial"/>
                <a:cs typeface="Arial"/>
              </a:rPr>
              <a:t>Q20</a:t>
            </a:r>
          </a:p>
        </p:txBody>
      </p:sp>
      <p:sp>
        <p:nvSpPr>
          <p:cNvPr id="6" name="Rectangle 3"/>
          <p:cNvSpPr txBox="1">
            <a:spLocks noChangeArrowheads="1"/>
          </p:cNvSpPr>
          <p:nvPr/>
        </p:nvSpPr>
        <p:spPr bwMode="auto">
          <a:xfrm>
            <a:off x="28352" y="2348880"/>
            <a:ext cx="9144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lvl="0">
              <a:spcBef>
                <a:spcPts val="0"/>
              </a:spcBef>
              <a:spcAft>
                <a:spcPts val="0"/>
              </a:spcAft>
            </a:pPr>
            <a:endParaRPr lang="zh-TW" altLang="en-US" sz="2800" dirty="0">
              <a:solidFill>
                <a:schemeClr val="tx1"/>
              </a:solidFill>
              <a:ea typeface="Arial"/>
              <a:cs typeface="Arial"/>
              <a:sym typeface="Arial"/>
            </a:endParaRPr>
          </a:p>
        </p:txBody>
      </p:sp>
      <p:sp>
        <p:nvSpPr>
          <p:cNvPr id="2" name="Rectangle 1"/>
          <p:cNvSpPr/>
          <p:nvPr/>
        </p:nvSpPr>
        <p:spPr bwMode="auto">
          <a:xfrm>
            <a:off x="1763688" y="2348880"/>
            <a:ext cx="5616624" cy="2376264"/>
          </a:xfrm>
          <a:prstGeom prst="rect">
            <a:avLst/>
          </a:prstGeom>
          <a:solidFill>
            <a:srgbClr val="B5754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7" name="TextBox 6"/>
          <p:cNvSpPr txBox="1"/>
          <p:nvPr/>
        </p:nvSpPr>
        <p:spPr>
          <a:xfrm>
            <a:off x="2123728" y="2538193"/>
            <a:ext cx="5112568" cy="2062103"/>
          </a:xfrm>
          <a:prstGeom prst="rect">
            <a:avLst/>
          </a:prstGeom>
          <a:solidFill>
            <a:srgbClr val="B57546"/>
          </a:solidFill>
        </p:spPr>
        <p:txBody>
          <a:bodyPr wrap="square" rtlCol="0">
            <a:spAutoFit/>
          </a:bodyPr>
          <a:lstStyle/>
          <a:p>
            <a:pPr algn="ctr"/>
            <a:r>
              <a:rPr lang="zh-CN" altLang="en-US" sz="3200" dirty="0">
                <a:solidFill>
                  <a:srgbClr val="FFFFFF"/>
                </a:solidFill>
              </a:rPr>
              <a:t>“你们要称谢耶和华，</a:t>
            </a:r>
            <a:endParaRPr lang="en-SG" altLang="zh-CN" sz="3200" dirty="0">
              <a:solidFill>
                <a:srgbClr val="FFFFFF"/>
              </a:solidFill>
            </a:endParaRPr>
          </a:p>
          <a:p>
            <a:pPr algn="ctr"/>
            <a:r>
              <a:rPr lang="zh-CN" altLang="en-US" sz="3200" dirty="0">
                <a:solidFill>
                  <a:srgbClr val="FFFFFF"/>
                </a:solidFill>
              </a:rPr>
              <a:t>呼求他的名，</a:t>
            </a:r>
          </a:p>
          <a:p>
            <a:pPr algn="ctr"/>
            <a:r>
              <a:rPr lang="zh-CN" altLang="en-US" sz="3200" dirty="0">
                <a:solidFill>
                  <a:srgbClr val="FFFFFF"/>
                </a:solidFill>
              </a:rPr>
              <a:t>在万民中宣扬他的作为。</a:t>
            </a:r>
            <a:r>
              <a:rPr lang="en-SG" altLang="zh-CN" sz="3200" dirty="0">
                <a:solidFill>
                  <a:srgbClr val="FFFFFF"/>
                </a:solidFill>
              </a:rPr>
              <a:t>”</a:t>
            </a:r>
          </a:p>
          <a:p>
            <a:pPr algn="ctr"/>
            <a:r>
              <a:rPr lang="en-SG" altLang="zh-CN" sz="3200" dirty="0">
                <a:solidFill>
                  <a:srgbClr val="FFFFFF"/>
                </a:solidFill>
              </a:rPr>
              <a:t>- </a:t>
            </a:r>
            <a:r>
              <a:rPr lang="zh-CN" altLang="en-US" sz="3200" b="1" dirty="0">
                <a:solidFill>
                  <a:srgbClr val="FFFFFF"/>
                </a:solidFill>
              </a:rPr>
              <a:t>历代志上 </a:t>
            </a:r>
            <a:r>
              <a:rPr lang="en-US" altLang="zh-CN" sz="3200" b="1" dirty="0">
                <a:solidFill>
                  <a:srgbClr val="FFFFFF"/>
                </a:solidFill>
              </a:rPr>
              <a:t>16:8</a:t>
            </a:r>
            <a:endParaRPr lang="zh-CN" altLang="en-US" sz="3200" dirty="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7" name="Rectangle 3"/>
          <p:cNvSpPr>
            <a:spLocks noGrp="1" noChangeArrowheads="1"/>
          </p:cNvSpPr>
          <p:nvPr>
            <p:ph type="title"/>
          </p:nvPr>
        </p:nvSpPr>
        <p:spPr>
          <a:xfrm>
            <a:off x="228600" y="304800"/>
            <a:ext cx="8915400" cy="927100"/>
          </a:xfrm>
          <a:effectLst>
            <a:outerShdw blurRad="63500" dist="35921" dir="2700000" algn="ctr" rotWithShape="0">
              <a:schemeClr val="tx2">
                <a:alpha val="74998"/>
              </a:schemeClr>
            </a:outerShdw>
          </a:effectLst>
        </p:spPr>
        <p:txBody>
          <a:bodyPr/>
          <a:lstStyle/>
          <a:p>
            <a:pPr>
              <a:defRPr/>
            </a:pPr>
            <a:r>
              <a:rPr lang="zh-CN" altLang="en-US" sz="5000" dirty="0">
                <a:solidFill>
                  <a:srgbClr val="FFFFFF"/>
                </a:solidFill>
                <a:latin typeface="Arial" charset="0"/>
              </a:rPr>
              <a:t>布道士</a:t>
            </a:r>
            <a:endParaRPr lang="en-US" sz="4200" dirty="0">
              <a:solidFill>
                <a:srgbClr val="FFFFFF"/>
              </a:solidFill>
              <a:latin typeface="Arial" charset="0"/>
            </a:endParaRPr>
          </a:p>
        </p:txBody>
      </p:sp>
      <p:sp>
        <p:nvSpPr>
          <p:cNvPr id="221188" name="Rectangle 4"/>
          <p:cNvSpPr>
            <a:spLocks noGrp="1" noChangeArrowheads="1"/>
          </p:cNvSpPr>
          <p:nvPr>
            <p:ph type="body" idx="1"/>
          </p:nvPr>
        </p:nvSpPr>
        <p:spPr>
          <a:xfrm>
            <a:off x="457200" y="1600200"/>
            <a:ext cx="4267200" cy="2819400"/>
          </a:xfrm>
          <a:effectLst>
            <a:outerShdw blurRad="63500" dist="35921" dir="2700000" algn="ctr" rotWithShape="0">
              <a:schemeClr val="tx2">
                <a:alpha val="74998"/>
              </a:schemeClr>
            </a:outerShdw>
          </a:effectLst>
        </p:spPr>
        <p:txBody>
          <a:bodyPr/>
          <a:lstStyle/>
          <a:p>
            <a:pPr lvl="0">
              <a:spcBef>
                <a:spcPts val="880"/>
              </a:spcBef>
              <a:spcAft>
                <a:spcPts val="0"/>
              </a:spcAft>
              <a:buClr>
                <a:srgbClr val="FFFFFF"/>
              </a:buClr>
              <a:buSzPts val="4400"/>
              <a:buFont typeface="Arial"/>
              <a:buChar char="•"/>
            </a:pPr>
            <a:r>
              <a:rPr lang="zh-TW" altLang="en-US" sz="4400" b="1" dirty="0">
                <a:solidFill>
                  <a:srgbClr val="FFFFFF"/>
                </a:solidFill>
              </a:rPr>
              <a:t>能以葛培理作为</a:t>
            </a:r>
            <a:r>
              <a:rPr lang="zh-TW" altLang="en-US" sz="4400" b="1" dirty="0">
                <a:solidFill>
                  <a:srgbClr val="FFFFFF"/>
                </a:solidFill>
                <a:ea typeface="Arial"/>
                <a:cs typeface="Arial"/>
                <a:sym typeface="Arial"/>
              </a:rPr>
              <a:t>标准</a:t>
            </a:r>
            <a:r>
              <a:rPr lang="zh-TW" altLang="en-US" sz="4400" b="1" dirty="0">
                <a:solidFill>
                  <a:srgbClr val="FFFFFF"/>
                </a:solidFill>
              </a:rPr>
              <a:t>吗</a:t>
            </a:r>
            <a:r>
              <a:rPr lang="zh-TW" altLang="en-US" sz="4400" b="1" dirty="0">
                <a:solidFill>
                  <a:srgbClr val="FFFFFF"/>
                </a:solidFill>
                <a:ea typeface="Arial"/>
                <a:cs typeface="Arial"/>
                <a:sym typeface="Arial"/>
              </a:rPr>
              <a:t>？</a:t>
            </a:r>
          </a:p>
        </p:txBody>
      </p:sp>
      <p:sp>
        <p:nvSpPr>
          <p:cNvPr id="5"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Q29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descr="Fish fossil"/>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endParaRPr lang="en-US">
              <a:solidFill>
                <a:srgbClr val="000000"/>
              </a:solidFill>
            </a:endParaRPr>
          </a:p>
        </p:txBody>
      </p:sp>
      <p:sp>
        <p:nvSpPr>
          <p:cNvPr id="366594" name="Rectangle 3"/>
          <p:cNvSpPr>
            <a:spLocks noGrp="1" noChangeArrowheads="1"/>
          </p:cNvSpPr>
          <p:nvPr>
            <p:ph type="title"/>
          </p:nvPr>
        </p:nvSpPr>
        <p:spPr>
          <a:xfrm>
            <a:off x="304800" y="228600"/>
            <a:ext cx="8154988" cy="1676400"/>
          </a:xfrm>
          <a:solidFill>
            <a:srgbClr val="FFFFFF"/>
          </a:solidFill>
        </p:spPr>
        <p:txBody>
          <a:bodyPr/>
          <a:lstStyle/>
          <a:p>
            <a:r>
              <a:rPr lang="en-US" sz="4000" dirty="0">
                <a:solidFill>
                  <a:schemeClr val="tx1"/>
                </a:solidFill>
                <a:latin typeface="Arial" charset="0"/>
              </a:rPr>
              <a:t>2.  </a:t>
            </a:r>
            <a:r>
              <a:rPr lang="zh-CN" altLang="en-US" sz="4000" dirty="0">
                <a:solidFill>
                  <a:schemeClr val="tx1"/>
                </a:solidFill>
                <a:latin typeface="Arial" charset="0"/>
              </a:rPr>
              <a:t>布道士</a:t>
            </a:r>
            <a:r>
              <a:rPr lang="en-US" sz="4000" dirty="0" err="1">
                <a:solidFill>
                  <a:srgbClr val="0000FF"/>
                </a:solidFill>
              </a:rPr>
              <a:t>装备</a:t>
            </a:r>
            <a:r>
              <a:rPr lang="en-US" sz="4000" dirty="0" err="1">
                <a:solidFill>
                  <a:schemeClr val="dk1"/>
                </a:solidFill>
              </a:rPr>
              <a:t>教会向缺乏者传福音</a:t>
            </a:r>
            <a:r>
              <a:rPr lang="en-US" sz="4000" dirty="0">
                <a:solidFill>
                  <a:schemeClr val="tx1"/>
                </a:solidFill>
                <a:latin typeface="Arial" charset="0"/>
              </a:rPr>
              <a:t> (</a:t>
            </a:r>
            <a:r>
              <a:rPr lang="zh-CN" altLang="en-US" sz="4000" dirty="0"/>
              <a:t>以弗所书 </a:t>
            </a:r>
            <a:r>
              <a:rPr lang="en-US" sz="4000" dirty="0">
                <a:solidFill>
                  <a:schemeClr val="tx1"/>
                </a:solidFill>
                <a:latin typeface="Arial" charset="0"/>
              </a:rPr>
              <a:t> 4:11)</a:t>
            </a:r>
            <a:endParaRPr lang="en-US" sz="3200" dirty="0">
              <a:solidFill>
                <a:srgbClr val="FFFFFF"/>
              </a:solidFill>
              <a:latin typeface="Arial" charset="0"/>
            </a:endParaRPr>
          </a:p>
        </p:txBody>
      </p:sp>
      <p:pic>
        <p:nvPicPr>
          <p:cNvPr id="225284" name="Picture 4" descr="Dave Newslett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752600"/>
            <a:ext cx="2865438" cy="3733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25285" name="Rectangle 5"/>
          <p:cNvSpPr>
            <a:spLocks noChangeArrowheads="1"/>
          </p:cNvSpPr>
          <p:nvPr/>
        </p:nvSpPr>
        <p:spPr bwMode="auto">
          <a:xfrm>
            <a:off x="1352872" y="4667200"/>
            <a:ext cx="74676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spcBef>
                <a:spcPct val="20000"/>
              </a:spcBef>
            </a:pPr>
            <a:r>
              <a:rPr lang="zh-CN" altLang="en-US" sz="4000" b="1" dirty="0"/>
              <a:t>大卫盖斯勒</a:t>
            </a:r>
            <a:r>
              <a:rPr lang="zh-CN" altLang="en-US" sz="4000" dirty="0"/>
              <a:t>博士</a:t>
            </a:r>
            <a:br>
              <a:rPr lang="en-US" sz="3800" b="1" dirty="0">
                <a:solidFill>
                  <a:srgbClr val="000000"/>
                </a:solidFill>
              </a:rPr>
            </a:br>
            <a:r>
              <a:rPr lang="zh-CN" altLang="en-US" sz="4000" dirty="0"/>
              <a:t>创始人兼总裁</a:t>
            </a:r>
            <a:br>
              <a:rPr lang="en-US" sz="3800" b="1" dirty="0">
                <a:solidFill>
                  <a:srgbClr val="000000"/>
                </a:solidFill>
              </a:rPr>
            </a:br>
            <a:r>
              <a:rPr lang="en-US" sz="3800" b="1" dirty="0">
                <a:solidFill>
                  <a:srgbClr val="000000"/>
                </a:solidFill>
              </a:rPr>
              <a:t>Meekness &amp; Truth Ministries</a:t>
            </a:r>
            <a:br>
              <a:rPr lang="en-US" sz="3800" b="1" dirty="0">
                <a:solidFill>
                  <a:srgbClr val="000000"/>
                </a:solidFill>
              </a:rPr>
            </a:br>
            <a:endParaRPr lang="en-US" sz="3400" b="1" dirty="0">
              <a:solidFill>
                <a:srgbClr val="FFFFFF"/>
              </a:solidFill>
            </a:endParaRPr>
          </a:p>
        </p:txBody>
      </p:sp>
      <p:sp>
        <p:nvSpPr>
          <p:cNvPr id="6"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Q38</a:t>
            </a:r>
          </a:p>
          <a:p>
            <a:pPr eaLnBrk="1" hangingPunct="1">
              <a:defRPr/>
            </a:pPr>
            <a:r>
              <a:rPr lang="en-US" b="1" dirty="0">
                <a:solidFill>
                  <a:srgbClr val="FFFFFF"/>
                </a:solidFill>
                <a:effectLst>
                  <a:glow rad="177800">
                    <a:srgbClr val="000000"/>
                  </a:glow>
                </a:effectLst>
                <a:latin typeface="Arial"/>
                <a:cs typeface="Arial"/>
              </a:rPr>
              <a:t>Q47</a:t>
            </a:r>
          </a:p>
          <a:p>
            <a:pPr eaLnBrk="1" hangingPunct="1">
              <a:defRPr/>
            </a:pPr>
            <a:r>
              <a:rPr lang="en-US" b="1" dirty="0">
                <a:solidFill>
                  <a:srgbClr val="FFFFFF"/>
                </a:solidFill>
                <a:effectLst>
                  <a:glow rad="177800">
                    <a:srgbClr val="000000"/>
                  </a:glow>
                </a:effectLst>
                <a:latin typeface="Arial"/>
                <a:cs typeface="Arial"/>
              </a:rPr>
              <a:t>Q56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dissolve">
                                      <p:cBhvr>
                                        <p:cTn id="7" dur="500"/>
                                        <p:tgtEl>
                                          <p:spTgt spid="2252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5285">
                                            <p:txEl>
                                              <p:pRg st="0" end="0"/>
                                            </p:txEl>
                                          </p:spTgt>
                                        </p:tgtEl>
                                        <p:attrNameLst>
                                          <p:attrName>style.visibility</p:attrName>
                                        </p:attrNameLst>
                                      </p:cBhvr>
                                      <p:to>
                                        <p:strVal val="visible"/>
                                      </p:to>
                                    </p:set>
                                    <p:animEffect transition="in" filter="dissolve">
                                      <p:cBhvr>
                                        <p:cTn id="11" dur="500"/>
                                        <p:tgtEl>
                                          <p:spTgt spid="2252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EvangelismTraini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86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42"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zh-CN" altLang="en-US" dirty="0">
                <a:latin typeface="Arial" charset="0"/>
              </a:rPr>
              <a:t>许多人惧怕宣教</a:t>
            </a:r>
            <a:r>
              <a:rPr lang="en-US" dirty="0">
                <a:latin typeface="Arial" charset="0"/>
              </a:rPr>
              <a:t>!</a:t>
            </a:r>
          </a:p>
        </p:txBody>
      </p:sp>
      <p:sp>
        <p:nvSpPr>
          <p:cNvPr id="368643" name="Text Box 8"/>
          <p:cNvSpPr txBox="1">
            <a:spLocks noChangeArrowheads="1"/>
          </p:cNvSpPr>
          <p:nvPr/>
        </p:nvSpPr>
        <p:spPr bwMode="auto">
          <a:xfrm>
            <a:off x="34925" y="4797152"/>
            <a:ext cx="8569325"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ts val="0"/>
              </a:spcBef>
              <a:spcAft>
                <a:spcPts val="0"/>
              </a:spcAft>
            </a:pPr>
            <a:r>
              <a:rPr lang="zh-TW" altLang="en-US" sz="3200" b="1" i="1" dirty="0">
                <a:solidFill>
                  <a:srgbClr val="000000"/>
                </a:solidFill>
                <a:latin typeface="Arial"/>
                <a:ea typeface="Arial"/>
                <a:cs typeface="Arial"/>
                <a:sym typeface="Arial"/>
              </a:rPr>
              <a:t>“我小时候时</a:t>
            </a:r>
            <a:r>
              <a:rPr lang="zh-TW" altLang="en-US" sz="3200" b="1" i="1" dirty="0"/>
              <a:t>总回到别人家的门口，按了门铃便开溜。如今长大了，也是这么做。只不过我们教会称这为 “宣教培训 ””</a:t>
            </a:r>
            <a:endParaRPr lang="zh-TW" altLang="en-US" sz="3200" b="1" i="1" dirty="0">
              <a:solidFill>
                <a:srgbClr val="000000"/>
              </a:solidFill>
              <a:latin typeface="Arial"/>
              <a:ea typeface="Arial"/>
              <a:cs typeface="Arial"/>
              <a:sym typeface="Arial"/>
            </a:endParaRPr>
          </a:p>
        </p:txBody>
      </p:sp>
      <p:sp>
        <p:nvSpPr>
          <p:cNvPr id="5" name="Text Box 4"/>
          <p:cNvSpPr txBox="1">
            <a:spLocks noChangeArrowheads="1"/>
          </p:cNvSpPr>
          <p:nvPr/>
        </p:nvSpPr>
        <p:spPr bwMode="auto">
          <a:xfrm>
            <a:off x="8282508" y="-31328"/>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Q65</a:t>
            </a:r>
          </a:p>
          <a:p>
            <a:pPr eaLnBrk="1" hangingPunct="1">
              <a:defRPr/>
            </a:pPr>
            <a:r>
              <a:rPr lang="en-US" b="1" dirty="0">
                <a:solidFill>
                  <a:srgbClr val="FFFFFF"/>
                </a:solidFill>
                <a:effectLst>
                  <a:glow rad="177800">
                    <a:srgbClr val="000000"/>
                  </a:glow>
                </a:effectLst>
                <a:latin typeface="Arial"/>
                <a:cs typeface="Arial"/>
              </a:rPr>
              <a:t>Q74</a:t>
            </a:r>
          </a:p>
          <a:p>
            <a:pPr eaLnBrk="1" hangingPunct="1">
              <a:defRPr/>
            </a:pPr>
            <a:r>
              <a:rPr lang="en-US" b="1" dirty="0">
                <a:solidFill>
                  <a:srgbClr val="FFFFFF"/>
                </a:solidFill>
                <a:effectLst>
                  <a:glow rad="177800">
                    <a:srgbClr val="000000"/>
                  </a:glow>
                </a:effectLst>
                <a:latin typeface="Arial"/>
                <a:cs typeface="Arial"/>
              </a:rPr>
              <a:t>Q83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title" idx="4294967295"/>
          </p:nvPr>
        </p:nvSpPr>
        <p:spPr/>
        <p:txBody>
          <a:bodyPr/>
          <a:lstStyle/>
          <a:p>
            <a:pPr lvl="0" eaLnBrk="1" hangingPunct="1">
              <a:spcBef>
                <a:spcPct val="20000"/>
              </a:spcBef>
            </a:pPr>
            <a:r>
              <a:rPr lang="zh-CN" altLang="en-US" sz="6600" b="0" dirty="0">
                <a:latin typeface="SimHei" pitchFamily="49" charset="-122"/>
                <a:ea typeface="SimHei" pitchFamily="49" charset="-122"/>
              </a:rPr>
              <a:t>牧师 </a:t>
            </a:r>
            <a:r>
              <a:rPr lang="en-US" altLang="zh-CN" sz="6600" b="0" dirty="0">
                <a:latin typeface="Times" pitchFamily="-84" charset="0"/>
                <a:ea typeface="SimHei" pitchFamily="49" charset="-122"/>
              </a:rPr>
              <a:t>–</a:t>
            </a:r>
            <a:r>
              <a:rPr lang="en-US" altLang="zh-CN" sz="6600" b="0" dirty="0">
                <a:latin typeface="SimHei" pitchFamily="49" charset="-122"/>
                <a:ea typeface="SimHei" pitchFamily="49" charset="-122"/>
              </a:rPr>
              <a:t> </a:t>
            </a:r>
            <a:r>
              <a:rPr lang="zh-CN" altLang="en-US" sz="6600" b="0" dirty="0">
                <a:latin typeface="SimHei" pitchFamily="49" charset="-122"/>
                <a:ea typeface="SimHei" pitchFamily="49" charset="-122"/>
              </a:rPr>
              <a:t>教师</a:t>
            </a:r>
          </a:p>
        </p:txBody>
      </p:sp>
      <p:pic>
        <p:nvPicPr>
          <p:cNvPr id="370690" name="Picture 3" descr="stanley_toussai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057400"/>
            <a:ext cx="2160588" cy="2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0691" name="Picture 4" descr="pastorderek_sma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019300"/>
            <a:ext cx="26130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1" name="Text Box 5"/>
          <p:cNvSpPr txBox="1">
            <a:spLocks noChangeArrowheads="1"/>
          </p:cNvSpPr>
          <p:nvPr/>
        </p:nvSpPr>
        <p:spPr bwMode="auto">
          <a:xfrm>
            <a:off x="8377238"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52</a:t>
            </a:r>
            <a:endParaRPr lang="en-US" b="1" i="1">
              <a:solidFill>
                <a:srgbClr val="FFFFFF"/>
              </a:solidFill>
              <a:latin typeface="Times New Roman" charset="0"/>
            </a:endParaRPr>
          </a:p>
        </p:txBody>
      </p:sp>
      <p:sp>
        <p:nvSpPr>
          <p:cNvPr id="370693" name="Text Box 6"/>
          <p:cNvSpPr txBox="1">
            <a:spLocks noChangeArrowheads="1"/>
          </p:cNvSpPr>
          <p:nvPr/>
        </p:nvSpPr>
        <p:spPr bwMode="auto">
          <a:xfrm>
            <a:off x="685800" y="5257800"/>
            <a:ext cx="7940675"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dirty="0">
                <a:solidFill>
                  <a:srgbClr val="FFFFFF"/>
                </a:solidFill>
              </a:rPr>
              <a:t>我们通常会联想到</a:t>
            </a:r>
            <a:r>
              <a:rPr lang="zh-TW" altLang="en-US" sz="3200" dirty="0">
                <a:solidFill>
                  <a:schemeClr val="lt1"/>
                </a:solidFill>
                <a:latin typeface="SimHei"/>
                <a:ea typeface="SimHei"/>
                <a:cs typeface="SimHei"/>
                <a:sym typeface="SimHei"/>
              </a:rPr>
              <a:t>牧师 </a:t>
            </a:r>
            <a:r>
              <a:rPr lang="en-US" altLang="zh-TW" sz="3200" dirty="0">
                <a:solidFill>
                  <a:schemeClr val="lt1"/>
                </a:solidFill>
                <a:latin typeface="Times"/>
                <a:ea typeface="Times"/>
                <a:cs typeface="Times"/>
                <a:sym typeface="Times"/>
              </a:rPr>
              <a:t>–</a:t>
            </a:r>
            <a:r>
              <a:rPr lang="zh-TW" altLang="en-US" sz="3200" dirty="0">
                <a:solidFill>
                  <a:schemeClr val="lt1"/>
                </a:solidFill>
                <a:latin typeface="SimHei"/>
                <a:ea typeface="SimHei"/>
                <a:cs typeface="SimHei"/>
                <a:sym typeface="SimHei"/>
              </a:rPr>
              <a:t> 教师的职位</a:t>
            </a:r>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Q3</a:t>
            </a:r>
          </a:p>
          <a:p>
            <a:pPr eaLnBrk="1" hangingPunct="1">
              <a:defRPr/>
            </a:pPr>
            <a:r>
              <a:rPr lang="en-US" b="1" dirty="0">
                <a:solidFill>
                  <a:srgbClr val="FFFFFF"/>
                </a:solidFill>
                <a:effectLst>
                  <a:glow rad="177800">
                    <a:srgbClr val="000000"/>
                  </a:glow>
                </a:effectLst>
                <a:latin typeface="Arial"/>
                <a:cs typeface="Arial"/>
              </a:rPr>
              <a:t>Q12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3" descr="Christ - The Good Shepherd - Simon Dew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175" y="1524000"/>
            <a:ext cx="380365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Q21</a:t>
            </a:r>
          </a:p>
          <a:p>
            <a:pPr eaLnBrk="1" hangingPunct="1">
              <a:defRPr/>
            </a:pPr>
            <a:r>
              <a:rPr lang="en-US" b="1" dirty="0">
                <a:solidFill>
                  <a:srgbClr val="FFFFFF"/>
                </a:solidFill>
                <a:effectLst>
                  <a:glow rad="177800">
                    <a:srgbClr val="000000"/>
                  </a:glow>
                </a:effectLst>
                <a:latin typeface="Arial"/>
                <a:cs typeface="Arial"/>
              </a:rPr>
              <a:t>Q30</a:t>
            </a:r>
          </a:p>
        </p:txBody>
      </p:sp>
      <p:sp>
        <p:nvSpPr>
          <p:cNvPr id="5" name="Rectangle 2"/>
          <p:cNvSpPr txBox="1">
            <a:spLocks noChangeArrowheads="1"/>
          </p:cNvSpPr>
          <p:nvPr/>
        </p:nvSpPr>
        <p:spPr bwMode="auto">
          <a:xfrm>
            <a:off x="755576" y="21866"/>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eaLnBrk="1" hangingPunct="1"/>
            <a:r>
              <a:rPr lang="zh-CN" altLang="en-US" dirty="0">
                <a:latin typeface="Arial" charset="0"/>
              </a:rPr>
              <a:t>基督是好牧者</a:t>
            </a:r>
            <a:endParaRPr lang="en-US" dirty="0">
              <a:latin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685800" y="838200"/>
            <a:ext cx="7772400" cy="1371600"/>
          </a:xfrm>
          <a:effectLst>
            <a:outerShdw blurRad="63500" dist="35921" dir="2700000" algn="ctr" rotWithShape="0">
              <a:schemeClr val="tx1">
                <a:alpha val="74998"/>
              </a:schemeClr>
            </a:outerShdw>
          </a:effectLst>
        </p:spPr>
        <p:txBody>
          <a:bodyPr/>
          <a:lstStyle/>
          <a:p>
            <a:pPr eaLnBrk="1" hangingPunct="1">
              <a:defRPr/>
            </a:pPr>
            <a:r>
              <a:rPr lang="en-US" sz="5400" dirty="0">
                <a:latin typeface="Balthazar"/>
                <a:ea typeface="Balthazar"/>
                <a:cs typeface="Balthazar"/>
                <a:sym typeface="Balthazar"/>
              </a:rPr>
              <a:t>双重恩赐 </a:t>
            </a:r>
            <a:endParaRPr lang="en-US" dirty="0">
              <a:latin typeface="Copperplate Gothic Light" charset="0"/>
            </a:endParaRPr>
          </a:p>
        </p:txBody>
      </p:sp>
      <p:sp>
        <p:nvSpPr>
          <p:cNvPr id="233476" name="Oval 4"/>
          <p:cNvSpPr>
            <a:spLocks noChangeArrowheads="1"/>
          </p:cNvSpPr>
          <p:nvPr/>
        </p:nvSpPr>
        <p:spPr bwMode="auto">
          <a:xfrm>
            <a:off x="1043608" y="3645024"/>
            <a:ext cx="1008112" cy="1728192"/>
          </a:xfrm>
          <a:prstGeom prst="ellipse">
            <a:avLst/>
          </a:prstGeom>
          <a:noFill/>
          <a:ln w="762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233477" name="Oval 5"/>
          <p:cNvSpPr>
            <a:spLocks noChangeArrowheads="1"/>
          </p:cNvSpPr>
          <p:nvPr/>
        </p:nvSpPr>
        <p:spPr bwMode="auto">
          <a:xfrm>
            <a:off x="3923928" y="4725144"/>
            <a:ext cx="990600" cy="795536"/>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 name="Text Box 4"/>
          <p:cNvSpPr txBox="1">
            <a:spLocks noChangeArrowheads="1"/>
          </p:cNvSpPr>
          <p:nvPr/>
        </p:nvSpPr>
        <p:spPr bwMode="auto">
          <a:xfrm>
            <a:off x="467544" y="2582902"/>
            <a:ext cx="8001000" cy="286232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3600" b="1" dirty="0">
                <a:solidFill>
                  <a:srgbClr val="FFFFFF"/>
                </a:solidFill>
                <a:latin typeface="Arial" pitchFamily="34" charset="0"/>
              </a:rPr>
              <a:t>他所赐的</a:t>
            </a:r>
          </a:p>
          <a:p>
            <a:r>
              <a:rPr lang="en-US" altLang="en-US" sz="3600" b="1" dirty="0">
                <a:solidFill>
                  <a:srgbClr val="FFFFFF"/>
                </a:solidFill>
                <a:latin typeface="Arial" pitchFamily="34" charset="0"/>
              </a:rPr>
              <a:t>有使徒，</a:t>
            </a:r>
          </a:p>
          <a:p>
            <a:r>
              <a:rPr lang="en-US" altLang="en-US" sz="3600" b="1" dirty="0" err="1">
                <a:solidFill>
                  <a:srgbClr val="FFFFFF"/>
                </a:solidFill>
                <a:latin typeface="Arial" pitchFamily="34" charset="0"/>
              </a:rPr>
              <a:t>有（</a:t>
            </a:r>
            <a:r>
              <a:rPr lang="en-US" altLang="en-US" sz="3600" b="1" i="1" dirty="0" err="1">
                <a:solidFill>
                  <a:srgbClr val="FFFFFF"/>
                </a:solidFill>
                <a:latin typeface="Arial" pitchFamily="34" charset="0"/>
              </a:rPr>
              <a:t>de</a:t>
            </a:r>
            <a:r>
              <a:rPr lang="en-US" altLang="en-US" sz="3600" b="1" dirty="0" err="1">
                <a:solidFill>
                  <a:srgbClr val="FFFFFF"/>
                </a:solidFill>
                <a:latin typeface="Arial" pitchFamily="34" charset="0"/>
              </a:rPr>
              <a:t>）先知</a:t>
            </a:r>
            <a:r>
              <a:rPr lang="zh-CN" altLang="en-US" sz="3600" b="1" dirty="0">
                <a:solidFill>
                  <a:srgbClr val="FFFFFF"/>
                </a:solidFill>
                <a:latin typeface="Arial" pitchFamily="34" charset="0"/>
              </a:rPr>
              <a:t>，</a:t>
            </a:r>
            <a:endParaRPr lang="en-US" altLang="zh-CN" sz="3600" b="1" dirty="0">
              <a:solidFill>
                <a:srgbClr val="FFFFFF"/>
              </a:solidFill>
              <a:latin typeface="Arial" pitchFamily="34" charset="0"/>
            </a:endParaRPr>
          </a:p>
          <a:p>
            <a:r>
              <a:rPr lang="en-US" altLang="en-US" sz="3600" b="1" dirty="0" err="1">
                <a:solidFill>
                  <a:srgbClr val="FFFFFF"/>
                </a:solidFill>
                <a:latin typeface="Arial" pitchFamily="34" charset="0"/>
              </a:rPr>
              <a:t>有（</a:t>
            </a:r>
            <a:r>
              <a:rPr lang="en-US" altLang="en-US" sz="3600" b="1" i="1" dirty="0" err="1">
                <a:solidFill>
                  <a:srgbClr val="FFFFFF"/>
                </a:solidFill>
                <a:latin typeface="Arial" pitchFamily="34" charset="0"/>
              </a:rPr>
              <a:t>de</a:t>
            </a:r>
            <a:r>
              <a:rPr lang="en-US" altLang="en-US" sz="3600" b="1" dirty="0" err="1">
                <a:solidFill>
                  <a:srgbClr val="FFFFFF"/>
                </a:solidFill>
                <a:latin typeface="Arial" pitchFamily="34" charset="0"/>
              </a:rPr>
              <a:t>）传福音的</a:t>
            </a:r>
            <a:r>
              <a:rPr lang="zh-CN" altLang="en-US" sz="3600" b="1" dirty="0">
                <a:solidFill>
                  <a:srgbClr val="FFFFFF"/>
                </a:solidFill>
                <a:latin typeface="Arial" pitchFamily="34" charset="0"/>
              </a:rPr>
              <a:t>，</a:t>
            </a:r>
            <a:endParaRPr lang="en-US" altLang="zh-CN" sz="3600" b="1" dirty="0">
              <a:solidFill>
                <a:srgbClr val="FFFFFF"/>
              </a:solidFill>
              <a:latin typeface="Arial" pitchFamily="34" charset="0"/>
            </a:endParaRPr>
          </a:p>
          <a:p>
            <a:r>
              <a:rPr lang="en-US" altLang="en-US" sz="3600" b="1" dirty="0" err="1">
                <a:solidFill>
                  <a:srgbClr val="FFFFFF"/>
                </a:solidFill>
                <a:latin typeface="Arial" pitchFamily="34" charset="0"/>
              </a:rPr>
              <a:t>有（</a:t>
            </a:r>
            <a:r>
              <a:rPr lang="en-US" altLang="en-US" sz="3600" b="1" i="1" dirty="0" err="1">
                <a:solidFill>
                  <a:srgbClr val="FFFFFF"/>
                </a:solidFill>
                <a:latin typeface="Arial" pitchFamily="34" charset="0"/>
              </a:rPr>
              <a:t>de</a:t>
            </a:r>
            <a:r>
              <a:rPr lang="en-US" altLang="en-US" sz="3600" b="1" dirty="0" err="1">
                <a:solidFill>
                  <a:srgbClr val="FFFFFF"/>
                </a:solidFill>
                <a:latin typeface="Arial" pitchFamily="34" charset="0"/>
              </a:rPr>
              <a:t>）牧师和（</a:t>
            </a:r>
            <a:r>
              <a:rPr lang="en-US" altLang="en-US" sz="3600" b="1" i="1" dirty="0" err="1">
                <a:solidFill>
                  <a:srgbClr val="FFFFFF"/>
                </a:solidFill>
                <a:latin typeface="Arial" pitchFamily="34" charset="0"/>
              </a:rPr>
              <a:t>kai</a:t>
            </a:r>
            <a:r>
              <a:rPr lang="en-US" altLang="en-US" sz="3600" b="1" dirty="0" err="1">
                <a:solidFill>
                  <a:srgbClr val="FFFFFF"/>
                </a:solidFill>
                <a:latin typeface="Arial" pitchFamily="34" charset="0"/>
              </a:rPr>
              <a:t>）教师</a:t>
            </a:r>
            <a:r>
              <a:rPr lang="en-US" altLang="en-US" sz="3600" b="1" dirty="0">
                <a:solidFill>
                  <a:srgbClr val="FFFFFF"/>
                </a:solidFill>
                <a:latin typeface="Arial" pitchFamily="34" charset="0"/>
              </a:rPr>
              <a:t>。</a:t>
            </a:r>
          </a:p>
        </p:txBody>
      </p:sp>
      <p:sp>
        <p:nvSpPr>
          <p:cNvPr id="233478" name="Text Box 6"/>
          <p:cNvSpPr txBox="1">
            <a:spLocks noChangeArrowheads="1"/>
          </p:cNvSpPr>
          <p:nvPr/>
        </p:nvSpPr>
        <p:spPr bwMode="auto">
          <a:xfrm>
            <a:off x="1907704" y="4509120"/>
            <a:ext cx="45397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0" b="1" dirty="0">
                <a:solidFill>
                  <a:srgbClr val="FFFF00"/>
                </a:solidFill>
                <a:latin typeface="Copperplate Gothic Light" charset="0"/>
              </a:rPr>
              <a:t>[</a:t>
            </a:r>
          </a:p>
        </p:txBody>
      </p:sp>
      <p:sp>
        <p:nvSpPr>
          <p:cNvPr id="233479" name="Text Box 7"/>
          <p:cNvSpPr txBox="1">
            <a:spLocks noChangeArrowheads="1"/>
          </p:cNvSpPr>
          <p:nvPr/>
        </p:nvSpPr>
        <p:spPr bwMode="auto">
          <a:xfrm rot="10800000">
            <a:off x="5940153" y="4573576"/>
            <a:ext cx="45397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0" b="1" dirty="0">
                <a:solidFill>
                  <a:srgbClr val="FFFF00"/>
                </a:solidFill>
                <a:latin typeface="Copperplate Gothic Light"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33476"/>
                                        </p:tgtEl>
                                        <p:attrNameLst>
                                          <p:attrName>style.visibility</p:attrName>
                                        </p:attrNameLst>
                                      </p:cBhvr>
                                      <p:to>
                                        <p:strVal val="visible"/>
                                      </p:to>
                                    </p:set>
                                    <p:anim calcmode="lin" valueType="num">
                                      <p:cBhvr>
                                        <p:cTn id="7" dur="1000" fill="hold"/>
                                        <p:tgtEl>
                                          <p:spTgt spid="233476"/>
                                        </p:tgtEl>
                                        <p:attrNameLst>
                                          <p:attrName>ppt_w</p:attrName>
                                        </p:attrNameLst>
                                      </p:cBhvr>
                                      <p:tavLst>
                                        <p:tav tm="0">
                                          <p:val>
                                            <p:strVal val="#ppt_w*0.70"/>
                                          </p:val>
                                        </p:tav>
                                        <p:tav tm="100000">
                                          <p:val>
                                            <p:strVal val="#ppt_w"/>
                                          </p:val>
                                        </p:tav>
                                      </p:tavLst>
                                    </p:anim>
                                    <p:anim calcmode="lin" valueType="num">
                                      <p:cBhvr>
                                        <p:cTn id="8" dur="1000" fill="hold"/>
                                        <p:tgtEl>
                                          <p:spTgt spid="233476"/>
                                        </p:tgtEl>
                                        <p:attrNameLst>
                                          <p:attrName>ppt_h</p:attrName>
                                        </p:attrNameLst>
                                      </p:cBhvr>
                                      <p:tavLst>
                                        <p:tav tm="0">
                                          <p:val>
                                            <p:strVal val="#ppt_h"/>
                                          </p:val>
                                        </p:tav>
                                        <p:tav tm="100000">
                                          <p:val>
                                            <p:strVal val="#ppt_h"/>
                                          </p:val>
                                        </p:tav>
                                      </p:tavLst>
                                    </p:anim>
                                    <p:animEffect transition="in" filter="fade">
                                      <p:cBhvr>
                                        <p:cTn id="9" dur="1000"/>
                                        <p:tgtEl>
                                          <p:spTgt spid="233476"/>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33477"/>
                                        </p:tgtEl>
                                        <p:attrNameLst>
                                          <p:attrName>style.visibility</p:attrName>
                                        </p:attrNameLst>
                                      </p:cBhvr>
                                      <p:to>
                                        <p:strVal val="visible"/>
                                      </p:to>
                                    </p:set>
                                    <p:anim calcmode="lin" valueType="num">
                                      <p:cBhvr>
                                        <p:cTn id="13" dur="1000" fill="hold"/>
                                        <p:tgtEl>
                                          <p:spTgt spid="233477"/>
                                        </p:tgtEl>
                                        <p:attrNameLst>
                                          <p:attrName>ppt_w</p:attrName>
                                        </p:attrNameLst>
                                      </p:cBhvr>
                                      <p:tavLst>
                                        <p:tav tm="0">
                                          <p:val>
                                            <p:strVal val="#ppt_w*0.70"/>
                                          </p:val>
                                        </p:tav>
                                        <p:tav tm="100000">
                                          <p:val>
                                            <p:strVal val="#ppt_w"/>
                                          </p:val>
                                        </p:tav>
                                      </p:tavLst>
                                    </p:anim>
                                    <p:anim calcmode="lin" valueType="num">
                                      <p:cBhvr>
                                        <p:cTn id="14" dur="1000" fill="hold"/>
                                        <p:tgtEl>
                                          <p:spTgt spid="233477"/>
                                        </p:tgtEl>
                                        <p:attrNameLst>
                                          <p:attrName>ppt_h</p:attrName>
                                        </p:attrNameLst>
                                      </p:cBhvr>
                                      <p:tavLst>
                                        <p:tav tm="0">
                                          <p:val>
                                            <p:strVal val="#ppt_h"/>
                                          </p:val>
                                        </p:tav>
                                        <p:tav tm="100000">
                                          <p:val>
                                            <p:strVal val="#ppt_h"/>
                                          </p:val>
                                        </p:tav>
                                      </p:tavLst>
                                    </p:anim>
                                    <p:animEffect transition="in" filter="fade">
                                      <p:cBhvr>
                                        <p:cTn id="15" dur="1000"/>
                                        <p:tgtEl>
                                          <p:spTgt spid="233477"/>
                                        </p:tgtEl>
                                      </p:cBhvr>
                                    </p:animEffect>
                                  </p:childTnLst>
                                </p:cTn>
                              </p:par>
                            </p:childTnLst>
                          </p:cTn>
                        </p:par>
                        <p:par>
                          <p:cTn id="16" fill="hold" nodeType="afterGroup">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233478"/>
                                        </p:tgtEl>
                                        <p:attrNameLst>
                                          <p:attrName>style.visibility</p:attrName>
                                        </p:attrNameLst>
                                      </p:cBhvr>
                                      <p:to>
                                        <p:strVal val="visible"/>
                                      </p:to>
                                    </p:set>
                                    <p:anim calcmode="lin" valueType="num">
                                      <p:cBhvr additive="base">
                                        <p:cTn id="19" dur="500" fill="hold"/>
                                        <p:tgtEl>
                                          <p:spTgt spid="233478"/>
                                        </p:tgtEl>
                                        <p:attrNameLst>
                                          <p:attrName>ppt_x</p:attrName>
                                        </p:attrNameLst>
                                      </p:cBhvr>
                                      <p:tavLst>
                                        <p:tav tm="0">
                                          <p:val>
                                            <p:strVal val="#ppt_x"/>
                                          </p:val>
                                        </p:tav>
                                        <p:tav tm="100000">
                                          <p:val>
                                            <p:strVal val="#ppt_x"/>
                                          </p:val>
                                        </p:tav>
                                      </p:tavLst>
                                    </p:anim>
                                    <p:anim calcmode="lin" valueType="num">
                                      <p:cBhvr additive="base">
                                        <p:cTn id="20" dur="500" fill="hold"/>
                                        <p:tgtEl>
                                          <p:spTgt spid="233478"/>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233479"/>
                                        </p:tgtEl>
                                        <p:attrNameLst>
                                          <p:attrName>style.visibility</p:attrName>
                                        </p:attrNameLst>
                                      </p:cBhvr>
                                      <p:to>
                                        <p:strVal val="visible"/>
                                      </p:to>
                                    </p:set>
                                    <p:anim calcmode="lin" valueType="num">
                                      <p:cBhvr additive="base">
                                        <p:cTn id="24" dur="500" fill="hold"/>
                                        <p:tgtEl>
                                          <p:spTgt spid="233479"/>
                                        </p:tgtEl>
                                        <p:attrNameLst>
                                          <p:attrName>ppt_x</p:attrName>
                                        </p:attrNameLst>
                                      </p:cBhvr>
                                      <p:tavLst>
                                        <p:tav tm="0">
                                          <p:val>
                                            <p:strVal val="#ppt_x"/>
                                          </p:val>
                                        </p:tav>
                                        <p:tav tm="100000">
                                          <p:val>
                                            <p:strVal val="#ppt_x"/>
                                          </p:val>
                                        </p:tav>
                                      </p:tavLst>
                                    </p:anim>
                                    <p:anim calcmode="lin" valueType="num">
                                      <p:cBhvr additive="base">
                                        <p:cTn id="25" dur="500" fill="hold"/>
                                        <p:tgtEl>
                                          <p:spTgt spid="23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P spid="233477" grpId="0" animBg="1"/>
      <p:bldP spid="233478" grpId="0"/>
      <p:bldP spid="2334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6834"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0" y="542925"/>
            <a:ext cx="4578350" cy="631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4" name="Text Box 4"/>
          <p:cNvSpPr txBox="1">
            <a:spLocks noChangeArrowheads="1"/>
          </p:cNvSpPr>
          <p:nvPr/>
        </p:nvSpPr>
        <p:spPr bwMode="auto">
          <a:xfrm>
            <a:off x="323528" y="120332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eaLnBrk="1" hangingPunct="1">
              <a:spcBef>
                <a:spcPct val="20000"/>
              </a:spcBef>
            </a:pPr>
            <a:r>
              <a:rPr lang="zh-CN" altLang="en-US" sz="4000" dirty="0">
                <a:solidFill>
                  <a:schemeClr val="bg1"/>
                </a:solidFill>
                <a:latin typeface="SimHei" pitchFamily="49" charset="-122"/>
                <a:ea typeface="SimHei" pitchFamily="49" charset="-122"/>
              </a:rPr>
              <a:t>牧师</a:t>
            </a:r>
          </a:p>
        </p:txBody>
      </p:sp>
      <p:sp>
        <p:nvSpPr>
          <p:cNvPr id="235525" name="Rectangle 5"/>
          <p:cNvSpPr>
            <a:spLocks noGrp="1" noChangeArrowheads="1"/>
          </p:cNvSpPr>
          <p:nvPr>
            <p:ph type="title" idx="4294967295"/>
          </p:nvPr>
        </p:nvSpPr>
        <p:spPr>
          <a:xfrm>
            <a:off x="0" y="0"/>
            <a:ext cx="9144000" cy="838200"/>
          </a:xfrm>
          <a:gradFill rotWithShape="0">
            <a:gsLst>
              <a:gs pos="0">
                <a:schemeClr val="accent2">
                  <a:gamma/>
                  <a:shade val="46275"/>
                  <a:invGamma/>
                </a:schemeClr>
              </a:gs>
              <a:gs pos="100000">
                <a:schemeClr val="accent2"/>
              </a:gs>
            </a:gsLst>
            <a:path path="shape">
              <a:fillToRect l="50000" t="50000" r="50000" b="50000"/>
            </a:path>
          </a:gradFill>
          <a:effectLst>
            <a:outerShdw blurRad="63500" dist="35921" dir="2700000" algn="ctr" rotWithShape="0">
              <a:schemeClr val="tx1">
                <a:alpha val="74998"/>
              </a:schemeClr>
            </a:outerShdw>
          </a:effectLst>
        </p:spPr>
        <p:txBody>
          <a:bodyPr/>
          <a:lstStyle/>
          <a:p>
            <a:pPr eaLnBrk="1" hangingPunct="1">
              <a:defRPr/>
            </a:pPr>
            <a:r>
              <a:rPr lang="en-US" dirty="0" err="1"/>
              <a:t>唯有的“双重”恩赐</a:t>
            </a:r>
            <a:endParaRPr lang="en-US" dirty="0">
              <a:ea typeface="+mj-ea"/>
              <a:cs typeface="+mj-cs"/>
            </a:endParaRPr>
          </a:p>
        </p:txBody>
      </p:sp>
      <p:sp>
        <p:nvSpPr>
          <p:cNvPr id="235526" name="Text Box 6"/>
          <p:cNvSpPr txBox="1">
            <a:spLocks noChangeArrowheads="1"/>
          </p:cNvSpPr>
          <p:nvPr/>
        </p:nvSpPr>
        <p:spPr bwMode="auto">
          <a:xfrm>
            <a:off x="4800600" y="1203325"/>
            <a:ext cx="3657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defRPr/>
            </a:pPr>
            <a:r>
              <a:rPr lang="zh-CN" altLang="en-US" sz="4000" dirty="0">
                <a:solidFill>
                  <a:schemeClr val="bg1"/>
                </a:solidFill>
                <a:latin typeface="SimHei" pitchFamily="49" charset="-122"/>
                <a:ea typeface="SimHei" pitchFamily="49" charset="-122"/>
              </a:rPr>
              <a:t>教师</a:t>
            </a:r>
          </a:p>
          <a:p>
            <a:pPr eaLnBrk="1" hangingPunct="1">
              <a:defRPr/>
            </a:pPr>
            <a:endParaRPr lang="en-US" sz="3200" b="1" i="1" u="sng" dirty="0">
              <a:solidFill>
                <a:srgbClr val="FFFFFF"/>
              </a:solidFill>
              <a:latin typeface="Times New Roman" charset="0"/>
            </a:endParaRPr>
          </a:p>
        </p:txBody>
      </p:sp>
      <p:sp>
        <p:nvSpPr>
          <p:cNvPr id="235527" name="Text Box 7"/>
          <p:cNvSpPr txBox="1">
            <a:spLocks noChangeArrowheads="1"/>
          </p:cNvSpPr>
          <p:nvPr/>
        </p:nvSpPr>
        <p:spPr bwMode="auto">
          <a:xfrm>
            <a:off x="304800" y="22098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庇护</a:t>
            </a:r>
            <a:endParaRPr lang="en-US" sz="2800" b="1" i="1" dirty="0">
              <a:solidFill>
                <a:srgbClr val="FFFFFF"/>
              </a:solidFill>
              <a:latin typeface="Times New Roman" charset="0"/>
            </a:endParaRPr>
          </a:p>
        </p:txBody>
      </p:sp>
      <p:sp>
        <p:nvSpPr>
          <p:cNvPr id="235528" name="Text Box 8"/>
          <p:cNvSpPr txBox="1">
            <a:spLocks noChangeArrowheads="1"/>
          </p:cNvSpPr>
          <p:nvPr/>
        </p:nvSpPr>
        <p:spPr bwMode="auto">
          <a:xfrm>
            <a:off x="4800600" y="22098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研究</a:t>
            </a:r>
            <a:endParaRPr lang="en-US" sz="2800" b="1" i="1" dirty="0">
              <a:solidFill>
                <a:srgbClr val="FFFFFF"/>
              </a:solidFill>
              <a:latin typeface="Times New Roman" charset="0"/>
            </a:endParaRPr>
          </a:p>
        </p:txBody>
      </p:sp>
      <p:sp>
        <p:nvSpPr>
          <p:cNvPr id="235529" name="Text Box 9"/>
          <p:cNvSpPr txBox="1">
            <a:spLocks noChangeArrowheads="1"/>
          </p:cNvSpPr>
          <p:nvPr/>
        </p:nvSpPr>
        <p:spPr bwMode="auto">
          <a:xfrm>
            <a:off x="304800" y="32004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纪律</a:t>
            </a:r>
            <a:endParaRPr lang="en-US" sz="2800" b="1" i="1" dirty="0">
              <a:solidFill>
                <a:srgbClr val="FFFFFF"/>
              </a:solidFill>
              <a:latin typeface="Times New Roman" charset="0"/>
            </a:endParaRPr>
          </a:p>
        </p:txBody>
      </p:sp>
      <p:sp>
        <p:nvSpPr>
          <p:cNvPr id="235530" name="Text Box 10"/>
          <p:cNvSpPr txBox="1">
            <a:spLocks noChangeArrowheads="1"/>
          </p:cNvSpPr>
          <p:nvPr/>
        </p:nvSpPr>
        <p:spPr bwMode="auto">
          <a:xfrm>
            <a:off x="4800600" y="32004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教诲</a:t>
            </a:r>
            <a:endParaRPr lang="en-US" sz="2800" b="1" i="1" dirty="0">
              <a:solidFill>
                <a:srgbClr val="FFFFFF"/>
              </a:solidFill>
              <a:latin typeface="Times New Roman" charset="0"/>
            </a:endParaRPr>
          </a:p>
        </p:txBody>
      </p:sp>
      <p:sp>
        <p:nvSpPr>
          <p:cNvPr id="235531" name="Text Box 11"/>
          <p:cNvSpPr txBox="1">
            <a:spLocks noChangeArrowheads="1"/>
          </p:cNvSpPr>
          <p:nvPr/>
        </p:nvSpPr>
        <p:spPr bwMode="auto">
          <a:xfrm>
            <a:off x="304800" y="41910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领导</a:t>
            </a:r>
            <a:endParaRPr lang="en-US" sz="2800" b="1" i="1" dirty="0">
              <a:solidFill>
                <a:srgbClr val="FFFFFF"/>
              </a:solidFill>
              <a:latin typeface="Times New Roman" charset="0"/>
            </a:endParaRPr>
          </a:p>
        </p:txBody>
      </p:sp>
      <p:sp>
        <p:nvSpPr>
          <p:cNvPr id="235532" name="Text Box 12"/>
          <p:cNvSpPr txBox="1">
            <a:spLocks noChangeArrowheads="1"/>
          </p:cNvSpPr>
          <p:nvPr/>
        </p:nvSpPr>
        <p:spPr bwMode="auto">
          <a:xfrm>
            <a:off x="4800600" y="41910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应用</a:t>
            </a:r>
            <a:endParaRPr lang="en-US" sz="2800" b="1" i="1" dirty="0">
              <a:solidFill>
                <a:srgbClr val="FFFFFF"/>
              </a:solidFill>
              <a:latin typeface="Times New Roman" charset="0"/>
            </a:endParaRPr>
          </a:p>
        </p:txBody>
      </p:sp>
      <p:sp>
        <p:nvSpPr>
          <p:cNvPr id="235533" name="Text Box 13"/>
          <p:cNvSpPr txBox="1">
            <a:spLocks noChangeArrowheads="1"/>
          </p:cNvSpPr>
          <p:nvPr/>
        </p:nvSpPr>
        <p:spPr bwMode="auto">
          <a:xfrm>
            <a:off x="304800" y="51816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关心</a:t>
            </a:r>
            <a:endParaRPr lang="en-US" sz="2800" b="1" i="1" dirty="0">
              <a:solidFill>
                <a:srgbClr val="FFFFFF"/>
              </a:solidFill>
              <a:latin typeface="Times New Roman" charset="0"/>
            </a:endParaRPr>
          </a:p>
        </p:txBody>
      </p:sp>
      <p:sp>
        <p:nvSpPr>
          <p:cNvPr id="235534" name="Text Box 14"/>
          <p:cNvSpPr txBox="1">
            <a:spLocks noChangeArrowheads="1"/>
          </p:cNvSpPr>
          <p:nvPr/>
        </p:nvSpPr>
        <p:spPr bwMode="auto">
          <a:xfrm>
            <a:off x="4800600" y="51816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警戒</a:t>
            </a:r>
            <a:endParaRPr lang="en-US" sz="2800" b="1" i="1" dirty="0">
              <a:solidFill>
                <a:srgbClr val="FFFFFF"/>
              </a:solidFill>
              <a:latin typeface="Times New Roman" charset="0"/>
            </a:endParaRPr>
          </a:p>
        </p:txBody>
      </p:sp>
      <p:sp>
        <p:nvSpPr>
          <p:cNvPr id="235535" name="Text Box 15"/>
          <p:cNvSpPr txBox="1">
            <a:spLocks noChangeArrowheads="1"/>
          </p:cNvSpPr>
          <p:nvPr/>
        </p:nvSpPr>
        <p:spPr bwMode="auto">
          <a:xfrm>
            <a:off x="8382000"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52</a:t>
            </a:r>
            <a:endParaRPr lang="en-US" b="1" i="1">
              <a:solidFill>
                <a:srgbClr val="FFFFFF"/>
              </a:solidFill>
              <a:latin typeface="Times New Roman" charset="0"/>
            </a:endParaRPr>
          </a:p>
        </p:txBody>
      </p:sp>
      <p:sp>
        <p:nvSpPr>
          <p:cNvPr id="16" name="Text Box 4"/>
          <p:cNvSpPr txBox="1">
            <a:spLocks noChangeArrowheads="1"/>
          </p:cNvSpPr>
          <p:nvPr/>
        </p:nvSpPr>
        <p:spPr bwMode="auto">
          <a:xfrm>
            <a:off x="3526160" y="220486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Q39</a:t>
            </a:r>
          </a:p>
        </p:txBody>
      </p:sp>
      <p:sp>
        <p:nvSpPr>
          <p:cNvPr id="17" name="Text Box 4"/>
          <p:cNvSpPr txBox="1">
            <a:spLocks noChangeArrowheads="1"/>
          </p:cNvSpPr>
          <p:nvPr/>
        </p:nvSpPr>
        <p:spPr bwMode="auto">
          <a:xfrm>
            <a:off x="3526160" y="422108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Q48</a:t>
            </a:r>
          </a:p>
        </p:txBody>
      </p:sp>
      <p:sp>
        <p:nvSpPr>
          <p:cNvPr id="18" name="Text Box 4"/>
          <p:cNvSpPr txBox="1">
            <a:spLocks noChangeArrowheads="1"/>
          </p:cNvSpPr>
          <p:nvPr/>
        </p:nvSpPr>
        <p:spPr bwMode="auto">
          <a:xfrm>
            <a:off x="3526160" y="32849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Q57</a:t>
            </a:r>
          </a:p>
        </p:txBody>
      </p:sp>
      <p:sp>
        <p:nvSpPr>
          <p:cNvPr id="19" name="Text Box 4"/>
          <p:cNvSpPr txBox="1">
            <a:spLocks noChangeArrowheads="1"/>
          </p:cNvSpPr>
          <p:nvPr/>
        </p:nvSpPr>
        <p:spPr bwMode="auto">
          <a:xfrm>
            <a:off x="3526160" y="530120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Q66</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1000" fill="hold"/>
                                        <p:tgtEl>
                                          <p:spTgt spid="235527"/>
                                        </p:tgtEl>
                                        <p:attrNameLst>
                                          <p:attrName>ppt_w</p:attrName>
                                        </p:attrNameLst>
                                      </p:cBhvr>
                                      <p:tavLst>
                                        <p:tav tm="0">
                                          <p:val>
                                            <p:fltVal val="0"/>
                                          </p:val>
                                        </p:tav>
                                        <p:tav tm="100000">
                                          <p:val>
                                            <p:strVal val="#ppt_w"/>
                                          </p:val>
                                        </p:tav>
                                      </p:tavLst>
                                    </p:anim>
                                    <p:anim calcmode="lin" valueType="num">
                                      <p:cBhvr>
                                        <p:cTn id="8" dur="1000" fill="hold"/>
                                        <p:tgtEl>
                                          <p:spTgt spid="235527"/>
                                        </p:tgtEl>
                                        <p:attrNameLst>
                                          <p:attrName>ppt_h</p:attrName>
                                        </p:attrNameLst>
                                      </p:cBhvr>
                                      <p:tavLst>
                                        <p:tav tm="0">
                                          <p:val>
                                            <p:fltVal val="0"/>
                                          </p:val>
                                        </p:tav>
                                        <p:tav tm="100000">
                                          <p:val>
                                            <p:strVal val="#ppt_h"/>
                                          </p:val>
                                        </p:tav>
                                      </p:tavLst>
                                    </p:anim>
                                    <p:anim calcmode="lin" valueType="num">
                                      <p:cBhvr>
                                        <p:cTn id="9" dur="1000" fill="hold"/>
                                        <p:tgtEl>
                                          <p:spTgt spid="2355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2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35528"/>
                                        </p:tgtEl>
                                        <p:attrNameLst>
                                          <p:attrName>style.visibility</p:attrName>
                                        </p:attrNameLst>
                                      </p:cBhvr>
                                      <p:to>
                                        <p:strVal val="visible"/>
                                      </p:to>
                                    </p:set>
                                    <p:anim calcmode="lin" valueType="num">
                                      <p:cBhvr>
                                        <p:cTn id="14" dur="1000" fill="hold"/>
                                        <p:tgtEl>
                                          <p:spTgt spid="235528"/>
                                        </p:tgtEl>
                                        <p:attrNameLst>
                                          <p:attrName>ppt_w</p:attrName>
                                        </p:attrNameLst>
                                      </p:cBhvr>
                                      <p:tavLst>
                                        <p:tav tm="0">
                                          <p:val>
                                            <p:fltVal val="0"/>
                                          </p:val>
                                        </p:tav>
                                        <p:tav tm="100000">
                                          <p:val>
                                            <p:strVal val="#ppt_w"/>
                                          </p:val>
                                        </p:tav>
                                      </p:tavLst>
                                    </p:anim>
                                    <p:anim calcmode="lin" valueType="num">
                                      <p:cBhvr>
                                        <p:cTn id="15" dur="1000" fill="hold"/>
                                        <p:tgtEl>
                                          <p:spTgt spid="235528"/>
                                        </p:tgtEl>
                                        <p:attrNameLst>
                                          <p:attrName>ppt_h</p:attrName>
                                        </p:attrNameLst>
                                      </p:cBhvr>
                                      <p:tavLst>
                                        <p:tav tm="0">
                                          <p:val>
                                            <p:fltVal val="0"/>
                                          </p:val>
                                        </p:tav>
                                        <p:tav tm="100000">
                                          <p:val>
                                            <p:strVal val="#ppt_h"/>
                                          </p:val>
                                        </p:tav>
                                      </p:tavLst>
                                    </p:anim>
                                    <p:anim calcmode="lin" valueType="num">
                                      <p:cBhvr>
                                        <p:cTn id="16" dur="1000" fill="hold"/>
                                        <p:tgtEl>
                                          <p:spTgt spid="23552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35528"/>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35529"/>
                                        </p:tgtEl>
                                        <p:attrNameLst>
                                          <p:attrName>style.visibility</p:attrName>
                                        </p:attrNameLst>
                                      </p:cBhvr>
                                      <p:to>
                                        <p:strVal val="visible"/>
                                      </p:to>
                                    </p:set>
                                    <p:anim calcmode="lin" valueType="num">
                                      <p:cBhvr>
                                        <p:cTn id="21" dur="1000" fill="hold"/>
                                        <p:tgtEl>
                                          <p:spTgt spid="235529"/>
                                        </p:tgtEl>
                                        <p:attrNameLst>
                                          <p:attrName>ppt_w</p:attrName>
                                        </p:attrNameLst>
                                      </p:cBhvr>
                                      <p:tavLst>
                                        <p:tav tm="0">
                                          <p:val>
                                            <p:fltVal val="0"/>
                                          </p:val>
                                        </p:tav>
                                        <p:tav tm="100000">
                                          <p:val>
                                            <p:strVal val="#ppt_w"/>
                                          </p:val>
                                        </p:tav>
                                      </p:tavLst>
                                    </p:anim>
                                    <p:anim calcmode="lin" valueType="num">
                                      <p:cBhvr>
                                        <p:cTn id="22" dur="1000" fill="hold"/>
                                        <p:tgtEl>
                                          <p:spTgt spid="235529"/>
                                        </p:tgtEl>
                                        <p:attrNameLst>
                                          <p:attrName>ppt_h</p:attrName>
                                        </p:attrNameLst>
                                      </p:cBhvr>
                                      <p:tavLst>
                                        <p:tav tm="0">
                                          <p:val>
                                            <p:fltVal val="0"/>
                                          </p:val>
                                        </p:tav>
                                        <p:tav tm="100000">
                                          <p:val>
                                            <p:strVal val="#ppt_h"/>
                                          </p:val>
                                        </p:tav>
                                      </p:tavLst>
                                    </p:anim>
                                    <p:anim calcmode="lin" valueType="num">
                                      <p:cBhvr>
                                        <p:cTn id="23" dur="1000" fill="hold"/>
                                        <p:tgtEl>
                                          <p:spTgt spid="23552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35529"/>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235530"/>
                                        </p:tgtEl>
                                        <p:attrNameLst>
                                          <p:attrName>style.visibility</p:attrName>
                                        </p:attrNameLst>
                                      </p:cBhvr>
                                      <p:to>
                                        <p:strVal val="visible"/>
                                      </p:to>
                                    </p:set>
                                    <p:anim calcmode="lin" valueType="num">
                                      <p:cBhvr>
                                        <p:cTn id="28" dur="1000" fill="hold"/>
                                        <p:tgtEl>
                                          <p:spTgt spid="235530"/>
                                        </p:tgtEl>
                                        <p:attrNameLst>
                                          <p:attrName>ppt_w</p:attrName>
                                        </p:attrNameLst>
                                      </p:cBhvr>
                                      <p:tavLst>
                                        <p:tav tm="0">
                                          <p:val>
                                            <p:fltVal val="0"/>
                                          </p:val>
                                        </p:tav>
                                        <p:tav tm="100000">
                                          <p:val>
                                            <p:strVal val="#ppt_w"/>
                                          </p:val>
                                        </p:tav>
                                      </p:tavLst>
                                    </p:anim>
                                    <p:anim calcmode="lin" valueType="num">
                                      <p:cBhvr>
                                        <p:cTn id="29" dur="1000" fill="hold"/>
                                        <p:tgtEl>
                                          <p:spTgt spid="235530"/>
                                        </p:tgtEl>
                                        <p:attrNameLst>
                                          <p:attrName>ppt_h</p:attrName>
                                        </p:attrNameLst>
                                      </p:cBhvr>
                                      <p:tavLst>
                                        <p:tav tm="0">
                                          <p:val>
                                            <p:fltVal val="0"/>
                                          </p:val>
                                        </p:tav>
                                        <p:tav tm="100000">
                                          <p:val>
                                            <p:strVal val="#ppt_h"/>
                                          </p:val>
                                        </p:tav>
                                      </p:tavLst>
                                    </p:anim>
                                    <p:anim calcmode="lin" valueType="num">
                                      <p:cBhvr>
                                        <p:cTn id="30" dur="1000" fill="hold"/>
                                        <p:tgtEl>
                                          <p:spTgt spid="23553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3553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235531"/>
                                        </p:tgtEl>
                                        <p:attrNameLst>
                                          <p:attrName>style.visibility</p:attrName>
                                        </p:attrNameLst>
                                      </p:cBhvr>
                                      <p:to>
                                        <p:strVal val="visible"/>
                                      </p:to>
                                    </p:set>
                                    <p:anim calcmode="lin" valueType="num">
                                      <p:cBhvr>
                                        <p:cTn id="35" dur="1000" fill="hold"/>
                                        <p:tgtEl>
                                          <p:spTgt spid="235531"/>
                                        </p:tgtEl>
                                        <p:attrNameLst>
                                          <p:attrName>ppt_w</p:attrName>
                                        </p:attrNameLst>
                                      </p:cBhvr>
                                      <p:tavLst>
                                        <p:tav tm="0">
                                          <p:val>
                                            <p:fltVal val="0"/>
                                          </p:val>
                                        </p:tav>
                                        <p:tav tm="100000">
                                          <p:val>
                                            <p:strVal val="#ppt_w"/>
                                          </p:val>
                                        </p:tav>
                                      </p:tavLst>
                                    </p:anim>
                                    <p:anim calcmode="lin" valueType="num">
                                      <p:cBhvr>
                                        <p:cTn id="36" dur="1000" fill="hold"/>
                                        <p:tgtEl>
                                          <p:spTgt spid="235531"/>
                                        </p:tgtEl>
                                        <p:attrNameLst>
                                          <p:attrName>ppt_h</p:attrName>
                                        </p:attrNameLst>
                                      </p:cBhvr>
                                      <p:tavLst>
                                        <p:tav tm="0">
                                          <p:val>
                                            <p:fltVal val="0"/>
                                          </p:val>
                                        </p:tav>
                                        <p:tav tm="100000">
                                          <p:val>
                                            <p:strVal val="#ppt_h"/>
                                          </p:val>
                                        </p:tav>
                                      </p:tavLst>
                                    </p:anim>
                                    <p:anim calcmode="lin" valueType="num">
                                      <p:cBhvr>
                                        <p:cTn id="37" dur="1000" fill="hold"/>
                                        <p:tgtEl>
                                          <p:spTgt spid="235531"/>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35531"/>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235532"/>
                                        </p:tgtEl>
                                        <p:attrNameLst>
                                          <p:attrName>style.visibility</p:attrName>
                                        </p:attrNameLst>
                                      </p:cBhvr>
                                      <p:to>
                                        <p:strVal val="visible"/>
                                      </p:to>
                                    </p:set>
                                    <p:anim calcmode="lin" valueType="num">
                                      <p:cBhvr>
                                        <p:cTn id="42" dur="1000" fill="hold"/>
                                        <p:tgtEl>
                                          <p:spTgt spid="235532"/>
                                        </p:tgtEl>
                                        <p:attrNameLst>
                                          <p:attrName>ppt_w</p:attrName>
                                        </p:attrNameLst>
                                      </p:cBhvr>
                                      <p:tavLst>
                                        <p:tav tm="0">
                                          <p:val>
                                            <p:fltVal val="0"/>
                                          </p:val>
                                        </p:tav>
                                        <p:tav tm="100000">
                                          <p:val>
                                            <p:strVal val="#ppt_w"/>
                                          </p:val>
                                        </p:tav>
                                      </p:tavLst>
                                    </p:anim>
                                    <p:anim calcmode="lin" valueType="num">
                                      <p:cBhvr>
                                        <p:cTn id="43" dur="1000" fill="hold"/>
                                        <p:tgtEl>
                                          <p:spTgt spid="235532"/>
                                        </p:tgtEl>
                                        <p:attrNameLst>
                                          <p:attrName>ppt_h</p:attrName>
                                        </p:attrNameLst>
                                      </p:cBhvr>
                                      <p:tavLst>
                                        <p:tav tm="0">
                                          <p:val>
                                            <p:fltVal val="0"/>
                                          </p:val>
                                        </p:tav>
                                        <p:tav tm="100000">
                                          <p:val>
                                            <p:strVal val="#ppt_h"/>
                                          </p:val>
                                        </p:tav>
                                      </p:tavLst>
                                    </p:anim>
                                    <p:anim calcmode="lin" valueType="num">
                                      <p:cBhvr>
                                        <p:cTn id="44" dur="1000" fill="hold"/>
                                        <p:tgtEl>
                                          <p:spTgt spid="23553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3553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235533"/>
                                        </p:tgtEl>
                                        <p:attrNameLst>
                                          <p:attrName>style.visibility</p:attrName>
                                        </p:attrNameLst>
                                      </p:cBhvr>
                                      <p:to>
                                        <p:strVal val="visible"/>
                                      </p:to>
                                    </p:set>
                                    <p:anim calcmode="lin" valueType="num">
                                      <p:cBhvr>
                                        <p:cTn id="49" dur="1000" fill="hold"/>
                                        <p:tgtEl>
                                          <p:spTgt spid="235533"/>
                                        </p:tgtEl>
                                        <p:attrNameLst>
                                          <p:attrName>ppt_w</p:attrName>
                                        </p:attrNameLst>
                                      </p:cBhvr>
                                      <p:tavLst>
                                        <p:tav tm="0">
                                          <p:val>
                                            <p:fltVal val="0"/>
                                          </p:val>
                                        </p:tav>
                                        <p:tav tm="100000">
                                          <p:val>
                                            <p:strVal val="#ppt_w"/>
                                          </p:val>
                                        </p:tav>
                                      </p:tavLst>
                                    </p:anim>
                                    <p:anim calcmode="lin" valueType="num">
                                      <p:cBhvr>
                                        <p:cTn id="50" dur="1000" fill="hold"/>
                                        <p:tgtEl>
                                          <p:spTgt spid="235533"/>
                                        </p:tgtEl>
                                        <p:attrNameLst>
                                          <p:attrName>ppt_h</p:attrName>
                                        </p:attrNameLst>
                                      </p:cBhvr>
                                      <p:tavLst>
                                        <p:tav tm="0">
                                          <p:val>
                                            <p:fltVal val="0"/>
                                          </p:val>
                                        </p:tav>
                                        <p:tav tm="100000">
                                          <p:val>
                                            <p:strVal val="#ppt_h"/>
                                          </p:val>
                                        </p:tav>
                                      </p:tavLst>
                                    </p:anim>
                                    <p:anim calcmode="lin" valueType="num">
                                      <p:cBhvr>
                                        <p:cTn id="51" dur="1000" fill="hold"/>
                                        <p:tgtEl>
                                          <p:spTgt spid="235533"/>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35533"/>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235534"/>
                                        </p:tgtEl>
                                        <p:attrNameLst>
                                          <p:attrName>style.visibility</p:attrName>
                                        </p:attrNameLst>
                                      </p:cBhvr>
                                      <p:to>
                                        <p:strVal val="visible"/>
                                      </p:to>
                                    </p:set>
                                    <p:anim calcmode="lin" valueType="num">
                                      <p:cBhvr>
                                        <p:cTn id="56" dur="1000" fill="hold"/>
                                        <p:tgtEl>
                                          <p:spTgt spid="235534"/>
                                        </p:tgtEl>
                                        <p:attrNameLst>
                                          <p:attrName>ppt_w</p:attrName>
                                        </p:attrNameLst>
                                      </p:cBhvr>
                                      <p:tavLst>
                                        <p:tav tm="0">
                                          <p:val>
                                            <p:fltVal val="0"/>
                                          </p:val>
                                        </p:tav>
                                        <p:tav tm="100000">
                                          <p:val>
                                            <p:strVal val="#ppt_w"/>
                                          </p:val>
                                        </p:tav>
                                      </p:tavLst>
                                    </p:anim>
                                    <p:anim calcmode="lin" valueType="num">
                                      <p:cBhvr>
                                        <p:cTn id="57" dur="1000" fill="hold"/>
                                        <p:tgtEl>
                                          <p:spTgt spid="235534"/>
                                        </p:tgtEl>
                                        <p:attrNameLst>
                                          <p:attrName>ppt_h</p:attrName>
                                        </p:attrNameLst>
                                      </p:cBhvr>
                                      <p:tavLst>
                                        <p:tav tm="0">
                                          <p:val>
                                            <p:fltVal val="0"/>
                                          </p:val>
                                        </p:tav>
                                        <p:tav tm="100000">
                                          <p:val>
                                            <p:strVal val="#ppt_h"/>
                                          </p:val>
                                        </p:tav>
                                      </p:tavLst>
                                    </p:anim>
                                    <p:anim calcmode="lin" valueType="num">
                                      <p:cBhvr>
                                        <p:cTn id="58" dur="1000" fill="hold"/>
                                        <p:tgtEl>
                                          <p:spTgt spid="235534"/>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2355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7" grpId="0"/>
      <p:bldP spid="235528" grpId="0"/>
      <p:bldP spid="235529" grpId="0"/>
      <p:bldP spid="235530" grpId="0"/>
      <p:bldP spid="235531" grpId="0"/>
      <p:bldP spid="235532" grpId="0"/>
      <p:bldP spid="235533" grpId="0"/>
      <p:bldP spid="2355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title" idx="4294967295"/>
          </p:nvPr>
        </p:nvSpPr>
        <p:spPr/>
        <p:txBody>
          <a:bodyPr/>
          <a:lstStyle/>
          <a:p>
            <a:pPr eaLnBrk="1" hangingPunct="1"/>
            <a:r>
              <a:rPr lang="en-US" sz="4400" b="0">
                <a:latin typeface="Arial" charset="0"/>
              </a:rPr>
              <a:t>Docked</a:t>
            </a:r>
            <a:endParaRPr lang="en-US">
              <a:latin typeface="Arial" charset="0"/>
            </a:endParaRPr>
          </a:p>
        </p:txBody>
      </p:sp>
      <p:pic>
        <p:nvPicPr>
          <p:cNvPr id="308226" name="Picture 3" desc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ChangeArrowheads="1"/>
          </p:cNvSpPr>
          <p:nvPr/>
        </p:nvSpPr>
        <p:spPr bwMode="auto">
          <a:xfrm>
            <a:off x="0" y="5715000"/>
            <a:ext cx="9144000" cy="1143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8882" name="Rectangle 3"/>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Toughest Job in the World</a:t>
            </a:r>
          </a:p>
        </p:txBody>
      </p:sp>
      <p:pic>
        <p:nvPicPr>
          <p:cNvPr id="378883" name="Picture 4" descr="PastorRating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3" name="Rectangle 5"/>
          <p:cNvSpPr>
            <a:spLocks noChangeArrowheads="1"/>
          </p:cNvSpPr>
          <p:nvPr/>
        </p:nvSpPr>
        <p:spPr bwMode="auto">
          <a:xfrm>
            <a:off x="4343400" y="0"/>
            <a:ext cx="4800600" cy="68580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378885" name="Text Box 6"/>
          <p:cNvSpPr txBox="1">
            <a:spLocks noChangeArrowheads="1"/>
          </p:cNvSpPr>
          <p:nvPr/>
        </p:nvSpPr>
        <p:spPr bwMode="auto">
          <a:xfrm>
            <a:off x="0" y="5029200"/>
            <a:ext cx="4343400"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ru-RU" altLang="ja-JP" b="1" dirty="0">
                <a:solidFill>
                  <a:srgbClr val="000000"/>
                </a:solidFill>
              </a:rPr>
              <a:t>“</a:t>
            </a:r>
            <a:r>
              <a:rPr lang="zh-CN" altLang="en-US" b="1" dirty="0">
                <a:solidFill>
                  <a:srgbClr val="000000"/>
                </a:solidFill>
                <a:latin typeface="Arial"/>
                <a:ea typeface="Arial"/>
                <a:cs typeface="Arial"/>
                <a:sym typeface="Arial"/>
              </a:rPr>
              <a:t>随时</a:t>
            </a:r>
            <a:r>
              <a:rPr lang="en-US" b="1" dirty="0"/>
              <a:t>欢迎向</a:t>
            </a:r>
            <a:r>
              <a:rPr lang="zh-CN" altLang="en-US" b="1" dirty="0"/>
              <a:t>我</a:t>
            </a:r>
            <a:r>
              <a:rPr lang="en-US" b="1" dirty="0"/>
              <a:t>发表你们对</a:t>
            </a:r>
            <a:r>
              <a:rPr lang="zh-CN" altLang="en-US" b="1" dirty="0"/>
              <a:t>牧师</a:t>
            </a:r>
            <a:r>
              <a:rPr lang="en-US" b="1" dirty="0"/>
              <a:t>的意见</a:t>
            </a:r>
            <a:r>
              <a:rPr lang="en-US" altLang="ja-JP" b="1" dirty="0">
                <a:solidFill>
                  <a:srgbClr val="000000"/>
                </a:solidFill>
              </a:rPr>
              <a:t>.</a:t>
            </a:r>
            <a:r>
              <a:rPr lang="ru-RU" altLang="ja-JP" b="1" dirty="0">
                <a:solidFill>
                  <a:srgbClr val="000000"/>
                </a:solidFill>
              </a:rPr>
              <a:t>"</a:t>
            </a:r>
            <a:endParaRPr lang="en-US" b="1" dirty="0">
              <a:solidFill>
                <a:srgbClr val="000000"/>
              </a:solidFill>
            </a:endParaRPr>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Q75</a:t>
            </a:r>
          </a:p>
          <a:p>
            <a:pPr eaLnBrk="1" hangingPunct="1">
              <a:defRPr/>
            </a:pPr>
            <a:r>
              <a:rPr lang="en-US" b="1" dirty="0">
                <a:solidFill>
                  <a:srgbClr val="FFFFFF"/>
                </a:solidFill>
                <a:effectLst>
                  <a:glow rad="177800">
                    <a:srgbClr val="000000"/>
                  </a:glow>
                </a:effectLst>
                <a:latin typeface="Arial"/>
                <a:cs typeface="Arial"/>
              </a:rPr>
              <a:t>Q84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237573"/>
                                        </p:tgtEl>
                                        <p:attrNameLst>
                                          <p:attrName>ppt_x</p:attrName>
                                        </p:attrNameLst>
                                      </p:cBhvr>
                                      <p:tavLst>
                                        <p:tav tm="0">
                                          <p:val>
                                            <p:strVal val="ppt_x"/>
                                          </p:val>
                                        </p:tav>
                                        <p:tav tm="100000">
                                          <p:val>
                                            <p:strVal val="ppt_x"/>
                                          </p:val>
                                        </p:tav>
                                      </p:tavLst>
                                    </p:anim>
                                    <p:anim calcmode="lin" valueType="num">
                                      <p:cBhvr additive="base">
                                        <p:cTn id="7" dur="5000"/>
                                        <p:tgtEl>
                                          <p:spTgt spid="237573"/>
                                        </p:tgtEl>
                                        <p:attrNameLst>
                                          <p:attrName>ppt_y</p:attrName>
                                        </p:attrNameLst>
                                      </p:cBhvr>
                                      <p:tavLst>
                                        <p:tav tm="0">
                                          <p:val>
                                            <p:strVal val="ppt_y"/>
                                          </p:val>
                                        </p:tav>
                                        <p:tav tm="100000">
                                          <p:val>
                                            <p:strVal val="1+ppt_h/2"/>
                                          </p:val>
                                        </p:tav>
                                      </p:tavLst>
                                    </p:anim>
                                    <p:set>
                                      <p:cBhvr>
                                        <p:cTn id="8" dur="1" fill="hold">
                                          <p:stCondLst>
                                            <p:cond delay="4999"/>
                                          </p:stCondLst>
                                        </p:cTn>
                                        <p:tgtEl>
                                          <p:spTgt spid="2375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7"/>
              </a:srgbClr>
            </a:outerShdw>
          </a:effectLst>
        </p:spPr>
        <p:txBody>
          <a:bodyPr/>
          <a:lstStyle/>
          <a:p>
            <a:pPr algn="ctr"/>
            <a:r>
              <a:rPr lang="en-US" altLang="en-US" b="1">
                <a:solidFill>
                  <a:schemeClr val="tx1"/>
                </a:solidFill>
              </a:rPr>
              <a:t>以弗所书 4:11-12</a:t>
            </a:r>
            <a:r>
              <a:rPr lang="en-US" altLang="en-US" sz="2800" b="1">
                <a:solidFill>
                  <a:srgbClr val="FFFFFF"/>
                </a:solidFill>
                <a:latin typeface="Arial" pitchFamily="34" charset="0"/>
              </a:rPr>
              <a:t>NIV</a:t>
            </a:r>
            <a:r>
              <a:rPr lang="en-US" altLang="en-US" sz="2800" b="1">
                <a:solidFill>
                  <a:schemeClr val="tx1"/>
                </a:solidFill>
              </a:rPr>
              <a:t> </a:t>
            </a:r>
            <a:endParaRPr lang="en-US" altLang="en-US" b="1">
              <a:solidFill>
                <a:schemeClr val="tx1"/>
              </a:solidFill>
            </a:endParaRPr>
          </a:p>
        </p:txBody>
      </p:sp>
      <p:sp>
        <p:nvSpPr>
          <p:cNvPr id="92163" name="Text Box 3"/>
          <p:cNvSpPr txBox="1">
            <a:spLocks noChangeArrowheads="1"/>
          </p:cNvSpPr>
          <p:nvPr/>
        </p:nvSpPr>
        <p:spPr bwMode="auto">
          <a:xfrm>
            <a:off x="76200" y="1420813"/>
            <a:ext cx="1073150" cy="9461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cs typeface="+mn-cs"/>
              </a:rPr>
              <a:t>v. 11 </a:t>
            </a:r>
            <a:br>
              <a:rPr lang="en-US" altLang="en-US" sz="2800" b="1">
                <a:solidFill>
                  <a:srgbClr val="FFFFFF"/>
                </a:solidFill>
                <a:latin typeface="Arial" pitchFamily="34" charset="0"/>
                <a:cs typeface="+mn-cs"/>
              </a:rPr>
            </a:br>
            <a:r>
              <a:rPr lang="en-US" altLang="en-US" sz="2800" b="1">
                <a:solidFill>
                  <a:srgbClr val="FFFFFF"/>
                </a:solidFill>
                <a:latin typeface="Arial" pitchFamily="34" charset="0"/>
                <a:cs typeface="+mn-cs"/>
              </a:rPr>
              <a:t>NIV</a:t>
            </a:r>
            <a:endParaRPr lang="en-US" altLang="en-US" sz="1400">
              <a:solidFill>
                <a:srgbClr val="FFFFFF"/>
              </a:solidFill>
              <a:latin typeface="Arial" pitchFamily="34" charset="0"/>
              <a:cs typeface="+mn-cs"/>
            </a:endParaRPr>
          </a:p>
        </p:txBody>
      </p:sp>
      <p:sp>
        <p:nvSpPr>
          <p:cNvPr id="92164" name="Text Box 4"/>
          <p:cNvSpPr txBox="1">
            <a:spLocks noChangeArrowheads="1"/>
          </p:cNvSpPr>
          <p:nvPr/>
        </p:nvSpPr>
        <p:spPr bwMode="auto">
          <a:xfrm>
            <a:off x="1143000" y="1420813"/>
            <a:ext cx="8001000" cy="206216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3200" b="1">
                <a:solidFill>
                  <a:srgbClr val="FFFFFF"/>
                </a:solidFill>
                <a:latin typeface="Arial" pitchFamily="34" charset="0"/>
                <a:cs typeface="+mn-cs"/>
              </a:rPr>
              <a:t>他所赐的</a:t>
            </a:r>
          </a:p>
          <a:p>
            <a:r>
              <a:rPr lang="en-US" altLang="en-US" sz="3200" b="1">
                <a:solidFill>
                  <a:srgbClr val="FFFFFF"/>
                </a:solidFill>
                <a:latin typeface="Arial" pitchFamily="34" charset="0"/>
                <a:cs typeface="+mn-cs"/>
              </a:rPr>
              <a:t>	有使徒，</a:t>
            </a:r>
          </a:p>
          <a:p>
            <a:r>
              <a:rPr lang="en-US" altLang="en-US" sz="3200" b="1">
                <a:solidFill>
                  <a:srgbClr val="FFFFFF"/>
                </a:solidFill>
                <a:latin typeface="Arial" pitchFamily="34" charset="0"/>
                <a:cs typeface="+mn-cs"/>
              </a:rPr>
              <a:t>	有先知</a:t>
            </a:r>
            <a:r>
              <a:rPr lang="zh-CN" altLang="en-US" sz="3200" b="1">
                <a:solidFill>
                  <a:srgbClr val="FFFFFF"/>
                </a:solidFill>
                <a:latin typeface="Arial" pitchFamily="34" charset="0"/>
                <a:cs typeface="+mn-cs"/>
              </a:rPr>
              <a:t>，</a:t>
            </a:r>
            <a:r>
              <a:rPr lang="en-US" altLang="en-US" sz="3200" b="1">
                <a:solidFill>
                  <a:srgbClr val="FFFFFF"/>
                </a:solidFill>
                <a:latin typeface="Arial" pitchFamily="34" charset="0"/>
                <a:cs typeface="+mn-cs"/>
              </a:rPr>
              <a:t>有传福音的</a:t>
            </a:r>
            <a:r>
              <a:rPr lang="zh-CN" altLang="en-US" sz="3200" b="1">
                <a:solidFill>
                  <a:srgbClr val="FFFFFF"/>
                </a:solidFill>
                <a:latin typeface="Arial" pitchFamily="34" charset="0"/>
                <a:cs typeface="+mn-cs"/>
              </a:rPr>
              <a:t>，</a:t>
            </a:r>
            <a:endParaRPr lang="en-US" altLang="zh-CN" sz="3200" b="1">
              <a:solidFill>
                <a:srgbClr val="FFFFFF"/>
              </a:solidFill>
              <a:latin typeface="Arial" pitchFamily="34" charset="0"/>
              <a:cs typeface="+mn-cs"/>
            </a:endParaRPr>
          </a:p>
          <a:p>
            <a:r>
              <a:rPr lang="en-US" altLang="en-US" sz="3200" b="1">
                <a:solidFill>
                  <a:srgbClr val="FFFFFF"/>
                </a:solidFill>
                <a:latin typeface="Arial" pitchFamily="34" charset="0"/>
                <a:cs typeface="+mn-cs"/>
              </a:rPr>
              <a:t>	有牧师和教师。</a:t>
            </a:r>
          </a:p>
        </p:txBody>
      </p:sp>
      <p:sp>
        <p:nvSpPr>
          <p:cNvPr id="92165" name="Text Box 5"/>
          <p:cNvSpPr txBox="1">
            <a:spLocks noChangeArrowheads="1"/>
          </p:cNvSpPr>
          <p:nvPr/>
        </p:nvSpPr>
        <p:spPr bwMode="auto">
          <a:xfrm>
            <a:off x="0" y="4038600"/>
            <a:ext cx="1073150" cy="9461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cs typeface="+mn-cs"/>
              </a:rPr>
              <a:t>v. 12 </a:t>
            </a:r>
            <a:br>
              <a:rPr lang="en-US" altLang="en-US" sz="2800" b="1">
                <a:solidFill>
                  <a:srgbClr val="FFFFFF"/>
                </a:solidFill>
                <a:latin typeface="Arial" pitchFamily="34" charset="0"/>
                <a:cs typeface="+mn-cs"/>
              </a:rPr>
            </a:br>
            <a:r>
              <a:rPr lang="en-US" altLang="en-US" sz="2800" b="1">
                <a:solidFill>
                  <a:srgbClr val="FFFFFF"/>
                </a:solidFill>
                <a:latin typeface="Arial" pitchFamily="34" charset="0"/>
                <a:cs typeface="+mn-cs"/>
              </a:rPr>
              <a:t>NIV</a:t>
            </a:r>
            <a:endParaRPr lang="en-US" altLang="en-US" sz="1400">
              <a:solidFill>
                <a:srgbClr val="FFFFFF"/>
              </a:solidFill>
              <a:latin typeface="Arial" pitchFamily="34" charset="0"/>
              <a:cs typeface="+mn-cs"/>
            </a:endParaRPr>
          </a:p>
        </p:txBody>
      </p:sp>
      <p:sp>
        <p:nvSpPr>
          <p:cNvPr id="92166" name="Text Box 6"/>
          <p:cNvSpPr txBox="1">
            <a:spLocks noChangeArrowheads="1"/>
          </p:cNvSpPr>
          <p:nvPr/>
        </p:nvSpPr>
        <p:spPr bwMode="auto">
          <a:xfrm>
            <a:off x="1143000" y="4038600"/>
            <a:ext cx="8001000" cy="1570038"/>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3200" b="1">
                <a:solidFill>
                  <a:srgbClr val="FFFFFF"/>
                </a:solidFill>
                <a:latin typeface="Arial" pitchFamily="34" charset="0"/>
                <a:cs typeface="+mn-cs"/>
              </a:rPr>
              <a:t>为</a:t>
            </a:r>
            <a:r>
              <a:rPr lang="zh-CN" altLang="en-US" sz="3200" b="1">
                <a:solidFill>
                  <a:srgbClr val="FFFFFF"/>
                </a:solidFill>
                <a:latin typeface="Arial" pitchFamily="34" charset="0"/>
                <a:cs typeface="+mn-cs"/>
              </a:rPr>
              <a:t>要</a:t>
            </a:r>
            <a:r>
              <a:rPr lang="en-US" altLang="ja-JP" sz="3200" b="1">
                <a:solidFill>
                  <a:srgbClr val="FFFFFF"/>
                </a:solidFill>
                <a:latin typeface="Arial" pitchFamily="34" charset="0"/>
                <a:cs typeface="+mn-cs"/>
              </a:rPr>
              <a:t> </a:t>
            </a:r>
            <a:r>
              <a:rPr lang="en-US" altLang="en-US" sz="3200" b="1">
                <a:solidFill>
                  <a:srgbClr val="FFFFFF"/>
                </a:solidFill>
                <a:latin typeface="Arial" pitchFamily="34" charset="0"/>
                <a:cs typeface="+mn-cs"/>
              </a:rPr>
              <a:t>成全圣徒</a:t>
            </a:r>
            <a:endParaRPr lang="en-US" altLang="ja-JP" sz="3200" b="1">
              <a:solidFill>
                <a:srgbClr val="FFFFFF"/>
              </a:solidFill>
              <a:latin typeface="Arial" pitchFamily="34" charset="0"/>
              <a:cs typeface="+mn-cs"/>
            </a:endParaRPr>
          </a:p>
          <a:p>
            <a:r>
              <a:rPr lang="en-US" altLang="en-US" sz="3200" b="1">
                <a:solidFill>
                  <a:srgbClr val="FFFFFF"/>
                </a:solidFill>
                <a:latin typeface="Arial" pitchFamily="34" charset="0"/>
                <a:cs typeface="+mn-cs"/>
              </a:rPr>
              <a:t>	各尽其职</a:t>
            </a:r>
            <a:endParaRPr lang="en-US" altLang="ja-JP" sz="3200" b="1">
              <a:solidFill>
                <a:srgbClr val="FFFFFF"/>
              </a:solidFill>
              <a:latin typeface="Arial" pitchFamily="34" charset="0"/>
              <a:cs typeface="+mn-cs"/>
            </a:endParaRPr>
          </a:p>
          <a:p>
            <a:r>
              <a:rPr lang="en-US" altLang="en-US" sz="3200" b="1">
                <a:solidFill>
                  <a:srgbClr val="FFFFFF"/>
                </a:solidFill>
                <a:latin typeface="Arial" pitchFamily="34" charset="0"/>
                <a:cs typeface="+mn-cs"/>
              </a:rPr>
              <a:t>建立基督的身体</a:t>
            </a:r>
            <a:r>
              <a:rPr lang="zh-CN" altLang="en-US" sz="3200" b="1">
                <a:solidFill>
                  <a:srgbClr val="FFFFFF"/>
                </a:solidFill>
                <a:latin typeface="Arial" pitchFamily="34" charset="0"/>
                <a:cs typeface="+mn-cs"/>
              </a:rPr>
              <a:t>，</a:t>
            </a:r>
            <a:endParaRPr lang="en-US" altLang="en-US" sz="3200" b="1">
              <a:solidFill>
                <a:srgbClr val="FFFFFF"/>
              </a:solidFill>
              <a:latin typeface="Arial" pitchFamily="34" charset="0"/>
              <a:cs typeface="+mn-cs"/>
            </a:endParaRPr>
          </a:p>
        </p:txBody>
      </p:sp>
      <p:sp>
        <p:nvSpPr>
          <p:cNvPr id="92167" name="Text Box 7"/>
          <p:cNvSpPr txBox="1">
            <a:spLocks noChangeArrowheads="1"/>
          </p:cNvSpPr>
          <p:nvPr/>
        </p:nvSpPr>
        <p:spPr bwMode="auto">
          <a:xfrm>
            <a:off x="0" y="5957888"/>
            <a:ext cx="9144000" cy="523875"/>
          </a:xfrm>
          <a:prstGeom prst="rect">
            <a:avLst/>
          </a:prstGeom>
          <a:solidFill>
            <a:srgbClr val="800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cs typeface="+mn-cs"/>
              </a:rPr>
              <a:t>神给有恩赐的人来训练</a:t>
            </a:r>
            <a:r>
              <a:rPr lang="en-US" altLang="en-US" sz="2800" b="1" i="1">
                <a:solidFill>
                  <a:srgbClr val="FFFFFF"/>
                </a:solidFill>
                <a:latin typeface="Arial" pitchFamily="34" charset="0"/>
                <a:cs typeface="+mn-cs"/>
              </a:rPr>
              <a:t>其他人</a:t>
            </a:r>
            <a:r>
              <a:rPr lang="en-US" altLang="en-US" sz="2800" b="1">
                <a:solidFill>
                  <a:srgbClr val="FFFFFF"/>
                </a:solidFill>
                <a:latin typeface="Arial" pitchFamily="34" charset="0"/>
                <a:cs typeface="+mn-cs"/>
              </a:rPr>
              <a:t>来做事功</a:t>
            </a:r>
            <a:r>
              <a:rPr lang="en-US" altLang="ja-JP" sz="2800" b="1">
                <a:solidFill>
                  <a:srgbClr val="FFFFFF"/>
                </a:solidFill>
                <a:latin typeface="Arial" pitchFamily="34" charset="0"/>
                <a:cs typeface="+mn-cs"/>
              </a:rPr>
              <a:t>!</a:t>
            </a:r>
            <a:endParaRPr lang="en-US" altLang="en-US" sz="2800" b="1">
              <a:solidFill>
                <a:srgbClr val="FFFFFF"/>
              </a:solidFill>
              <a:latin typeface="Arial" pitchFamily="34" charset="0"/>
              <a:cs typeface="+mn-cs"/>
            </a:endParaRPr>
          </a:p>
        </p:txBody>
      </p:sp>
    </p:spTree>
    <p:extLst>
      <p:ext uri="{BB962C8B-B14F-4D97-AF65-F5344CB8AC3E}">
        <p14:creationId xmlns:p14="http://schemas.microsoft.com/office/powerpoint/2010/main" val="2185832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433155" name="Picture 3" descr="Bibleflippagesweb"/>
          <p:cNvPicPr>
            <a:picLocks noChangeAspect="1" noChangeArrowheads="1"/>
          </p:cNvPicPr>
          <p:nvPr/>
        </p:nvPicPr>
        <p:blipFill>
          <a:blip r:embed="rId2" cstate="print">
            <a:lum bright="30000"/>
            <a:extLst>
              <a:ext uri="{28A0092B-C50C-407E-A947-70E740481C1C}">
                <a14:useLocalDpi xmlns:a14="http://schemas.microsoft.com/office/drawing/2010/main" val="0"/>
              </a:ext>
            </a:extLst>
          </a:blip>
          <a:srcRect/>
          <a:stretch>
            <a:fillRect/>
          </a:stretch>
        </p:blipFill>
        <p:spPr bwMode="auto">
          <a:xfrm>
            <a:off x="-25400" y="0"/>
            <a:ext cx="91948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eaLnBrk="1" hangingPunct="1">
              <a:defRPr/>
            </a:pPr>
            <a:r>
              <a:rPr lang="zh-CN" altLang="en-US" dirty="0">
                <a:latin typeface="Arial" charset="0"/>
                <a:cs typeface="+mj-cs"/>
              </a:rPr>
              <a:t>罗马</a:t>
            </a:r>
            <a:br>
              <a:rPr lang="en-US" altLang="zh-CN" dirty="0">
                <a:latin typeface="Arial" charset="0"/>
                <a:cs typeface="+mj-cs"/>
              </a:rPr>
            </a:br>
            <a:r>
              <a:rPr lang="en-US" dirty="0">
                <a:latin typeface="Arial" charset="0"/>
                <a:cs typeface="+mj-cs"/>
              </a:rPr>
              <a:t>12:8 </a:t>
            </a:r>
            <a:r>
              <a:rPr lang="en-US" altLang="zh-CN" dirty="0">
                <a:latin typeface="Arial" charset="0"/>
                <a:cs typeface="+mj-cs"/>
              </a:rPr>
              <a:t>CNV</a:t>
            </a:r>
            <a:endParaRPr lang="en-US" dirty="0">
              <a:cs typeface="+mj-cs"/>
            </a:endParaRPr>
          </a:p>
        </p:txBody>
      </p:sp>
      <p:sp>
        <p:nvSpPr>
          <p:cNvPr id="500741" name="Rectangle 5"/>
          <p:cNvSpPr>
            <a:spLocks noChangeArrowheads="1"/>
          </p:cNvSpPr>
          <p:nvPr/>
        </p:nvSpPr>
        <p:spPr bwMode="auto">
          <a:xfrm>
            <a:off x="2411760" y="1124744"/>
            <a:ext cx="6579840" cy="3645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ctr" eaLnBrk="1" hangingPunct="1">
              <a:lnSpc>
                <a:spcPct val="90000"/>
              </a:lnSpc>
              <a:spcBef>
                <a:spcPct val="20000"/>
              </a:spcBef>
              <a:defRPr/>
            </a:pPr>
            <a:r>
              <a:rPr lang="en-US" sz="5400" b="1" baseline="30000" dirty="0">
                <a:solidFill>
                  <a:srgbClr val="000000"/>
                </a:solidFill>
                <a:effectLst>
                  <a:glow rad="127000">
                    <a:srgbClr val="FFFFFF">
                      <a:alpha val="91000"/>
                    </a:srgbClr>
                  </a:glow>
                </a:effectLst>
              </a:rPr>
              <a:t>8</a:t>
            </a:r>
            <a:r>
              <a:rPr lang="zh-CN" altLang="en-US" sz="5400" b="1" dirty="0">
                <a:solidFill>
                  <a:srgbClr val="727DE0">
                    <a:lumMod val="75000"/>
                  </a:srgbClr>
                </a:solidFill>
                <a:effectLst>
                  <a:glow rad="127000">
                    <a:srgbClr val="FFFFFF">
                      <a:alpha val="91000"/>
                    </a:srgbClr>
                  </a:glow>
                </a:effectLst>
              </a:rPr>
              <a:t>劝慰</a:t>
            </a:r>
            <a:r>
              <a:rPr lang="zh-CN" altLang="en-US" sz="5400" b="1" dirty="0">
                <a:solidFill>
                  <a:srgbClr val="000000"/>
                </a:solidFill>
                <a:effectLst>
                  <a:glow rad="127000">
                    <a:srgbClr val="FFFFFF">
                      <a:alpha val="91000"/>
                    </a:srgbClr>
                  </a:glow>
                </a:effectLst>
              </a:rPr>
              <a:t>的，就应当照着恩赐劝慰</a:t>
            </a:r>
            <a:r>
              <a:rPr lang="en-US" sz="5400" b="1" dirty="0">
                <a:solidFill>
                  <a:srgbClr val="000000"/>
                </a:solidFill>
                <a:effectLst>
                  <a:glow rad="127000">
                    <a:srgbClr val="FFFFFF">
                      <a:alpha val="91000"/>
                    </a:srgbClr>
                  </a:glow>
                </a:effectLst>
              </a:rPr>
              <a:t>. </a:t>
            </a: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a:t>
            </a:r>
          </a:p>
        </p:txBody>
      </p:sp>
    </p:spTree>
    <p:extLst>
      <p:ext uri="{BB962C8B-B14F-4D97-AF65-F5344CB8AC3E}">
        <p14:creationId xmlns:p14="http://schemas.microsoft.com/office/powerpoint/2010/main" val="3537518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53</a:t>
            </a:r>
            <a:endParaRPr lang="en-US" b="1" i="1">
              <a:solidFill>
                <a:srgbClr val="FFFFFF"/>
              </a:solidFill>
              <a:latin typeface="Times New Roman" charset="0"/>
            </a:endParaRPr>
          </a:p>
        </p:txBody>
      </p:sp>
      <p:sp>
        <p:nvSpPr>
          <p:cNvPr id="22531" name="Rectangle 3"/>
          <p:cNvSpPr>
            <a:spLocks noGrp="1" noChangeArrowheads="1"/>
          </p:cNvSpPr>
          <p:nvPr>
            <p:ph type="ctrTitle"/>
          </p:nvPr>
        </p:nvSpPr>
        <p:spPr>
          <a:xfrm>
            <a:off x="0" y="5229225"/>
            <a:ext cx="9144000" cy="990600"/>
          </a:xfrm>
          <a:effectLst>
            <a:outerShdw blurRad="63500" dist="107763" dir="8100000" algn="ctr" rotWithShape="0">
              <a:schemeClr val="tx2">
                <a:alpha val="74998"/>
              </a:schemeClr>
            </a:outerShdw>
          </a:effectLst>
        </p:spPr>
        <p:txBody>
          <a:bodyPr/>
          <a:lstStyle/>
          <a:p>
            <a:pPr eaLnBrk="1" hangingPunct="1">
              <a:defRPr/>
            </a:pPr>
            <a:r>
              <a:rPr lang="en-US" dirty="0">
                <a:solidFill>
                  <a:schemeClr val="lt1"/>
                </a:solidFill>
                <a:ea typeface="Arial"/>
                <a:cs typeface="Arial"/>
                <a:sym typeface="Arial"/>
              </a:rPr>
              <a:t>劝慰者应该劝慰他人如何</a:t>
            </a:r>
            <a:r>
              <a:rPr lang="en-US" dirty="0"/>
              <a:t>将</a:t>
            </a:r>
            <a:r>
              <a:rPr lang="en-US" dirty="0">
                <a:solidFill>
                  <a:schemeClr val="lt1"/>
                </a:solidFill>
                <a:ea typeface="Arial"/>
                <a:cs typeface="Arial"/>
                <a:sym typeface="Arial"/>
              </a:rPr>
              <a:t>神的话语</a:t>
            </a:r>
            <a:r>
              <a:rPr lang="en-US" dirty="0"/>
              <a:t>运行在生命中</a:t>
            </a:r>
            <a:r>
              <a:rPr lang="en-US" dirty="0">
                <a:solidFill>
                  <a:schemeClr val="lt1"/>
                </a:solidFill>
                <a:ea typeface="Arial"/>
                <a:cs typeface="Arial"/>
                <a:sym typeface="Arial"/>
              </a:rPr>
              <a:t> (</a:t>
            </a:r>
            <a:r>
              <a:rPr lang="en-US" u="sng" dirty="0">
                <a:solidFill>
                  <a:schemeClr val="lt1"/>
                </a:solidFill>
                <a:ea typeface="Arial"/>
                <a:cs typeface="Arial"/>
                <a:sym typeface="Arial"/>
              </a:rPr>
              <a:t>8a</a:t>
            </a:r>
            <a:r>
              <a:rPr lang="en-US" dirty="0">
                <a:solidFill>
                  <a:schemeClr val="lt1"/>
                </a:solidFill>
                <a:ea typeface="Arial"/>
                <a:cs typeface="Arial"/>
                <a:sym typeface="Arial"/>
              </a:rPr>
              <a:t>) </a:t>
            </a:r>
            <a:endParaRPr lang="en-US" dirty="0">
              <a:cs typeface="+mj-cs"/>
            </a:endParaRPr>
          </a:p>
        </p:txBody>
      </p:sp>
      <p:pic>
        <p:nvPicPr>
          <p:cNvPr id="384003" name="Picture 7" descr="encour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549275"/>
            <a:ext cx="5713412"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Q13</a:t>
            </a:r>
          </a:p>
          <a:p>
            <a:pPr eaLnBrk="1" hangingPunct="1">
              <a:defRPr/>
            </a:pPr>
            <a:r>
              <a:rPr lang="en-US" b="1" dirty="0">
                <a:solidFill>
                  <a:srgbClr val="FFFFFF"/>
                </a:solidFill>
                <a:effectLst>
                  <a:glow rad="177800">
                    <a:srgbClr val="000000"/>
                  </a:glow>
                </a:effectLst>
                <a:latin typeface="Arial"/>
                <a:cs typeface="Arial"/>
              </a:rPr>
              <a:t>Q22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3" name="Rectangle 3"/>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zh-CN" altLang="en-US" sz="5400" dirty="0">
                <a:latin typeface="acme secret agent" charset="0"/>
                <a:cs typeface="+mj-cs"/>
              </a:rPr>
              <a:t>劝勉</a:t>
            </a:r>
            <a:endParaRPr lang="en-US" sz="4800" dirty="0">
              <a:cs typeface="+mj-cs"/>
            </a:endParaRPr>
          </a:p>
        </p:txBody>
      </p:sp>
      <p:sp>
        <p:nvSpPr>
          <p:cNvPr id="506884" name="Rectangle 4"/>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lvl="0">
              <a:spcBef>
                <a:spcPts val="0"/>
              </a:spcBef>
              <a:spcAft>
                <a:spcPts val="0"/>
              </a:spcAft>
              <a:buClr>
                <a:schemeClr val="lt1"/>
              </a:buClr>
              <a:buSzPts val="4400"/>
            </a:pPr>
            <a:r>
              <a:rPr lang="zh-TW" altLang="en-US" sz="4400" b="1" i="1" dirty="0">
                <a:solidFill>
                  <a:schemeClr val="lt1"/>
                </a:solidFill>
              </a:rPr>
              <a:t>也称为勉励的恩赐</a:t>
            </a:r>
            <a:endParaRPr lang="zh-TW" altLang="en-US" sz="4000" b="1" dirty="0">
              <a:solidFill>
                <a:schemeClr val="lt1"/>
              </a:solidFill>
              <a:ea typeface="Arial"/>
              <a:cs typeface="Arial"/>
              <a:sym typeface="Arial"/>
            </a:endParaRPr>
          </a:p>
        </p:txBody>
      </p:sp>
      <p:sp>
        <p:nvSpPr>
          <p:cNvPr id="506885" name="Text Box 5"/>
          <p:cNvSpPr txBox="1">
            <a:spLocks noChangeArrowheads="1"/>
          </p:cNvSpPr>
          <p:nvPr/>
        </p:nvSpPr>
        <p:spPr bwMode="auto">
          <a:xfrm>
            <a:off x="8305800" y="76200"/>
            <a:ext cx="762000" cy="4572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000000"/>
                </a:solidFill>
              </a:rPr>
              <a:t>53</a:t>
            </a:r>
            <a:endParaRPr lang="en-US" b="1" i="1">
              <a:solidFill>
                <a:srgbClr val="FFFFFF"/>
              </a:solidFill>
              <a:latin typeface="Times New Roman"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Q31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a:xfrm>
            <a:off x="5076825" y="533400"/>
            <a:ext cx="4067175" cy="1143000"/>
          </a:xfrm>
        </p:spPr>
        <p:txBody>
          <a:bodyPr/>
          <a:lstStyle/>
          <a:p>
            <a:pPr eaLnBrk="1" hangingPunct="1"/>
            <a:r>
              <a:rPr lang="zh-CN" altLang="en-US" sz="4400" dirty="0">
                <a:solidFill>
                  <a:srgbClr val="0000FF"/>
                </a:solidFill>
                <a:latin typeface="Arial" charset="0"/>
              </a:rPr>
              <a:t>劝勉</a:t>
            </a:r>
            <a:r>
              <a:rPr lang="en-US" sz="4400" dirty="0">
                <a:solidFill>
                  <a:srgbClr val="0000FF"/>
                </a:solidFill>
                <a:latin typeface="Arial" charset="0"/>
              </a:rPr>
              <a:t>?</a:t>
            </a:r>
          </a:p>
        </p:txBody>
      </p:sp>
      <p:pic>
        <p:nvPicPr>
          <p:cNvPr id="388099" name="Picture 3" descr="Exhortat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794812">
            <a:off x="612775" y="-565150"/>
            <a:ext cx="4903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8100" name="Text Box 8"/>
          <p:cNvSpPr txBox="1">
            <a:spLocks noChangeArrowheads="1"/>
          </p:cNvSpPr>
          <p:nvPr/>
        </p:nvSpPr>
        <p:spPr bwMode="auto">
          <a:xfrm rot="-852056">
            <a:off x="1028047" y="5200256"/>
            <a:ext cx="5747570" cy="95410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800" b="1" i="1" dirty="0">
                <a:solidFill>
                  <a:srgbClr val="000000"/>
                </a:solidFill>
              </a:rPr>
              <a:t>要如圣经所说的 “</a:t>
            </a:r>
            <a:r>
              <a:rPr lang="zh-CN" altLang="en-US" sz="2800" dirty="0"/>
              <a:t>互相友爱”</a:t>
            </a:r>
            <a:r>
              <a:rPr lang="en-US" sz="2800" b="1" i="1" dirty="0">
                <a:solidFill>
                  <a:srgbClr val="000000"/>
                </a:solidFill>
              </a:rPr>
              <a:t> </a:t>
            </a:r>
            <a:br>
              <a:rPr lang="en-US" sz="2800" b="1" i="1" dirty="0">
                <a:solidFill>
                  <a:srgbClr val="000000"/>
                </a:solidFill>
              </a:rPr>
            </a:br>
            <a:r>
              <a:rPr lang="zh-CN" altLang="en-US" sz="2800" b="1" i="1" dirty="0">
                <a:solidFill>
                  <a:srgbClr val="000000"/>
                </a:solidFill>
              </a:rPr>
              <a:t>不然</a:t>
            </a:r>
            <a:r>
              <a:rPr lang="zh-CN" altLang="en-US" sz="2800" dirty="0"/>
              <a:t>我会打你的头！</a:t>
            </a:r>
            <a:endParaRPr lang="en-US" sz="2800" b="1" i="1" dirty="0">
              <a:solidFill>
                <a:srgbClr val="000000"/>
              </a:solidFill>
            </a:endParaRPr>
          </a:p>
        </p:txBody>
      </p:sp>
      <p:sp>
        <p:nvSpPr>
          <p:cNvPr id="5" name="Text Box 4"/>
          <p:cNvSpPr txBox="1">
            <a:spLocks noChangeArrowheads="1"/>
          </p:cNvSpPr>
          <p:nvPr/>
        </p:nvSpPr>
        <p:spPr bwMode="auto">
          <a:xfrm>
            <a:off x="8244408" y="4462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ISCBG032"/>
          <p:cNvPicPr>
            <a:picLocks noChangeAspect="1" noChangeArrowheads="1"/>
          </p:cNvPicPr>
          <p:nvPr/>
        </p:nvPicPr>
        <p:blipFill>
          <a:blip r:embed="rId3" cstate="print">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8563" name="Text Box 3"/>
          <p:cNvSpPr txBox="1">
            <a:spLocks noChangeArrowheads="1"/>
          </p:cNvSpPr>
          <p:nvPr/>
        </p:nvSpPr>
        <p:spPr bwMode="auto">
          <a:xfrm>
            <a:off x="0" y="1512888"/>
            <a:ext cx="9144000" cy="3170099"/>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ru-RU" altLang="ja-JP" sz="4000" b="1" dirty="0">
                <a:solidFill>
                  <a:srgbClr val="FFFFFF"/>
                </a:solidFill>
                <a:latin typeface="Arial"/>
                <a:cs typeface="Arial"/>
              </a:rPr>
              <a:t>“</a:t>
            </a:r>
            <a:r>
              <a:rPr lang="zh-CN" altLang="en-US" sz="4000" dirty="0">
                <a:solidFill>
                  <a:srgbClr val="FFFFFF"/>
                </a:solidFill>
              </a:rPr>
              <a:t>当教师传达神的话语的</a:t>
            </a:r>
            <a:r>
              <a:rPr lang="zh-CN" altLang="en-US" sz="4000" dirty="0">
                <a:solidFill>
                  <a:srgbClr val="FFFF00"/>
                </a:solidFill>
              </a:rPr>
              <a:t>事实</a:t>
            </a:r>
            <a:r>
              <a:rPr lang="zh-CN" altLang="en-US" sz="4000" dirty="0">
                <a:solidFill>
                  <a:srgbClr val="FFFFFF"/>
                </a:solidFill>
              </a:rPr>
              <a:t>和真理时，劝勉者能够鼓励听众按照他所听到的</a:t>
            </a:r>
            <a:r>
              <a:rPr lang="zh-CN" altLang="en-US" sz="4000" dirty="0">
                <a:solidFill>
                  <a:srgbClr val="FFFF00"/>
                </a:solidFill>
              </a:rPr>
              <a:t>行事</a:t>
            </a:r>
            <a:r>
              <a:rPr lang="zh-CN" altLang="en-US" sz="4000" dirty="0">
                <a:solidFill>
                  <a:srgbClr val="FFFFFF"/>
                </a:solidFill>
              </a:rPr>
              <a:t>。教师给予圣经的</a:t>
            </a:r>
            <a:r>
              <a:rPr lang="zh-CN" altLang="en-US" sz="4000" dirty="0">
                <a:solidFill>
                  <a:srgbClr val="FFFF00"/>
                </a:solidFill>
              </a:rPr>
              <a:t>内容</a:t>
            </a:r>
            <a:r>
              <a:rPr lang="en-US" sz="4000" b="1" dirty="0">
                <a:solidFill>
                  <a:srgbClr val="FFFFFF"/>
                </a:solidFill>
                <a:latin typeface="Arial"/>
                <a:cs typeface="Arial"/>
              </a:rPr>
              <a:t>, </a:t>
            </a:r>
            <a:r>
              <a:rPr lang="zh-CN" altLang="en-US" sz="4000" b="1" dirty="0">
                <a:solidFill>
                  <a:srgbClr val="FFFFFF"/>
                </a:solidFill>
                <a:latin typeface="Arial"/>
                <a:cs typeface="Arial"/>
              </a:rPr>
              <a:t>而劝勉者给予</a:t>
            </a:r>
            <a:r>
              <a:rPr lang="zh-CN" altLang="en-US" sz="4000" dirty="0">
                <a:solidFill>
                  <a:srgbClr val="FFFF00"/>
                </a:solidFill>
              </a:rPr>
              <a:t>实际的应用</a:t>
            </a:r>
            <a:r>
              <a:rPr lang="ru-RU" altLang="ja-JP" sz="4000" b="1" dirty="0">
                <a:solidFill>
                  <a:srgbClr val="FFFFFF"/>
                </a:solidFill>
                <a:latin typeface="Arial"/>
                <a:cs typeface="Arial"/>
              </a:rPr>
              <a:t>”</a:t>
            </a:r>
            <a:br>
              <a:rPr lang="en-US" sz="4000" b="1" dirty="0">
                <a:solidFill>
                  <a:srgbClr val="FFFFFF"/>
                </a:solidFill>
                <a:latin typeface="Arial"/>
                <a:cs typeface="Arial"/>
              </a:rPr>
            </a:br>
            <a:r>
              <a:rPr lang="en-US" sz="4000" b="1" dirty="0">
                <a:solidFill>
                  <a:srgbClr val="FFFFFF"/>
                </a:solidFill>
                <a:latin typeface="Arial"/>
                <a:cs typeface="Arial"/>
              </a:rPr>
              <a:t>(</a:t>
            </a:r>
            <a:r>
              <a:rPr lang="zh-CN" altLang="en-US" sz="4000" dirty="0">
                <a:solidFill>
                  <a:srgbClr val="FFFFFF"/>
                </a:solidFill>
              </a:rPr>
              <a:t>斯温德尔</a:t>
            </a:r>
            <a:r>
              <a:rPr lang="en-US" sz="4000" b="1" dirty="0">
                <a:solidFill>
                  <a:srgbClr val="FFFFFF"/>
                </a:solidFill>
                <a:latin typeface="Arial"/>
                <a:cs typeface="Arial"/>
              </a:rPr>
              <a:t>, 4)</a:t>
            </a:r>
          </a:p>
        </p:txBody>
      </p:sp>
      <p:sp>
        <p:nvSpPr>
          <p:cNvPr id="578565" name="Rectangle 5"/>
          <p:cNvSpPr>
            <a:spLocks noGrp="1" noChangeArrowheads="1"/>
          </p:cNvSpPr>
          <p:nvPr>
            <p:ph type="title" idx="4294967295"/>
          </p:nvPr>
        </p:nvSpPr>
        <p:spPr>
          <a:xfrm>
            <a:off x="685800" y="476250"/>
            <a:ext cx="7772400" cy="808038"/>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en-US" sz="4400" dirty="0">
                <a:solidFill>
                  <a:schemeClr val="lt1"/>
                </a:solidFill>
                <a:ea typeface="Arial"/>
                <a:cs typeface="Arial"/>
                <a:sym typeface="Arial"/>
              </a:rPr>
              <a:t>“</a:t>
            </a:r>
            <a:r>
              <a:rPr lang="en-US" sz="4400" dirty="0" err="1">
                <a:solidFill>
                  <a:schemeClr val="lt1"/>
                </a:solidFill>
                <a:ea typeface="Arial"/>
                <a:cs typeface="Arial"/>
                <a:sym typeface="Arial"/>
              </a:rPr>
              <a:t>劝勉"</a:t>
            </a:r>
            <a:r>
              <a:rPr lang="en-US" sz="4400" dirty="0" err="1"/>
              <a:t>的定义</a:t>
            </a:r>
            <a:endParaRPr lang="en-US" b="0" dirty="0">
              <a:solidFill>
                <a:srgbClr val="FF0000"/>
              </a:solidFill>
              <a:latin typeface="Arial"/>
              <a:cs typeface="Arial"/>
            </a:endParaRPr>
          </a:p>
        </p:txBody>
      </p:sp>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Q49</a:t>
            </a:r>
          </a:p>
          <a:p>
            <a:pPr eaLnBrk="1" hangingPunct="1">
              <a:defRPr/>
            </a:pPr>
            <a:r>
              <a:rPr lang="en-US" b="1" dirty="0">
                <a:solidFill>
                  <a:srgbClr val="FFFFFF"/>
                </a:solidFill>
                <a:effectLst>
                  <a:glow rad="177800">
                    <a:srgbClr val="000000"/>
                  </a:glow>
                </a:effectLst>
                <a:latin typeface="Arial"/>
                <a:cs typeface="Arial"/>
              </a:rPr>
              <a:t>Q58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78563"/>
                                        </p:tgtEl>
                                        <p:attrNameLst>
                                          <p:attrName>style.visibility</p:attrName>
                                        </p:attrNameLst>
                                      </p:cBhvr>
                                      <p:to>
                                        <p:strVal val="visible"/>
                                      </p:to>
                                    </p:set>
                                    <p:anim calcmode="lin" valueType="num">
                                      <p:cBhvr>
                                        <p:cTn id="7" dur="500" fill="hold"/>
                                        <p:tgtEl>
                                          <p:spTgt spid="578563"/>
                                        </p:tgtEl>
                                        <p:attrNameLst>
                                          <p:attrName>ppt_w</p:attrName>
                                        </p:attrNameLst>
                                      </p:cBhvr>
                                      <p:tavLst>
                                        <p:tav tm="0">
                                          <p:val>
                                            <p:fltVal val="0"/>
                                          </p:val>
                                        </p:tav>
                                        <p:tav tm="100000">
                                          <p:val>
                                            <p:strVal val="#ppt_w"/>
                                          </p:val>
                                        </p:tav>
                                      </p:tavLst>
                                    </p:anim>
                                    <p:anim calcmode="lin" valueType="num">
                                      <p:cBhvr>
                                        <p:cTn id="8" dur="500" fill="hold"/>
                                        <p:tgtEl>
                                          <p:spTgt spid="578563"/>
                                        </p:tgtEl>
                                        <p:attrNameLst>
                                          <p:attrName>ppt_h</p:attrName>
                                        </p:attrNameLst>
                                      </p:cBhvr>
                                      <p:tavLst>
                                        <p:tav tm="0">
                                          <p:val>
                                            <p:fltVal val="0"/>
                                          </p:val>
                                        </p:tav>
                                        <p:tav tm="100000">
                                          <p:val>
                                            <p:strVal val="#ppt_h"/>
                                          </p:val>
                                        </p:tav>
                                      </p:tavLst>
                                    </p:anim>
                                    <p:anim calcmode="lin" valueType="num">
                                      <p:cBhvr>
                                        <p:cTn id="9" dur="500" fill="hold"/>
                                        <p:tgtEl>
                                          <p:spTgt spid="578563"/>
                                        </p:tgtEl>
                                        <p:attrNameLst>
                                          <p:attrName>style.rotation</p:attrName>
                                        </p:attrNameLst>
                                      </p:cBhvr>
                                      <p:tavLst>
                                        <p:tav tm="0">
                                          <p:val>
                                            <p:fltVal val="360"/>
                                          </p:val>
                                        </p:tav>
                                        <p:tav tm="100000">
                                          <p:val>
                                            <p:fltVal val="0"/>
                                          </p:val>
                                        </p:tav>
                                      </p:tavLst>
                                    </p:anim>
                                    <p:animEffect transition="in" filter="fade">
                                      <p:cBhvr>
                                        <p:cTn id="10" dur="500"/>
                                        <p:tgtEl>
                                          <p:spTgt spid="578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idx="4294967295"/>
          </p:nvPr>
        </p:nvSpPr>
        <p:spPr>
          <a:xfrm>
            <a:off x="4140200" y="260350"/>
            <a:ext cx="4319588" cy="2133600"/>
          </a:xfrm>
        </p:spPr>
        <p:txBody>
          <a:bodyPr/>
          <a:lstStyle/>
          <a:p>
            <a:pPr algn="l" eaLnBrk="1" hangingPunct="1">
              <a:defRPr/>
            </a:pPr>
            <a:r>
              <a:rPr lang="zh-CN" altLang="en-US" sz="4800" dirty="0">
                <a:solidFill>
                  <a:srgbClr val="FFFFFF"/>
                </a:solidFill>
                <a:cs typeface="Arial"/>
              </a:rPr>
              <a:t>怎样是劝勉者</a:t>
            </a:r>
            <a:r>
              <a:rPr lang="en-US" sz="4800" dirty="0">
                <a:cs typeface="+mj-cs"/>
              </a:rPr>
              <a:t>?</a:t>
            </a:r>
            <a:endParaRPr lang="en-US" dirty="0">
              <a:cs typeface="+mj-cs"/>
            </a:endParaRPr>
          </a:p>
        </p:txBody>
      </p:sp>
      <p:pic>
        <p:nvPicPr>
          <p:cNvPr id="392194" name="Picture 4" descr="encouragement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944938" cy="298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8933" name="Rectangle 5"/>
          <p:cNvSpPr>
            <a:spLocks noChangeArrowheads="1"/>
          </p:cNvSpPr>
          <p:nvPr/>
        </p:nvSpPr>
        <p:spPr bwMode="auto">
          <a:xfrm>
            <a:off x="838200" y="28511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zh-CN" altLang="en-US" sz="4800" b="1" dirty="0">
                <a:solidFill>
                  <a:srgbClr val="FFFFFF"/>
                </a:solidFill>
              </a:rPr>
              <a:t>行动步骤</a:t>
            </a:r>
            <a:endParaRPr lang="en-US" sz="4000" b="1" dirty="0">
              <a:solidFill>
                <a:srgbClr val="FFFFFF"/>
              </a:solidFill>
            </a:endParaRPr>
          </a:p>
        </p:txBody>
      </p:sp>
      <p:sp>
        <p:nvSpPr>
          <p:cNvPr id="508935" name="Rectangle 7"/>
          <p:cNvSpPr>
            <a:spLocks noChangeArrowheads="1"/>
          </p:cNvSpPr>
          <p:nvPr/>
        </p:nvSpPr>
        <p:spPr bwMode="auto">
          <a:xfrm>
            <a:off x="838200" y="37655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zh-CN" altLang="en-US" sz="4800" b="1" dirty="0">
                <a:solidFill>
                  <a:srgbClr val="FFFFFF"/>
                </a:solidFill>
              </a:rPr>
              <a:t>实际行为</a:t>
            </a:r>
            <a:endParaRPr lang="en-US" sz="4800" b="1" dirty="0">
              <a:solidFill>
                <a:srgbClr val="FFFFFF"/>
              </a:solidFill>
            </a:endParaRPr>
          </a:p>
        </p:txBody>
      </p:sp>
      <p:sp>
        <p:nvSpPr>
          <p:cNvPr id="508936" name="Rectangle 8"/>
          <p:cNvSpPr>
            <a:spLocks noChangeArrowheads="1"/>
          </p:cNvSpPr>
          <p:nvPr/>
        </p:nvSpPr>
        <p:spPr bwMode="auto">
          <a:xfrm>
            <a:off x="838200" y="46799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zh-CN" altLang="en-US" sz="4800" b="1" dirty="0">
                <a:solidFill>
                  <a:srgbClr val="FFFFFF"/>
                </a:solidFill>
              </a:rPr>
              <a:t>乐观主义</a:t>
            </a:r>
            <a:endParaRPr lang="en-US" sz="4800" b="1" dirty="0">
              <a:solidFill>
                <a:srgbClr val="FFFFFF"/>
              </a:solidFill>
            </a:endParaRPr>
          </a:p>
        </p:txBody>
      </p:sp>
      <p:sp>
        <p:nvSpPr>
          <p:cNvPr id="508937" name="Rectangle 9"/>
          <p:cNvSpPr>
            <a:spLocks noChangeArrowheads="1"/>
          </p:cNvSpPr>
          <p:nvPr/>
        </p:nvSpPr>
        <p:spPr bwMode="auto">
          <a:xfrm>
            <a:off x="838200" y="55943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zh-CN" altLang="en-US" sz="4800" b="1" dirty="0">
                <a:solidFill>
                  <a:srgbClr val="FFFFFF"/>
                </a:solidFill>
              </a:rPr>
              <a:t>对你有信心</a:t>
            </a:r>
            <a:endParaRPr lang="en-US" sz="4800" b="1" dirty="0">
              <a:solidFill>
                <a:srgbClr val="FFFFFF"/>
              </a:solidFill>
            </a:endParaRPr>
          </a:p>
        </p:txBody>
      </p:sp>
      <p:sp>
        <p:nvSpPr>
          <p:cNvPr id="8" name="Text Box 4"/>
          <p:cNvSpPr txBox="1">
            <a:spLocks noChangeArrowheads="1"/>
          </p:cNvSpPr>
          <p:nvPr/>
        </p:nvSpPr>
        <p:spPr bwMode="auto">
          <a:xfrm>
            <a:off x="6372200" y="41490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Q67</a:t>
            </a:r>
          </a:p>
        </p:txBody>
      </p:sp>
      <p:sp>
        <p:nvSpPr>
          <p:cNvPr id="9" name="Text Box 4"/>
          <p:cNvSpPr txBox="1">
            <a:spLocks noChangeArrowheads="1"/>
          </p:cNvSpPr>
          <p:nvPr/>
        </p:nvSpPr>
        <p:spPr bwMode="auto">
          <a:xfrm>
            <a:off x="6372200" y="50851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Q76</a:t>
            </a:r>
          </a:p>
        </p:txBody>
      </p:sp>
      <p:sp>
        <p:nvSpPr>
          <p:cNvPr id="10" name="Text Box 4"/>
          <p:cNvSpPr txBox="1">
            <a:spLocks noChangeArrowheads="1"/>
          </p:cNvSpPr>
          <p:nvPr/>
        </p:nvSpPr>
        <p:spPr bwMode="auto">
          <a:xfrm>
            <a:off x="6372200" y="602128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Q85</a:t>
            </a:r>
          </a:p>
        </p:txBody>
      </p:sp>
      <p:sp>
        <p:nvSpPr>
          <p:cNvPr id="11" name="Text Box 4"/>
          <p:cNvSpPr txBox="1">
            <a:spLocks noChangeArrowheads="1"/>
          </p:cNvSpPr>
          <p:nvPr/>
        </p:nvSpPr>
        <p:spPr bwMode="auto">
          <a:xfrm>
            <a:off x="6372200" y="3212976"/>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89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89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893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89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3" grpId="0" build="p" autoUpdateAnimBg="0"/>
      <p:bldP spid="508935" grpId="0" build="p" autoUpdateAnimBg="0"/>
      <p:bldP spid="508936" grpId="0" build="p" autoUpdateAnimBg="0"/>
      <p:bldP spid="50893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idx="4294967295"/>
          </p:nvPr>
        </p:nvSpPr>
        <p:spPr>
          <a:xfrm>
            <a:off x="0" y="-26988"/>
            <a:ext cx="9144000" cy="863601"/>
          </a:xfrm>
        </p:spPr>
        <p:txBody>
          <a:bodyPr/>
          <a:lstStyle/>
          <a:p>
            <a:pPr eaLnBrk="1" hangingPunct="1">
              <a:defRPr/>
            </a:pPr>
            <a:r>
              <a:rPr lang="zh-CN" altLang="en-US" sz="5400" dirty="0">
                <a:solidFill>
                  <a:srgbClr val="FFFFFF"/>
                </a:solidFill>
                <a:cs typeface="+mj-cs"/>
              </a:rPr>
              <a:t>使徒行传中的</a:t>
            </a:r>
            <a:r>
              <a:rPr lang="zh-CN" altLang="en-US" sz="5400" dirty="0"/>
              <a:t>约瑟</a:t>
            </a:r>
            <a:endParaRPr lang="en-US" sz="4800" dirty="0">
              <a:solidFill>
                <a:srgbClr val="FFFFFF"/>
              </a:solidFill>
              <a:cs typeface="+mj-cs"/>
            </a:endParaRPr>
          </a:p>
        </p:txBody>
      </p:sp>
      <p:sp>
        <p:nvSpPr>
          <p:cNvPr id="3" name="Rectangle 2"/>
          <p:cNvSpPr txBox="1">
            <a:spLocks noChangeArrowheads="1"/>
          </p:cNvSpPr>
          <p:nvPr/>
        </p:nvSpPr>
        <p:spPr bwMode="auto">
          <a:xfrm>
            <a:off x="0" y="908050"/>
            <a:ext cx="9144000" cy="865188"/>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b="1" dirty="0">
                <a:solidFill>
                  <a:srgbClr val="FFFFFF"/>
                </a:solidFill>
              </a:rPr>
              <a:t>被称为 </a:t>
            </a:r>
            <a:r>
              <a:rPr lang="zh-CN" altLang="en-US" sz="4000" dirty="0">
                <a:solidFill>
                  <a:schemeClr val="bg1"/>
                </a:solidFill>
              </a:rPr>
              <a:t>巴拿巴 </a:t>
            </a:r>
            <a:r>
              <a:rPr lang="en-US" sz="4000" b="1" dirty="0">
                <a:solidFill>
                  <a:schemeClr val="bg1"/>
                </a:solidFill>
              </a:rPr>
              <a:t>: </a:t>
            </a:r>
            <a:r>
              <a:rPr lang="zh-CN" altLang="en-US" sz="4000" dirty="0">
                <a:solidFill>
                  <a:schemeClr val="bg1"/>
                </a:solidFill>
              </a:rPr>
              <a:t>就是“安慰者”的意思</a:t>
            </a:r>
            <a:endParaRPr lang="en-US" sz="3600" b="1" dirty="0">
              <a:solidFill>
                <a:schemeClr val="bg1"/>
              </a:solidFill>
            </a:endParaRPr>
          </a:p>
        </p:txBody>
      </p:sp>
      <p:sp>
        <p:nvSpPr>
          <p:cNvPr id="4" name="Rectangle 2"/>
          <p:cNvSpPr txBox="1">
            <a:spLocks noChangeArrowheads="1"/>
          </p:cNvSpPr>
          <p:nvPr/>
        </p:nvSpPr>
        <p:spPr bwMode="auto">
          <a:xfrm>
            <a:off x="-9525" y="1916113"/>
            <a:ext cx="9144000" cy="4941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a:lstStyle>
          <a:p>
            <a:pPr marL="514350" indent="-514350" algn="l" eaLnBrk="1" hangingPunct="1">
              <a:buFont typeface="+mj-lt"/>
              <a:buAutoNum type="arabicPeriod"/>
              <a:defRPr/>
            </a:pPr>
            <a:r>
              <a:rPr lang="zh-CN" altLang="en-US" sz="3200" dirty="0"/>
              <a:t>巴拿巴</a:t>
            </a:r>
            <a:r>
              <a:rPr lang="zh-CN" altLang="en-US" sz="3200" dirty="0">
                <a:solidFill>
                  <a:srgbClr val="FFFF00"/>
                </a:solidFill>
              </a:rPr>
              <a:t>支持扫罗</a:t>
            </a:r>
            <a:r>
              <a:rPr lang="en-US" sz="3200" dirty="0">
                <a:solidFill>
                  <a:srgbClr val="FFFFFF"/>
                </a:solidFill>
                <a:latin typeface="Arial"/>
                <a:ea typeface="ＭＳ Ｐゴシック"/>
              </a:rPr>
              <a:t>, </a:t>
            </a:r>
            <a:r>
              <a:rPr lang="zh-CN" altLang="en-US" sz="3200" dirty="0">
                <a:solidFill>
                  <a:srgbClr val="FFFFFF"/>
                </a:solidFill>
                <a:latin typeface="Arial"/>
                <a:ea typeface="ＭＳ Ｐゴシック"/>
              </a:rPr>
              <a:t>一个</a:t>
            </a:r>
            <a:r>
              <a:rPr lang="zh-CN" altLang="en-US" sz="3200" dirty="0"/>
              <a:t>不受其他欢迎的新信徒</a:t>
            </a:r>
            <a:br>
              <a:rPr lang="en-US" altLang="zh-CN" sz="3200" dirty="0"/>
            </a:br>
            <a:r>
              <a:rPr lang="en-US" sz="3200" dirty="0">
                <a:solidFill>
                  <a:srgbClr val="FFFFFF"/>
                </a:solidFill>
                <a:latin typeface="Arial"/>
                <a:ea typeface="ＭＳ Ｐゴシック"/>
              </a:rPr>
              <a:t>(</a:t>
            </a:r>
            <a:r>
              <a:rPr lang="zh-CN" altLang="en-US" sz="3200" dirty="0"/>
              <a:t>使徒行传</a:t>
            </a:r>
            <a:r>
              <a:rPr lang="en-US" sz="3200" dirty="0">
                <a:solidFill>
                  <a:srgbClr val="FFFFFF"/>
                </a:solidFill>
                <a:latin typeface="Arial"/>
                <a:ea typeface="ＭＳ Ｐゴシック"/>
              </a:rPr>
              <a:t> 9:26-28; </a:t>
            </a:r>
            <a:r>
              <a:rPr lang="zh-CN" altLang="en-US" sz="3200" dirty="0">
                <a:solidFill>
                  <a:srgbClr val="FFFFFF"/>
                </a:solidFill>
                <a:latin typeface="Arial"/>
                <a:ea typeface="ＭＳ Ｐゴシック"/>
              </a:rPr>
              <a:t>加拉太书</a:t>
            </a:r>
            <a:r>
              <a:rPr lang="en-US" sz="3200" dirty="0">
                <a:solidFill>
                  <a:srgbClr val="FFFFFF"/>
                </a:solidFill>
                <a:latin typeface="Arial"/>
                <a:ea typeface="ＭＳ Ｐゴシック"/>
              </a:rPr>
              <a:t> 2:9)</a:t>
            </a:r>
          </a:p>
          <a:p>
            <a:pPr marL="514350" indent="-514350" algn="l" eaLnBrk="1" hangingPunct="1">
              <a:buFont typeface="+mj-lt"/>
              <a:buAutoNum type="arabicPeriod"/>
              <a:defRPr/>
            </a:pPr>
            <a:r>
              <a:rPr lang="zh-CN" altLang="en-US" sz="3200" dirty="0"/>
              <a:t>巴拿巴</a:t>
            </a:r>
            <a:r>
              <a:rPr lang="zh-CN" altLang="en-US" sz="3200" dirty="0">
                <a:solidFill>
                  <a:srgbClr val="FFFF00"/>
                </a:solidFill>
                <a:latin typeface="Arial"/>
                <a:ea typeface="ＭＳ Ｐゴシック"/>
              </a:rPr>
              <a:t>接纳了</a:t>
            </a:r>
            <a:r>
              <a:rPr lang="zh-CN" altLang="en-US" sz="3200" dirty="0">
                <a:solidFill>
                  <a:srgbClr val="FFFF00"/>
                </a:solidFill>
              </a:rPr>
              <a:t>外侨信徒</a:t>
            </a:r>
            <a:r>
              <a:rPr lang="en-US" sz="3200" dirty="0">
                <a:solidFill>
                  <a:srgbClr val="FFFFFF"/>
                </a:solidFill>
                <a:latin typeface="Arial"/>
                <a:ea typeface="ＭＳ Ｐゴシック"/>
              </a:rPr>
              <a:t>, </a:t>
            </a:r>
            <a:r>
              <a:rPr lang="zh-CN" altLang="en-US" sz="3200" dirty="0">
                <a:solidFill>
                  <a:srgbClr val="FFFFFF"/>
                </a:solidFill>
                <a:latin typeface="Arial"/>
                <a:ea typeface="ＭＳ Ｐゴシック"/>
              </a:rPr>
              <a:t>外邦人</a:t>
            </a:r>
            <a:r>
              <a:rPr lang="en-US" sz="3200" dirty="0">
                <a:solidFill>
                  <a:srgbClr val="FFFFFF"/>
                </a:solidFill>
                <a:latin typeface="Arial"/>
                <a:ea typeface="ＭＳ Ｐゴシック"/>
              </a:rPr>
              <a:t> </a:t>
            </a:r>
            <a:br>
              <a:rPr lang="en-US" sz="3200" dirty="0">
                <a:solidFill>
                  <a:srgbClr val="FFFFFF"/>
                </a:solidFill>
                <a:latin typeface="Arial"/>
                <a:ea typeface="ＭＳ Ｐゴシック"/>
              </a:rPr>
            </a:br>
            <a:r>
              <a:rPr lang="en-US" sz="3200" dirty="0">
                <a:solidFill>
                  <a:srgbClr val="FFFFFF"/>
                </a:solidFill>
                <a:latin typeface="Arial"/>
                <a:ea typeface="ＭＳ Ｐゴシック"/>
              </a:rPr>
              <a:t>(</a:t>
            </a:r>
            <a:r>
              <a:rPr lang="zh-CN" altLang="en-US" sz="3200" dirty="0"/>
              <a:t>使徒行传</a:t>
            </a:r>
            <a:r>
              <a:rPr lang="en-US" sz="3200" dirty="0">
                <a:solidFill>
                  <a:srgbClr val="FFFFFF"/>
                </a:solidFill>
                <a:latin typeface="Arial"/>
                <a:ea typeface="ＭＳ Ｐゴシック"/>
              </a:rPr>
              <a:t> 11:19-24) </a:t>
            </a:r>
          </a:p>
          <a:p>
            <a:pPr marL="514350" indent="-514350" algn="l" eaLnBrk="1" hangingPunct="1">
              <a:buFont typeface="+mj-lt"/>
              <a:buAutoNum type="arabicPeriod"/>
              <a:defRPr/>
            </a:pPr>
            <a:r>
              <a:rPr lang="zh-CN" altLang="en-US" sz="3200" dirty="0"/>
              <a:t>巴拿巴</a:t>
            </a:r>
            <a:r>
              <a:rPr lang="zh-CN" altLang="en-US" sz="3200" dirty="0">
                <a:solidFill>
                  <a:srgbClr val="FFFF00"/>
                </a:solidFill>
              </a:rPr>
              <a:t>招募并培养保罗</a:t>
            </a:r>
            <a:r>
              <a:rPr lang="en-US" sz="3200" dirty="0">
                <a:solidFill>
                  <a:srgbClr val="FFFFFF"/>
                </a:solidFill>
                <a:latin typeface="Arial"/>
                <a:ea typeface="ＭＳ Ｐゴシック"/>
              </a:rPr>
              <a:t>, </a:t>
            </a:r>
            <a:r>
              <a:rPr lang="zh-CN" altLang="en-US" sz="3200" dirty="0">
                <a:solidFill>
                  <a:srgbClr val="FFFFFF"/>
                </a:solidFill>
                <a:latin typeface="Arial"/>
                <a:ea typeface="ＭＳ Ｐゴシック"/>
              </a:rPr>
              <a:t>一个</a:t>
            </a:r>
            <a:r>
              <a:rPr lang="zh-CN" altLang="en-US" sz="3200" dirty="0"/>
              <a:t>有前途的教师</a:t>
            </a:r>
            <a:br>
              <a:rPr lang="en-US" altLang="zh-CN" sz="3200" dirty="0"/>
            </a:br>
            <a:r>
              <a:rPr lang="en-US" sz="3200" dirty="0">
                <a:solidFill>
                  <a:srgbClr val="FFFFFF"/>
                </a:solidFill>
                <a:latin typeface="Arial"/>
                <a:ea typeface="ＭＳ Ｐゴシック"/>
              </a:rPr>
              <a:t>(</a:t>
            </a:r>
            <a:r>
              <a:rPr lang="zh-CN" altLang="en-US" sz="3200" dirty="0"/>
              <a:t>使徒行传</a:t>
            </a:r>
            <a:r>
              <a:rPr lang="en-US" sz="3200" dirty="0">
                <a:solidFill>
                  <a:srgbClr val="FFFFFF"/>
                </a:solidFill>
                <a:latin typeface="Arial"/>
                <a:ea typeface="ＭＳ Ｐゴシック"/>
              </a:rPr>
              <a:t> 11:25-26; 12:25; 13:42) </a:t>
            </a:r>
          </a:p>
          <a:p>
            <a:pPr marL="514350" indent="-514350" algn="l" eaLnBrk="1" hangingPunct="1">
              <a:buFont typeface="+mj-lt"/>
              <a:buAutoNum type="arabicPeriod"/>
              <a:defRPr/>
            </a:pPr>
            <a:r>
              <a:rPr lang="zh-CN" altLang="en-US" sz="3200" dirty="0"/>
              <a:t>巴拿巴</a:t>
            </a:r>
            <a:r>
              <a:rPr lang="zh-CN" altLang="en-US" sz="3200" dirty="0">
                <a:solidFill>
                  <a:srgbClr val="FFFFFF"/>
                </a:solidFill>
                <a:latin typeface="Arial"/>
                <a:ea typeface="ＭＳ Ｐゴシック"/>
              </a:rPr>
              <a:t>使</a:t>
            </a:r>
            <a:r>
              <a:rPr lang="zh-CN" altLang="en-US" sz="3200" dirty="0">
                <a:solidFill>
                  <a:srgbClr val="FFFF00"/>
                </a:solidFill>
                <a:latin typeface="Arial"/>
                <a:ea typeface="ＭＳ Ｐゴシック"/>
              </a:rPr>
              <a:t>马克复兴</a:t>
            </a:r>
            <a:r>
              <a:rPr lang="en-US" sz="3200" dirty="0">
                <a:solidFill>
                  <a:srgbClr val="FFFFFF"/>
                </a:solidFill>
                <a:latin typeface="Arial"/>
                <a:ea typeface="ＭＳ Ｐゴシック"/>
              </a:rPr>
              <a:t>, </a:t>
            </a:r>
            <a:r>
              <a:rPr lang="zh-CN" altLang="en-US" sz="3200" dirty="0">
                <a:solidFill>
                  <a:srgbClr val="FFFFFF"/>
                </a:solidFill>
                <a:latin typeface="Arial"/>
                <a:ea typeface="ＭＳ Ｐゴシック"/>
              </a:rPr>
              <a:t>一个曾经抛弃他们的少年</a:t>
            </a:r>
            <a:br>
              <a:rPr lang="en-US" altLang="zh-CN" sz="3200" dirty="0">
                <a:solidFill>
                  <a:srgbClr val="FFFFFF"/>
                </a:solidFill>
                <a:latin typeface="Arial"/>
                <a:ea typeface="ＭＳ Ｐゴシック"/>
              </a:rPr>
            </a:br>
            <a:r>
              <a:rPr lang="en-US" sz="3200" dirty="0">
                <a:solidFill>
                  <a:srgbClr val="FFFFFF"/>
                </a:solidFill>
                <a:latin typeface="Arial"/>
                <a:ea typeface="ＭＳ Ｐゴシック"/>
              </a:rPr>
              <a:t> (</a:t>
            </a:r>
            <a:r>
              <a:rPr lang="zh-CN" altLang="en-US" sz="3200" dirty="0"/>
              <a:t>使徒行传</a:t>
            </a:r>
            <a:r>
              <a:rPr lang="en-US" sz="3200" dirty="0">
                <a:solidFill>
                  <a:srgbClr val="FFFFFF"/>
                </a:solidFill>
                <a:latin typeface="Arial"/>
                <a:ea typeface="ＭＳ Ｐゴシック"/>
              </a:rPr>
              <a:t> 13:13; 15:36-41; </a:t>
            </a:r>
            <a:r>
              <a:rPr lang="zh-CN" altLang="en-US" sz="3200" dirty="0">
                <a:solidFill>
                  <a:srgbClr val="FFFFFF"/>
                </a:solidFill>
                <a:latin typeface="Arial"/>
                <a:ea typeface="ＭＳ Ｐゴシック"/>
              </a:rPr>
              <a:t>提摩太后书</a:t>
            </a:r>
            <a:r>
              <a:rPr lang="en-US" sz="3200" dirty="0">
                <a:solidFill>
                  <a:srgbClr val="FFFFFF"/>
                </a:solidFill>
                <a:latin typeface="Arial"/>
                <a:ea typeface="ＭＳ Ｐゴシック"/>
              </a:rPr>
              <a:t> 4:11) </a:t>
            </a:r>
          </a:p>
          <a:p>
            <a:pPr marL="514350" indent="-514350" algn="l" eaLnBrk="1" hangingPunct="1">
              <a:buFont typeface="+mj-lt"/>
              <a:buAutoNum type="arabicPeriod"/>
              <a:defRPr/>
            </a:pPr>
            <a:endParaRPr lang="en-US" sz="2800" dirty="0">
              <a:solidFill>
                <a:srgbClr val="FFFFFF"/>
              </a:solidFill>
              <a:latin typeface="Arial"/>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8" descr="comealongsidewiv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29200" y="2636838"/>
            <a:ext cx="4038600" cy="268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290" name="Picture 9" descr="Charity and J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1412875"/>
            <a:ext cx="2482850" cy="373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291" name="Picture 12" descr="encouragingme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492500" y="-26988"/>
            <a:ext cx="2701925" cy="3603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53</a:t>
            </a:r>
            <a:endParaRPr lang="en-US" b="1" i="1">
              <a:solidFill>
                <a:srgbClr val="FFFFFF"/>
              </a:solidFill>
              <a:latin typeface="Times New Roman" charset="0"/>
            </a:endParaRPr>
          </a:p>
        </p:txBody>
      </p:sp>
      <p:sp>
        <p:nvSpPr>
          <p:cNvPr id="22531" name="Rectangle 3"/>
          <p:cNvSpPr>
            <a:spLocks noGrp="1" noChangeArrowheads="1"/>
          </p:cNvSpPr>
          <p:nvPr>
            <p:ph type="ctrTitle"/>
          </p:nvPr>
        </p:nvSpPr>
        <p:spPr>
          <a:xfrm>
            <a:off x="1476375" y="5151438"/>
            <a:ext cx="6335713" cy="1446212"/>
          </a:xfrm>
          <a:solidFill>
            <a:srgbClr val="000090"/>
          </a:solidFill>
          <a:effectLst>
            <a:outerShdw blurRad="63500" dist="107763" dir="8100000" algn="ctr" rotWithShape="0">
              <a:schemeClr val="tx2">
                <a:alpha val="74998"/>
              </a:schemeClr>
            </a:outerShdw>
          </a:effectLst>
        </p:spPr>
        <p:txBody>
          <a:bodyPr/>
          <a:lstStyle/>
          <a:p>
            <a:pPr eaLnBrk="1" hangingPunct="1">
              <a:defRPr/>
            </a:pPr>
            <a:r>
              <a:rPr lang="zh-CN" altLang="en-US" sz="4400" dirty="0">
                <a:latin typeface="acme secret agent" charset="0"/>
                <a:cs typeface="+mj-cs"/>
              </a:rPr>
              <a:t>你会劝勉别人吗？</a:t>
            </a:r>
            <a:endParaRPr lang="en-US" sz="4400" dirty="0">
              <a:cs typeface="+mj-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type="title" idx="4294967295"/>
          </p:nvPr>
        </p:nvSpPr>
        <p:spPr/>
        <p:txBody>
          <a:bodyPr/>
          <a:lstStyle/>
          <a:p>
            <a:pPr eaLnBrk="1" hangingPunct="1"/>
            <a:r>
              <a:rPr lang="en-US" sz="4400" b="0">
                <a:latin typeface="Arial" charset="0"/>
              </a:rPr>
              <a:t>Made from WTC</a:t>
            </a:r>
            <a:endParaRPr lang="en-US">
              <a:latin typeface="Arial" charset="0"/>
            </a:endParaRPr>
          </a:p>
        </p:txBody>
      </p:sp>
      <p:pic>
        <p:nvPicPr>
          <p:cNvPr id="310274" name="Picture 3" descr="image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638"/>
            <a:ext cx="91440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Title 1"/>
          <p:cNvSpPr>
            <a:spLocks noGrp="1"/>
          </p:cNvSpPr>
          <p:nvPr>
            <p:ph type="ctrTitle"/>
          </p:nvPr>
        </p:nvSpPr>
        <p:spPr>
          <a:xfrm>
            <a:off x="0" y="0"/>
            <a:ext cx="9144000" cy="981075"/>
          </a:xfrm>
        </p:spPr>
        <p:txBody>
          <a:bodyPr/>
          <a:lstStyle/>
          <a:p>
            <a:pPr>
              <a:defRPr/>
            </a:pPr>
            <a:r>
              <a:rPr lang="en-US">
                <a:latin typeface="Arial" charset="0"/>
                <a:ea typeface="ＭＳ Ｐゴシック" charset="0"/>
              </a:rPr>
              <a:t>Life Transformation Groups</a:t>
            </a:r>
          </a:p>
        </p:txBody>
      </p:sp>
      <p:sp>
        <p:nvSpPr>
          <p:cNvPr id="398338" name="TextBox 13"/>
          <p:cNvSpPr txBox="1">
            <a:spLocks noChangeArrowheads="1"/>
          </p:cNvSpPr>
          <p:nvPr/>
        </p:nvSpPr>
        <p:spPr bwMode="auto">
          <a:xfrm>
            <a:off x="0" y="2281238"/>
            <a:ext cx="9144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4000" b="1" u="sng" dirty="0">
                <a:solidFill>
                  <a:srgbClr val="FFFFFF"/>
                </a:solidFill>
              </a:rPr>
              <a:t>基本要求</a:t>
            </a:r>
            <a:r>
              <a:rPr lang="en-US" sz="4000" b="1" dirty="0">
                <a:solidFill>
                  <a:srgbClr val="FFFFFF"/>
                </a:solidFill>
              </a:rPr>
              <a:t>: </a:t>
            </a:r>
            <a:r>
              <a:rPr lang="zh-CN" altLang="en-US" sz="4000" b="1" dirty="0">
                <a:solidFill>
                  <a:srgbClr val="FFFFFF"/>
                </a:solidFill>
              </a:rPr>
              <a:t>每一周，用一小时的时间和一到两位</a:t>
            </a:r>
            <a:r>
              <a:rPr lang="zh-CN" altLang="en-US" sz="4000" b="1" dirty="0">
                <a:solidFill>
                  <a:schemeClr val="bg1"/>
                </a:solidFill>
              </a:rPr>
              <a:t>同性的成员见面，</a:t>
            </a:r>
            <a:r>
              <a:rPr lang="zh-CN" altLang="en-US" sz="4000" dirty="0">
                <a:solidFill>
                  <a:schemeClr val="bg1"/>
                </a:solidFill>
              </a:rPr>
              <a:t>确保实行以下的约定</a:t>
            </a:r>
            <a:r>
              <a:rPr lang="en-US" sz="4000" b="1" dirty="0">
                <a:solidFill>
                  <a:srgbClr val="FFFFFF"/>
                </a:solidFill>
              </a:rPr>
              <a:t>:</a:t>
            </a:r>
          </a:p>
        </p:txBody>
      </p:sp>
      <p:sp>
        <p:nvSpPr>
          <p:cNvPr id="398339" name="TextBox 13"/>
          <p:cNvSpPr txBox="1">
            <a:spLocks noChangeArrowheads="1"/>
          </p:cNvSpPr>
          <p:nvPr/>
        </p:nvSpPr>
        <p:spPr bwMode="auto">
          <a:xfrm>
            <a:off x="-25400" y="4370388"/>
            <a:ext cx="9144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mj-lt"/>
              <a:buAutoNum type="arabicPeriod"/>
            </a:pPr>
            <a:r>
              <a:rPr lang="zh-CN" altLang="en-US" sz="4000" b="1" dirty="0">
                <a:solidFill>
                  <a:srgbClr val="FFFFFF"/>
                </a:solidFill>
              </a:rPr>
              <a:t>每天</a:t>
            </a:r>
            <a:r>
              <a:rPr lang="zh-CN" altLang="en-US" sz="4000" b="1" dirty="0">
                <a:solidFill>
                  <a:srgbClr val="FFFF00"/>
                </a:solidFill>
              </a:rPr>
              <a:t>阅读三章</a:t>
            </a:r>
            <a:r>
              <a:rPr lang="zh-CN" altLang="en-US" sz="4000" b="1" dirty="0">
                <a:solidFill>
                  <a:schemeClr val="bg1"/>
                </a:solidFill>
              </a:rPr>
              <a:t>的经文</a:t>
            </a:r>
            <a:endParaRPr lang="en-US" sz="4000" b="1" dirty="0">
              <a:solidFill>
                <a:schemeClr val="bg1"/>
              </a:solidFill>
            </a:endParaRPr>
          </a:p>
          <a:p>
            <a:pPr>
              <a:buFont typeface="Arial" charset="0"/>
              <a:buAutoNum type="arabicPeriod"/>
            </a:pPr>
            <a:r>
              <a:rPr lang="zh-CN" altLang="en-US" sz="4000" b="1" dirty="0">
                <a:solidFill>
                  <a:srgbClr val="FFFFFF"/>
                </a:solidFill>
              </a:rPr>
              <a:t>用 ‘十个问题’</a:t>
            </a:r>
            <a:r>
              <a:rPr lang="en-SG" altLang="zh-CN" sz="4000" b="1" dirty="0">
                <a:solidFill>
                  <a:srgbClr val="FFFFFF"/>
                </a:solidFill>
              </a:rPr>
              <a:t> </a:t>
            </a:r>
            <a:r>
              <a:rPr lang="zh-CN" altLang="en-US" sz="4000" dirty="0">
                <a:solidFill>
                  <a:srgbClr val="FFFF00"/>
                </a:solidFill>
              </a:rPr>
              <a:t>承认自己的罪</a:t>
            </a:r>
            <a:endParaRPr lang="en-US" sz="4000" b="1" dirty="0">
              <a:solidFill>
                <a:srgbClr val="FFFF00"/>
              </a:solidFill>
            </a:endParaRPr>
          </a:p>
          <a:p>
            <a:pPr>
              <a:buFont typeface="Arial" charset="0"/>
              <a:buAutoNum type="arabicPeriod"/>
            </a:pPr>
            <a:r>
              <a:rPr lang="zh-CN" altLang="en-US" sz="4000" b="1" dirty="0">
                <a:solidFill>
                  <a:srgbClr val="FFFFFF"/>
                </a:solidFill>
              </a:rPr>
              <a:t>为</a:t>
            </a:r>
            <a:r>
              <a:rPr lang="zh-CN" altLang="en-US" sz="4000" dirty="0">
                <a:solidFill>
                  <a:schemeClr val="bg1"/>
                </a:solidFill>
              </a:rPr>
              <a:t>非信徒</a:t>
            </a:r>
            <a:r>
              <a:rPr lang="en-US" sz="4000" dirty="0">
                <a:solidFill>
                  <a:schemeClr val="bg1"/>
                </a:solidFill>
              </a:rPr>
              <a:t> </a:t>
            </a:r>
            <a:r>
              <a:rPr lang="zh-CN" altLang="en-US" sz="4000" dirty="0">
                <a:solidFill>
                  <a:srgbClr val="FFFF00"/>
                </a:solidFill>
              </a:rPr>
              <a:t>祈祷</a:t>
            </a:r>
            <a:endParaRPr lang="en-US" sz="4000" b="1" dirty="0">
              <a:solidFill>
                <a:srgbClr val="FFFF00"/>
              </a:solidFill>
            </a:endParaRPr>
          </a:p>
        </p:txBody>
      </p:sp>
      <p:pic>
        <p:nvPicPr>
          <p:cNvPr id="398340" name="Picture 1" descr="Life Transformation Groups.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539552" y="116632"/>
            <a:ext cx="5256584" cy="2215991"/>
          </a:xfrm>
          <a:prstGeom prst="rect">
            <a:avLst/>
          </a:prstGeom>
          <a:solidFill>
            <a:schemeClr val="tx1"/>
          </a:solidFill>
        </p:spPr>
        <p:txBody>
          <a:bodyPr wrap="square" rtlCol="0">
            <a:spAutoFit/>
          </a:bodyPr>
          <a:lstStyle/>
          <a:p>
            <a:pPr algn="ctr"/>
            <a:endParaRPr lang="en-US" altLang="zh-CN" sz="4800" dirty="0">
              <a:solidFill>
                <a:schemeClr val="bg1"/>
              </a:solidFill>
            </a:endParaRPr>
          </a:p>
          <a:p>
            <a:pPr algn="ctr"/>
            <a:r>
              <a:rPr lang="zh-CN" altLang="en-US" sz="4800" dirty="0">
                <a:solidFill>
                  <a:schemeClr val="bg1"/>
                </a:solidFill>
              </a:rPr>
              <a:t>生命转化小组</a:t>
            </a:r>
            <a:endParaRPr lang="en-US" altLang="zh-CN" sz="4800" dirty="0">
              <a:solidFill>
                <a:schemeClr val="bg1"/>
              </a:solidFill>
            </a:endParaRPr>
          </a:p>
          <a:p>
            <a:pPr algn="ctr"/>
            <a:endParaRPr lang="en-US" altLang="zh-CN" sz="1800" dirty="0">
              <a:solidFill>
                <a:schemeClr val="bg1"/>
              </a:solidFill>
            </a:endParaRPr>
          </a:p>
          <a:p>
            <a:pPr algn="ctr"/>
            <a:endParaRPr lang="en-US" dirty="0">
              <a:solidFill>
                <a:schemeClr val="bg1"/>
              </a:solidFill>
            </a:endParaRPr>
          </a:p>
        </p:txBody>
      </p:sp>
    </p:spTree>
    <p:extLst>
      <p:ext uri="{BB962C8B-B14F-4D97-AF65-F5344CB8AC3E}">
        <p14:creationId xmlns:p14="http://schemas.microsoft.com/office/powerpoint/2010/main" val="3634468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62" name="Title 1"/>
          <p:cNvSpPr>
            <a:spLocks noGrp="1"/>
          </p:cNvSpPr>
          <p:nvPr>
            <p:ph type="ctrTitle"/>
          </p:nvPr>
        </p:nvSpPr>
        <p:spPr>
          <a:xfrm>
            <a:off x="0" y="863600"/>
            <a:ext cx="9144000" cy="981075"/>
          </a:xfrm>
        </p:spPr>
        <p:txBody>
          <a:bodyPr/>
          <a:lstStyle/>
          <a:p>
            <a:pPr>
              <a:defRPr/>
            </a:pPr>
            <a:r>
              <a:rPr lang="en-US">
                <a:latin typeface="Arial" charset="0"/>
                <a:ea typeface="ＭＳ Ｐゴシック" charset="0"/>
              </a:rPr>
              <a:t>Discipleship</a:t>
            </a:r>
          </a:p>
        </p:txBody>
      </p:sp>
      <p:pic>
        <p:nvPicPr>
          <p:cNvPr id="399363" name="Pictur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64" name="Picture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294313" y="2347913"/>
            <a:ext cx="2014537" cy="1863725"/>
            <a:chOff x="5076056" y="1916832"/>
            <a:chExt cx="2014350" cy="1862584"/>
          </a:xfrm>
        </p:grpSpPr>
        <p:pic>
          <p:nvPicPr>
            <p:cNvPr id="399372" name="Picture 8"/>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73" name="Picture 9"/>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5294313" y="4724400"/>
            <a:ext cx="2014537" cy="1862138"/>
            <a:chOff x="5076056" y="4590752"/>
            <a:chExt cx="2014350" cy="1862584"/>
          </a:xfrm>
        </p:grpSpPr>
        <p:pic>
          <p:nvPicPr>
            <p:cNvPr id="399370" name="Picture 10"/>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71" name="Picture 1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Right Arrow 12"/>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a typeface="MS PGothic" charset="0"/>
              <a:cs typeface="MS PGothic" charset="0"/>
            </a:endParaRPr>
          </a:p>
        </p:txBody>
      </p:sp>
      <p:sp>
        <p:nvSpPr>
          <p:cNvPr id="16" name="Right Arrow 15"/>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a typeface="MS PGothic" charset="0"/>
              <a:cs typeface="MS PGothic" charset="0"/>
            </a:endParaRPr>
          </a:p>
        </p:txBody>
      </p:sp>
      <p:pic>
        <p:nvPicPr>
          <p:cNvPr id="399369" name="Picture 14" descr="Life Transformation Group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539552" y="116632"/>
            <a:ext cx="5256584" cy="2215991"/>
          </a:xfrm>
          <a:prstGeom prst="rect">
            <a:avLst/>
          </a:prstGeom>
          <a:solidFill>
            <a:schemeClr val="tx1"/>
          </a:solidFill>
        </p:spPr>
        <p:txBody>
          <a:bodyPr wrap="square" rtlCol="0">
            <a:spAutoFit/>
          </a:bodyPr>
          <a:lstStyle/>
          <a:p>
            <a:pPr algn="ctr"/>
            <a:endParaRPr lang="en-US" altLang="zh-CN" sz="4800" dirty="0">
              <a:solidFill>
                <a:schemeClr val="bg1"/>
              </a:solidFill>
            </a:endParaRPr>
          </a:p>
          <a:p>
            <a:pPr algn="ctr"/>
            <a:r>
              <a:rPr lang="zh-CN" altLang="en-US" sz="4800" dirty="0">
                <a:solidFill>
                  <a:schemeClr val="bg1"/>
                </a:solidFill>
              </a:rPr>
              <a:t>生命转化小组</a:t>
            </a:r>
            <a:endParaRPr lang="en-US" altLang="zh-CN" sz="4800" dirty="0">
              <a:solidFill>
                <a:schemeClr val="bg1"/>
              </a:solidFill>
            </a:endParaRPr>
          </a:p>
          <a:p>
            <a:pPr algn="ctr"/>
            <a:endParaRPr lang="en-US" altLang="zh-CN" sz="1800" dirty="0">
              <a:solidFill>
                <a:schemeClr val="bg1"/>
              </a:solidFill>
            </a:endParaRPr>
          </a:p>
          <a:p>
            <a:pPr algn="ct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Title 1"/>
          <p:cNvSpPr>
            <a:spLocks noGrp="1"/>
          </p:cNvSpPr>
          <p:nvPr>
            <p:ph type="ctrTitle"/>
          </p:nvPr>
        </p:nvSpPr>
        <p:spPr>
          <a:xfrm>
            <a:off x="0" y="0"/>
            <a:ext cx="9144000" cy="981075"/>
          </a:xfrm>
        </p:spPr>
        <p:txBody>
          <a:bodyPr/>
          <a:lstStyle/>
          <a:p>
            <a:pPr>
              <a:defRPr/>
            </a:pPr>
            <a:r>
              <a:rPr lang="en-US">
                <a:latin typeface="Arial" charset="0"/>
                <a:ea typeface="ＭＳ Ｐゴシック" charset="0"/>
              </a:rPr>
              <a:t>Life Transformation Groups</a:t>
            </a:r>
          </a:p>
        </p:txBody>
      </p:sp>
      <p:pic>
        <p:nvPicPr>
          <p:cNvPr id="400386" name="Pictur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87" name="Picture 6"/>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411413" y="2287588"/>
            <a:ext cx="1296987" cy="925512"/>
            <a:chOff x="5076056" y="1916832"/>
            <a:chExt cx="2014350" cy="1862584"/>
          </a:xfrm>
        </p:grpSpPr>
        <p:pic>
          <p:nvPicPr>
            <p:cNvPr id="400412" name="Picture 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13" name="Picture 9"/>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2411413" y="3573463"/>
            <a:ext cx="1296987" cy="927100"/>
            <a:chOff x="5076056" y="4590752"/>
            <a:chExt cx="2014350" cy="1862584"/>
          </a:xfrm>
        </p:grpSpPr>
        <p:pic>
          <p:nvPicPr>
            <p:cNvPr id="400410" name="Picture 10"/>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11" name="Picture 1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1" name="Picture 1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03575" y="47974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2" name="Picture 13"/>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08400" y="47974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4859338" y="4365625"/>
            <a:ext cx="1296987" cy="925513"/>
            <a:chOff x="5076056" y="1916832"/>
            <a:chExt cx="2014350" cy="1862584"/>
          </a:xfrm>
        </p:grpSpPr>
        <p:pic>
          <p:nvPicPr>
            <p:cNvPr id="400408" name="Picture 1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9" name="Picture 1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a:grpSpLocks/>
          </p:cNvGrpSpPr>
          <p:nvPr/>
        </p:nvGrpSpPr>
        <p:grpSpPr bwMode="auto">
          <a:xfrm>
            <a:off x="4859338" y="5661025"/>
            <a:ext cx="1296987" cy="927100"/>
            <a:chOff x="5076056" y="4590752"/>
            <a:chExt cx="2014350" cy="1862584"/>
          </a:xfrm>
        </p:grpSpPr>
        <p:pic>
          <p:nvPicPr>
            <p:cNvPr id="400406" name="Picture 1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7" name="Picture 19"/>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 name="Picture 20"/>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92500" y="54451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6" name="Picture 2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508625"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7" name="Picture 2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11863"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 name="Group 23"/>
          <p:cNvGrpSpPr>
            <a:grpSpLocks/>
          </p:cNvGrpSpPr>
          <p:nvPr/>
        </p:nvGrpSpPr>
        <p:grpSpPr bwMode="auto">
          <a:xfrm>
            <a:off x="7164388" y="2287588"/>
            <a:ext cx="1295400" cy="925512"/>
            <a:chOff x="5076056" y="1916832"/>
            <a:chExt cx="2014350" cy="1862584"/>
          </a:xfrm>
        </p:grpSpPr>
        <p:pic>
          <p:nvPicPr>
            <p:cNvPr id="400404" name="Picture 2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5" name="Picture 2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7" name="Group 26"/>
          <p:cNvGrpSpPr>
            <a:grpSpLocks/>
          </p:cNvGrpSpPr>
          <p:nvPr/>
        </p:nvGrpSpPr>
        <p:grpSpPr bwMode="auto">
          <a:xfrm>
            <a:off x="7164388" y="3797300"/>
            <a:ext cx="1295400" cy="927100"/>
            <a:chOff x="5076056" y="4590752"/>
            <a:chExt cx="2014350" cy="1862584"/>
          </a:xfrm>
        </p:grpSpPr>
        <p:pic>
          <p:nvPicPr>
            <p:cNvPr id="400402" name="Picture 27"/>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3" name="Picture 2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95963" y="3221038"/>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1" name="Picture 30" descr="Life Transformation Groups.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Box 30"/>
          <p:cNvSpPr txBox="1"/>
          <p:nvPr/>
        </p:nvSpPr>
        <p:spPr>
          <a:xfrm>
            <a:off x="539552" y="116633"/>
            <a:ext cx="5256584" cy="2154436"/>
          </a:xfrm>
          <a:prstGeom prst="rect">
            <a:avLst/>
          </a:prstGeom>
          <a:solidFill>
            <a:schemeClr val="tx1"/>
          </a:solidFill>
        </p:spPr>
        <p:txBody>
          <a:bodyPr wrap="square" rtlCol="0">
            <a:spAutoFit/>
          </a:bodyPr>
          <a:lstStyle/>
          <a:p>
            <a:pPr algn="ctr"/>
            <a:endParaRPr lang="en-US" altLang="zh-CN" sz="4800" dirty="0">
              <a:solidFill>
                <a:schemeClr val="bg1"/>
              </a:solidFill>
            </a:endParaRPr>
          </a:p>
          <a:p>
            <a:pPr algn="ctr"/>
            <a:r>
              <a:rPr lang="zh-CN" altLang="en-US" sz="4800" dirty="0">
                <a:solidFill>
                  <a:schemeClr val="bg1"/>
                </a:solidFill>
              </a:rPr>
              <a:t>生命转化小组</a:t>
            </a:r>
            <a:endParaRPr lang="en-US" altLang="zh-CN" sz="4800" dirty="0">
              <a:solidFill>
                <a:schemeClr val="bg1"/>
              </a:solidFill>
            </a:endParaRPr>
          </a:p>
          <a:p>
            <a:pPr algn="ctr"/>
            <a:endParaRPr lang="en-US" altLang="zh-CN" sz="900" dirty="0">
              <a:solidFill>
                <a:schemeClr val="bg1"/>
              </a:solidFill>
            </a:endParaRPr>
          </a:p>
          <a:p>
            <a:pPr algn="ct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401411" name="Picture 2" descr="GFCro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87313"/>
            <a:ext cx="8891587" cy="668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3" name="Rectangle 4"/>
          <p:cNvSpPr>
            <a:spLocks noChangeArrowheads="1"/>
          </p:cNvSpPr>
          <p:nvPr/>
        </p:nvSpPr>
        <p:spPr bwMode="auto">
          <a:xfrm>
            <a:off x="3276600" y="3048000"/>
            <a:ext cx="5334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lnSpc>
                <a:spcPct val="90000"/>
              </a:lnSpc>
              <a:spcBef>
                <a:spcPct val="20000"/>
              </a:spcBef>
            </a:pPr>
            <a:r>
              <a:rPr lang="zh-CN" altLang="en-US" sz="5400" b="1" dirty="0">
                <a:solidFill>
                  <a:srgbClr val="000000"/>
                </a:solidFill>
              </a:rPr>
              <a:t>拥有话语上恩赐的，应该勇于做</a:t>
            </a:r>
            <a:r>
              <a:rPr lang="en-US" sz="5400" b="1" dirty="0">
                <a:solidFill>
                  <a:srgbClr val="000000"/>
                </a:solidFill>
              </a:rPr>
              <a:t> </a:t>
            </a:r>
            <a:r>
              <a:rPr lang="zh-CN" altLang="en-US" sz="5400" b="1" dirty="0">
                <a:solidFill>
                  <a:srgbClr val="000080"/>
                </a:solidFill>
              </a:rPr>
              <a:t>‘主的声音’</a:t>
            </a:r>
            <a:r>
              <a:rPr lang="en-US" sz="4400" dirty="0">
                <a:solidFill>
                  <a:srgbClr val="000000"/>
                </a:solidFill>
                <a:latin typeface="Times" charset="0"/>
              </a:rPr>
              <a:t> </a:t>
            </a:r>
          </a:p>
        </p:txBody>
      </p:sp>
      <p:sp>
        <p:nvSpPr>
          <p:cNvPr id="7" name="Rectangle 3"/>
          <p:cNvSpPr txBox="1">
            <a:spLocks noChangeArrowheads="1"/>
          </p:cNvSpPr>
          <p:nvPr/>
        </p:nvSpPr>
        <p:spPr bwMode="auto">
          <a:xfrm>
            <a:off x="2971800" y="260648"/>
            <a:ext cx="6019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defRPr>
            </a:lvl6pPr>
            <a:lvl7pPr marL="914400" algn="l" rtl="0" fontAlgn="base">
              <a:lnSpc>
                <a:spcPct val="90000"/>
              </a:lnSpc>
              <a:spcBef>
                <a:spcPct val="20000"/>
              </a:spcBef>
              <a:spcAft>
                <a:spcPct val="0"/>
              </a:spcAft>
              <a:defRPr sz="4400" b="1">
                <a:solidFill>
                  <a:schemeClr val="tx2"/>
                </a:solidFill>
                <a:latin typeface="Times New Roman" charset="0"/>
              </a:defRPr>
            </a:lvl7pPr>
            <a:lvl8pPr marL="1371600" algn="l" rtl="0" fontAlgn="base">
              <a:lnSpc>
                <a:spcPct val="90000"/>
              </a:lnSpc>
              <a:spcBef>
                <a:spcPct val="20000"/>
              </a:spcBef>
              <a:spcAft>
                <a:spcPct val="0"/>
              </a:spcAft>
              <a:defRPr sz="4400" b="1">
                <a:solidFill>
                  <a:schemeClr val="tx2"/>
                </a:solidFill>
                <a:latin typeface="Times New Roman" charset="0"/>
              </a:defRPr>
            </a:lvl8pPr>
            <a:lvl9pPr marL="1828800" algn="l" rtl="0" fontAlgn="base">
              <a:lnSpc>
                <a:spcPct val="90000"/>
              </a:lnSpc>
              <a:spcBef>
                <a:spcPct val="20000"/>
              </a:spcBef>
              <a:spcAft>
                <a:spcPct val="0"/>
              </a:spcAft>
              <a:defRPr sz="4400" b="1">
                <a:solidFill>
                  <a:schemeClr val="tx2"/>
                </a:solidFill>
                <a:latin typeface="Times New Roman" charset="0"/>
              </a:defRPr>
            </a:lvl9pPr>
          </a:lstStyle>
          <a:p>
            <a:pPr algn="ctr" eaLnBrk="1" hangingPunct="1"/>
            <a:r>
              <a:rPr lang="zh-CN" altLang="en-US" sz="5400" dirty="0">
                <a:latin typeface="Arial" charset="0"/>
              </a:rPr>
              <a:t>重点</a:t>
            </a:r>
            <a:endParaRPr lang="en-US" sz="5400" dirty="0">
              <a:latin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0" y="304800"/>
            <a:ext cx="9144000" cy="1524000"/>
          </a:xfrm>
          <a:effectLst>
            <a:outerShdw blurRad="63500" dist="35921" dir="2700000" algn="ctr" rotWithShape="0">
              <a:srgbClr val="FFFFFF">
                <a:alpha val="74998"/>
              </a:srgbClr>
            </a:outerShdw>
          </a:effectLst>
        </p:spPr>
        <p:txBody>
          <a:bodyPr/>
          <a:lstStyle/>
          <a:p>
            <a:pPr algn="ctr" eaLnBrk="1" hangingPunct="1">
              <a:defRPr/>
            </a:pPr>
            <a:r>
              <a:rPr lang="zh-CN" altLang="en-US" dirty="0">
                <a:solidFill>
                  <a:srgbClr val="000000"/>
                </a:solidFill>
              </a:rPr>
              <a:t>话语上恩赐 的对比</a:t>
            </a:r>
            <a:endParaRPr lang="en-US" dirty="0">
              <a:latin typeface="PerryGothic Regular" charset="0"/>
            </a:endParaRPr>
          </a:p>
        </p:txBody>
      </p:sp>
      <p:sp>
        <p:nvSpPr>
          <p:cNvPr id="248835" name="Rectangle 3"/>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algn="ctr">
              <a:defRPr/>
            </a:pPr>
            <a:r>
              <a:rPr lang="en-US" b="1">
                <a:solidFill>
                  <a:srgbClr val="000000"/>
                </a:solidFill>
                <a:latin typeface="Times New Roman" charset="0"/>
                <a:ea typeface="ＭＳ Ｐゴシック" charset="-128"/>
                <a:cs typeface="ＭＳ Ｐゴシック" charset="-128"/>
              </a:rPr>
              <a:t>47</a:t>
            </a:r>
          </a:p>
        </p:txBody>
      </p:sp>
      <p:graphicFrame>
        <p:nvGraphicFramePr>
          <p:cNvPr id="248836" name="Group 4"/>
          <p:cNvGraphicFramePr>
            <a:graphicFrameLocks noGrp="1"/>
          </p:cNvGraphicFramePr>
          <p:nvPr>
            <p:extLst>
              <p:ext uri="{D42A27DB-BD31-4B8C-83A1-F6EECF244321}">
                <p14:modId xmlns:p14="http://schemas.microsoft.com/office/powerpoint/2010/main" val="3566119223"/>
              </p:ext>
            </p:extLst>
          </p:nvPr>
        </p:nvGraphicFramePr>
        <p:xfrm>
          <a:off x="72008" y="1628800"/>
          <a:ext cx="8964488" cy="4300595"/>
        </p:xfrm>
        <a:graphic>
          <a:graphicData uri="http://schemas.openxmlformats.org/drawingml/2006/table">
            <a:tbl>
              <a:tblPr/>
              <a:tblGrid>
                <a:gridCol w="1419377">
                  <a:extLst>
                    <a:ext uri="{9D8B030D-6E8A-4147-A177-3AD203B41FA5}">
                      <a16:colId xmlns:a16="http://schemas.microsoft.com/office/drawing/2014/main" val="20000"/>
                    </a:ext>
                  </a:extLst>
                </a:gridCol>
                <a:gridCol w="1494081">
                  <a:extLst>
                    <a:ext uri="{9D8B030D-6E8A-4147-A177-3AD203B41FA5}">
                      <a16:colId xmlns:a16="http://schemas.microsoft.com/office/drawing/2014/main" val="20001"/>
                    </a:ext>
                  </a:extLst>
                </a:gridCol>
                <a:gridCol w="2018582">
                  <a:extLst>
                    <a:ext uri="{9D8B030D-6E8A-4147-A177-3AD203B41FA5}">
                      <a16:colId xmlns:a16="http://schemas.microsoft.com/office/drawing/2014/main" val="20002"/>
                    </a:ext>
                  </a:extLst>
                </a:gridCol>
                <a:gridCol w="1866030">
                  <a:extLst>
                    <a:ext uri="{9D8B030D-6E8A-4147-A177-3AD203B41FA5}">
                      <a16:colId xmlns:a16="http://schemas.microsoft.com/office/drawing/2014/main" val="20003"/>
                    </a:ext>
                  </a:extLst>
                </a:gridCol>
                <a:gridCol w="2166418">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教导</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布道</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牧师</a:t>
                      </a:r>
                      <a:r>
                        <a:rPr kumimoji="0" lang="en-US" sz="2000" b="1" i="0" u="none" strike="noStrike" cap="none" normalizeH="0" baseline="0" dirty="0">
                          <a:ln>
                            <a:noFill/>
                          </a:ln>
                          <a:solidFill>
                            <a:srgbClr val="FFFFFF"/>
                          </a:solidFill>
                          <a:effectLst/>
                          <a:latin typeface="Geneva" charset="0"/>
                        </a:rPr>
                        <a:t>-</a:t>
                      </a:r>
                      <a:r>
                        <a:rPr kumimoji="0" lang="zh-CN" altLang="en-US" sz="2000" b="1" i="0" u="none" strike="noStrike" cap="none" normalizeH="0" baseline="0" dirty="0">
                          <a:ln>
                            <a:noFill/>
                          </a:ln>
                          <a:solidFill>
                            <a:srgbClr val="FFFFFF"/>
                          </a:solidFill>
                          <a:effectLst/>
                          <a:latin typeface="Geneva" charset="0"/>
                        </a:rPr>
                        <a:t>教师</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劝勉</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共享</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TW" altLang="en-US" sz="2000" b="1" i="0" u="none" strike="noStrike" cap="none" normalizeH="0" baseline="0" dirty="0">
                          <a:ln>
                            <a:noFill/>
                          </a:ln>
                          <a:solidFill>
                            <a:schemeClr val="tx1"/>
                          </a:solidFill>
                          <a:effectLst/>
                          <a:latin typeface="Geneva" charset="0"/>
                          <a:ea typeface="ＭＳ Ｐゴシック" charset="0"/>
                        </a:rPr>
                        <a:t>圣经学习</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信仰和见证</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内心和圣经</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乐观主义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对方</a:t>
                      </a:r>
                      <a:r>
                        <a:rPr kumimoji="0" lang="zh-TW" altLang="en-US" sz="2000" b="1" i="0" u="none" strike="noStrike" cap="none" normalizeH="0" baseline="0" dirty="0">
                          <a:ln>
                            <a:noFill/>
                          </a:ln>
                          <a:solidFill>
                            <a:srgbClr val="FFFFFF"/>
                          </a:solidFill>
                          <a:effectLst/>
                          <a:latin typeface="Geneva" charset="0"/>
                          <a:ea typeface="ＭＳ Ｐゴシック" charset="0"/>
                        </a:rPr>
                        <a:t>需要满足</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圣经真理</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拯救与宣教装备</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牧养</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鼓励</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TW" altLang="en-US" sz="2000" b="1" i="0" u="none" strike="noStrike" cap="none" normalizeH="0" baseline="0" dirty="0">
                          <a:ln>
                            <a:noFill/>
                          </a:ln>
                          <a:solidFill>
                            <a:srgbClr val="FFFFFF"/>
                          </a:solidFill>
                          <a:effectLst/>
                          <a:latin typeface="Geneva" charset="0"/>
                          <a:ea typeface="ＭＳ Ｐゴシック" charset="0"/>
                        </a:rPr>
                        <a:t>对需求敏感</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教义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改宗</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（全面）</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（具体）</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牧养者的需求</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指示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拯救的信心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属灵的指引</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实际的行为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一般特征</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圣经道理的准确性</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对非信徒有负担</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牧者的心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勉励他人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404482" name="Picture 2" descr="prayer10"/>
          <p:cNvPicPr>
            <a:picLocks noChangeAspect="1" noChangeArrowheads="1"/>
          </p:cNvPicPr>
          <p:nvPr/>
        </p:nvPicPr>
        <p:blipFill>
          <a:blip r:embed="rId3" cstate="print">
            <a:lum bright="-44000"/>
            <a:extLst>
              <a:ext uri="{28A0092B-C50C-407E-A947-70E740481C1C}">
                <a14:useLocalDpi xmlns:a14="http://schemas.microsoft.com/office/drawing/2010/main" val="0"/>
              </a:ext>
            </a:extLst>
          </a:blip>
          <a:srcRect/>
          <a:stretch>
            <a:fillRect/>
          </a:stretch>
        </p:blipFill>
        <p:spPr bwMode="auto">
          <a:xfrm>
            <a:off x="0" y="0"/>
            <a:ext cx="480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Rectangle 3"/>
          <p:cNvSpPr>
            <a:spLocks noGrp="1" noChangeArrowheads="1"/>
          </p:cNvSpPr>
          <p:nvPr>
            <p:ph type="ctrTitle"/>
          </p:nvPr>
        </p:nvSpPr>
        <p:spPr>
          <a:xfrm>
            <a:off x="152400" y="381000"/>
            <a:ext cx="8839200" cy="685800"/>
          </a:xfrm>
          <a:effectLst>
            <a:outerShdw blurRad="63500" dist="35921" dir="2700000" algn="ctr" rotWithShape="0">
              <a:schemeClr val="tx1">
                <a:alpha val="74998"/>
              </a:schemeClr>
            </a:outerShdw>
          </a:effectLst>
        </p:spPr>
        <p:txBody>
          <a:bodyPr/>
          <a:lstStyle/>
          <a:p>
            <a:pPr eaLnBrk="1" hangingPunct="1">
              <a:defRPr/>
            </a:pPr>
            <a:r>
              <a:rPr lang="zh-CN" altLang="en-US" b="0" dirty="0">
                <a:latin typeface="Arial" charset="0"/>
              </a:rPr>
              <a:t>对于恩赐的吩咐</a:t>
            </a:r>
            <a:endParaRPr lang="en-US" dirty="0">
              <a:latin typeface="Arial" charset="0"/>
            </a:endParaRPr>
          </a:p>
        </p:txBody>
      </p:sp>
      <p:sp>
        <p:nvSpPr>
          <p:cNvPr id="250884"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ctr" eaLnBrk="1" hangingPunct="1">
              <a:defRPr/>
            </a:pPr>
            <a:r>
              <a:rPr lang="en-US" b="1">
                <a:solidFill>
                  <a:srgbClr val="FFFFFF"/>
                </a:solidFill>
                <a:ea typeface="ＭＳ Ｐゴシック" charset="-128"/>
                <a:cs typeface="ＭＳ Ｐゴシック" charset="-128"/>
              </a:rPr>
              <a:t>4</a:t>
            </a:r>
          </a:p>
        </p:txBody>
      </p:sp>
      <p:sp>
        <p:nvSpPr>
          <p:cNvPr id="250885" name="Text Box 5"/>
          <p:cNvSpPr txBox="1">
            <a:spLocks noChangeArrowheads="1"/>
          </p:cNvSpPr>
          <p:nvPr/>
        </p:nvSpPr>
        <p:spPr bwMode="auto">
          <a:xfrm>
            <a:off x="228600" y="1371600"/>
            <a:ext cx="1981200" cy="461665"/>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b="1" dirty="0">
                <a:solidFill>
                  <a:srgbClr val="FFFF00"/>
                </a:solidFill>
                <a:effectLst>
                  <a:glow rad="152400">
                    <a:srgbClr val="000000">
                      <a:alpha val="75000"/>
                    </a:srgbClr>
                  </a:glow>
                </a:effectLst>
                <a:cs typeface="Arial" charset="0"/>
              </a:rPr>
              <a:t>	</a:t>
            </a:r>
            <a:r>
              <a:rPr lang="zh-CN" altLang="en-US" b="1" dirty="0">
                <a:solidFill>
                  <a:srgbClr val="FFFF00"/>
                </a:solidFill>
                <a:effectLst>
                  <a:glow rad="152400">
                    <a:srgbClr val="000000">
                      <a:alpha val="75000"/>
                    </a:srgbClr>
                  </a:glow>
                </a:effectLst>
                <a:cs typeface="Arial" charset="0"/>
              </a:rPr>
              <a:t>教导</a:t>
            </a:r>
            <a:endParaRPr lang="en-US" b="1" dirty="0">
              <a:solidFill>
                <a:srgbClr val="FFFFFF"/>
              </a:solidFill>
              <a:effectLst>
                <a:glow rad="152400">
                  <a:srgbClr val="000000">
                    <a:alpha val="75000"/>
                  </a:srgbClr>
                </a:glow>
              </a:effectLst>
              <a:cs typeface="Arial" charset="0"/>
            </a:endParaRPr>
          </a:p>
        </p:txBody>
      </p:sp>
      <p:sp>
        <p:nvSpPr>
          <p:cNvPr id="250886" name="Text Box 6"/>
          <p:cNvSpPr txBox="1">
            <a:spLocks noChangeArrowheads="1"/>
          </p:cNvSpPr>
          <p:nvPr/>
        </p:nvSpPr>
        <p:spPr bwMode="auto">
          <a:xfrm>
            <a:off x="2209800" y="1401763"/>
            <a:ext cx="69342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b="1" dirty="0">
                <a:solidFill>
                  <a:srgbClr val="FFFFFF"/>
                </a:solidFill>
                <a:effectLst>
                  <a:glow rad="152400">
                    <a:srgbClr val="000000">
                      <a:alpha val="75000"/>
                    </a:srgbClr>
                  </a:glow>
                </a:effectLst>
                <a:cs typeface="Arial" charset="0"/>
              </a:rPr>
              <a:t>歌罗西书 </a:t>
            </a:r>
            <a:r>
              <a:rPr lang="en-US" altLang="zh-CN" b="1" dirty="0">
                <a:solidFill>
                  <a:srgbClr val="FFFFFF"/>
                </a:solidFill>
                <a:effectLst>
                  <a:glow rad="152400">
                    <a:srgbClr val="000000">
                      <a:alpha val="75000"/>
                    </a:srgbClr>
                  </a:glow>
                </a:effectLst>
                <a:cs typeface="Arial" charset="0"/>
              </a:rPr>
              <a:t>3:16 </a:t>
            </a:r>
            <a:r>
              <a:rPr lang="en-US" altLang="ja-JP" b="1" dirty="0">
                <a:solidFill>
                  <a:srgbClr val="FFFFFF"/>
                </a:solidFill>
                <a:effectLst>
                  <a:glow rad="152400">
                    <a:srgbClr val="000000">
                      <a:alpha val="75000"/>
                    </a:srgbClr>
                  </a:glow>
                </a:effectLst>
                <a:cs typeface="Arial" charset="0"/>
              </a:rPr>
              <a:t>-- </a:t>
            </a:r>
            <a:r>
              <a:rPr lang="ru-RU" altLang="ja-JP" b="1" dirty="0">
                <a:solidFill>
                  <a:srgbClr val="FFFFFF"/>
                </a:solidFill>
                <a:effectLst>
                  <a:glow rad="152400">
                    <a:srgbClr val="000000">
                      <a:alpha val="75000"/>
                    </a:srgbClr>
                  </a:glow>
                </a:effectLst>
                <a:cs typeface="Arial" charset="0"/>
              </a:rPr>
              <a:t>“</a:t>
            </a:r>
            <a:r>
              <a:rPr lang="zh-CN" altLang="en-US" b="1" dirty="0">
                <a:solidFill>
                  <a:srgbClr val="FFFFFF"/>
                </a:solidFill>
                <a:effectLst>
                  <a:glow rad="152400">
                    <a:srgbClr val="000000">
                      <a:alpha val="75000"/>
                    </a:srgbClr>
                  </a:glow>
                </a:effectLst>
                <a:cs typeface="Arial" charset="0"/>
              </a:rPr>
              <a:t> 你们要让基督的道丰丰富富地住在你们心里</a:t>
            </a:r>
            <a:r>
              <a:rPr lang="en-US" altLang="ja-JP" b="1" dirty="0">
                <a:solidFill>
                  <a:srgbClr val="FFFFFF"/>
                </a:solidFill>
                <a:effectLst>
                  <a:glow rad="152400">
                    <a:srgbClr val="000000">
                      <a:alpha val="75000"/>
                    </a:srgbClr>
                  </a:glow>
                </a:effectLst>
                <a:cs typeface="Arial" charset="0"/>
              </a:rPr>
              <a:t>… </a:t>
            </a:r>
            <a:r>
              <a:rPr lang="zh-CN" altLang="en-US" b="1" i="1" dirty="0">
                <a:solidFill>
                  <a:srgbClr val="FFFF00"/>
                </a:solidFill>
                <a:effectLst>
                  <a:glow rad="152400">
                    <a:srgbClr val="000000">
                      <a:alpha val="75000"/>
                    </a:srgbClr>
                  </a:glow>
                </a:effectLst>
                <a:cs typeface="Arial" charset="0"/>
              </a:rPr>
              <a:t>彼此教导</a:t>
            </a:r>
            <a:r>
              <a:rPr lang="en-US" altLang="ja-JP" b="1" i="1" dirty="0">
                <a:solidFill>
                  <a:srgbClr val="FFFFFF"/>
                </a:solidFill>
                <a:effectLst>
                  <a:glow rad="152400">
                    <a:srgbClr val="000000">
                      <a:alpha val="75000"/>
                    </a:srgbClr>
                  </a:glow>
                </a:effectLst>
                <a:cs typeface="Arial" charset="0"/>
              </a:rPr>
              <a:t>… </a:t>
            </a:r>
            <a:r>
              <a:rPr lang="ru-RU" altLang="ja-JP" b="1" dirty="0">
                <a:solidFill>
                  <a:srgbClr val="FFFFFF"/>
                </a:solidFill>
                <a:effectLst>
                  <a:glow rad="152400">
                    <a:srgbClr val="000000">
                      <a:alpha val="75000"/>
                    </a:srgbClr>
                  </a:glow>
                </a:effectLst>
                <a:cs typeface="Arial" charset="0"/>
              </a:rPr>
              <a:t>"</a:t>
            </a:r>
            <a:endParaRPr lang="en-US" b="1" dirty="0">
              <a:solidFill>
                <a:srgbClr val="FFFFFF"/>
              </a:solidFill>
              <a:effectLst>
                <a:glow rad="152400">
                  <a:srgbClr val="000000">
                    <a:alpha val="75000"/>
                  </a:srgbClr>
                </a:glow>
              </a:effectLst>
              <a:cs typeface="Arial" charset="0"/>
            </a:endParaRPr>
          </a:p>
        </p:txBody>
      </p:sp>
      <p:sp>
        <p:nvSpPr>
          <p:cNvPr id="250887" name="Text Box 7"/>
          <p:cNvSpPr txBox="1">
            <a:spLocks noChangeArrowheads="1"/>
          </p:cNvSpPr>
          <p:nvPr/>
        </p:nvSpPr>
        <p:spPr bwMode="auto">
          <a:xfrm>
            <a:off x="228600" y="2454275"/>
            <a:ext cx="1981200" cy="461665"/>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b="1" dirty="0">
                <a:solidFill>
                  <a:srgbClr val="FFFF00"/>
                </a:solidFill>
                <a:effectLst>
                  <a:glow rad="152400">
                    <a:srgbClr val="000000">
                      <a:alpha val="75000"/>
                    </a:srgbClr>
                  </a:glow>
                </a:effectLst>
                <a:cs typeface="Arial" charset="0"/>
              </a:rPr>
              <a:t>	</a:t>
            </a:r>
            <a:r>
              <a:rPr lang="zh-CN" altLang="en-US" b="1" dirty="0">
                <a:solidFill>
                  <a:srgbClr val="FFFF00"/>
                </a:solidFill>
                <a:effectLst>
                  <a:glow rad="152400">
                    <a:srgbClr val="000000">
                      <a:alpha val="75000"/>
                    </a:srgbClr>
                  </a:glow>
                </a:effectLst>
                <a:cs typeface="Arial" charset="0"/>
              </a:rPr>
              <a:t>布道</a:t>
            </a:r>
            <a:endParaRPr lang="en-US" b="1" dirty="0">
              <a:solidFill>
                <a:srgbClr val="FFFFFF"/>
              </a:solidFill>
              <a:effectLst>
                <a:glow rad="152400">
                  <a:srgbClr val="000000">
                    <a:alpha val="75000"/>
                  </a:srgbClr>
                </a:glow>
              </a:effectLst>
              <a:cs typeface="Arial" charset="0"/>
            </a:endParaRPr>
          </a:p>
        </p:txBody>
      </p:sp>
      <p:sp>
        <p:nvSpPr>
          <p:cNvPr id="250888" name="Text Box 8"/>
          <p:cNvSpPr txBox="1">
            <a:spLocks noChangeArrowheads="1"/>
          </p:cNvSpPr>
          <p:nvPr/>
        </p:nvSpPr>
        <p:spPr bwMode="auto">
          <a:xfrm>
            <a:off x="2209800" y="2454275"/>
            <a:ext cx="69342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b="1" dirty="0">
                <a:solidFill>
                  <a:srgbClr val="FFFFFF"/>
                </a:solidFill>
                <a:effectLst>
                  <a:glow rad="152400">
                    <a:srgbClr val="000000">
                      <a:alpha val="75000"/>
                    </a:srgbClr>
                  </a:glow>
                </a:effectLst>
                <a:cs typeface="Arial" charset="0"/>
              </a:rPr>
              <a:t>马太福音 </a:t>
            </a:r>
            <a:r>
              <a:rPr lang="en-US" b="1" dirty="0">
                <a:solidFill>
                  <a:srgbClr val="FFFFFF"/>
                </a:solidFill>
                <a:effectLst>
                  <a:glow rad="152400">
                    <a:srgbClr val="000000">
                      <a:alpha val="75000"/>
                    </a:srgbClr>
                  </a:glow>
                </a:effectLst>
                <a:cs typeface="Arial" charset="0"/>
              </a:rPr>
              <a:t>28:19 -- </a:t>
            </a:r>
            <a:r>
              <a:rPr lang="ru-RU" altLang="ja-JP" b="1" dirty="0">
                <a:solidFill>
                  <a:srgbClr val="FFFFFF"/>
                </a:solidFill>
                <a:effectLst>
                  <a:glow rad="152400">
                    <a:srgbClr val="000000">
                      <a:alpha val="75000"/>
                    </a:srgbClr>
                  </a:glow>
                </a:effectLst>
                <a:cs typeface="Arial" charset="0"/>
              </a:rPr>
              <a:t>“</a:t>
            </a:r>
            <a:r>
              <a:rPr lang="zh-CN" altLang="en-US" dirty="0"/>
              <a:t> </a:t>
            </a:r>
            <a:r>
              <a:rPr lang="zh-CN" altLang="en-US" b="1" dirty="0">
                <a:solidFill>
                  <a:srgbClr val="FFFFFF"/>
                </a:solidFill>
                <a:effectLst>
                  <a:glow rad="152400">
                    <a:srgbClr val="000000">
                      <a:alpha val="75000"/>
                    </a:srgbClr>
                  </a:glow>
                </a:effectLst>
                <a:cs typeface="Arial" charset="0"/>
              </a:rPr>
              <a:t>所以，你们要去使万民</a:t>
            </a:r>
            <a:r>
              <a:rPr lang="zh-CN" altLang="en-US" b="1" i="1" dirty="0">
                <a:solidFill>
                  <a:srgbClr val="FFFF00"/>
                </a:solidFill>
                <a:effectLst>
                  <a:glow rad="152400">
                    <a:srgbClr val="000000">
                      <a:alpha val="75000"/>
                    </a:srgbClr>
                  </a:glow>
                </a:effectLst>
                <a:cs typeface="Arial" charset="0"/>
              </a:rPr>
              <a:t>作我的门徒</a:t>
            </a:r>
            <a:r>
              <a:rPr lang="en-US" altLang="ja-JP" b="1" dirty="0">
                <a:solidFill>
                  <a:srgbClr val="FFFFFF"/>
                </a:solidFill>
                <a:effectLst>
                  <a:glow rad="152400">
                    <a:srgbClr val="000000">
                      <a:alpha val="75000"/>
                    </a:srgbClr>
                  </a:glow>
                </a:effectLst>
                <a:cs typeface="Arial" charset="0"/>
              </a:rPr>
              <a:t>…</a:t>
            </a:r>
            <a:r>
              <a:rPr lang="ru-RU" altLang="ja-JP" b="1" dirty="0">
                <a:solidFill>
                  <a:srgbClr val="FFFFFF"/>
                </a:solidFill>
                <a:effectLst>
                  <a:glow rad="152400">
                    <a:srgbClr val="000000">
                      <a:alpha val="75000"/>
                    </a:srgbClr>
                  </a:glow>
                </a:effectLst>
                <a:cs typeface="Arial" charset="0"/>
              </a:rPr>
              <a:t>"</a:t>
            </a:r>
            <a:endParaRPr lang="en-US" b="1" dirty="0">
              <a:solidFill>
                <a:srgbClr val="FFFFFF"/>
              </a:solidFill>
              <a:effectLst>
                <a:glow rad="152400">
                  <a:srgbClr val="000000">
                    <a:alpha val="75000"/>
                  </a:srgbClr>
                </a:glow>
              </a:effectLst>
              <a:cs typeface="Arial" charset="0"/>
            </a:endParaRPr>
          </a:p>
        </p:txBody>
      </p:sp>
      <p:sp>
        <p:nvSpPr>
          <p:cNvPr id="250889" name="Text Box 9"/>
          <p:cNvSpPr txBox="1">
            <a:spLocks noChangeArrowheads="1"/>
          </p:cNvSpPr>
          <p:nvPr/>
        </p:nvSpPr>
        <p:spPr bwMode="auto">
          <a:xfrm>
            <a:off x="228600" y="3521075"/>
            <a:ext cx="1981200" cy="46166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00"/>
                </a:solidFill>
                <a:effectLst>
                  <a:glow rad="152400">
                    <a:srgbClr val="000000">
                      <a:alpha val="75000"/>
                    </a:srgbClr>
                  </a:glow>
                </a:effectLst>
                <a:cs typeface="Arial" charset="0"/>
              </a:rPr>
              <a:t>   </a:t>
            </a:r>
            <a:r>
              <a:rPr lang="zh-CN" altLang="en-US" b="1" dirty="0">
                <a:solidFill>
                  <a:srgbClr val="FFFF00"/>
                </a:solidFill>
                <a:effectLst>
                  <a:glow rad="152400">
                    <a:srgbClr val="000000">
                      <a:alpha val="75000"/>
                    </a:srgbClr>
                  </a:glow>
                </a:effectLst>
                <a:cs typeface="Arial" charset="0"/>
              </a:rPr>
              <a:t>牧师</a:t>
            </a:r>
            <a:r>
              <a:rPr lang="en-US" altLang="zh-CN" b="1" dirty="0">
                <a:solidFill>
                  <a:srgbClr val="FFFF00"/>
                </a:solidFill>
                <a:effectLst>
                  <a:glow rad="152400">
                    <a:srgbClr val="000000">
                      <a:alpha val="75000"/>
                    </a:srgbClr>
                  </a:glow>
                </a:effectLst>
                <a:cs typeface="Arial" charset="0"/>
              </a:rPr>
              <a:t>-</a:t>
            </a:r>
            <a:r>
              <a:rPr lang="zh-CN" altLang="en-US" b="1" dirty="0">
                <a:solidFill>
                  <a:srgbClr val="FFFF00"/>
                </a:solidFill>
                <a:effectLst>
                  <a:glow rad="152400">
                    <a:srgbClr val="000000">
                      <a:alpha val="75000"/>
                    </a:srgbClr>
                  </a:glow>
                </a:effectLst>
                <a:cs typeface="Arial" charset="0"/>
              </a:rPr>
              <a:t>教师</a:t>
            </a:r>
            <a:r>
              <a:rPr lang="en-US" altLang="zh-CN" b="1" dirty="0">
                <a:solidFill>
                  <a:srgbClr val="FFFF00"/>
                </a:solidFill>
                <a:effectLst>
                  <a:glow rad="152400">
                    <a:srgbClr val="000000">
                      <a:alpha val="75000"/>
                    </a:srgbClr>
                  </a:glow>
                </a:effectLst>
                <a:cs typeface="Arial" charset="0"/>
              </a:rPr>
              <a:t> </a:t>
            </a:r>
            <a:endParaRPr lang="en-US" b="1" dirty="0">
              <a:solidFill>
                <a:srgbClr val="FFFFFF"/>
              </a:solidFill>
              <a:effectLst>
                <a:glow rad="152400">
                  <a:srgbClr val="000000">
                    <a:alpha val="75000"/>
                  </a:srgbClr>
                </a:glow>
              </a:effectLst>
              <a:cs typeface="Arial" charset="0"/>
            </a:endParaRPr>
          </a:p>
        </p:txBody>
      </p:sp>
      <p:sp>
        <p:nvSpPr>
          <p:cNvPr id="250890" name="Text Box 10"/>
          <p:cNvSpPr txBox="1">
            <a:spLocks noChangeArrowheads="1"/>
          </p:cNvSpPr>
          <p:nvPr/>
        </p:nvSpPr>
        <p:spPr bwMode="auto">
          <a:xfrm>
            <a:off x="2209800" y="3521075"/>
            <a:ext cx="71628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b="1" dirty="0">
                <a:solidFill>
                  <a:srgbClr val="FFFFFF"/>
                </a:solidFill>
                <a:effectLst>
                  <a:glow rad="152400">
                    <a:srgbClr val="000000">
                      <a:alpha val="75000"/>
                    </a:srgbClr>
                  </a:glow>
                </a:effectLst>
                <a:cs typeface="Arial" charset="0"/>
              </a:rPr>
              <a:t>加拉太书 </a:t>
            </a:r>
            <a:r>
              <a:rPr lang="en-US" b="1" dirty="0">
                <a:solidFill>
                  <a:srgbClr val="FFFFFF"/>
                </a:solidFill>
                <a:effectLst>
                  <a:glow rad="152400">
                    <a:srgbClr val="000000">
                      <a:alpha val="75000"/>
                    </a:srgbClr>
                  </a:glow>
                </a:effectLst>
                <a:cs typeface="Arial" charset="0"/>
              </a:rPr>
              <a:t>6:1 -- </a:t>
            </a:r>
            <a:r>
              <a:rPr lang="ru-RU" altLang="ja-JP" b="1" dirty="0">
                <a:solidFill>
                  <a:srgbClr val="FFFFFF"/>
                </a:solidFill>
                <a:effectLst>
                  <a:glow rad="152400">
                    <a:srgbClr val="000000">
                      <a:alpha val="75000"/>
                    </a:srgbClr>
                  </a:glow>
                </a:effectLst>
                <a:cs typeface="Arial" charset="0"/>
              </a:rPr>
              <a:t>“</a:t>
            </a:r>
            <a:r>
              <a:rPr lang="zh-CN" altLang="en-US" dirty="0"/>
              <a:t> </a:t>
            </a:r>
            <a:r>
              <a:rPr lang="zh-CN" altLang="en-US" b="1" dirty="0">
                <a:solidFill>
                  <a:srgbClr val="FFFFFF"/>
                </a:solidFill>
                <a:effectLst>
                  <a:glow rad="152400">
                    <a:srgbClr val="000000">
                      <a:alpha val="75000"/>
                    </a:srgbClr>
                  </a:glow>
                </a:effectLst>
                <a:cs typeface="Arial" charset="0"/>
              </a:rPr>
              <a:t>弟兄们，如果有人陷在一些过犯里，你们属灵的人，要用温柔的心</a:t>
            </a:r>
            <a:r>
              <a:rPr lang="zh-CN" altLang="en-US" b="1" i="1" dirty="0">
                <a:solidFill>
                  <a:srgbClr val="FFFF00"/>
                </a:solidFill>
                <a:effectLst>
                  <a:glow rad="152400">
                    <a:srgbClr val="000000">
                      <a:alpha val="75000"/>
                    </a:srgbClr>
                  </a:glow>
                </a:effectLst>
                <a:cs typeface="Arial" charset="0"/>
              </a:rPr>
              <a:t>使他回转过来</a:t>
            </a:r>
            <a:r>
              <a:rPr lang="en-US" altLang="ja-JP" b="1" dirty="0">
                <a:solidFill>
                  <a:srgbClr val="FFFFFF"/>
                </a:solidFill>
                <a:effectLst>
                  <a:glow rad="152400">
                    <a:srgbClr val="000000">
                      <a:alpha val="75000"/>
                    </a:srgbClr>
                  </a:glow>
                </a:effectLst>
                <a:cs typeface="Arial" charset="0"/>
              </a:rPr>
              <a:t>…</a:t>
            </a:r>
            <a:r>
              <a:rPr lang="ru-RU" altLang="ja-JP" b="1" dirty="0">
                <a:solidFill>
                  <a:srgbClr val="FFFFFF"/>
                </a:solidFill>
                <a:effectLst>
                  <a:glow rad="152400">
                    <a:srgbClr val="000000">
                      <a:alpha val="75000"/>
                    </a:srgbClr>
                  </a:glow>
                </a:effectLst>
                <a:cs typeface="Arial" charset="0"/>
              </a:rPr>
              <a:t>"</a:t>
            </a:r>
            <a:endParaRPr lang="en-US" b="1" dirty="0">
              <a:solidFill>
                <a:srgbClr val="FFFFFF"/>
              </a:solidFill>
              <a:effectLst>
                <a:glow rad="152400">
                  <a:srgbClr val="000000">
                    <a:alpha val="75000"/>
                  </a:srgbClr>
                </a:glow>
              </a:effectLst>
              <a:cs typeface="Arial" charset="0"/>
            </a:endParaRPr>
          </a:p>
        </p:txBody>
      </p:sp>
      <p:sp>
        <p:nvSpPr>
          <p:cNvPr id="250891" name="Text Box 11"/>
          <p:cNvSpPr txBox="1">
            <a:spLocks noChangeArrowheads="1"/>
          </p:cNvSpPr>
          <p:nvPr/>
        </p:nvSpPr>
        <p:spPr bwMode="auto">
          <a:xfrm>
            <a:off x="228600" y="4587875"/>
            <a:ext cx="1981200" cy="461665"/>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b="1" dirty="0">
                <a:solidFill>
                  <a:srgbClr val="FFFF00"/>
                </a:solidFill>
                <a:effectLst>
                  <a:glow rad="152400">
                    <a:srgbClr val="000000">
                      <a:alpha val="75000"/>
                    </a:srgbClr>
                  </a:glow>
                </a:effectLst>
                <a:cs typeface="Arial" charset="0"/>
              </a:rPr>
              <a:t>	</a:t>
            </a:r>
            <a:r>
              <a:rPr lang="zh-CN" altLang="en-US" b="1" dirty="0">
                <a:solidFill>
                  <a:srgbClr val="FFFF00"/>
                </a:solidFill>
                <a:effectLst>
                  <a:glow rad="152400">
                    <a:srgbClr val="000000">
                      <a:alpha val="75000"/>
                    </a:srgbClr>
                  </a:glow>
                </a:effectLst>
                <a:cs typeface="Arial" charset="0"/>
              </a:rPr>
              <a:t>劝勉</a:t>
            </a:r>
            <a:endParaRPr lang="en-US" b="1" dirty="0">
              <a:solidFill>
                <a:srgbClr val="FFFFFF"/>
              </a:solidFill>
              <a:effectLst>
                <a:glow rad="152400">
                  <a:srgbClr val="000000">
                    <a:alpha val="75000"/>
                  </a:srgbClr>
                </a:glow>
              </a:effectLst>
              <a:cs typeface="Arial" charset="0"/>
            </a:endParaRPr>
          </a:p>
        </p:txBody>
      </p:sp>
      <p:sp>
        <p:nvSpPr>
          <p:cNvPr id="250892" name="Text Box 12"/>
          <p:cNvSpPr txBox="1">
            <a:spLocks noChangeArrowheads="1"/>
          </p:cNvSpPr>
          <p:nvPr/>
        </p:nvSpPr>
        <p:spPr bwMode="auto">
          <a:xfrm>
            <a:off x="2209800" y="4587875"/>
            <a:ext cx="6934200" cy="46166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b="1" dirty="0">
                <a:solidFill>
                  <a:srgbClr val="FFFFFF"/>
                </a:solidFill>
                <a:effectLst>
                  <a:glow rad="152400">
                    <a:srgbClr val="000000">
                      <a:alpha val="75000"/>
                    </a:srgbClr>
                  </a:glow>
                </a:effectLst>
                <a:cs typeface="Arial" charset="0"/>
              </a:rPr>
              <a:t>希伯来书</a:t>
            </a:r>
            <a:r>
              <a:rPr lang="en-US" b="1" dirty="0">
                <a:solidFill>
                  <a:srgbClr val="FFFFFF"/>
                </a:solidFill>
                <a:effectLst>
                  <a:glow rad="152400">
                    <a:srgbClr val="000000">
                      <a:alpha val="75000"/>
                    </a:srgbClr>
                  </a:glow>
                </a:effectLst>
                <a:cs typeface="Arial" charset="0"/>
              </a:rPr>
              <a:t> 3:13a -- </a:t>
            </a:r>
            <a:r>
              <a:rPr lang="ru-RU" altLang="ja-JP" b="1" dirty="0">
                <a:solidFill>
                  <a:srgbClr val="FFFFFF"/>
                </a:solidFill>
                <a:effectLst>
                  <a:glow rad="152400">
                    <a:srgbClr val="000000">
                      <a:alpha val="75000"/>
                    </a:srgbClr>
                  </a:glow>
                </a:effectLst>
                <a:cs typeface="Arial" charset="0"/>
              </a:rPr>
              <a:t>“</a:t>
            </a:r>
            <a:r>
              <a:rPr lang="zh-CN" altLang="en-US" b="1" dirty="0">
                <a:solidFill>
                  <a:srgbClr val="FFFFFF"/>
                </a:solidFill>
                <a:effectLst>
                  <a:glow rad="152400">
                    <a:srgbClr val="000000">
                      <a:alpha val="75000"/>
                    </a:srgbClr>
                  </a:glow>
                </a:effectLst>
                <a:cs typeface="Arial" charset="0"/>
              </a:rPr>
              <a:t>总要天天互相</a:t>
            </a:r>
            <a:r>
              <a:rPr lang="zh-CN" altLang="en-US" b="1" i="1" dirty="0">
                <a:solidFill>
                  <a:srgbClr val="FFFF00"/>
                </a:solidFill>
                <a:effectLst>
                  <a:glow rad="152400">
                    <a:srgbClr val="000000">
                      <a:alpha val="75000"/>
                    </a:srgbClr>
                  </a:glow>
                </a:effectLst>
                <a:cs typeface="Arial" charset="0"/>
              </a:rPr>
              <a:t>劝勉</a:t>
            </a:r>
            <a:r>
              <a:rPr lang="zh-CN" altLang="en-US" dirty="0"/>
              <a:t> </a:t>
            </a:r>
            <a:r>
              <a:rPr lang="en-US" altLang="ja-JP" b="1" dirty="0">
                <a:solidFill>
                  <a:srgbClr val="FFFFFF"/>
                </a:solidFill>
                <a:effectLst>
                  <a:glow rad="152400">
                    <a:srgbClr val="000000">
                      <a:alpha val="75000"/>
                    </a:srgbClr>
                  </a:glow>
                </a:effectLst>
                <a:cs typeface="Arial" charset="0"/>
              </a:rPr>
              <a:t>…</a:t>
            </a:r>
            <a:r>
              <a:rPr lang="ru-RU" altLang="ja-JP" b="1" dirty="0">
                <a:solidFill>
                  <a:srgbClr val="FFFFFF"/>
                </a:solidFill>
                <a:effectLst>
                  <a:glow rad="152400">
                    <a:srgbClr val="000000">
                      <a:alpha val="75000"/>
                    </a:srgbClr>
                  </a:glow>
                </a:effectLst>
                <a:cs typeface="Arial" charset="0"/>
              </a:rPr>
              <a:t>"</a:t>
            </a:r>
            <a:endParaRPr lang="en-US" b="1" dirty="0">
              <a:solidFill>
                <a:srgbClr val="FFFFFF"/>
              </a:solidFill>
              <a:effectLst>
                <a:glow rad="152400">
                  <a:srgbClr val="000000">
                    <a:alpha val="75000"/>
                  </a:srgbClr>
                </a:glo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0885">
                                            <p:txEl>
                                              <p:pRg st="0" end="0"/>
                                            </p:txEl>
                                          </p:spTgt>
                                        </p:tgtEl>
                                        <p:attrNameLst>
                                          <p:attrName>style.visibility</p:attrName>
                                        </p:attrNameLst>
                                      </p:cBhvr>
                                      <p:to>
                                        <p:strVal val="visible"/>
                                      </p:to>
                                    </p:set>
                                    <p:animEffect transition="in" filter="dissolve">
                                      <p:cBhvr>
                                        <p:cTn id="7" dur="500"/>
                                        <p:tgtEl>
                                          <p:spTgt spid="2508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0886">
                                            <p:txEl>
                                              <p:pRg st="0" end="0"/>
                                            </p:txEl>
                                          </p:spTgt>
                                        </p:tgtEl>
                                        <p:attrNameLst>
                                          <p:attrName>style.visibility</p:attrName>
                                        </p:attrNameLst>
                                      </p:cBhvr>
                                      <p:to>
                                        <p:strVal val="visible"/>
                                      </p:to>
                                    </p:set>
                                    <p:animEffect transition="in" filter="dissolve">
                                      <p:cBhvr>
                                        <p:cTn id="12" dur="500"/>
                                        <p:tgtEl>
                                          <p:spTgt spid="2508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0887">
                                            <p:txEl>
                                              <p:pRg st="0" end="0"/>
                                            </p:txEl>
                                          </p:spTgt>
                                        </p:tgtEl>
                                        <p:attrNameLst>
                                          <p:attrName>style.visibility</p:attrName>
                                        </p:attrNameLst>
                                      </p:cBhvr>
                                      <p:to>
                                        <p:strVal val="visible"/>
                                      </p:to>
                                    </p:set>
                                    <p:animEffect transition="in" filter="dissolve">
                                      <p:cBhvr>
                                        <p:cTn id="17" dur="500"/>
                                        <p:tgtEl>
                                          <p:spTgt spid="25088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0888">
                                            <p:txEl>
                                              <p:pRg st="0" end="0"/>
                                            </p:txEl>
                                          </p:spTgt>
                                        </p:tgtEl>
                                        <p:attrNameLst>
                                          <p:attrName>style.visibility</p:attrName>
                                        </p:attrNameLst>
                                      </p:cBhvr>
                                      <p:to>
                                        <p:strVal val="visible"/>
                                      </p:to>
                                    </p:set>
                                    <p:animEffect transition="in" filter="dissolve">
                                      <p:cBhvr>
                                        <p:cTn id="22" dur="500"/>
                                        <p:tgtEl>
                                          <p:spTgt spid="25088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0889">
                                            <p:txEl>
                                              <p:pRg st="0" end="0"/>
                                            </p:txEl>
                                          </p:spTgt>
                                        </p:tgtEl>
                                        <p:attrNameLst>
                                          <p:attrName>style.visibility</p:attrName>
                                        </p:attrNameLst>
                                      </p:cBhvr>
                                      <p:to>
                                        <p:strVal val="visible"/>
                                      </p:to>
                                    </p:set>
                                    <p:animEffect transition="in" filter="dissolve">
                                      <p:cBhvr>
                                        <p:cTn id="27" dur="500"/>
                                        <p:tgtEl>
                                          <p:spTgt spid="25088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0890">
                                            <p:txEl>
                                              <p:pRg st="0" end="0"/>
                                            </p:txEl>
                                          </p:spTgt>
                                        </p:tgtEl>
                                        <p:attrNameLst>
                                          <p:attrName>style.visibility</p:attrName>
                                        </p:attrNameLst>
                                      </p:cBhvr>
                                      <p:to>
                                        <p:strVal val="visible"/>
                                      </p:to>
                                    </p:set>
                                    <p:animEffect transition="in" filter="dissolve">
                                      <p:cBhvr>
                                        <p:cTn id="32" dur="500"/>
                                        <p:tgtEl>
                                          <p:spTgt spid="25089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50891">
                                            <p:txEl>
                                              <p:pRg st="0" end="0"/>
                                            </p:txEl>
                                          </p:spTgt>
                                        </p:tgtEl>
                                        <p:attrNameLst>
                                          <p:attrName>style.visibility</p:attrName>
                                        </p:attrNameLst>
                                      </p:cBhvr>
                                      <p:to>
                                        <p:strVal val="visible"/>
                                      </p:to>
                                    </p:set>
                                    <p:animEffect transition="in" filter="dissolve">
                                      <p:cBhvr>
                                        <p:cTn id="37" dur="500"/>
                                        <p:tgtEl>
                                          <p:spTgt spid="25089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0892">
                                            <p:txEl>
                                              <p:pRg st="0" end="0"/>
                                            </p:txEl>
                                          </p:spTgt>
                                        </p:tgtEl>
                                        <p:attrNameLst>
                                          <p:attrName>style.visibility</p:attrName>
                                        </p:attrNameLst>
                                      </p:cBhvr>
                                      <p:to>
                                        <p:strVal val="visible"/>
                                      </p:to>
                                    </p:set>
                                    <p:animEffect transition="in" filter="dissolve">
                                      <p:cBhvr>
                                        <p:cTn id="42" dur="500"/>
                                        <p:tgtEl>
                                          <p:spTgt spid="2508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5" grpId="0" build="p" autoUpdateAnimBg="0"/>
      <p:bldP spid="250886" grpId="0" build="p" autoUpdateAnimBg="0"/>
      <p:bldP spid="250887" grpId="0" build="p" autoUpdateAnimBg="0"/>
      <p:bldP spid="250888" grpId="0" build="p" autoUpdateAnimBg="0"/>
      <p:bldP spid="250889" grpId="0" build="p" autoUpdateAnimBg="0"/>
      <p:bldP spid="250890" grpId="0" build="p" autoUpdateAnimBg="0"/>
      <p:bldP spid="250891" grpId="0" build="p" autoUpdateAnimBg="0"/>
      <p:bldP spid="25089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295400" y="1371600"/>
            <a:ext cx="7010400" cy="3733800"/>
          </a:xfrm>
          <a:effectLst>
            <a:outerShdw blurRad="63500" dist="35921" dir="2700000" algn="ctr" rotWithShape="0">
              <a:schemeClr val="tx1"/>
            </a:outerShdw>
          </a:effectLst>
        </p:spPr>
        <p:txBody>
          <a:bodyPr/>
          <a:lstStyle/>
          <a:p>
            <a:pPr eaLnBrk="1" hangingPunct="1">
              <a:defRPr/>
            </a:pPr>
            <a:r>
              <a:rPr lang="ja-JP" altLang="en-US" sz="8800">
                <a:latin typeface="Copperplate Gothic Light" charset="0"/>
              </a:rPr>
              <a:t>服侍恩赐</a:t>
            </a:r>
            <a:endParaRPr lang="en-US" sz="3600">
              <a:latin typeface="Copperplate Gothic Light"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descr="0660 Feet-hal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4" name="Rectangle 2"/>
          <p:cNvSpPr>
            <a:spLocks noGrp="1" noChangeArrowheads="1"/>
          </p:cNvSpPr>
          <p:nvPr>
            <p:ph type="title" idx="4294967295"/>
          </p:nvPr>
        </p:nvSpPr>
        <p:spPr>
          <a:xfrm>
            <a:off x="971600" y="1524000"/>
            <a:ext cx="5276800" cy="3276600"/>
          </a:xfrm>
          <a:effectLst>
            <a:outerShdw blurRad="63500" dist="35921" dir="2700000" algn="ctr" rotWithShape="0">
              <a:schemeClr val="bg1"/>
            </a:outerShdw>
          </a:effectLst>
        </p:spPr>
        <p:txBody>
          <a:bodyPr/>
          <a:lstStyle/>
          <a:p>
            <a:pPr eaLnBrk="1" hangingPunct="1">
              <a:defRPr/>
            </a:pPr>
            <a:r>
              <a:rPr lang="zh-CN" altLang="en-US" sz="5400" dirty="0">
                <a:solidFill>
                  <a:schemeClr val="tx2"/>
                </a:solidFill>
                <a:latin typeface="Arial" charset="0"/>
              </a:rPr>
              <a:t>当提到“脚”，</a:t>
            </a:r>
            <a:br>
              <a:rPr lang="en-US" altLang="zh-CN" sz="5400" dirty="0">
                <a:solidFill>
                  <a:schemeClr val="tx2"/>
                </a:solidFill>
                <a:latin typeface="Arial" charset="0"/>
              </a:rPr>
            </a:br>
            <a:r>
              <a:rPr lang="zh-CN" altLang="en-US" sz="5400" dirty="0">
                <a:solidFill>
                  <a:schemeClr val="tx2"/>
                </a:solidFill>
                <a:latin typeface="Arial" charset="0"/>
              </a:rPr>
              <a:t>你会想起什么呢？</a:t>
            </a:r>
            <a:endParaRPr lang="en-US" sz="4400" dirty="0">
              <a:latin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ChangeArrowheads="1"/>
          </p:cNvSpPr>
          <p:nvPr>
            <p:ph type="title" idx="4294967295"/>
          </p:nvPr>
        </p:nvSpPr>
        <p:spPr/>
        <p:txBody>
          <a:bodyPr/>
          <a:lstStyle/>
          <a:p>
            <a:pPr eaLnBrk="1" hangingPunct="1"/>
            <a:r>
              <a:rPr lang="en-US" sz="4400" b="0">
                <a:latin typeface="Arial" charset="0"/>
              </a:rPr>
              <a:t>The Body of Christ</a:t>
            </a:r>
            <a:endParaRPr lang="en-US">
              <a:latin typeface="Arial" charset="0"/>
            </a:endParaRPr>
          </a:p>
        </p:txBody>
      </p:sp>
      <p:pic>
        <p:nvPicPr>
          <p:cNvPr id="410626" name="Picture 3" descr="body_of_Chris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51520" y="4581128"/>
            <a:ext cx="3528392" cy="1754327"/>
          </a:xfrm>
          <a:prstGeom prst="rect">
            <a:avLst/>
          </a:prstGeom>
          <a:solidFill>
            <a:schemeClr val="tx1"/>
          </a:solidFill>
        </p:spPr>
        <p:txBody>
          <a:bodyPr wrap="square" rtlCol="0">
            <a:spAutoFit/>
          </a:bodyPr>
          <a:lstStyle/>
          <a:p>
            <a:pPr algn="ctr"/>
            <a:r>
              <a:rPr lang="zh-CN" altLang="en-US" sz="3600" b="1" dirty="0">
                <a:solidFill>
                  <a:schemeClr val="bg1"/>
                </a:solidFill>
                <a:effectLst>
                  <a:outerShdw blurRad="38100" dist="38100" dir="2700000" algn="tl">
                    <a:srgbClr val="000000">
                      <a:alpha val="43137"/>
                    </a:srgbClr>
                  </a:outerShdw>
                </a:effectLst>
              </a:rPr>
              <a:t>肢体虽多，</a:t>
            </a:r>
            <a:br>
              <a:rPr lang="en-SG" altLang="zh-CN" sz="3600" b="1" dirty="0">
                <a:solidFill>
                  <a:schemeClr val="bg1"/>
                </a:solidFill>
                <a:effectLst>
                  <a:outerShdw blurRad="38100" dist="38100" dir="2700000" algn="tl">
                    <a:srgbClr val="000000">
                      <a:alpha val="43137"/>
                    </a:srgbClr>
                  </a:outerShdw>
                </a:effectLst>
              </a:rPr>
            </a:br>
            <a:r>
              <a:rPr lang="zh-CN" altLang="en-US" sz="3600" b="1" dirty="0">
                <a:solidFill>
                  <a:schemeClr val="bg1"/>
                </a:solidFill>
                <a:effectLst>
                  <a:outerShdw blurRad="38100" dist="38100" dir="2700000" algn="tl">
                    <a:srgbClr val="000000">
                      <a:alpha val="43137"/>
                    </a:srgbClr>
                  </a:outerShdw>
                </a:effectLst>
              </a:rPr>
              <a:t>身体仍是一个</a:t>
            </a:r>
            <a:endParaRPr lang="en-US" altLang="zh-CN" sz="3600" b="1" dirty="0">
              <a:solidFill>
                <a:schemeClr val="bg1"/>
              </a:solidFill>
              <a:effectLst>
                <a:outerShdw blurRad="38100" dist="38100" dir="2700000" algn="tl">
                  <a:srgbClr val="000000">
                    <a:alpha val="43137"/>
                  </a:srgbClr>
                </a:outerShdw>
              </a:effectLst>
            </a:endParaRPr>
          </a:p>
          <a:p>
            <a:pPr algn="ct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idx="4294967295"/>
          </p:nvPr>
        </p:nvSpPr>
        <p:spPr>
          <a:xfrm>
            <a:off x="2001838" y="0"/>
            <a:ext cx="7142162" cy="1447800"/>
          </a:xfrm>
        </p:spPr>
        <p:txBody>
          <a:bodyPr/>
          <a:lstStyle/>
          <a:p>
            <a:pPr algn="l" eaLnBrk="1" hangingPunct="1"/>
            <a:r>
              <a:rPr lang="zh-CN" altLang="en-US" sz="4800" dirty="0">
                <a:latin typeface="Arial" charset="0"/>
              </a:rPr>
              <a:t>当提到“脚”，</a:t>
            </a:r>
            <a:br>
              <a:rPr lang="en-US" altLang="zh-CN" sz="4800" dirty="0">
                <a:latin typeface="Arial" charset="0"/>
              </a:rPr>
            </a:br>
            <a:r>
              <a:rPr lang="zh-CN" altLang="en-US" sz="4800" dirty="0">
                <a:latin typeface="Arial" charset="0"/>
              </a:rPr>
              <a:t>你会想起什么呢？</a:t>
            </a:r>
            <a:endParaRPr lang="en-US" b="1" dirty="0">
              <a:latin typeface="Arial" charset="0"/>
              <a:ea typeface="ＭＳ Ｐゴシック" charset="0"/>
              <a:cs typeface="ＭＳ Ｐゴシック" charset="0"/>
            </a:endParaRPr>
          </a:p>
        </p:txBody>
      </p:sp>
      <p:sp>
        <p:nvSpPr>
          <p:cNvPr id="20483" name="Rectangle 3"/>
          <p:cNvSpPr>
            <a:spLocks noGrp="1" noChangeArrowheads="1"/>
          </p:cNvSpPr>
          <p:nvPr>
            <p:ph type="body" idx="4294967295"/>
          </p:nvPr>
        </p:nvSpPr>
        <p:spPr>
          <a:xfrm>
            <a:off x="2001838" y="1676400"/>
            <a:ext cx="6913562" cy="2819400"/>
          </a:xfrm>
          <a:solidFill>
            <a:schemeClr val="hlink"/>
          </a:solidFill>
        </p:spPr>
        <p:txBody>
          <a:bodyPr/>
          <a:lstStyle/>
          <a:p>
            <a:pPr eaLnBrk="1" hangingPunct="1"/>
            <a:r>
              <a:rPr lang="zh-CN" altLang="en-US" sz="3600" b="1" dirty="0">
                <a:solidFill>
                  <a:schemeClr val="tx2"/>
                </a:solidFill>
                <a:latin typeface="Arial" charset="0"/>
                <a:ea typeface="ＭＳ Ｐゴシック" charset="0"/>
                <a:cs typeface="ＭＳ Ｐゴシック" charset="0"/>
              </a:rPr>
              <a:t>“臭” </a:t>
            </a:r>
            <a:r>
              <a:rPr lang="en-US" altLang="ja-JP" sz="3600" b="1" dirty="0">
                <a:solidFill>
                  <a:schemeClr val="tx2"/>
                </a:solidFill>
                <a:latin typeface="Arial" charset="0"/>
                <a:ea typeface="ＭＳ Ｐゴシック" charset="0"/>
                <a:cs typeface="ＭＳ Ｐゴシック" charset="0"/>
              </a:rPr>
              <a:t>? </a:t>
            </a:r>
          </a:p>
          <a:p>
            <a:pPr eaLnBrk="1" hangingPunct="1"/>
            <a:r>
              <a:rPr lang="zh-CN" altLang="en-US" sz="3600" b="1" dirty="0">
                <a:solidFill>
                  <a:schemeClr val="tx2"/>
                </a:solidFill>
                <a:latin typeface="Arial" charset="0"/>
                <a:ea typeface="ＭＳ Ｐゴシック" charset="0"/>
                <a:cs typeface="ＭＳ Ｐゴシック" charset="0"/>
              </a:rPr>
              <a:t>“不起眼”</a:t>
            </a:r>
            <a:r>
              <a:rPr lang="en-US" altLang="zh-CN" sz="3600" b="1" dirty="0">
                <a:solidFill>
                  <a:schemeClr val="tx2"/>
                </a:solidFill>
                <a:latin typeface="Arial" charset="0"/>
                <a:ea typeface="ＭＳ Ｐゴシック" charset="0"/>
                <a:cs typeface="ＭＳ Ｐゴシック" charset="0"/>
              </a:rPr>
              <a:t>?</a:t>
            </a:r>
            <a:endParaRPr lang="en-US" altLang="ja-JP" sz="3600" b="1" dirty="0">
              <a:solidFill>
                <a:schemeClr val="tx2"/>
              </a:solidFill>
              <a:latin typeface="Arial" charset="0"/>
              <a:ea typeface="ＭＳ Ｐゴシック" charset="0"/>
              <a:cs typeface="ＭＳ Ｐゴシック" charset="0"/>
            </a:endParaRPr>
          </a:p>
          <a:p>
            <a:pPr eaLnBrk="1" hangingPunct="1"/>
            <a:r>
              <a:rPr lang="zh-CN" altLang="en-US" sz="3600" b="1" dirty="0">
                <a:solidFill>
                  <a:schemeClr val="tx2"/>
                </a:solidFill>
                <a:latin typeface="Arial" charset="0"/>
                <a:ea typeface="ＭＳ Ｐゴシック" charset="0"/>
                <a:cs typeface="ＭＳ Ｐゴシック" charset="0"/>
              </a:rPr>
              <a:t>“不受重视”</a:t>
            </a:r>
            <a:r>
              <a:rPr lang="en-US" altLang="ja-JP" sz="3600" b="1" dirty="0">
                <a:solidFill>
                  <a:schemeClr val="tx2"/>
                </a:solidFill>
                <a:latin typeface="Arial" charset="0"/>
                <a:ea typeface="ＭＳ Ｐゴシック" charset="0"/>
                <a:cs typeface="ＭＳ Ｐゴシック" charset="0"/>
              </a:rPr>
              <a:t>?</a:t>
            </a:r>
          </a:p>
          <a:p>
            <a:pPr eaLnBrk="1" hangingPunct="1"/>
            <a:r>
              <a:rPr lang="zh-CN" altLang="en-US" sz="3600" b="1" dirty="0">
                <a:solidFill>
                  <a:schemeClr val="tx2"/>
                </a:solidFill>
                <a:latin typeface="Arial" charset="0"/>
                <a:ea typeface="ＭＳ Ｐゴシック" charset="0"/>
                <a:cs typeface="ＭＳ Ｐゴシック" charset="0"/>
              </a:rPr>
              <a:t>“不需要”</a:t>
            </a:r>
            <a:r>
              <a:rPr lang="en-US" altLang="zh-CN" sz="3600" b="1" dirty="0">
                <a:solidFill>
                  <a:schemeClr val="tx2"/>
                </a:solidFill>
                <a:latin typeface="Arial" charset="0"/>
                <a:ea typeface="ＭＳ Ｐゴシック" charset="0"/>
                <a:cs typeface="ＭＳ Ｐゴシック" charset="0"/>
              </a:rPr>
              <a:t>?</a:t>
            </a:r>
            <a:endParaRPr lang="en-US" sz="3600" b="1" dirty="0">
              <a:solidFill>
                <a:schemeClr val="tx2"/>
              </a:solidFill>
              <a:latin typeface="Arial" charset="0"/>
              <a:ea typeface="ＭＳ Ｐゴシック" charset="0"/>
              <a:cs typeface="ＭＳ Ｐゴシック" charset="0"/>
            </a:endParaRPr>
          </a:p>
        </p:txBody>
      </p:sp>
      <p:pic>
        <p:nvPicPr>
          <p:cNvPr id="412676" name="Picture 8"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822450"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descr="y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4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611560" y="701824"/>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eaLnBrk="1" hangingPunct="1"/>
            <a:r>
              <a:rPr lang="en-US" sz="5400" b="0" dirty="0">
                <a:solidFill>
                  <a:schemeClr val="tx1"/>
                </a:solidFill>
                <a:latin typeface="Arial" charset="0"/>
              </a:rPr>
              <a:t>USS </a:t>
            </a:r>
            <a:r>
              <a:rPr lang="zh-CN" altLang="en-US" sz="5400" b="0" dirty="0">
                <a:solidFill>
                  <a:schemeClr val="tx1"/>
                </a:solidFill>
                <a:latin typeface="Arial" charset="0"/>
              </a:rPr>
              <a:t>纽约</a:t>
            </a:r>
            <a:endParaRPr lang="en-US" sz="4800" dirty="0">
              <a:latin typeface="Arial" charset="0"/>
            </a:endParaRPr>
          </a:p>
        </p:txBody>
      </p:sp>
    </p:spTree>
    <p:extLst>
      <p:ext uri="{BB962C8B-B14F-4D97-AF65-F5344CB8AC3E}">
        <p14:creationId xmlns:p14="http://schemas.microsoft.com/office/powerpoint/2010/main" val="3451803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4:11</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rgbClr val="FFCC00"/>
              </a:buClr>
              <a:buSzPct val="120000"/>
              <a:defRPr/>
            </a:pPr>
            <a:r>
              <a:rPr lang="ja-JP" altLang="en-US" sz="3600" b="1" dirty="0">
                <a:solidFill>
                  <a:srgbClr val="FFFFFF"/>
                </a:solidFill>
                <a:effectLst>
                  <a:outerShdw blurRad="38100" dist="38100" dir="2700000" algn="tl">
                    <a:srgbClr val="000000"/>
                  </a:outerShdw>
                </a:effectLst>
                <a:latin typeface="Tahoma" charset="0"/>
              </a:rPr>
              <a:t>“</a:t>
            </a:r>
            <a:r>
              <a:rPr lang="zh-CN" altLang="en-US" sz="3600" b="1" u="sng" dirty="0">
                <a:solidFill>
                  <a:srgbClr val="FFFFFF"/>
                </a:solidFill>
                <a:effectLst>
                  <a:outerShdw blurRad="38100" dist="38100" dir="2700000" algn="tl">
                    <a:srgbClr val="000000"/>
                  </a:outerShdw>
                </a:effectLst>
                <a:latin typeface="Tahoma" charset="0"/>
              </a:rPr>
              <a:t>讲道的</a:t>
            </a:r>
            <a:r>
              <a:rPr lang="zh-CN" altLang="en-US" sz="3600" b="1" dirty="0">
                <a:solidFill>
                  <a:srgbClr val="FFFFFF"/>
                </a:solidFill>
                <a:effectLst>
                  <a:outerShdw blurRad="38100" dist="38100" dir="2700000" algn="tl">
                    <a:srgbClr val="000000"/>
                  </a:outerShdw>
                </a:effectLst>
                <a:latin typeface="Tahoma" charset="0"/>
              </a:rPr>
              <a:t>，应当按着　神的圣言讲；</a:t>
            </a:r>
            <a:r>
              <a:rPr lang="zh-CN" altLang="en-US" sz="3600" b="1" u="sng" dirty="0">
                <a:solidFill>
                  <a:srgbClr val="FFFFFF"/>
                </a:solidFill>
                <a:effectLst>
                  <a:outerShdw blurRad="38100" dist="38100" dir="2700000" algn="tl">
                    <a:srgbClr val="000000"/>
                  </a:outerShdw>
                </a:effectLst>
                <a:latin typeface="Tahoma" charset="0"/>
              </a:rPr>
              <a:t>服事的</a:t>
            </a:r>
            <a:r>
              <a:rPr lang="zh-CN" altLang="en-US" sz="3600" b="1" dirty="0">
                <a:solidFill>
                  <a:srgbClr val="FFFFFF"/>
                </a:solidFill>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ja-JP" altLang="en-US" sz="3600" b="1" dirty="0">
                <a:solidFill>
                  <a:srgbClr val="FFFFFF"/>
                </a:solidFill>
                <a:effectLst>
                  <a:outerShdw blurRad="38100" dist="38100" dir="2700000" algn="tl">
                    <a:srgbClr val="000000"/>
                  </a:outerShdw>
                </a:effectLst>
                <a:latin typeface="Tahoma" charset="0"/>
              </a:rPr>
              <a:t>”</a:t>
            </a:r>
            <a:endParaRPr lang="en-US" sz="3600" b="1" dirty="0">
              <a:solidFill>
                <a:srgbClr val="FFFF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1332279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36" y="1143000"/>
            <a:ext cx="23209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269" tIns="45635" rIns="91269" bIns="45635"/>
          <a:lstStyle/>
          <a:p>
            <a:endParaRPr lang="en-US">
              <a:solidFill>
                <a:srgbClr val="000000"/>
              </a:solidFill>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269" tIns="45635" rIns="91269" bIns="45635"/>
          <a:lstStyle/>
          <a:p>
            <a:endParaRPr lang="en-US">
              <a:solidFill>
                <a:srgbClr val="000000"/>
              </a:solidFill>
            </a:endParaRPr>
          </a:p>
        </p:txBody>
      </p:sp>
      <p:sp>
        <p:nvSpPr>
          <p:cNvPr id="2" name="TextBox 1"/>
          <p:cNvSpPr txBox="1">
            <a:spLocks noChangeArrowheads="1"/>
          </p:cNvSpPr>
          <p:nvPr/>
        </p:nvSpPr>
        <p:spPr bwMode="auto">
          <a:xfrm>
            <a:off x="0" y="1905001"/>
            <a:ext cx="3962400" cy="1200324"/>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ru-RU" b="1" dirty="0">
                <a:solidFill>
                  <a:srgbClr val="FFFFFF"/>
                </a:solidFill>
                <a:ea typeface="ＭＳ Ｐゴシック" pitchFamily="34" charset="-128"/>
                <a:cs typeface="Arial" charset="0"/>
              </a:rPr>
              <a:t>"</a:t>
            </a:r>
            <a:r>
              <a:rPr lang="zh-CN" altLang="en-US" b="1" dirty="0">
                <a:solidFill>
                  <a:srgbClr val="FFFFFF"/>
                </a:solidFill>
                <a:ea typeface="ＭＳ Ｐゴシック" pitchFamily="34" charset="-128"/>
                <a:cs typeface="Arial" charset="0"/>
              </a:rPr>
              <a:t>我不是手，所以不属乎身子；他不能因此就不</a:t>
            </a:r>
            <a:endParaRPr lang="en-US" altLang="zh-CN" b="1" dirty="0">
              <a:solidFill>
                <a:srgbClr val="FFFFFF"/>
              </a:solidFill>
              <a:ea typeface="ＭＳ Ｐゴシック" pitchFamily="34" charset="-128"/>
              <a:cs typeface="Arial" charset="0"/>
            </a:endParaRPr>
          </a:p>
          <a:p>
            <a:pPr algn="ctr">
              <a:defRPr/>
            </a:pPr>
            <a:r>
              <a:rPr lang="zh-CN" altLang="en-US" b="1" dirty="0">
                <a:solidFill>
                  <a:srgbClr val="FFFFFF"/>
                </a:solidFill>
                <a:ea typeface="ＭＳ Ｐゴシック" pitchFamily="34" charset="-128"/>
                <a:cs typeface="Arial" charset="0"/>
              </a:rPr>
              <a:t>属乎身子。</a:t>
            </a:r>
            <a:r>
              <a:rPr lang="ru-RU" b="1" dirty="0">
                <a:solidFill>
                  <a:srgbClr val="FFFFFF"/>
                </a:solidFill>
                <a:ea typeface="ＭＳ Ｐゴシック" pitchFamily="34" charset="-128"/>
                <a:cs typeface="Arial" charset="0"/>
              </a:rPr>
              <a:t>"</a:t>
            </a:r>
            <a:endParaRPr lang="en-US" dirty="0">
              <a:solidFill>
                <a:srgbClr val="FFFFFF"/>
              </a:solidFill>
              <a:ea typeface="ＭＳ Ｐゴシック" pitchFamily="34" charset="-128"/>
              <a:cs typeface="Arial" charset="0"/>
            </a:endParaRPr>
          </a:p>
        </p:txBody>
      </p:sp>
      <p:sp>
        <p:nvSpPr>
          <p:cNvPr id="3" name="Title 2"/>
          <p:cNvSpPr>
            <a:spLocks noGrp="1"/>
          </p:cNvSpPr>
          <p:nvPr>
            <p:ph type="title" idx="4294967295"/>
          </p:nvPr>
        </p:nvSpPr>
        <p:spPr>
          <a:xfrm>
            <a:off x="0" y="1"/>
            <a:ext cx="9144000" cy="1077913"/>
          </a:xfrm>
          <a:solidFill>
            <a:srgbClr val="7030A0"/>
          </a:solidFill>
        </p:spPr>
        <p:txBody>
          <a:bodyPr>
            <a:spAutoFit/>
          </a:bodyPr>
          <a:lstStyle/>
          <a:p>
            <a:r>
              <a:rPr lang="en-US" sz="3200" b="1" dirty="0">
                <a:solidFill>
                  <a:schemeClr val="bg1"/>
                </a:solidFill>
                <a:latin typeface="Arial" charset="0"/>
                <a:cs typeface="ＭＳ Ｐゴシック" charset="0"/>
              </a:rPr>
              <a:t>B. </a:t>
            </a:r>
            <a:r>
              <a:rPr lang="zh-CN" altLang="en-US" sz="3200" b="1" dirty="0">
                <a:solidFill>
                  <a:schemeClr val="bg1"/>
                </a:solidFill>
                <a:latin typeface="Arial" charset="0"/>
                <a:cs typeface="ＭＳ Ｐゴシック" charset="0"/>
              </a:rPr>
              <a:t>拥有比较不起眼的恩赐的信徒，不因该认为自己不重要。</a:t>
            </a:r>
            <a:r>
              <a:rPr lang="en-US" sz="3200" b="1" dirty="0">
                <a:solidFill>
                  <a:schemeClr val="bg1"/>
                </a:solidFill>
                <a:latin typeface="Arial" charset="0"/>
                <a:cs typeface="ＭＳ Ｐゴシック" charset="0"/>
              </a:rPr>
              <a:t> (12:15-16).</a:t>
            </a:r>
          </a:p>
        </p:txBody>
      </p:sp>
      <p:sp>
        <p:nvSpPr>
          <p:cNvPr id="4" name="TextBox 3"/>
          <p:cNvSpPr txBox="1">
            <a:spLocks noChangeArrowheads="1"/>
          </p:cNvSpPr>
          <p:nvPr/>
        </p:nvSpPr>
        <p:spPr bwMode="auto">
          <a:xfrm>
            <a:off x="4953000" y="5181628"/>
            <a:ext cx="4191000" cy="1200195"/>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ru-RU" b="1" dirty="0">
                <a:solidFill>
                  <a:srgbClr val="FFFFFF"/>
                </a:solidFill>
                <a:ea typeface="ＭＳ Ｐゴシック" pitchFamily="34" charset="-128"/>
                <a:cs typeface="Arial" charset="0"/>
              </a:rPr>
              <a:t>"</a:t>
            </a:r>
            <a:r>
              <a:rPr lang="zh-CN" altLang="en-US" b="1" dirty="0">
                <a:solidFill>
                  <a:srgbClr val="FFFFFF"/>
                </a:solidFill>
                <a:ea typeface="ＭＳ Ｐゴシック" pitchFamily="34" charset="-128"/>
                <a:cs typeface="Arial" charset="0"/>
              </a:rPr>
              <a:t>我不是眼，所以不属乎身子；他也不能因此就</a:t>
            </a:r>
            <a:endParaRPr lang="en-US" altLang="zh-CN" b="1" dirty="0">
              <a:solidFill>
                <a:srgbClr val="FFFFFF"/>
              </a:solidFill>
              <a:ea typeface="ＭＳ Ｐゴシック" pitchFamily="34" charset="-128"/>
              <a:cs typeface="Arial" charset="0"/>
            </a:endParaRPr>
          </a:p>
          <a:p>
            <a:pPr algn="ctr">
              <a:defRPr/>
            </a:pPr>
            <a:r>
              <a:rPr lang="zh-CN" altLang="en-US" b="1" dirty="0">
                <a:solidFill>
                  <a:srgbClr val="FFFFFF"/>
                </a:solidFill>
                <a:ea typeface="ＭＳ Ｐゴシック" pitchFamily="34" charset="-128"/>
                <a:cs typeface="Arial" charset="0"/>
              </a:rPr>
              <a:t>不属乎身子。</a:t>
            </a:r>
            <a:r>
              <a:rPr lang="ru-RU" b="1" dirty="0">
                <a:solidFill>
                  <a:srgbClr val="FFFFFF"/>
                </a:solidFill>
                <a:ea typeface="ＭＳ Ｐゴシック" pitchFamily="34" charset="-128"/>
                <a:cs typeface="Arial" charset="0"/>
              </a:rPr>
              <a:t>"</a:t>
            </a:r>
            <a:endParaRPr lang="en-US" dirty="0">
              <a:solidFill>
                <a:srgbClr val="FFFFFF"/>
              </a:solidFill>
              <a:ea typeface="ＭＳ Ｐゴシック" pitchFamily="34" charset="-128"/>
              <a:cs typeface="Arial"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zh-CN" altLang="en-US" b="1" dirty="0">
                <a:solidFill>
                  <a:srgbClr val="FFFFFF"/>
                </a:solidFill>
                <a:ea typeface="ＭＳ Ｐゴシック" pitchFamily="34" charset="-128"/>
                <a:cs typeface="Arial" charset="0"/>
              </a:rPr>
              <a:t>他不会因此而废弃成为基督身体中的一部分。</a:t>
            </a: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zh-CN" altLang="en-US" b="1" dirty="0">
                <a:solidFill>
                  <a:srgbClr val="FFFFFF"/>
                </a:solidFill>
                <a:ea typeface="ＭＳ Ｐゴシック" pitchFamily="34" charset="-128"/>
                <a:cs typeface="Arial" charset="0"/>
              </a:rPr>
              <a:t>他不会因此而废弃成为基督身体中的一部分。</a:t>
            </a: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99"/>
            <a:ext cx="1676400" cy="198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83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r>
              <a:rPr lang="en-US" sz="2400" baseline="30000" dirty="0">
                <a:solidFill>
                  <a:srgbClr val="FFFFFF"/>
                </a:solidFill>
                <a:latin typeface="Arial" charset="0"/>
                <a:cs typeface="ＭＳ Ｐゴシック" charset="0"/>
              </a:rPr>
              <a:t>15</a:t>
            </a:r>
            <a:r>
              <a:rPr lang="en-US" sz="2400" dirty="0">
                <a:solidFill>
                  <a:srgbClr val="FFFFFF"/>
                </a:solidFill>
                <a:latin typeface="Arial" charset="0"/>
                <a:cs typeface="ＭＳ Ｐゴシック" charset="0"/>
              </a:rPr>
              <a:t> </a:t>
            </a:r>
            <a:r>
              <a:rPr lang="zh-CN" altLang="en-US" sz="2400" dirty="0">
                <a:solidFill>
                  <a:srgbClr val="FFFFFF"/>
                </a:solidFill>
                <a:latin typeface="Arial" charset="0"/>
                <a:cs typeface="ＭＳ Ｐゴシック" charset="0"/>
              </a:rPr>
              <a:t>设 若 脚 说 </a:t>
            </a:r>
            <a:r>
              <a:rPr lang="en-US" altLang="zh-CN" sz="2400" dirty="0">
                <a:solidFill>
                  <a:srgbClr val="FFFFFF"/>
                </a:solidFill>
                <a:latin typeface="Arial" charset="0"/>
                <a:cs typeface="ＭＳ Ｐゴシック" charset="0"/>
              </a:rPr>
              <a:t>, </a:t>
            </a:r>
          </a:p>
          <a:p>
            <a:endParaRPr lang="en-US" sz="2400" b="0" dirty="0">
              <a:solidFill>
                <a:srgbClr val="FFFFFF"/>
              </a:solidFill>
              <a:latin typeface="Arial" charset="0"/>
              <a:cs typeface="ＭＳ Ｐゴシック" charset="0"/>
            </a:endParaRPr>
          </a:p>
        </p:txBody>
      </p:sp>
      <p:sp>
        <p:nvSpPr>
          <p:cNvPr id="16" name="TextBox 15"/>
          <p:cNvSpPr txBox="1">
            <a:spLocks noChangeArrowheads="1"/>
          </p:cNvSpPr>
          <p:nvPr/>
        </p:nvSpPr>
        <p:spPr bwMode="auto">
          <a:xfrm>
            <a:off x="4572000" y="4495800"/>
            <a:ext cx="457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r>
              <a:rPr lang="en-US" sz="2400" baseline="30000" dirty="0">
                <a:solidFill>
                  <a:srgbClr val="FFFFFF"/>
                </a:solidFill>
                <a:latin typeface="Arial" charset="0"/>
                <a:cs typeface="ＭＳ Ｐゴシック" charset="0"/>
              </a:rPr>
              <a:t>16</a:t>
            </a:r>
            <a:r>
              <a:rPr lang="en-US" sz="2400" dirty="0">
                <a:solidFill>
                  <a:srgbClr val="FFFFFF"/>
                </a:solidFill>
                <a:latin typeface="Arial" charset="0"/>
                <a:cs typeface="ＭＳ Ｐゴシック" charset="0"/>
              </a:rPr>
              <a:t> </a:t>
            </a:r>
            <a:r>
              <a:rPr lang="zh-CN" altLang="en-US" sz="2400" dirty="0">
                <a:solidFill>
                  <a:srgbClr val="FFFFFF"/>
                </a:solidFill>
                <a:latin typeface="Arial" charset="0"/>
                <a:cs typeface="ＭＳ Ｐゴシック" charset="0"/>
              </a:rPr>
              <a:t>设 若 耳 说 ：</a:t>
            </a:r>
          </a:p>
        </p:txBody>
      </p:sp>
    </p:spTree>
    <p:extLst>
      <p:ext uri="{BB962C8B-B14F-4D97-AF65-F5344CB8AC3E}">
        <p14:creationId xmlns:p14="http://schemas.microsoft.com/office/powerpoint/2010/main" val="2022547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8" name="Picture 3" descr="eyegreen.jpg"/>
          <p:cNvPicPr>
            <a:picLocks noChangeAspect="1"/>
          </p:cNvPicPr>
          <p:nvPr/>
        </p:nvPicPr>
        <p:blipFill>
          <a:blip r:embed="rId2" cstate="print">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28600" y="304800"/>
            <a:ext cx="8534400" cy="1143000"/>
          </a:xfrm>
          <a:effectLst>
            <a:outerShdw blurRad="63500" dist="35921" dir="2700000" algn="ctr" rotWithShape="0">
              <a:schemeClr val="bg2"/>
            </a:outerShdw>
          </a:effectLst>
        </p:spPr>
        <p:txBody>
          <a:bodyPr anchor="t"/>
          <a:lstStyle/>
          <a:p>
            <a:pPr marL="746342" indent="-746342" algn="l">
              <a:spcBef>
                <a:spcPct val="20000"/>
              </a:spcBef>
              <a:buClr>
                <a:schemeClr val="accent1"/>
              </a:buClr>
              <a:defRPr/>
            </a:pPr>
            <a:r>
              <a:rPr lang="en-US" sz="3200" b="1" dirty="0">
                <a:ea typeface="ＭＳ Ｐゴシック" pitchFamily="34" charset="-128"/>
              </a:rPr>
              <a:t>C.	</a:t>
            </a:r>
            <a:r>
              <a:rPr lang="zh-CN" altLang="en-US" sz="3200" b="1" dirty="0">
                <a:ea typeface="ＭＳ Ｐゴシック" pitchFamily="34" charset="-128"/>
              </a:rPr>
              <a:t>在教会的多样性，使他更有效率</a:t>
            </a:r>
            <a:br>
              <a:rPr lang="zh-CN" altLang="en-US" sz="3200" b="1" dirty="0">
                <a:ea typeface="ＭＳ Ｐゴシック" pitchFamily="34" charset="-128"/>
              </a:rPr>
            </a:br>
            <a:r>
              <a:rPr lang="zh-CN" altLang="en-US" sz="3200" b="1" dirty="0">
                <a:ea typeface="ＭＳ Ｐゴシック" pitchFamily="34" charset="-128"/>
              </a:rPr>
              <a:t> </a:t>
            </a:r>
            <a:r>
              <a:rPr lang="en-US" sz="3200" b="1" dirty="0">
                <a:ea typeface="ＭＳ Ｐゴシック" pitchFamily="34" charset="-128"/>
              </a:rPr>
              <a:t>(12:17-20).</a:t>
            </a:r>
          </a:p>
        </p:txBody>
      </p:sp>
      <p:sp>
        <p:nvSpPr>
          <p:cNvPr id="5" name="Content Placeholder 2"/>
          <p:cNvSpPr txBox="1">
            <a:spLocks/>
          </p:cNvSpPr>
          <p:nvPr/>
        </p:nvSpPr>
        <p:spPr bwMode="auto">
          <a:xfrm>
            <a:off x="304800" y="2438400"/>
            <a:ext cx="8686800" cy="4343400"/>
          </a:xfrm>
          <a:prstGeom prst="rect">
            <a:avLst/>
          </a:prstGeom>
          <a:noFill/>
          <a:ln w="9525">
            <a:noFill/>
            <a:miter lim="800000"/>
            <a:headEnd/>
            <a:tailEnd/>
          </a:ln>
          <a:effectLst/>
        </p:spPr>
        <p:txBody>
          <a:bodyPr lIns="91269" tIns="45635" rIns="91269" bIns="45635"/>
          <a:lstStyle/>
          <a:p>
            <a:pPr>
              <a:spcBef>
                <a:spcPct val="20000"/>
              </a:spcBef>
              <a:buClr>
                <a:srgbClr val="FF0000"/>
              </a:buClr>
              <a:defRPr/>
            </a:pPr>
            <a:r>
              <a:rPr kumimoji="1" lang="en-US" sz="3200" b="1" baseline="30000" dirty="0">
                <a:solidFill>
                  <a:srgbClr val="FFFFFF"/>
                </a:solidFill>
                <a:effectLst>
                  <a:glow rad="139700">
                    <a:srgbClr val="020101"/>
                  </a:glow>
                </a:effectLst>
                <a:latin typeface="Arial"/>
                <a:ea typeface="ＭＳ Ｐゴシック" pitchFamily="34" charset="-128"/>
                <a:cs typeface="Arial"/>
              </a:rPr>
              <a:t>17</a:t>
            </a:r>
            <a:r>
              <a:rPr kumimoji="1" lang="zh-CN" altLang="en-US" sz="3200" b="1" dirty="0">
                <a:solidFill>
                  <a:srgbClr val="FFFFFF"/>
                </a:solidFill>
                <a:effectLst>
                  <a:glow rad="139700">
                    <a:srgbClr val="020101"/>
                  </a:glow>
                </a:effectLst>
                <a:latin typeface="Arial"/>
                <a:ea typeface="ＭＳ Ｐゴシック" pitchFamily="34" charset="-128"/>
                <a:cs typeface="Arial"/>
              </a:rPr>
              <a:t>假如整个身体只是眼睛，怎样听呢？假如整个身体只是耳朵，怎样闻味呢？ </a:t>
            </a:r>
            <a:r>
              <a:rPr kumimoji="1" lang="en-US" altLang="zh-CN" sz="3200" b="1" baseline="30000" dirty="0">
                <a:solidFill>
                  <a:srgbClr val="FFFFFF"/>
                </a:solidFill>
                <a:effectLst>
                  <a:glow rad="139700">
                    <a:srgbClr val="020101"/>
                  </a:glow>
                </a:effectLst>
                <a:latin typeface="Arial"/>
                <a:ea typeface="ＭＳ Ｐゴシック" pitchFamily="34" charset="-128"/>
                <a:cs typeface="Arial"/>
              </a:rPr>
              <a:t>18</a:t>
            </a:r>
            <a:r>
              <a:rPr kumimoji="1" lang="en-US" altLang="zh-CN" sz="3200" b="1" dirty="0">
                <a:solidFill>
                  <a:srgbClr val="FFFFFF"/>
                </a:solidFill>
                <a:effectLst>
                  <a:glow rad="139700">
                    <a:srgbClr val="020101"/>
                  </a:glow>
                </a:effectLst>
                <a:latin typeface="Arial"/>
                <a:ea typeface="ＭＳ Ｐゴシック" pitchFamily="34" charset="-128"/>
                <a:cs typeface="Arial"/>
              </a:rPr>
              <a:t> </a:t>
            </a:r>
            <a:r>
              <a:rPr kumimoji="1" lang="zh-CN" altLang="en-US" sz="3200" b="1" dirty="0">
                <a:solidFill>
                  <a:srgbClr val="FFFFFF"/>
                </a:solidFill>
                <a:effectLst>
                  <a:glow rad="139700">
                    <a:srgbClr val="020101"/>
                  </a:glow>
                </a:effectLst>
                <a:latin typeface="Arial"/>
                <a:ea typeface="ＭＳ Ｐゴシック" pitchFamily="34" charset="-128"/>
                <a:cs typeface="Arial"/>
              </a:rPr>
              <a:t>但现在　神按照自己的意思，把肢体一一放在身体上。 </a:t>
            </a:r>
            <a:r>
              <a:rPr kumimoji="1" lang="en-US" altLang="zh-CN" sz="3200" b="1" baseline="30000" dirty="0">
                <a:solidFill>
                  <a:srgbClr val="FFFFFF"/>
                </a:solidFill>
                <a:effectLst>
                  <a:glow rad="139700">
                    <a:srgbClr val="020101"/>
                  </a:glow>
                </a:effectLst>
                <a:latin typeface="Arial"/>
                <a:ea typeface="ＭＳ Ｐゴシック" pitchFamily="34" charset="-128"/>
                <a:cs typeface="Arial"/>
              </a:rPr>
              <a:t>19</a:t>
            </a:r>
            <a:r>
              <a:rPr kumimoji="1" lang="en-US" altLang="zh-CN" sz="3200" b="1" dirty="0">
                <a:solidFill>
                  <a:srgbClr val="FFFFFF"/>
                </a:solidFill>
                <a:effectLst>
                  <a:glow rad="139700">
                    <a:srgbClr val="020101"/>
                  </a:glow>
                </a:effectLst>
                <a:latin typeface="Arial"/>
                <a:ea typeface="ＭＳ Ｐゴシック" pitchFamily="34" charset="-128"/>
                <a:cs typeface="Arial"/>
              </a:rPr>
              <a:t> </a:t>
            </a:r>
            <a:r>
              <a:rPr kumimoji="1" lang="zh-CN" altLang="en-US" sz="3200" b="1" dirty="0">
                <a:solidFill>
                  <a:srgbClr val="FFFFFF"/>
                </a:solidFill>
                <a:effectLst>
                  <a:glow rad="139700">
                    <a:srgbClr val="020101"/>
                  </a:glow>
                </a:effectLst>
                <a:latin typeface="Arial"/>
                <a:ea typeface="ＭＳ Ｐゴシック" pitchFamily="34" charset="-128"/>
                <a:cs typeface="Arial"/>
              </a:rPr>
              <a:t>假如所有的只是一个肢体，怎能算是身体呢？ </a:t>
            </a:r>
            <a:r>
              <a:rPr kumimoji="1" lang="en-US" altLang="zh-CN" sz="3200" b="1" baseline="30000" dirty="0">
                <a:solidFill>
                  <a:srgbClr val="FFFFFF"/>
                </a:solidFill>
                <a:effectLst>
                  <a:glow rad="139700">
                    <a:srgbClr val="020101"/>
                  </a:glow>
                </a:effectLst>
                <a:latin typeface="Arial"/>
                <a:ea typeface="ＭＳ Ｐゴシック" pitchFamily="34" charset="-128"/>
                <a:cs typeface="Arial"/>
              </a:rPr>
              <a:t>20</a:t>
            </a:r>
            <a:r>
              <a:rPr kumimoji="1" lang="en-US" altLang="zh-CN" sz="3200" b="1" dirty="0">
                <a:solidFill>
                  <a:srgbClr val="FFFFFF"/>
                </a:solidFill>
                <a:effectLst>
                  <a:glow rad="139700">
                    <a:srgbClr val="020101"/>
                  </a:glow>
                </a:effectLst>
                <a:latin typeface="Arial"/>
                <a:ea typeface="ＭＳ Ｐゴシック" pitchFamily="34" charset="-128"/>
                <a:cs typeface="Arial"/>
              </a:rPr>
              <a:t> </a:t>
            </a:r>
            <a:r>
              <a:rPr kumimoji="1" lang="zh-CN" altLang="en-US" sz="3200" b="1" dirty="0">
                <a:solidFill>
                  <a:srgbClr val="FFFFFF"/>
                </a:solidFill>
                <a:effectLst>
                  <a:glow rad="139700">
                    <a:srgbClr val="020101"/>
                  </a:glow>
                </a:effectLst>
                <a:latin typeface="Arial"/>
                <a:ea typeface="ＭＳ Ｐゴシック" pitchFamily="34" charset="-128"/>
                <a:cs typeface="Arial"/>
              </a:rPr>
              <a:t>但现在肢体虽然很多，身体却只是一个。</a:t>
            </a:r>
            <a:endParaRPr kumimoji="1" lang="en-US" sz="3200" b="1" dirty="0">
              <a:solidFill>
                <a:srgbClr val="FFFFFF"/>
              </a:solidFill>
              <a:effectLst>
                <a:glow rad="139700">
                  <a:srgbClr val="020101"/>
                </a:glow>
              </a:effectLst>
              <a:latin typeface="Arial"/>
              <a:ea typeface="ＭＳ Ｐゴシック" pitchFamily="34" charset="-128"/>
              <a:cs typeface="Arial"/>
            </a:endParaRPr>
          </a:p>
        </p:txBody>
      </p:sp>
    </p:spTree>
    <p:extLst>
      <p:ext uri="{BB962C8B-B14F-4D97-AF65-F5344CB8AC3E}">
        <p14:creationId xmlns:p14="http://schemas.microsoft.com/office/powerpoint/2010/main" val="1014886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500"/>
            <a:ext cx="9144000" cy="34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2"/>
          <p:cNvSpPr>
            <a:spLocks noGrp="1" noChangeArrowheads="1"/>
          </p:cNvSpPr>
          <p:nvPr>
            <p:ph type="ctrTitle" idx="4294967295"/>
          </p:nvPr>
        </p:nvSpPr>
        <p:spPr>
          <a:xfrm>
            <a:off x="0" y="188640"/>
            <a:ext cx="9144000" cy="1368151"/>
          </a:xfrm>
        </p:spPr>
        <p:txBody>
          <a:bodyPr/>
          <a:lstStyle/>
          <a:p>
            <a:pPr eaLnBrk="1" hangingPunct="1"/>
            <a:r>
              <a:rPr lang="zh-CN" altLang="en-US" sz="4000" b="1" dirty="0">
                <a:solidFill>
                  <a:schemeClr val="bg1"/>
                </a:solidFill>
                <a:latin typeface="Arial" charset="0"/>
                <a:ea typeface="ＭＳ Ｐゴシック" charset="0"/>
              </a:rPr>
              <a:t>你的教会是否希望每个成员都有</a:t>
            </a:r>
            <a:br>
              <a:rPr lang="en-US" altLang="zh-CN" sz="4000" b="1" dirty="0">
                <a:solidFill>
                  <a:schemeClr val="bg1"/>
                </a:solidFill>
                <a:latin typeface="Arial" charset="0"/>
                <a:ea typeface="ＭＳ Ｐゴシック" charset="0"/>
              </a:rPr>
            </a:br>
            <a:r>
              <a:rPr lang="zh-CN" altLang="en-US" sz="4000" b="1" dirty="0">
                <a:solidFill>
                  <a:schemeClr val="bg1"/>
                </a:solidFill>
                <a:latin typeface="Arial" charset="0"/>
                <a:ea typeface="ＭＳ Ｐゴシック" charset="0"/>
              </a:rPr>
              <a:t>信心的恩赐？</a:t>
            </a:r>
            <a:endParaRPr lang="en-US" sz="4000" b="1" dirty="0">
              <a:solidFill>
                <a:schemeClr val="bg1"/>
              </a:solidFill>
              <a:latin typeface="Arial"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ChangeArrowheads="1"/>
          </p:cNvSpPr>
          <p:nvPr>
            <p:ph type="ctrTitle" idx="4294967295"/>
          </p:nvPr>
        </p:nvSpPr>
        <p:spPr>
          <a:xfrm>
            <a:off x="144016" y="23664"/>
            <a:ext cx="8388424" cy="838200"/>
          </a:xfrm>
        </p:spPr>
        <p:txBody>
          <a:bodyPr/>
          <a:lstStyle/>
          <a:p>
            <a:pPr eaLnBrk="1" hangingPunct="1"/>
            <a:r>
              <a:rPr lang="zh-CN" altLang="en-US" b="1" dirty="0">
                <a:solidFill>
                  <a:schemeClr val="bg1"/>
                </a:solidFill>
                <a:latin typeface="Arial" charset="0"/>
                <a:ea typeface="ＭＳ Ｐゴシック" charset="0"/>
              </a:rPr>
              <a:t>或希望每个成员有说方言的恩赐？</a:t>
            </a:r>
            <a:endParaRPr lang="en-US" b="1" dirty="0">
              <a:solidFill>
                <a:schemeClr val="bg1"/>
              </a:solidFill>
              <a:latin typeface="Arial" charset="0"/>
              <a:ea typeface="ＭＳ Ｐゴシック" charset="0"/>
            </a:endParaRPr>
          </a:p>
        </p:txBody>
      </p:sp>
      <p:pic>
        <p:nvPicPr>
          <p:cNvPr id="42086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2060575"/>
            <a:ext cx="3636962" cy="301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36449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713" y="38608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21336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 y="765175"/>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75" y="3068638"/>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4481513"/>
            <a:ext cx="2881312"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838" y="479742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925" y="4149725"/>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63" y="3573463"/>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4275" y="23495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26876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609352"/>
            <a:ext cx="2881312"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8" y="76517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31">
                                          <p:stCondLst>
                                            <p:cond delay="0"/>
                                          </p:stCondLst>
                                        </p:cTn>
                                        <p:tgtEl>
                                          <p:spTgt spid="17"/>
                                        </p:tgtEl>
                                      </p:cBhvr>
                                    </p:animEffect>
                                    <p:anim calcmode="lin" valueType="num">
                                      <p:cBhvr>
                                        <p:cTn id="8" dur="72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2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264" tmFilter="0, 0; 0.125,0.2665; 0.25,0.4; 0.375,0.465; 0.5,0.5;  0.625,0.535; 0.75,0.6; 0.875,0.7335; 1,1">
                                          <p:stCondLst>
                                            <p:cond delay="264"/>
                                          </p:stCondLst>
                                        </p:cTn>
                                        <p:tgtEl>
                                          <p:spTgt spid="17"/>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527"/>
                                          </p:stCondLst>
                                        </p:cTn>
                                        <p:tgtEl>
                                          <p:spTgt spid="17"/>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09"/>
                                          </p:stCondLst>
                                        </p:cTn>
                                        <p:tgtEl>
                                          <p:spTgt spid="17"/>
                                        </p:tgtEl>
                                        <p:attrNameLst>
                                          <p:attrName>ppt_y</p:attrName>
                                        </p:attrNameLst>
                                      </p:cBhvr>
                                      <p:tavLst>
                                        <p:tav tm="0" fmla="#ppt_y-sin(pi*$)/81">
                                          <p:val>
                                            <p:fltVal val="0"/>
                                          </p:val>
                                        </p:tav>
                                        <p:tav tm="100000">
                                          <p:val>
                                            <p:fltVal val="1"/>
                                          </p:val>
                                        </p:tav>
                                      </p:tavLst>
                                    </p:anim>
                                    <p:animScale>
                                      <p:cBhvr>
                                        <p:cTn id="13" dur="1">
                                          <p:stCondLst>
                                            <p:cond delay="259"/>
                                          </p:stCondLst>
                                        </p:cTn>
                                        <p:tgtEl>
                                          <p:spTgt spid="17"/>
                                        </p:tgtEl>
                                      </p:cBhvr>
                                      <p:to x="100000" y="60000"/>
                                    </p:animScale>
                                    <p:animScale>
                                      <p:cBhvr>
                                        <p:cTn id="14" dur="1" decel="50000">
                                          <p:stCondLst>
                                            <p:cond delay="269"/>
                                          </p:stCondLst>
                                        </p:cTn>
                                        <p:tgtEl>
                                          <p:spTgt spid="17"/>
                                        </p:tgtEl>
                                      </p:cBhvr>
                                      <p:to x="100000" y="100000"/>
                                    </p:animScale>
                                    <p:animScale>
                                      <p:cBhvr>
                                        <p:cTn id="15" dur="1">
                                          <p:stCondLst>
                                            <p:cond delay="522"/>
                                          </p:stCondLst>
                                        </p:cTn>
                                        <p:tgtEl>
                                          <p:spTgt spid="17"/>
                                        </p:tgtEl>
                                      </p:cBhvr>
                                      <p:to x="100000" y="80000"/>
                                    </p:animScale>
                                    <p:animScale>
                                      <p:cBhvr>
                                        <p:cTn id="16" dur="1" decel="50000">
                                          <p:stCondLst>
                                            <p:cond delay="533"/>
                                          </p:stCondLst>
                                        </p:cTn>
                                        <p:tgtEl>
                                          <p:spTgt spid="17"/>
                                        </p:tgtEl>
                                      </p:cBhvr>
                                      <p:to x="100000" y="100000"/>
                                    </p:animScale>
                                    <p:animScale>
                                      <p:cBhvr>
                                        <p:cTn id="17" dur="1">
                                          <p:stCondLst>
                                            <p:cond delay="809"/>
                                          </p:stCondLst>
                                        </p:cTn>
                                        <p:tgtEl>
                                          <p:spTgt spid="17"/>
                                        </p:tgtEl>
                                      </p:cBhvr>
                                      <p:to x="100000" y="90000"/>
                                    </p:animScale>
                                    <p:animScale>
                                      <p:cBhvr>
                                        <p:cTn id="18" dur="1" decel="50000">
                                          <p:stCondLst>
                                            <p:cond delay="809"/>
                                          </p:stCondLst>
                                        </p:cTn>
                                        <p:tgtEl>
                                          <p:spTgt spid="17"/>
                                        </p:tgtEl>
                                      </p:cBhvr>
                                      <p:to x="100000" y="100000"/>
                                    </p:animScale>
                                    <p:animScale>
                                      <p:cBhvr>
                                        <p:cTn id="19" dur="1">
                                          <p:stCondLst>
                                            <p:cond delay="809"/>
                                          </p:stCondLst>
                                        </p:cTn>
                                        <p:tgtEl>
                                          <p:spTgt spid="17"/>
                                        </p:tgtEl>
                                      </p:cBhvr>
                                      <p:to x="100000" y="95000"/>
                                    </p:animScale>
                                    <p:animScale>
                                      <p:cBhvr>
                                        <p:cTn id="20" dur="1" decel="50000">
                                          <p:stCondLst>
                                            <p:cond delay="809"/>
                                          </p:stCondLst>
                                        </p:cTn>
                                        <p:tgtEl>
                                          <p:spTgt spid="17"/>
                                        </p:tgtEl>
                                      </p:cBhvr>
                                      <p:to x="100000" y="100000"/>
                                    </p:animScale>
                                  </p:childTnLst>
                                </p:cTn>
                              </p:par>
                            </p:childTnLst>
                          </p:cTn>
                        </p:par>
                        <p:par>
                          <p:cTn id="21" fill="hold" nodeType="afterGroup">
                            <p:stCondLst>
                              <p:cond delay="81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80">
                                          <p:stCondLst>
                                            <p:cond delay="0"/>
                                          </p:stCondLst>
                                        </p:cTn>
                                        <p:tgtEl>
                                          <p:spTgt spid="6"/>
                                        </p:tgtEl>
                                      </p:cBhvr>
                                    </p:animEffect>
                                    <p:anim calcmode="lin" valueType="num">
                                      <p:cBhvr>
                                        <p:cTn id="4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6" dur="26">
                                          <p:stCondLst>
                                            <p:cond delay="650"/>
                                          </p:stCondLst>
                                        </p:cTn>
                                        <p:tgtEl>
                                          <p:spTgt spid="6"/>
                                        </p:tgtEl>
                                      </p:cBhvr>
                                      <p:to x="100000" y="60000"/>
                                    </p:animScale>
                                    <p:animScale>
                                      <p:cBhvr>
                                        <p:cTn id="47" dur="166" decel="50000">
                                          <p:stCondLst>
                                            <p:cond delay="676"/>
                                          </p:stCondLst>
                                        </p:cTn>
                                        <p:tgtEl>
                                          <p:spTgt spid="6"/>
                                        </p:tgtEl>
                                      </p:cBhvr>
                                      <p:to x="100000" y="100000"/>
                                    </p:animScale>
                                    <p:animScale>
                                      <p:cBhvr>
                                        <p:cTn id="48" dur="26">
                                          <p:stCondLst>
                                            <p:cond delay="1312"/>
                                          </p:stCondLst>
                                        </p:cTn>
                                        <p:tgtEl>
                                          <p:spTgt spid="6"/>
                                        </p:tgtEl>
                                      </p:cBhvr>
                                      <p:to x="100000" y="80000"/>
                                    </p:animScale>
                                    <p:animScale>
                                      <p:cBhvr>
                                        <p:cTn id="49" dur="166" decel="50000">
                                          <p:stCondLst>
                                            <p:cond delay="1338"/>
                                          </p:stCondLst>
                                        </p:cTn>
                                        <p:tgtEl>
                                          <p:spTgt spid="6"/>
                                        </p:tgtEl>
                                      </p:cBhvr>
                                      <p:to x="100000" y="100000"/>
                                    </p:animScale>
                                    <p:animScale>
                                      <p:cBhvr>
                                        <p:cTn id="50" dur="26">
                                          <p:stCondLst>
                                            <p:cond delay="1642"/>
                                          </p:stCondLst>
                                        </p:cTn>
                                        <p:tgtEl>
                                          <p:spTgt spid="6"/>
                                        </p:tgtEl>
                                      </p:cBhvr>
                                      <p:to x="100000" y="90000"/>
                                    </p:animScale>
                                    <p:animScale>
                                      <p:cBhvr>
                                        <p:cTn id="51" dur="166" decel="50000">
                                          <p:stCondLst>
                                            <p:cond delay="1668"/>
                                          </p:stCondLst>
                                        </p:cTn>
                                        <p:tgtEl>
                                          <p:spTgt spid="6"/>
                                        </p:tgtEl>
                                      </p:cBhvr>
                                      <p:to x="100000" y="100000"/>
                                    </p:animScale>
                                    <p:animScale>
                                      <p:cBhvr>
                                        <p:cTn id="52" dur="26">
                                          <p:stCondLst>
                                            <p:cond delay="1808"/>
                                          </p:stCondLst>
                                        </p:cTn>
                                        <p:tgtEl>
                                          <p:spTgt spid="6"/>
                                        </p:tgtEl>
                                      </p:cBhvr>
                                      <p:to x="100000" y="95000"/>
                                    </p:animScale>
                                    <p:animScale>
                                      <p:cBhvr>
                                        <p:cTn id="53" dur="166" decel="50000">
                                          <p:stCondLst>
                                            <p:cond delay="1834"/>
                                          </p:stCondLst>
                                        </p:cTn>
                                        <p:tgtEl>
                                          <p:spTgt spid="6"/>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down)">
                                      <p:cBhvr>
                                        <p:cTn id="56" dur="580">
                                          <p:stCondLst>
                                            <p:cond delay="0"/>
                                          </p:stCondLst>
                                        </p:cTn>
                                        <p:tgtEl>
                                          <p:spTgt spid="7"/>
                                        </p:tgtEl>
                                      </p:cBhvr>
                                    </p:animEffect>
                                    <p:anim calcmode="lin" valueType="num">
                                      <p:cBhvr>
                                        <p:cTn id="5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2" dur="26">
                                          <p:stCondLst>
                                            <p:cond delay="650"/>
                                          </p:stCondLst>
                                        </p:cTn>
                                        <p:tgtEl>
                                          <p:spTgt spid="7"/>
                                        </p:tgtEl>
                                      </p:cBhvr>
                                      <p:to x="100000" y="60000"/>
                                    </p:animScale>
                                    <p:animScale>
                                      <p:cBhvr>
                                        <p:cTn id="63" dur="166" decel="50000">
                                          <p:stCondLst>
                                            <p:cond delay="676"/>
                                          </p:stCondLst>
                                        </p:cTn>
                                        <p:tgtEl>
                                          <p:spTgt spid="7"/>
                                        </p:tgtEl>
                                      </p:cBhvr>
                                      <p:to x="100000" y="100000"/>
                                    </p:animScale>
                                    <p:animScale>
                                      <p:cBhvr>
                                        <p:cTn id="64" dur="26">
                                          <p:stCondLst>
                                            <p:cond delay="1312"/>
                                          </p:stCondLst>
                                        </p:cTn>
                                        <p:tgtEl>
                                          <p:spTgt spid="7"/>
                                        </p:tgtEl>
                                      </p:cBhvr>
                                      <p:to x="100000" y="80000"/>
                                    </p:animScale>
                                    <p:animScale>
                                      <p:cBhvr>
                                        <p:cTn id="65" dur="166" decel="50000">
                                          <p:stCondLst>
                                            <p:cond delay="1338"/>
                                          </p:stCondLst>
                                        </p:cTn>
                                        <p:tgtEl>
                                          <p:spTgt spid="7"/>
                                        </p:tgtEl>
                                      </p:cBhvr>
                                      <p:to x="100000" y="100000"/>
                                    </p:animScale>
                                    <p:animScale>
                                      <p:cBhvr>
                                        <p:cTn id="66" dur="26">
                                          <p:stCondLst>
                                            <p:cond delay="1642"/>
                                          </p:stCondLst>
                                        </p:cTn>
                                        <p:tgtEl>
                                          <p:spTgt spid="7"/>
                                        </p:tgtEl>
                                      </p:cBhvr>
                                      <p:to x="100000" y="90000"/>
                                    </p:animScale>
                                    <p:animScale>
                                      <p:cBhvr>
                                        <p:cTn id="67" dur="166" decel="50000">
                                          <p:stCondLst>
                                            <p:cond delay="1668"/>
                                          </p:stCondLst>
                                        </p:cTn>
                                        <p:tgtEl>
                                          <p:spTgt spid="7"/>
                                        </p:tgtEl>
                                      </p:cBhvr>
                                      <p:to x="100000" y="100000"/>
                                    </p:animScale>
                                    <p:animScale>
                                      <p:cBhvr>
                                        <p:cTn id="68" dur="26">
                                          <p:stCondLst>
                                            <p:cond delay="1808"/>
                                          </p:stCondLst>
                                        </p:cTn>
                                        <p:tgtEl>
                                          <p:spTgt spid="7"/>
                                        </p:tgtEl>
                                      </p:cBhvr>
                                      <p:to x="100000" y="95000"/>
                                    </p:animScale>
                                    <p:animScale>
                                      <p:cBhvr>
                                        <p:cTn id="69" dur="166" decel="50000">
                                          <p:stCondLst>
                                            <p:cond delay="1834"/>
                                          </p:stCondLst>
                                        </p:cTn>
                                        <p:tgtEl>
                                          <p:spTgt spid="7"/>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80">
                                          <p:stCondLst>
                                            <p:cond delay="0"/>
                                          </p:stCondLst>
                                        </p:cTn>
                                        <p:tgtEl>
                                          <p:spTgt spid="8"/>
                                        </p:tgtEl>
                                      </p:cBhvr>
                                    </p:animEffect>
                                    <p:anim calcmode="lin" valueType="num">
                                      <p:cBhvr>
                                        <p:cTn id="7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8" dur="26">
                                          <p:stCondLst>
                                            <p:cond delay="650"/>
                                          </p:stCondLst>
                                        </p:cTn>
                                        <p:tgtEl>
                                          <p:spTgt spid="8"/>
                                        </p:tgtEl>
                                      </p:cBhvr>
                                      <p:to x="100000" y="60000"/>
                                    </p:animScale>
                                    <p:animScale>
                                      <p:cBhvr>
                                        <p:cTn id="79" dur="166" decel="50000">
                                          <p:stCondLst>
                                            <p:cond delay="676"/>
                                          </p:stCondLst>
                                        </p:cTn>
                                        <p:tgtEl>
                                          <p:spTgt spid="8"/>
                                        </p:tgtEl>
                                      </p:cBhvr>
                                      <p:to x="100000" y="100000"/>
                                    </p:animScale>
                                    <p:animScale>
                                      <p:cBhvr>
                                        <p:cTn id="80" dur="26">
                                          <p:stCondLst>
                                            <p:cond delay="1312"/>
                                          </p:stCondLst>
                                        </p:cTn>
                                        <p:tgtEl>
                                          <p:spTgt spid="8"/>
                                        </p:tgtEl>
                                      </p:cBhvr>
                                      <p:to x="100000" y="80000"/>
                                    </p:animScale>
                                    <p:animScale>
                                      <p:cBhvr>
                                        <p:cTn id="81" dur="166" decel="50000">
                                          <p:stCondLst>
                                            <p:cond delay="1338"/>
                                          </p:stCondLst>
                                        </p:cTn>
                                        <p:tgtEl>
                                          <p:spTgt spid="8"/>
                                        </p:tgtEl>
                                      </p:cBhvr>
                                      <p:to x="100000" y="100000"/>
                                    </p:animScale>
                                    <p:animScale>
                                      <p:cBhvr>
                                        <p:cTn id="82" dur="26">
                                          <p:stCondLst>
                                            <p:cond delay="1642"/>
                                          </p:stCondLst>
                                        </p:cTn>
                                        <p:tgtEl>
                                          <p:spTgt spid="8"/>
                                        </p:tgtEl>
                                      </p:cBhvr>
                                      <p:to x="100000" y="90000"/>
                                    </p:animScale>
                                    <p:animScale>
                                      <p:cBhvr>
                                        <p:cTn id="83" dur="166" decel="50000">
                                          <p:stCondLst>
                                            <p:cond delay="1668"/>
                                          </p:stCondLst>
                                        </p:cTn>
                                        <p:tgtEl>
                                          <p:spTgt spid="8"/>
                                        </p:tgtEl>
                                      </p:cBhvr>
                                      <p:to x="100000" y="100000"/>
                                    </p:animScale>
                                    <p:animScale>
                                      <p:cBhvr>
                                        <p:cTn id="84" dur="26">
                                          <p:stCondLst>
                                            <p:cond delay="1808"/>
                                          </p:stCondLst>
                                        </p:cTn>
                                        <p:tgtEl>
                                          <p:spTgt spid="8"/>
                                        </p:tgtEl>
                                      </p:cBhvr>
                                      <p:to x="100000" y="95000"/>
                                    </p:animScale>
                                    <p:animScale>
                                      <p:cBhvr>
                                        <p:cTn id="85" dur="166" decel="50000">
                                          <p:stCondLst>
                                            <p:cond delay="1834"/>
                                          </p:stCondLst>
                                        </p:cTn>
                                        <p:tgtEl>
                                          <p:spTgt spid="8"/>
                                        </p:tgtEl>
                                      </p:cBhvr>
                                      <p:to x="100000" y="100000"/>
                                    </p:animScale>
                                  </p:childTnLst>
                                </p:cTn>
                              </p:par>
                              <p:par>
                                <p:cTn id="86" presetID="26" presetClass="entr" presetSubtype="0"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wipe(down)">
                                      <p:cBhvr>
                                        <p:cTn id="88" dur="580">
                                          <p:stCondLst>
                                            <p:cond delay="0"/>
                                          </p:stCondLst>
                                        </p:cTn>
                                        <p:tgtEl>
                                          <p:spTgt spid="9"/>
                                        </p:tgtEl>
                                      </p:cBhvr>
                                    </p:animEffect>
                                    <p:anim calcmode="lin" valueType="num">
                                      <p:cBhvr>
                                        <p:cTn id="8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4" dur="26">
                                          <p:stCondLst>
                                            <p:cond delay="650"/>
                                          </p:stCondLst>
                                        </p:cTn>
                                        <p:tgtEl>
                                          <p:spTgt spid="9"/>
                                        </p:tgtEl>
                                      </p:cBhvr>
                                      <p:to x="100000" y="60000"/>
                                    </p:animScale>
                                    <p:animScale>
                                      <p:cBhvr>
                                        <p:cTn id="95" dur="166" decel="50000">
                                          <p:stCondLst>
                                            <p:cond delay="676"/>
                                          </p:stCondLst>
                                        </p:cTn>
                                        <p:tgtEl>
                                          <p:spTgt spid="9"/>
                                        </p:tgtEl>
                                      </p:cBhvr>
                                      <p:to x="100000" y="100000"/>
                                    </p:animScale>
                                    <p:animScale>
                                      <p:cBhvr>
                                        <p:cTn id="96" dur="26">
                                          <p:stCondLst>
                                            <p:cond delay="1312"/>
                                          </p:stCondLst>
                                        </p:cTn>
                                        <p:tgtEl>
                                          <p:spTgt spid="9"/>
                                        </p:tgtEl>
                                      </p:cBhvr>
                                      <p:to x="100000" y="80000"/>
                                    </p:animScale>
                                    <p:animScale>
                                      <p:cBhvr>
                                        <p:cTn id="97" dur="166" decel="50000">
                                          <p:stCondLst>
                                            <p:cond delay="1338"/>
                                          </p:stCondLst>
                                        </p:cTn>
                                        <p:tgtEl>
                                          <p:spTgt spid="9"/>
                                        </p:tgtEl>
                                      </p:cBhvr>
                                      <p:to x="100000" y="100000"/>
                                    </p:animScale>
                                    <p:animScale>
                                      <p:cBhvr>
                                        <p:cTn id="98" dur="26">
                                          <p:stCondLst>
                                            <p:cond delay="1642"/>
                                          </p:stCondLst>
                                        </p:cTn>
                                        <p:tgtEl>
                                          <p:spTgt spid="9"/>
                                        </p:tgtEl>
                                      </p:cBhvr>
                                      <p:to x="100000" y="90000"/>
                                    </p:animScale>
                                    <p:animScale>
                                      <p:cBhvr>
                                        <p:cTn id="99" dur="166" decel="50000">
                                          <p:stCondLst>
                                            <p:cond delay="1668"/>
                                          </p:stCondLst>
                                        </p:cTn>
                                        <p:tgtEl>
                                          <p:spTgt spid="9"/>
                                        </p:tgtEl>
                                      </p:cBhvr>
                                      <p:to x="100000" y="100000"/>
                                    </p:animScale>
                                    <p:animScale>
                                      <p:cBhvr>
                                        <p:cTn id="100" dur="26">
                                          <p:stCondLst>
                                            <p:cond delay="1808"/>
                                          </p:stCondLst>
                                        </p:cTn>
                                        <p:tgtEl>
                                          <p:spTgt spid="9"/>
                                        </p:tgtEl>
                                      </p:cBhvr>
                                      <p:to x="100000" y="95000"/>
                                    </p:animScale>
                                    <p:animScale>
                                      <p:cBhvr>
                                        <p:cTn id="101" dur="166" decel="50000">
                                          <p:stCondLst>
                                            <p:cond delay="1834"/>
                                          </p:stCondLst>
                                        </p:cTn>
                                        <p:tgtEl>
                                          <p:spTgt spid="9"/>
                                        </p:tgtEl>
                                      </p:cBhvr>
                                      <p:to x="100000" y="100000"/>
                                    </p:animScale>
                                  </p:childTnLst>
                                </p:cTn>
                              </p:par>
                              <p:par>
                                <p:cTn id="102" presetID="26" presetClass="entr" presetSubtype="0" fill="hold" nodeType="with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wipe(down)">
                                      <p:cBhvr>
                                        <p:cTn id="104" dur="580">
                                          <p:stCondLst>
                                            <p:cond delay="0"/>
                                          </p:stCondLst>
                                        </p:cTn>
                                        <p:tgtEl>
                                          <p:spTgt spid="10"/>
                                        </p:tgtEl>
                                      </p:cBhvr>
                                    </p:animEffect>
                                    <p:anim calcmode="lin" valueType="num">
                                      <p:cBhvr>
                                        <p:cTn id="10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0" dur="26">
                                          <p:stCondLst>
                                            <p:cond delay="650"/>
                                          </p:stCondLst>
                                        </p:cTn>
                                        <p:tgtEl>
                                          <p:spTgt spid="10"/>
                                        </p:tgtEl>
                                      </p:cBhvr>
                                      <p:to x="100000" y="60000"/>
                                    </p:animScale>
                                    <p:animScale>
                                      <p:cBhvr>
                                        <p:cTn id="111" dur="166" decel="50000">
                                          <p:stCondLst>
                                            <p:cond delay="676"/>
                                          </p:stCondLst>
                                        </p:cTn>
                                        <p:tgtEl>
                                          <p:spTgt spid="10"/>
                                        </p:tgtEl>
                                      </p:cBhvr>
                                      <p:to x="100000" y="100000"/>
                                    </p:animScale>
                                    <p:animScale>
                                      <p:cBhvr>
                                        <p:cTn id="112" dur="26">
                                          <p:stCondLst>
                                            <p:cond delay="1312"/>
                                          </p:stCondLst>
                                        </p:cTn>
                                        <p:tgtEl>
                                          <p:spTgt spid="10"/>
                                        </p:tgtEl>
                                      </p:cBhvr>
                                      <p:to x="100000" y="80000"/>
                                    </p:animScale>
                                    <p:animScale>
                                      <p:cBhvr>
                                        <p:cTn id="113" dur="166" decel="50000">
                                          <p:stCondLst>
                                            <p:cond delay="1338"/>
                                          </p:stCondLst>
                                        </p:cTn>
                                        <p:tgtEl>
                                          <p:spTgt spid="10"/>
                                        </p:tgtEl>
                                      </p:cBhvr>
                                      <p:to x="100000" y="100000"/>
                                    </p:animScale>
                                    <p:animScale>
                                      <p:cBhvr>
                                        <p:cTn id="114" dur="26">
                                          <p:stCondLst>
                                            <p:cond delay="1642"/>
                                          </p:stCondLst>
                                        </p:cTn>
                                        <p:tgtEl>
                                          <p:spTgt spid="10"/>
                                        </p:tgtEl>
                                      </p:cBhvr>
                                      <p:to x="100000" y="90000"/>
                                    </p:animScale>
                                    <p:animScale>
                                      <p:cBhvr>
                                        <p:cTn id="115" dur="166" decel="50000">
                                          <p:stCondLst>
                                            <p:cond delay="1668"/>
                                          </p:stCondLst>
                                        </p:cTn>
                                        <p:tgtEl>
                                          <p:spTgt spid="10"/>
                                        </p:tgtEl>
                                      </p:cBhvr>
                                      <p:to x="100000" y="100000"/>
                                    </p:animScale>
                                    <p:animScale>
                                      <p:cBhvr>
                                        <p:cTn id="116" dur="26">
                                          <p:stCondLst>
                                            <p:cond delay="1808"/>
                                          </p:stCondLst>
                                        </p:cTn>
                                        <p:tgtEl>
                                          <p:spTgt spid="10"/>
                                        </p:tgtEl>
                                      </p:cBhvr>
                                      <p:to x="100000" y="95000"/>
                                    </p:animScale>
                                    <p:animScale>
                                      <p:cBhvr>
                                        <p:cTn id="117" dur="166" decel="50000">
                                          <p:stCondLst>
                                            <p:cond delay="1834"/>
                                          </p:stCondLst>
                                        </p:cTn>
                                        <p:tgtEl>
                                          <p:spTgt spid="10"/>
                                        </p:tgtEl>
                                      </p:cBhvr>
                                      <p:to x="100000" y="100000"/>
                                    </p:animScale>
                                  </p:childTnLst>
                                </p:cTn>
                              </p:par>
                              <p:par>
                                <p:cTn id="118" presetID="26" presetClass="entr" presetSubtype="0" fill="hold" nodeType="with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wipe(down)">
                                      <p:cBhvr>
                                        <p:cTn id="120" dur="580">
                                          <p:stCondLst>
                                            <p:cond delay="0"/>
                                          </p:stCondLst>
                                        </p:cTn>
                                        <p:tgtEl>
                                          <p:spTgt spid="11"/>
                                        </p:tgtEl>
                                      </p:cBhvr>
                                    </p:animEffect>
                                    <p:anim calcmode="lin" valueType="num">
                                      <p:cBhvr>
                                        <p:cTn id="1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6" dur="26">
                                          <p:stCondLst>
                                            <p:cond delay="650"/>
                                          </p:stCondLst>
                                        </p:cTn>
                                        <p:tgtEl>
                                          <p:spTgt spid="11"/>
                                        </p:tgtEl>
                                      </p:cBhvr>
                                      <p:to x="100000" y="60000"/>
                                    </p:animScale>
                                    <p:animScale>
                                      <p:cBhvr>
                                        <p:cTn id="127" dur="166" decel="50000">
                                          <p:stCondLst>
                                            <p:cond delay="676"/>
                                          </p:stCondLst>
                                        </p:cTn>
                                        <p:tgtEl>
                                          <p:spTgt spid="11"/>
                                        </p:tgtEl>
                                      </p:cBhvr>
                                      <p:to x="100000" y="100000"/>
                                    </p:animScale>
                                    <p:animScale>
                                      <p:cBhvr>
                                        <p:cTn id="128" dur="26">
                                          <p:stCondLst>
                                            <p:cond delay="1312"/>
                                          </p:stCondLst>
                                        </p:cTn>
                                        <p:tgtEl>
                                          <p:spTgt spid="11"/>
                                        </p:tgtEl>
                                      </p:cBhvr>
                                      <p:to x="100000" y="80000"/>
                                    </p:animScale>
                                    <p:animScale>
                                      <p:cBhvr>
                                        <p:cTn id="129" dur="166" decel="50000">
                                          <p:stCondLst>
                                            <p:cond delay="1338"/>
                                          </p:stCondLst>
                                        </p:cTn>
                                        <p:tgtEl>
                                          <p:spTgt spid="11"/>
                                        </p:tgtEl>
                                      </p:cBhvr>
                                      <p:to x="100000" y="100000"/>
                                    </p:animScale>
                                    <p:animScale>
                                      <p:cBhvr>
                                        <p:cTn id="130" dur="26">
                                          <p:stCondLst>
                                            <p:cond delay="1642"/>
                                          </p:stCondLst>
                                        </p:cTn>
                                        <p:tgtEl>
                                          <p:spTgt spid="11"/>
                                        </p:tgtEl>
                                      </p:cBhvr>
                                      <p:to x="100000" y="90000"/>
                                    </p:animScale>
                                    <p:animScale>
                                      <p:cBhvr>
                                        <p:cTn id="131" dur="166" decel="50000">
                                          <p:stCondLst>
                                            <p:cond delay="1668"/>
                                          </p:stCondLst>
                                        </p:cTn>
                                        <p:tgtEl>
                                          <p:spTgt spid="11"/>
                                        </p:tgtEl>
                                      </p:cBhvr>
                                      <p:to x="100000" y="100000"/>
                                    </p:animScale>
                                    <p:animScale>
                                      <p:cBhvr>
                                        <p:cTn id="132" dur="26">
                                          <p:stCondLst>
                                            <p:cond delay="1808"/>
                                          </p:stCondLst>
                                        </p:cTn>
                                        <p:tgtEl>
                                          <p:spTgt spid="11"/>
                                        </p:tgtEl>
                                      </p:cBhvr>
                                      <p:to x="100000" y="95000"/>
                                    </p:animScale>
                                    <p:animScale>
                                      <p:cBhvr>
                                        <p:cTn id="133" dur="166" decel="50000">
                                          <p:stCondLst>
                                            <p:cond delay="1834"/>
                                          </p:stCondLst>
                                        </p:cTn>
                                        <p:tgtEl>
                                          <p:spTgt spid="11"/>
                                        </p:tgtEl>
                                      </p:cBhvr>
                                      <p:to x="100000" y="100000"/>
                                    </p:animScale>
                                  </p:childTnLst>
                                </p:cTn>
                              </p:par>
                              <p:par>
                                <p:cTn id="134" presetID="26" presetClass="entr" presetSubtype="0" fill="hold" nodeType="withEffect">
                                  <p:stCondLst>
                                    <p:cond delay="0"/>
                                  </p:stCondLst>
                                  <p:childTnLst>
                                    <p:set>
                                      <p:cBhvr>
                                        <p:cTn id="135" dur="1" fill="hold">
                                          <p:stCondLst>
                                            <p:cond delay="0"/>
                                          </p:stCondLst>
                                        </p:cTn>
                                        <p:tgtEl>
                                          <p:spTgt spid="12"/>
                                        </p:tgtEl>
                                        <p:attrNameLst>
                                          <p:attrName>style.visibility</p:attrName>
                                        </p:attrNameLst>
                                      </p:cBhvr>
                                      <p:to>
                                        <p:strVal val="visible"/>
                                      </p:to>
                                    </p:set>
                                    <p:animEffect transition="in" filter="wipe(down)">
                                      <p:cBhvr>
                                        <p:cTn id="136" dur="580">
                                          <p:stCondLst>
                                            <p:cond delay="0"/>
                                          </p:stCondLst>
                                        </p:cTn>
                                        <p:tgtEl>
                                          <p:spTgt spid="12"/>
                                        </p:tgtEl>
                                      </p:cBhvr>
                                    </p:animEffect>
                                    <p:anim calcmode="lin" valueType="num">
                                      <p:cBhvr>
                                        <p:cTn id="1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2" dur="26">
                                          <p:stCondLst>
                                            <p:cond delay="650"/>
                                          </p:stCondLst>
                                        </p:cTn>
                                        <p:tgtEl>
                                          <p:spTgt spid="12"/>
                                        </p:tgtEl>
                                      </p:cBhvr>
                                      <p:to x="100000" y="60000"/>
                                    </p:animScale>
                                    <p:animScale>
                                      <p:cBhvr>
                                        <p:cTn id="143" dur="166" decel="50000">
                                          <p:stCondLst>
                                            <p:cond delay="676"/>
                                          </p:stCondLst>
                                        </p:cTn>
                                        <p:tgtEl>
                                          <p:spTgt spid="12"/>
                                        </p:tgtEl>
                                      </p:cBhvr>
                                      <p:to x="100000" y="100000"/>
                                    </p:animScale>
                                    <p:animScale>
                                      <p:cBhvr>
                                        <p:cTn id="144" dur="26">
                                          <p:stCondLst>
                                            <p:cond delay="1312"/>
                                          </p:stCondLst>
                                        </p:cTn>
                                        <p:tgtEl>
                                          <p:spTgt spid="12"/>
                                        </p:tgtEl>
                                      </p:cBhvr>
                                      <p:to x="100000" y="80000"/>
                                    </p:animScale>
                                    <p:animScale>
                                      <p:cBhvr>
                                        <p:cTn id="145" dur="166" decel="50000">
                                          <p:stCondLst>
                                            <p:cond delay="1338"/>
                                          </p:stCondLst>
                                        </p:cTn>
                                        <p:tgtEl>
                                          <p:spTgt spid="12"/>
                                        </p:tgtEl>
                                      </p:cBhvr>
                                      <p:to x="100000" y="100000"/>
                                    </p:animScale>
                                    <p:animScale>
                                      <p:cBhvr>
                                        <p:cTn id="146" dur="26">
                                          <p:stCondLst>
                                            <p:cond delay="1642"/>
                                          </p:stCondLst>
                                        </p:cTn>
                                        <p:tgtEl>
                                          <p:spTgt spid="12"/>
                                        </p:tgtEl>
                                      </p:cBhvr>
                                      <p:to x="100000" y="90000"/>
                                    </p:animScale>
                                    <p:animScale>
                                      <p:cBhvr>
                                        <p:cTn id="147" dur="166" decel="50000">
                                          <p:stCondLst>
                                            <p:cond delay="1668"/>
                                          </p:stCondLst>
                                        </p:cTn>
                                        <p:tgtEl>
                                          <p:spTgt spid="12"/>
                                        </p:tgtEl>
                                      </p:cBhvr>
                                      <p:to x="100000" y="100000"/>
                                    </p:animScale>
                                    <p:animScale>
                                      <p:cBhvr>
                                        <p:cTn id="148" dur="26">
                                          <p:stCondLst>
                                            <p:cond delay="1808"/>
                                          </p:stCondLst>
                                        </p:cTn>
                                        <p:tgtEl>
                                          <p:spTgt spid="12"/>
                                        </p:tgtEl>
                                      </p:cBhvr>
                                      <p:to x="100000" y="95000"/>
                                    </p:animScale>
                                    <p:animScale>
                                      <p:cBhvr>
                                        <p:cTn id="149" dur="166" decel="50000">
                                          <p:stCondLst>
                                            <p:cond delay="1834"/>
                                          </p:stCondLst>
                                        </p:cTn>
                                        <p:tgtEl>
                                          <p:spTgt spid="12"/>
                                        </p:tgtEl>
                                      </p:cBhvr>
                                      <p:to x="100000" y="100000"/>
                                    </p:animScale>
                                  </p:childTnLst>
                                </p:cTn>
                              </p:par>
                              <p:par>
                                <p:cTn id="150" presetID="26" presetClass="entr" presetSubtype="0" fill="hold" nodeType="withEffect">
                                  <p:stCondLst>
                                    <p:cond delay="0"/>
                                  </p:stCondLst>
                                  <p:childTnLst>
                                    <p:set>
                                      <p:cBhvr>
                                        <p:cTn id="151" dur="1" fill="hold">
                                          <p:stCondLst>
                                            <p:cond delay="0"/>
                                          </p:stCondLst>
                                        </p:cTn>
                                        <p:tgtEl>
                                          <p:spTgt spid="13"/>
                                        </p:tgtEl>
                                        <p:attrNameLst>
                                          <p:attrName>style.visibility</p:attrName>
                                        </p:attrNameLst>
                                      </p:cBhvr>
                                      <p:to>
                                        <p:strVal val="visible"/>
                                      </p:to>
                                    </p:set>
                                    <p:animEffect transition="in" filter="wipe(down)">
                                      <p:cBhvr>
                                        <p:cTn id="152" dur="580">
                                          <p:stCondLst>
                                            <p:cond delay="0"/>
                                          </p:stCondLst>
                                        </p:cTn>
                                        <p:tgtEl>
                                          <p:spTgt spid="13"/>
                                        </p:tgtEl>
                                      </p:cBhvr>
                                    </p:animEffect>
                                    <p:anim calcmode="lin" valueType="num">
                                      <p:cBhvr>
                                        <p:cTn id="1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58" dur="26">
                                          <p:stCondLst>
                                            <p:cond delay="650"/>
                                          </p:stCondLst>
                                        </p:cTn>
                                        <p:tgtEl>
                                          <p:spTgt spid="13"/>
                                        </p:tgtEl>
                                      </p:cBhvr>
                                      <p:to x="100000" y="60000"/>
                                    </p:animScale>
                                    <p:animScale>
                                      <p:cBhvr>
                                        <p:cTn id="159" dur="166" decel="50000">
                                          <p:stCondLst>
                                            <p:cond delay="676"/>
                                          </p:stCondLst>
                                        </p:cTn>
                                        <p:tgtEl>
                                          <p:spTgt spid="13"/>
                                        </p:tgtEl>
                                      </p:cBhvr>
                                      <p:to x="100000" y="100000"/>
                                    </p:animScale>
                                    <p:animScale>
                                      <p:cBhvr>
                                        <p:cTn id="160" dur="26">
                                          <p:stCondLst>
                                            <p:cond delay="1312"/>
                                          </p:stCondLst>
                                        </p:cTn>
                                        <p:tgtEl>
                                          <p:spTgt spid="13"/>
                                        </p:tgtEl>
                                      </p:cBhvr>
                                      <p:to x="100000" y="80000"/>
                                    </p:animScale>
                                    <p:animScale>
                                      <p:cBhvr>
                                        <p:cTn id="161" dur="166" decel="50000">
                                          <p:stCondLst>
                                            <p:cond delay="1338"/>
                                          </p:stCondLst>
                                        </p:cTn>
                                        <p:tgtEl>
                                          <p:spTgt spid="13"/>
                                        </p:tgtEl>
                                      </p:cBhvr>
                                      <p:to x="100000" y="100000"/>
                                    </p:animScale>
                                    <p:animScale>
                                      <p:cBhvr>
                                        <p:cTn id="162" dur="26">
                                          <p:stCondLst>
                                            <p:cond delay="1642"/>
                                          </p:stCondLst>
                                        </p:cTn>
                                        <p:tgtEl>
                                          <p:spTgt spid="13"/>
                                        </p:tgtEl>
                                      </p:cBhvr>
                                      <p:to x="100000" y="90000"/>
                                    </p:animScale>
                                    <p:animScale>
                                      <p:cBhvr>
                                        <p:cTn id="163" dur="166" decel="50000">
                                          <p:stCondLst>
                                            <p:cond delay="1668"/>
                                          </p:stCondLst>
                                        </p:cTn>
                                        <p:tgtEl>
                                          <p:spTgt spid="13"/>
                                        </p:tgtEl>
                                      </p:cBhvr>
                                      <p:to x="100000" y="100000"/>
                                    </p:animScale>
                                    <p:animScale>
                                      <p:cBhvr>
                                        <p:cTn id="164" dur="26">
                                          <p:stCondLst>
                                            <p:cond delay="1808"/>
                                          </p:stCondLst>
                                        </p:cTn>
                                        <p:tgtEl>
                                          <p:spTgt spid="13"/>
                                        </p:tgtEl>
                                      </p:cBhvr>
                                      <p:to x="100000" y="95000"/>
                                    </p:animScale>
                                    <p:animScale>
                                      <p:cBhvr>
                                        <p:cTn id="165" dur="166" decel="50000">
                                          <p:stCondLst>
                                            <p:cond delay="1834"/>
                                          </p:stCondLst>
                                        </p:cTn>
                                        <p:tgtEl>
                                          <p:spTgt spid="13"/>
                                        </p:tgtEl>
                                      </p:cBhvr>
                                      <p:to x="100000" y="100000"/>
                                    </p:animScale>
                                  </p:childTnLst>
                                </p:cTn>
                              </p:par>
                              <p:par>
                                <p:cTn id="166" presetID="26" presetClass="entr" presetSubtype="0" fill="hold" nodeType="withEffect">
                                  <p:stCondLst>
                                    <p:cond delay="0"/>
                                  </p:stCondLst>
                                  <p:childTnLst>
                                    <p:set>
                                      <p:cBhvr>
                                        <p:cTn id="167" dur="1" fill="hold">
                                          <p:stCondLst>
                                            <p:cond delay="0"/>
                                          </p:stCondLst>
                                        </p:cTn>
                                        <p:tgtEl>
                                          <p:spTgt spid="14"/>
                                        </p:tgtEl>
                                        <p:attrNameLst>
                                          <p:attrName>style.visibility</p:attrName>
                                        </p:attrNameLst>
                                      </p:cBhvr>
                                      <p:to>
                                        <p:strVal val="visible"/>
                                      </p:to>
                                    </p:set>
                                    <p:animEffect transition="in" filter="wipe(down)">
                                      <p:cBhvr>
                                        <p:cTn id="168" dur="580">
                                          <p:stCondLst>
                                            <p:cond delay="0"/>
                                          </p:stCondLst>
                                        </p:cTn>
                                        <p:tgtEl>
                                          <p:spTgt spid="14"/>
                                        </p:tgtEl>
                                      </p:cBhvr>
                                    </p:animEffect>
                                    <p:anim calcmode="lin" valueType="num">
                                      <p:cBhvr>
                                        <p:cTn id="1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4" dur="26">
                                          <p:stCondLst>
                                            <p:cond delay="650"/>
                                          </p:stCondLst>
                                        </p:cTn>
                                        <p:tgtEl>
                                          <p:spTgt spid="14"/>
                                        </p:tgtEl>
                                      </p:cBhvr>
                                      <p:to x="100000" y="60000"/>
                                    </p:animScale>
                                    <p:animScale>
                                      <p:cBhvr>
                                        <p:cTn id="175" dur="166" decel="50000">
                                          <p:stCondLst>
                                            <p:cond delay="676"/>
                                          </p:stCondLst>
                                        </p:cTn>
                                        <p:tgtEl>
                                          <p:spTgt spid="14"/>
                                        </p:tgtEl>
                                      </p:cBhvr>
                                      <p:to x="100000" y="100000"/>
                                    </p:animScale>
                                    <p:animScale>
                                      <p:cBhvr>
                                        <p:cTn id="176" dur="26">
                                          <p:stCondLst>
                                            <p:cond delay="1312"/>
                                          </p:stCondLst>
                                        </p:cTn>
                                        <p:tgtEl>
                                          <p:spTgt spid="14"/>
                                        </p:tgtEl>
                                      </p:cBhvr>
                                      <p:to x="100000" y="80000"/>
                                    </p:animScale>
                                    <p:animScale>
                                      <p:cBhvr>
                                        <p:cTn id="177" dur="166" decel="50000">
                                          <p:stCondLst>
                                            <p:cond delay="1338"/>
                                          </p:stCondLst>
                                        </p:cTn>
                                        <p:tgtEl>
                                          <p:spTgt spid="14"/>
                                        </p:tgtEl>
                                      </p:cBhvr>
                                      <p:to x="100000" y="100000"/>
                                    </p:animScale>
                                    <p:animScale>
                                      <p:cBhvr>
                                        <p:cTn id="178" dur="26">
                                          <p:stCondLst>
                                            <p:cond delay="1642"/>
                                          </p:stCondLst>
                                        </p:cTn>
                                        <p:tgtEl>
                                          <p:spTgt spid="14"/>
                                        </p:tgtEl>
                                      </p:cBhvr>
                                      <p:to x="100000" y="90000"/>
                                    </p:animScale>
                                    <p:animScale>
                                      <p:cBhvr>
                                        <p:cTn id="179" dur="166" decel="50000">
                                          <p:stCondLst>
                                            <p:cond delay="1668"/>
                                          </p:stCondLst>
                                        </p:cTn>
                                        <p:tgtEl>
                                          <p:spTgt spid="14"/>
                                        </p:tgtEl>
                                      </p:cBhvr>
                                      <p:to x="100000" y="100000"/>
                                    </p:animScale>
                                    <p:animScale>
                                      <p:cBhvr>
                                        <p:cTn id="180" dur="26">
                                          <p:stCondLst>
                                            <p:cond delay="1808"/>
                                          </p:stCondLst>
                                        </p:cTn>
                                        <p:tgtEl>
                                          <p:spTgt spid="14"/>
                                        </p:tgtEl>
                                      </p:cBhvr>
                                      <p:to x="100000" y="95000"/>
                                    </p:animScale>
                                    <p:animScale>
                                      <p:cBhvr>
                                        <p:cTn id="181" dur="166" decel="50000">
                                          <p:stCondLst>
                                            <p:cond delay="1834"/>
                                          </p:stCondLst>
                                        </p:cTn>
                                        <p:tgtEl>
                                          <p:spTgt spid="14"/>
                                        </p:tgtEl>
                                      </p:cBhvr>
                                      <p:to x="100000" y="100000"/>
                                    </p:animScale>
                                  </p:childTnLst>
                                </p:cTn>
                              </p:par>
                              <p:par>
                                <p:cTn id="182" presetID="26" presetClass="entr" presetSubtype="0" fill="hold" nodeType="withEffect">
                                  <p:stCondLst>
                                    <p:cond delay="0"/>
                                  </p:stCondLst>
                                  <p:childTnLst>
                                    <p:set>
                                      <p:cBhvr>
                                        <p:cTn id="183" dur="1" fill="hold">
                                          <p:stCondLst>
                                            <p:cond delay="0"/>
                                          </p:stCondLst>
                                        </p:cTn>
                                        <p:tgtEl>
                                          <p:spTgt spid="15"/>
                                        </p:tgtEl>
                                        <p:attrNameLst>
                                          <p:attrName>style.visibility</p:attrName>
                                        </p:attrNameLst>
                                      </p:cBhvr>
                                      <p:to>
                                        <p:strVal val="visible"/>
                                      </p:to>
                                    </p:set>
                                    <p:animEffect transition="in" filter="wipe(down)">
                                      <p:cBhvr>
                                        <p:cTn id="184" dur="580">
                                          <p:stCondLst>
                                            <p:cond delay="0"/>
                                          </p:stCondLst>
                                        </p:cTn>
                                        <p:tgtEl>
                                          <p:spTgt spid="15"/>
                                        </p:tgtEl>
                                      </p:cBhvr>
                                    </p:animEffect>
                                    <p:anim calcmode="lin" valueType="num">
                                      <p:cBhvr>
                                        <p:cTn id="18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0" dur="26">
                                          <p:stCondLst>
                                            <p:cond delay="650"/>
                                          </p:stCondLst>
                                        </p:cTn>
                                        <p:tgtEl>
                                          <p:spTgt spid="15"/>
                                        </p:tgtEl>
                                      </p:cBhvr>
                                      <p:to x="100000" y="60000"/>
                                    </p:animScale>
                                    <p:animScale>
                                      <p:cBhvr>
                                        <p:cTn id="191" dur="166" decel="50000">
                                          <p:stCondLst>
                                            <p:cond delay="676"/>
                                          </p:stCondLst>
                                        </p:cTn>
                                        <p:tgtEl>
                                          <p:spTgt spid="15"/>
                                        </p:tgtEl>
                                      </p:cBhvr>
                                      <p:to x="100000" y="100000"/>
                                    </p:animScale>
                                    <p:animScale>
                                      <p:cBhvr>
                                        <p:cTn id="192" dur="26">
                                          <p:stCondLst>
                                            <p:cond delay="1312"/>
                                          </p:stCondLst>
                                        </p:cTn>
                                        <p:tgtEl>
                                          <p:spTgt spid="15"/>
                                        </p:tgtEl>
                                      </p:cBhvr>
                                      <p:to x="100000" y="80000"/>
                                    </p:animScale>
                                    <p:animScale>
                                      <p:cBhvr>
                                        <p:cTn id="193" dur="166" decel="50000">
                                          <p:stCondLst>
                                            <p:cond delay="1338"/>
                                          </p:stCondLst>
                                        </p:cTn>
                                        <p:tgtEl>
                                          <p:spTgt spid="15"/>
                                        </p:tgtEl>
                                      </p:cBhvr>
                                      <p:to x="100000" y="100000"/>
                                    </p:animScale>
                                    <p:animScale>
                                      <p:cBhvr>
                                        <p:cTn id="194" dur="26">
                                          <p:stCondLst>
                                            <p:cond delay="1642"/>
                                          </p:stCondLst>
                                        </p:cTn>
                                        <p:tgtEl>
                                          <p:spTgt spid="15"/>
                                        </p:tgtEl>
                                      </p:cBhvr>
                                      <p:to x="100000" y="90000"/>
                                    </p:animScale>
                                    <p:animScale>
                                      <p:cBhvr>
                                        <p:cTn id="195" dur="166" decel="50000">
                                          <p:stCondLst>
                                            <p:cond delay="1668"/>
                                          </p:stCondLst>
                                        </p:cTn>
                                        <p:tgtEl>
                                          <p:spTgt spid="15"/>
                                        </p:tgtEl>
                                      </p:cBhvr>
                                      <p:to x="100000" y="100000"/>
                                    </p:animScale>
                                    <p:animScale>
                                      <p:cBhvr>
                                        <p:cTn id="196" dur="26">
                                          <p:stCondLst>
                                            <p:cond delay="1808"/>
                                          </p:stCondLst>
                                        </p:cTn>
                                        <p:tgtEl>
                                          <p:spTgt spid="15"/>
                                        </p:tgtEl>
                                      </p:cBhvr>
                                      <p:to x="100000" y="95000"/>
                                    </p:animScale>
                                    <p:animScale>
                                      <p:cBhvr>
                                        <p:cTn id="197" dur="166" decel="50000">
                                          <p:stCondLst>
                                            <p:cond delay="1834"/>
                                          </p:stCondLst>
                                        </p:cTn>
                                        <p:tgtEl>
                                          <p:spTgt spid="15"/>
                                        </p:tgtEl>
                                      </p:cBhvr>
                                      <p:to x="100000" y="100000"/>
                                    </p:animScale>
                                  </p:childTnLst>
                                </p:cTn>
                              </p:par>
                              <p:par>
                                <p:cTn id="198" presetID="26" presetClass="entr" presetSubtype="0" fill="hold" nodeType="withEffect">
                                  <p:stCondLst>
                                    <p:cond delay="0"/>
                                  </p:stCondLst>
                                  <p:childTnLst>
                                    <p:set>
                                      <p:cBhvr>
                                        <p:cTn id="199" dur="1" fill="hold">
                                          <p:stCondLst>
                                            <p:cond delay="0"/>
                                          </p:stCondLst>
                                        </p:cTn>
                                        <p:tgtEl>
                                          <p:spTgt spid="16"/>
                                        </p:tgtEl>
                                        <p:attrNameLst>
                                          <p:attrName>style.visibility</p:attrName>
                                        </p:attrNameLst>
                                      </p:cBhvr>
                                      <p:to>
                                        <p:strVal val="visible"/>
                                      </p:to>
                                    </p:set>
                                    <p:animEffect transition="in" filter="wipe(down)">
                                      <p:cBhvr>
                                        <p:cTn id="200" dur="580">
                                          <p:stCondLst>
                                            <p:cond delay="0"/>
                                          </p:stCondLst>
                                        </p:cTn>
                                        <p:tgtEl>
                                          <p:spTgt spid="16"/>
                                        </p:tgtEl>
                                      </p:cBhvr>
                                    </p:animEffect>
                                    <p:anim calcmode="lin" valueType="num">
                                      <p:cBhvr>
                                        <p:cTn id="20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0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0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6" dur="26">
                                          <p:stCondLst>
                                            <p:cond delay="650"/>
                                          </p:stCondLst>
                                        </p:cTn>
                                        <p:tgtEl>
                                          <p:spTgt spid="16"/>
                                        </p:tgtEl>
                                      </p:cBhvr>
                                      <p:to x="100000" y="60000"/>
                                    </p:animScale>
                                    <p:animScale>
                                      <p:cBhvr>
                                        <p:cTn id="207" dur="166" decel="50000">
                                          <p:stCondLst>
                                            <p:cond delay="676"/>
                                          </p:stCondLst>
                                        </p:cTn>
                                        <p:tgtEl>
                                          <p:spTgt spid="16"/>
                                        </p:tgtEl>
                                      </p:cBhvr>
                                      <p:to x="100000" y="100000"/>
                                    </p:animScale>
                                    <p:animScale>
                                      <p:cBhvr>
                                        <p:cTn id="208" dur="26">
                                          <p:stCondLst>
                                            <p:cond delay="1312"/>
                                          </p:stCondLst>
                                        </p:cTn>
                                        <p:tgtEl>
                                          <p:spTgt spid="16"/>
                                        </p:tgtEl>
                                      </p:cBhvr>
                                      <p:to x="100000" y="80000"/>
                                    </p:animScale>
                                    <p:animScale>
                                      <p:cBhvr>
                                        <p:cTn id="209" dur="166" decel="50000">
                                          <p:stCondLst>
                                            <p:cond delay="1338"/>
                                          </p:stCondLst>
                                        </p:cTn>
                                        <p:tgtEl>
                                          <p:spTgt spid="16"/>
                                        </p:tgtEl>
                                      </p:cBhvr>
                                      <p:to x="100000" y="100000"/>
                                    </p:animScale>
                                    <p:animScale>
                                      <p:cBhvr>
                                        <p:cTn id="210" dur="26">
                                          <p:stCondLst>
                                            <p:cond delay="1642"/>
                                          </p:stCondLst>
                                        </p:cTn>
                                        <p:tgtEl>
                                          <p:spTgt spid="16"/>
                                        </p:tgtEl>
                                      </p:cBhvr>
                                      <p:to x="100000" y="90000"/>
                                    </p:animScale>
                                    <p:animScale>
                                      <p:cBhvr>
                                        <p:cTn id="211" dur="166" decel="50000">
                                          <p:stCondLst>
                                            <p:cond delay="1668"/>
                                          </p:stCondLst>
                                        </p:cTn>
                                        <p:tgtEl>
                                          <p:spTgt spid="16"/>
                                        </p:tgtEl>
                                      </p:cBhvr>
                                      <p:to x="100000" y="100000"/>
                                    </p:animScale>
                                    <p:animScale>
                                      <p:cBhvr>
                                        <p:cTn id="212" dur="26">
                                          <p:stCondLst>
                                            <p:cond delay="1808"/>
                                          </p:stCondLst>
                                        </p:cTn>
                                        <p:tgtEl>
                                          <p:spTgt spid="16"/>
                                        </p:tgtEl>
                                      </p:cBhvr>
                                      <p:to x="100000" y="95000"/>
                                    </p:animScale>
                                    <p:animScale>
                                      <p:cBhvr>
                                        <p:cTn id="213"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152400"/>
            <a:ext cx="9396413" cy="7010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2914" name="Rectangle 2"/>
          <p:cNvSpPr>
            <a:spLocks noGrp="1" noChangeArrowheads="1"/>
          </p:cNvSpPr>
          <p:nvPr>
            <p:ph type="title" idx="4294967295"/>
          </p:nvPr>
        </p:nvSpPr>
        <p:spPr>
          <a:xfrm>
            <a:off x="107950" y="44450"/>
            <a:ext cx="9144000" cy="1785938"/>
          </a:xfrm>
        </p:spPr>
        <p:txBody>
          <a:bodyPr/>
          <a:lstStyle/>
          <a:p>
            <a:pPr eaLnBrk="1" hangingPunct="1"/>
            <a:r>
              <a:rPr lang="zh-CN" altLang="en-US" sz="3600" b="1" dirty="0">
                <a:solidFill>
                  <a:schemeClr val="bg1"/>
                </a:solidFill>
                <a:latin typeface="Arial" charset="0"/>
                <a:ea typeface="ＭＳ Ｐゴシック" charset="0"/>
                <a:cs typeface="ＭＳ Ｐゴシック" charset="0"/>
              </a:rPr>
              <a:t>例如整个教会是“眼睛”，</a:t>
            </a:r>
            <a:br>
              <a:rPr lang="en-US" altLang="zh-CN" sz="3600" b="1" dirty="0">
                <a:solidFill>
                  <a:schemeClr val="bg1"/>
                </a:solidFill>
                <a:latin typeface="Arial" charset="0"/>
                <a:ea typeface="ＭＳ Ｐゴシック" charset="0"/>
                <a:cs typeface="ＭＳ Ｐゴシック" charset="0"/>
              </a:rPr>
            </a:br>
            <a:r>
              <a:rPr lang="zh-CN" altLang="en-US" sz="3600" b="1" dirty="0">
                <a:solidFill>
                  <a:schemeClr val="bg1"/>
                </a:solidFill>
                <a:latin typeface="Arial" charset="0"/>
                <a:ea typeface="ＭＳ Ｐゴシック" charset="0"/>
                <a:cs typeface="ＭＳ Ｐゴシック" charset="0"/>
              </a:rPr>
              <a:t>有些教会希望每个成员都拥有同一样的恩赐 </a:t>
            </a:r>
            <a:r>
              <a:rPr lang="en-US" sz="3600" b="1" dirty="0">
                <a:solidFill>
                  <a:schemeClr val="bg1"/>
                </a:solidFill>
                <a:latin typeface="Arial" charset="0"/>
                <a:ea typeface="ＭＳ Ｐゴシック" charset="0"/>
                <a:cs typeface="ＭＳ Ｐゴシック" charset="0"/>
              </a:rPr>
              <a:t>– –</a:t>
            </a:r>
            <a:r>
              <a:rPr lang="zh-CN" altLang="en-US" sz="3600" b="1" dirty="0">
                <a:solidFill>
                  <a:schemeClr val="bg1"/>
                </a:solidFill>
                <a:latin typeface="Arial" charset="0"/>
                <a:ea typeface="ＭＳ Ｐゴシック" charset="0"/>
                <a:cs typeface="ＭＳ Ｐゴシック" charset="0"/>
              </a:rPr>
              <a:t>而往往是说方言的恩赐</a:t>
            </a:r>
            <a:r>
              <a:rPr lang="en-US" sz="3600" b="1" dirty="0">
                <a:solidFill>
                  <a:schemeClr val="bg1"/>
                </a:solidFill>
                <a:latin typeface="Arial" charset="0"/>
                <a:ea typeface="ＭＳ Ｐゴシック" charset="0"/>
                <a:cs typeface="ＭＳ Ｐゴシック" charset="0"/>
              </a:rPr>
              <a:t>!</a:t>
            </a:r>
            <a:endParaRPr lang="en-US" sz="3600" b="1" dirty="0">
              <a:latin typeface="Arial" charset="0"/>
              <a:ea typeface="ＭＳ Ｐゴシック" charset="0"/>
              <a:cs typeface="ＭＳ Ｐゴシック" charset="0"/>
            </a:endParaRPr>
          </a:p>
        </p:txBody>
      </p:sp>
      <p:sp>
        <p:nvSpPr>
          <p:cNvPr id="422915"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422916" name="Picture 7" descr="tonguesdebstow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4338" y="1984375"/>
            <a:ext cx="6056312" cy="454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lIns="91269" tIns="45635" rIns="91269" bIns="45635"/>
          <a:lstStyle/>
          <a:p>
            <a:endParaRPr lang="en-US" sz="1800">
              <a:solidFill>
                <a:srgbClr val="000000"/>
              </a:solidFill>
              <a:latin typeface="Times New Roman" charset="0"/>
            </a:endParaRPr>
          </a:p>
        </p:txBody>
      </p:sp>
      <p:sp>
        <p:nvSpPr>
          <p:cNvPr id="254978" name="Rectangle 2"/>
          <p:cNvSpPr>
            <a:spLocks noGrp="1" noChangeArrowheads="1"/>
          </p:cNvSpPr>
          <p:nvPr>
            <p:ph type="title" idx="4294967295"/>
          </p:nvPr>
        </p:nvSpPr>
        <p:spPr>
          <a:xfrm>
            <a:off x="-76200" y="228600"/>
            <a:ext cx="3962400" cy="5105400"/>
          </a:xfrm>
        </p:spPr>
        <p:txBody>
          <a:bodyPr/>
          <a:lstStyle/>
          <a:p>
            <a:r>
              <a:rPr lang="en-US" dirty="0">
                <a:effectLst>
                  <a:outerShdw blurRad="38100" dist="38100" dir="2700000" algn="tl">
                    <a:srgbClr val="000000"/>
                  </a:outerShdw>
                </a:effectLst>
              </a:rPr>
              <a:t>B. </a:t>
            </a:r>
            <a:r>
              <a:rPr lang="zh-CN" altLang="en-US" dirty="0">
                <a:effectLst>
                  <a:outerShdw blurRad="38100" dist="38100" dir="2700000" algn="tl">
                    <a:srgbClr val="000000"/>
                  </a:outerShdw>
                </a:effectLst>
              </a:rPr>
              <a:t>不同的阶层，有不同的恩赐，说明信徒各有不同恩赐。</a:t>
            </a:r>
            <a:br>
              <a:rPr lang="en-US" dirty="0">
                <a:effectLst>
                  <a:outerShdw blurRad="38100" dist="38100" dir="2700000" algn="tl">
                    <a:srgbClr val="000000"/>
                  </a:outerShdw>
                </a:effectLst>
              </a:rPr>
            </a:br>
            <a:r>
              <a:rPr lang="en-US" dirty="0">
                <a:effectLst>
                  <a:outerShdw blurRad="38100" dist="38100" dir="2700000" algn="tl">
                    <a:srgbClr val="000000"/>
                  </a:outerShdw>
                </a:effectLst>
              </a:rPr>
              <a:t>(12:28-30).</a:t>
            </a:r>
          </a:p>
        </p:txBody>
      </p:sp>
      <p:sp>
        <p:nvSpPr>
          <p:cNvPr id="6" name="Rectangle 2"/>
          <p:cNvSpPr txBox="1">
            <a:spLocks noChangeArrowheads="1"/>
          </p:cNvSpPr>
          <p:nvPr/>
        </p:nvSpPr>
        <p:spPr bwMode="auto">
          <a:xfrm>
            <a:off x="3886200" y="304801"/>
            <a:ext cx="5257800" cy="4876800"/>
          </a:xfrm>
          <a:prstGeom prst="rect">
            <a:avLst/>
          </a:prstGeom>
          <a:noFill/>
          <a:ln w="9525">
            <a:noFill/>
            <a:miter lim="800000"/>
            <a:headEnd/>
            <a:tailEnd/>
          </a:ln>
          <a:effectLst/>
        </p:spPr>
        <p:txBody>
          <a:bodyPr lIns="91269" tIns="45635" rIns="91269" bIns="45635"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神 在 教 会 所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  设 立 的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第 一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使 徒</a:t>
            </a:r>
            <a:r>
              <a:rPr lang="zh-CN" altLang="en-US" sz="3200" dirty="0">
                <a:solidFill>
                  <a:srgbClr val="FFC545"/>
                </a:solidFill>
                <a:effectLst>
                  <a:outerShdw blurRad="38100" dist="38100" dir="2700000" algn="tl">
                    <a:srgbClr val="000000"/>
                  </a:outerShdw>
                </a:effectLst>
                <a:latin typeface="Impact" charset="0"/>
                <a:cs typeface="ＭＳ Ｐゴシック" charset="0"/>
              </a:rPr>
              <a:t>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第 二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先 知</a:t>
            </a:r>
            <a:r>
              <a:rPr lang="zh-CN" altLang="en-US" sz="3200" dirty="0">
                <a:solidFill>
                  <a:srgbClr val="FFC545"/>
                </a:solidFill>
                <a:effectLst>
                  <a:outerShdw blurRad="38100" dist="38100" dir="2700000" algn="tl">
                    <a:srgbClr val="000000"/>
                  </a:outerShdw>
                </a:effectLst>
                <a:latin typeface="Impact" charset="0"/>
                <a:cs typeface="ＭＳ Ｐゴシック" charset="0"/>
              </a:rPr>
              <a:t>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 第 三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教 师</a:t>
            </a:r>
            <a:r>
              <a:rPr lang="zh-CN" altLang="en-US" sz="3200" dirty="0">
                <a:solidFill>
                  <a:srgbClr val="FFC545"/>
                </a:solidFill>
                <a:effectLst>
                  <a:outerShdw blurRad="38100" dist="38100" dir="2700000" algn="tl">
                    <a:srgbClr val="000000"/>
                  </a:outerShdw>
                </a:effectLst>
                <a:latin typeface="Impact" charset="0"/>
                <a:cs typeface="ＭＳ Ｐゴシック" charset="0"/>
              </a:rPr>
              <a:t>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         其 次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行 异 能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 再 次 是 得 恩 赐 </a:t>
            </a:r>
            <a:r>
              <a:rPr lang="zh-CN" altLang="en-US" sz="3200" dirty="0">
                <a:solidFill>
                  <a:srgbClr val="FFFFFF"/>
                </a:solidFill>
                <a:effectLst>
                  <a:outerShdw blurRad="38100" dist="38100" dir="2700000" algn="tl">
                    <a:srgbClr val="000000"/>
                  </a:outerShdw>
                </a:effectLst>
                <a:latin typeface="Impact" charset="0"/>
                <a:cs typeface="ＭＳ Ｐゴシック" charset="0"/>
              </a:rPr>
              <a:t>医 病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 </a:t>
            </a:r>
            <a:r>
              <a:rPr lang="zh-CN" altLang="en-US" sz="3200" dirty="0">
                <a:solidFill>
                  <a:srgbClr val="FFFFFF"/>
                </a:solidFill>
                <a:effectLst>
                  <a:outerShdw blurRad="38100" dist="38100" dir="2700000" algn="tl">
                    <a:srgbClr val="000000"/>
                  </a:outerShdw>
                </a:effectLst>
                <a:latin typeface="Impact" charset="0"/>
                <a:cs typeface="ＭＳ Ｐゴシック" charset="0"/>
              </a:rPr>
              <a:t>帮 助 人</a:t>
            </a:r>
            <a:r>
              <a:rPr lang="zh-CN" altLang="en-US" sz="3200" dirty="0">
                <a:solidFill>
                  <a:srgbClr val="FFC545"/>
                </a:solidFill>
                <a:effectLst>
                  <a:outerShdw blurRad="38100" dist="38100" dir="2700000" algn="tl">
                    <a:srgbClr val="000000"/>
                  </a:outerShdw>
                </a:effectLst>
                <a:latin typeface="Impact" charset="0"/>
                <a:cs typeface="ＭＳ Ｐゴシック" charset="0"/>
              </a:rPr>
              <a:t> 的 ， </a:t>
            </a:r>
            <a:r>
              <a:rPr lang="zh-CN" altLang="en-US" sz="3200" dirty="0">
                <a:solidFill>
                  <a:srgbClr val="FFFFFF"/>
                </a:solidFill>
                <a:effectLst>
                  <a:outerShdw blurRad="38100" dist="38100" dir="2700000" algn="tl">
                    <a:srgbClr val="000000"/>
                  </a:outerShdw>
                </a:effectLst>
                <a:latin typeface="Impact" charset="0"/>
                <a:cs typeface="ＭＳ Ｐゴシック" charset="0"/>
              </a:rPr>
              <a:t>治 理 事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 </a:t>
            </a:r>
            <a:r>
              <a:rPr lang="zh-CN" altLang="en-US" sz="3200" dirty="0">
                <a:solidFill>
                  <a:srgbClr val="FFFFFF"/>
                </a:solidFill>
                <a:effectLst>
                  <a:outerShdw blurRad="38100" dist="38100" dir="2700000" algn="tl">
                    <a:srgbClr val="000000"/>
                  </a:outerShdw>
                </a:effectLst>
                <a:latin typeface="Impact" charset="0"/>
                <a:cs typeface="ＭＳ Ｐゴシック" charset="0"/>
              </a:rPr>
              <a:t>说 方 言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a:t>
            </a:r>
          </a:p>
        </p:txBody>
      </p:sp>
      <p:sp>
        <p:nvSpPr>
          <p:cNvPr id="8" name="TextBox 7"/>
          <p:cNvSpPr txBox="1"/>
          <p:nvPr/>
        </p:nvSpPr>
        <p:spPr>
          <a:xfrm>
            <a:off x="0" y="5562600"/>
            <a:ext cx="9144000" cy="1371600"/>
          </a:xfrm>
          <a:prstGeom prst="rect">
            <a:avLst/>
          </a:prstGeom>
          <a:noFill/>
          <a:ln w="9525">
            <a:noFill/>
            <a:miter lim="800000"/>
            <a:headEnd/>
            <a:tailEnd/>
          </a:ln>
          <a:effectLst/>
        </p:spPr>
        <p:txBody>
          <a:bodyPr lIns="91269" tIns="45635" rIns="91269" bIns="45635" anchor="ctr"/>
          <a:lstStyle/>
          <a:p>
            <a:pPr algn="ctr">
              <a:defRPr/>
            </a:pP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使 徒</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 么 ？ 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先 知</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么？ 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教 师</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么？ </a:t>
            </a:r>
            <a:endParaRPr lang="en-US" altLang="zh-CN"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endParaRPr>
          </a:p>
          <a:p>
            <a:pPr algn="ctr">
              <a:defRPr/>
            </a:pP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行 异 能 </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的么？岂 都 是 得 恩 赐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医 病</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 的么？ </a:t>
            </a:r>
            <a:endParaRPr lang="en-US" altLang="zh-CN"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endParaRPr>
          </a:p>
          <a:p>
            <a:pPr algn="ctr">
              <a:defRPr/>
            </a:pP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说 方 言 </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的么？ 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翻 方 言 </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的么？</a:t>
            </a:r>
          </a:p>
          <a:p>
            <a:pPr algn="ctr">
              <a:defRPr/>
            </a:pPr>
            <a:endParaRPr 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endParaRPr>
          </a:p>
        </p:txBody>
      </p:sp>
    </p:spTree>
    <p:extLst>
      <p:ext uri="{BB962C8B-B14F-4D97-AF65-F5344CB8AC3E}">
        <p14:creationId xmlns:p14="http://schemas.microsoft.com/office/powerpoint/2010/main" val="23307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zh-CN" altLang="en-US" sz="2800">
                <a:solidFill>
                  <a:srgbClr val="000000"/>
                </a:solidFill>
                <a:cs typeface="Arial" charset="0"/>
              </a:rPr>
              <a:t>从神</a:t>
            </a:r>
            <a:br>
              <a:rPr lang="zh-CN" altLang="en-US" sz="2800">
                <a:solidFill>
                  <a:srgbClr val="000000"/>
                </a:solidFill>
                <a:cs typeface="Arial" charset="0"/>
              </a:rPr>
            </a:br>
            <a:r>
              <a:rPr lang="zh-CN" altLang="en-US" sz="2800">
                <a:solidFill>
                  <a:srgbClr val="000000"/>
                </a:solidFill>
                <a:cs typeface="Arial" charset="0"/>
              </a:rPr>
              <a:t>聆听</a:t>
            </a:r>
            <a:br>
              <a:rPr lang="zh-CN" altLang="en-US" sz="2800">
                <a:solidFill>
                  <a:srgbClr val="000000"/>
                </a:solidFill>
                <a:cs typeface="Arial" charset="0"/>
              </a:rPr>
            </a:br>
            <a:r>
              <a:rPr lang="zh-CN" altLang="en-US" sz="2800">
                <a:solidFill>
                  <a:srgbClr val="000000"/>
                </a:solidFill>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cs typeface="+mn-cs"/>
            </a:endParaRPr>
          </a:p>
        </p:txBody>
      </p:sp>
    </p:spTree>
    <p:extLst>
      <p:ext uri="{BB962C8B-B14F-4D97-AF65-F5344CB8AC3E}">
        <p14:creationId xmlns:p14="http://schemas.microsoft.com/office/powerpoint/2010/main" val="3849998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3"/>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algn="ctr">
              <a:defRPr/>
            </a:pPr>
            <a:r>
              <a:rPr lang="en-US" b="1">
                <a:solidFill>
                  <a:srgbClr val="000000"/>
                </a:solidFill>
                <a:latin typeface="Times New Roman" charset="0"/>
                <a:ea typeface="ＭＳ Ｐゴシック" charset="-128"/>
                <a:cs typeface="ＭＳ Ｐゴシック" charset="-128"/>
              </a:rPr>
              <a:t>47</a:t>
            </a:r>
          </a:p>
        </p:txBody>
      </p:sp>
      <p:sp>
        <p:nvSpPr>
          <p:cNvPr id="7" name="Rectangle 2"/>
          <p:cNvSpPr txBox="1">
            <a:spLocks noChangeArrowheads="1"/>
          </p:cNvSpPr>
          <p:nvPr/>
        </p:nvSpPr>
        <p:spPr bwMode="auto">
          <a:xfrm>
            <a:off x="0" y="304800"/>
            <a:ext cx="9144000" cy="1524000"/>
          </a:xfrm>
          <a:prstGeom prst="rect">
            <a:avLst/>
          </a:prstGeom>
          <a:noFill/>
          <a:ln>
            <a:noFill/>
          </a:ln>
          <a:effectLst>
            <a:outerShdw blurRad="63500" dist="35921" dir="2700000" algn="ctr" rotWithShape="0">
              <a:srgbClr val="FFFFFF">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4400" b="1" i="0" u="none" strike="noStrike" kern="0" cap="none" spc="0" normalizeH="0" baseline="0" noProof="0">
                <a:ln>
                  <a:noFill/>
                </a:ln>
                <a:solidFill>
                  <a:srgbClr val="000000"/>
                </a:solidFill>
                <a:effectLst/>
                <a:uLnTx/>
                <a:uFillTx/>
                <a:latin typeface="+mj-lt"/>
                <a:ea typeface="ＭＳ Ｐゴシック" charset="0"/>
                <a:cs typeface="ＭＳ Ｐゴシック" charset="0"/>
              </a:rPr>
              <a:t>话语上恩赐 的对比</a:t>
            </a:r>
            <a:endParaRPr kumimoji="0" lang="en-US" sz="4400" b="1" i="0" u="none" strike="noStrike" kern="0" cap="none" spc="0" normalizeH="0" baseline="0" noProof="0" dirty="0">
              <a:ln>
                <a:noFill/>
              </a:ln>
              <a:solidFill>
                <a:schemeClr val="tx2"/>
              </a:solidFill>
              <a:effectLst/>
              <a:uLnTx/>
              <a:uFillTx/>
              <a:latin typeface="PerryGothic Regular" charset="0"/>
              <a:ea typeface="ＭＳ Ｐゴシック" charset="0"/>
              <a:cs typeface="ＭＳ Ｐゴシック" charset="0"/>
            </a:endParaRPr>
          </a:p>
        </p:txBody>
      </p:sp>
      <p:graphicFrame>
        <p:nvGraphicFramePr>
          <p:cNvPr id="8" name="Group 4"/>
          <p:cNvGraphicFramePr>
            <a:graphicFrameLocks noGrp="1"/>
          </p:cNvGraphicFramePr>
          <p:nvPr>
            <p:extLst>
              <p:ext uri="{D42A27DB-BD31-4B8C-83A1-F6EECF244321}">
                <p14:modId xmlns:p14="http://schemas.microsoft.com/office/powerpoint/2010/main" val="3566119223"/>
              </p:ext>
            </p:extLst>
          </p:nvPr>
        </p:nvGraphicFramePr>
        <p:xfrm>
          <a:off x="72008" y="1844824"/>
          <a:ext cx="8964488" cy="4300595"/>
        </p:xfrm>
        <a:graphic>
          <a:graphicData uri="http://schemas.openxmlformats.org/drawingml/2006/table">
            <a:tbl>
              <a:tblPr/>
              <a:tblGrid>
                <a:gridCol w="1419377">
                  <a:extLst>
                    <a:ext uri="{9D8B030D-6E8A-4147-A177-3AD203B41FA5}">
                      <a16:colId xmlns:a16="http://schemas.microsoft.com/office/drawing/2014/main" val="20000"/>
                    </a:ext>
                  </a:extLst>
                </a:gridCol>
                <a:gridCol w="1494081">
                  <a:extLst>
                    <a:ext uri="{9D8B030D-6E8A-4147-A177-3AD203B41FA5}">
                      <a16:colId xmlns:a16="http://schemas.microsoft.com/office/drawing/2014/main" val="20001"/>
                    </a:ext>
                  </a:extLst>
                </a:gridCol>
                <a:gridCol w="2018582">
                  <a:extLst>
                    <a:ext uri="{9D8B030D-6E8A-4147-A177-3AD203B41FA5}">
                      <a16:colId xmlns:a16="http://schemas.microsoft.com/office/drawing/2014/main" val="20002"/>
                    </a:ext>
                  </a:extLst>
                </a:gridCol>
                <a:gridCol w="1866030">
                  <a:extLst>
                    <a:ext uri="{9D8B030D-6E8A-4147-A177-3AD203B41FA5}">
                      <a16:colId xmlns:a16="http://schemas.microsoft.com/office/drawing/2014/main" val="20003"/>
                    </a:ext>
                  </a:extLst>
                </a:gridCol>
                <a:gridCol w="2166418">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教导</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布道</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牧师</a:t>
                      </a:r>
                      <a:r>
                        <a:rPr kumimoji="0" lang="en-US" sz="2000" b="1" i="0" u="none" strike="noStrike" cap="none" normalizeH="0" baseline="0" dirty="0">
                          <a:ln>
                            <a:noFill/>
                          </a:ln>
                          <a:solidFill>
                            <a:srgbClr val="FFFFFF"/>
                          </a:solidFill>
                          <a:effectLst/>
                          <a:latin typeface="Geneva" charset="0"/>
                        </a:rPr>
                        <a:t>-</a:t>
                      </a:r>
                      <a:r>
                        <a:rPr kumimoji="0" lang="zh-CN" altLang="en-US" sz="2000" b="1" i="0" u="none" strike="noStrike" cap="none" normalizeH="0" baseline="0" dirty="0">
                          <a:ln>
                            <a:noFill/>
                          </a:ln>
                          <a:solidFill>
                            <a:srgbClr val="FFFFFF"/>
                          </a:solidFill>
                          <a:effectLst/>
                          <a:latin typeface="Geneva" charset="0"/>
                        </a:rPr>
                        <a:t>教师</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劝勉</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共享</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TW" altLang="en-US" sz="2000" b="1" i="0" u="none" strike="noStrike" cap="none" normalizeH="0" baseline="0" dirty="0">
                          <a:ln>
                            <a:noFill/>
                          </a:ln>
                          <a:solidFill>
                            <a:schemeClr val="tx1"/>
                          </a:solidFill>
                          <a:effectLst/>
                          <a:latin typeface="Geneva" charset="0"/>
                          <a:ea typeface="ＭＳ Ｐゴシック" charset="0"/>
                        </a:rPr>
                        <a:t>圣经学习</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信仰和见证</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内心和圣经</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乐观主义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对方</a:t>
                      </a:r>
                      <a:r>
                        <a:rPr kumimoji="0" lang="zh-TW" altLang="en-US" sz="2000" b="1" i="0" u="none" strike="noStrike" cap="none" normalizeH="0" baseline="0" dirty="0">
                          <a:ln>
                            <a:noFill/>
                          </a:ln>
                          <a:solidFill>
                            <a:srgbClr val="FFFFFF"/>
                          </a:solidFill>
                          <a:effectLst/>
                          <a:latin typeface="Geneva" charset="0"/>
                          <a:ea typeface="ＭＳ Ｐゴシック" charset="0"/>
                        </a:rPr>
                        <a:t>需要满足</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圣经真理</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拯救与宣教装备</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牧养</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鼓励</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TW" altLang="en-US" sz="2000" b="1" i="0" u="none" strike="noStrike" cap="none" normalizeH="0" baseline="0" dirty="0">
                          <a:ln>
                            <a:noFill/>
                          </a:ln>
                          <a:solidFill>
                            <a:srgbClr val="FFFFFF"/>
                          </a:solidFill>
                          <a:effectLst/>
                          <a:latin typeface="Geneva" charset="0"/>
                          <a:ea typeface="ＭＳ Ｐゴシック" charset="0"/>
                        </a:rPr>
                        <a:t>对需求敏感</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教义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改宗</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（全面）</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（具体）</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牧养者的需求</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指示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拯救的信心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属灵的指引</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实际的行为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一般特征</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圣经道理的准确性</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对非信徒有负担</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牧者的心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勉励他人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44450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zh-CN" altLang="en-US" sz="2800">
                <a:solidFill>
                  <a:srgbClr val="000000"/>
                </a:solidFill>
                <a:cs typeface="Arial" charset="0"/>
              </a:rPr>
              <a:t>从神</a:t>
            </a:r>
            <a:br>
              <a:rPr lang="zh-CN" altLang="en-US" sz="2800">
                <a:solidFill>
                  <a:srgbClr val="000000"/>
                </a:solidFill>
                <a:cs typeface="Arial" charset="0"/>
              </a:rPr>
            </a:br>
            <a:r>
              <a:rPr lang="zh-CN" altLang="en-US" sz="2800">
                <a:solidFill>
                  <a:srgbClr val="000000"/>
                </a:solidFill>
                <a:cs typeface="Arial" charset="0"/>
              </a:rPr>
              <a:t>聆听</a:t>
            </a:r>
            <a:br>
              <a:rPr lang="zh-CN" altLang="en-US" sz="2800">
                <a:solidFill>
                  <a:srgbClr val="000000"/>
                </a:solidFill>
                <a:cs typeface="Arial" charset="0"/>
              </a:rPr>
            </a:br>
            <a:r>
              <a:rPr lang="zh-CN" altLang="en-US" sz="2800">
                <a:solidFill>
                  <a:srgbClr val="000000"/>
                </a:solidFill>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zh-CN" altLang="en-US" sz="2800">
                <a:solidFill>
                  <a:srgbClr val="000000"/>
                </a:solidFill>
                <a:cs typeface="Arial" charset="0"/>
              </a:rPr>
              <a:t>从神</a:t>
            </a:r>
            <a:br>
              <a:rPr lang="zh-CN" altLang="en-US" sz="2800">
                <a:solidFill>
                  <a:srgbClr val="000000"/>
                </a:solidFill>
                <a:cs typeface="Arial" charset="0"/>
              </a:rPr>
            </a:br>
            <a:r>
              <a:rPr lang="zh-CN" altLang="en-US" sz="2800">
                <a:solidFill>
                  <a:srgbClr val="000000"/>
                </a:solidFill>
                <a:cs typeface="Arial" charset="0"/>
              </a:rPr>
              <a:t>支取</a:t>
            </a:r>
          </a:p>
          <a:p>
            <a:pPr algn="ctr"/>
            <a:r>
              <a:rPr lang="zh-CN" altLang="en-US" sz="2800">
                <a:solidFill>
                  <a:srgbClr val="000000"/>
                </a:solidFill>
                <a:cs typeface="Arial" charset="0"/>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cs typeface="+mn-cs"/>
            </a:endParaRPr>
          </a:p>
        </p:txBody>
      </p:sp>
    </p:spTree>
    <p:extLst>
      <p:ext uri="{BB962C8B-B14F-4D97-AF65-F5344CB8AC3E}">
        <p14:creationId xmlns:p14="http://schemas.microsoft.com/office/powerpoint/2010/main" val="2962123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ChangeArrowheads="1"/>
          </p:cNvSpPr>
          <p:nvPr>
            <p:ph type="title" idx="4294967295"/>
          </p:nvPr>
        </p:nvSpPr>
        <p:spPr>
          <a:xfrm>
            <a:off x="0" y="287288"/>
            <a:ext cx="3352800" cy="2133600"/>
          </a:xfrm>
        </p:spPr>
        <p:txBody>
          <a:bodyPr/>
          <a:lstStyle/>
          <a:p>
            <a:pPr eaLnBrk="1" hangingPunct="1"/>
            <a:br>
              <a:rPr lang="en-US" sz="4400" b="0" dirty="0">
                <a:latin typeface="Arial" charset="0"/>
              </a:rPr>
            </a:br>
            <a:r>
              <a:rPr lang="zh-CN" altLang="en-US" sz="4400" b="0" dirty="0">
                <a:latin typeface="Arial" charset="0"/>
              </a:rPr>
              <a:t>美国世界贸易中心的瓦砾</a:t>
            </a:r>
            <a:endParaRPr lang="en-US" dirty="0">
              <a:latin typeface="Arial" charset="0"/>
            </a:endParaRPr>
          </a:p>
        </p:txBody>
      </p:sp>
      <p:pic>
        <p:nvPicPr>
          <p:cNvPr id="314370" name="Picture 3" descr="footerny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8475"/>
            <a:ext cx="9144000" cy="254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4371" name="Picture 4" descr="wtc_st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57200"/>
            <a:ext cx="5387975" cy="404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0906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zh-CN" altLang="en-US" b="1" dirty="0">
                <a:effectLst>
                  <a:outerShdw blurRad="38100" dist="38100" dir="2700000" algn="tl">
                    <a:srgbClr val="000000"/>
                  </a:outerShdw>
                </a:effectLst>
                <a:latin typeface="Tahoma" charset="0"/>
              </a:rPr>
              <a:t>彼得前</a:t>
            </a:r>
            <a:r>
              <a:rPr lang="en-US" b="1" dirty="0">
                <a:effectLst>
                  <a:outerShdw blurRad="38100" dist="38100" dir="2700000" algn="tl">
                    <a:srgbClr val="000000"/>
                  </a:outerShdw>
                </a:effectLst>
                <a:latin typeface="Tahoma" charset="0"/>
              </a:rPr>
              <a:t> 4:11</a:t>
            </a:r>
            <a:r>
              <a:rPr lang="en-US" sz="3200" b="1" dirty="0">
                <a:effectLst>
                  <a:outerShdw blurRad="38100" dist="38100" dir="2700000" algn="tl">
                    <a:srgbClr val="000000"/>
                  </a:outerShdw>
                </a:effectLst>
                <a:latin typeface="Tahoma" charset="0"/>
              </a:rPr>
              <a:t> </a:t>
            </a:r>
            <a:r>
              <a:rPr lang="zh-CN" altLang="en-US" sz="3200" b="1" dirty="0">
                <a:effectLst>
                  <a:outerShdw blurRad="38100" dist="38100" dir="2700000" algn="tl">
                    <a:srgbClr val="000000"/>
                  </a:outerShdw>
                </a:effectLst>
                <a:latin typeface="Tahoma" charset="0"/>
              </a:rPr>
              <a:t>重点</a:t>
            </a:r>
            <a:endParaRPr lang="en-US" dirty="0">
              <a:effectLst>
                <a:outerShdw blurRad="38100" dist="38100" dir="2700000" algn="tl">
                  <a:srgbClr val="000000"/>
                </a:outerShdw>
              </a:effectLst>
              <a:latin typeface="Tahoma" charset="0"/>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eaLnBrk="1" hangingPunct="1">
              <a:buFontTx/>
              <a:buNone/>
              <a:defRPr/>
            </a:pPr>
            <a:r>
              <a:rPr lang="ru-RU" altLang="ja-JP" sz="3600" b="1" dirty="0">
                <a:effectLst>
                  <a:outerShdw blurRad="38100" dist="38100" dir="2700000" algn="tl">
                    <a:srgbClr val="000000"/>
                  </a:outerShdw>
                </a:effectLst>
                <a:latin typeface="Tahoma" charset="0"/>
              </a:rPr>
              <a:t>“</a:t>
            </a:r>
            <a:r>
              <a:rPr lang="zh-CN" altLang="en-US" sz="3600" b="1" u="sng" dirty="0">
                <a:effectLst>
                  <a:outerShdw blurRad="38100" dist="38100" dir="2700000" algn="tl">
                    <a:srgbClr val="000000"/>
                  </a:outerShdw>
                </a:effectLst>
                <a:latin typeface="Tahoma" charset="0"/>
              </a:rPr>
              <a:t>服事的</a:t>
            </a:r>
            <a:r>
              <a:rPr lang="zh-CN" altLang="en-US" sz="3600" b="1" dirty="0">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ru-RU" altLang="ja-JP" sz="3600" b="1" dirty="0">
                <a:effectLst>
                  <a:outerShdw blurRad="38100" dist="38100" dir="2700000" algn="tl">
                    <a:srgbClr val="000000"/>
                  </a:outerShdw>
                </a:effectLst>
                <a:latin typeface="Tahoma" charset="0"/>
              </a:rPr>
              <a:t>"</a:t>
            </a:r>
            <a:endParaRPr lang="en-US" sz="3600" b="1" dirty="0">
              <a:effectLst>
                <a:outerShdw blurRad="38100" dist="38100" dir="2700000" algn="tl">
                  <a:srgbClr val="000000"/>
                </a:outerShdw>
              </a:effectLst>
              <a:latin typeface="Tahoma" charset="0"/>
            </a:endParaRPr>
          </a:p>
        </p:txBody>
      </p:sp>
      <p:sp>
        <p:nvSpPr>
          <p:cNvPr id="2" name="Rectangle 6"/>
          <p:cNvSpPr>
            <a:spLocks noChangeArrowheads="1"/>
          </p:cNvSpPr>
          <p:nvPr/>
        </p:nvSpPr>
        <p:spPr bwMode="auto">
          <a:xfrm>
            <a:off x="914400" y="5181600"/>
            <a:ext cx="7010400" cy="1905000"/>
          </a:xfrm>
          <a:prstGeom prst="rect">
            <a:avLst/>
          </a:prstGeom>
          <a:noFill/>
          <a:ln w="9525">
            <a:noFill/>
            <a:miter lim="800000"/>
            <a:headEnd/>
            <a:tailEnd/>
          </a:ln>
        </p:spPr>
        <p:txBody>
          <a:bodyPr/>
          <a:lstStyle/>
          <a:p>
            <a:pPr algn="ctr" eaLnBrk="1" hangingPunct="1">
              <a:spcBef>
                <a:spcPct val="20000"/>
              </a:spcBef>
              <a:buClr>
                <a:srgbClr val="FFCC00"/>
              </a:buClr>
              <a:buSzPct val="120000"/>
              <a:defRPr/>
            </a:pPr>
            <a:r>
              <a:rPr lang="zh-CN" altLang="en-US" sz="3600" b="1" dirty="0">
                <a:solidFill>
                  <a:srgbClr val="FFFF00"/>
                </a:solidFill>
                <a:effectLst>
                  <a:outerShdw blurRad="38100" dist="38100" dir="2700000" algn="tl">
                    <a:srgbClr val="000000"/>
                  </a:outerShdw>
                </a:effectLst>
                <a:latin typeface="Tahoma" charset="0"/>
              </a:rPr>
              <a:t>拥有</a:t>
            </a:r>
            <a:r>
              <a:rPr lang="en-US" sz="3600" b="1" dirty="0">
                <a:solidFill>
                  <a:srgbClr val="FFFF00"/>
                </a:solidFill>
                <a:effectLst>
                  <a:outerShdw blurRad="38100" dist="38100" dir="2700000" algn="tl">
                    <a:srgbClr val="000000"/>
                  </a:outerShdw>
                </a:effectLst>
                <a:latin typeface="Tahoma" charset="0"/>
              </a:rPr>
              <a:t> </a:t>
            </a:r>
            <a:r>
              <a:rPr lang="zh-CN" altLang="en-US" sz="3600" b="1" dirty="0">
                <a:solidFill>
                  <a:srgbClr val="FFFFFF"/>
                </a:solidFill>
                <a:effectLst>
                  <a:outerShdw blurRad="38100" dist="38100" dir="2700000" algn="tl">
                    <a:srgbClr val="000000"/>
                  </a:outerShdw>
                </a:effectLst>
                <a:latin typeface="Tahoma" charset="0"/>
              </a:rPr>
              <a:t>服事上</a:t>
            </a:r>
            <a:r>
              <a:rPr lang="zh-CN" altLang="en-US" sz="3600" b="1" dirty="0">
                <a:solidFill>
                  <a:srgbClr val="FFFF00"/>
                </a:solidFill>
                <a:effectLst>
                  <a:outerShdw blurRad="38100" dist="38100" dir="2700000" algn="tl">
                    <a:srgbClr val="000000"/>
                  </a:outerShdw>
                </a:effectLst>
                <a:latin typeface="Tahoma" charset="0"/>
              </a:rPr>
              <a:t>恩赐的，应该靠着</a:t>
            </a:r>
            <a:br>
              <a:rPr lang="en-US" altLang="zh-CN" sz="3600" b="1" dirty="0">
                <a:solidFill>
                  <a:srgbClr val="FFFF00"/>
                </a:solidFill>
                <a:effectLst>
                  <a:outerShdw blurRad="38100" dist="38100" dir="2700000" algn="tl">
                    <a:srgbClr val="000000"/>
                  </a:outerShdw>
                </a:effectLst>
                <a:latin typeface="Tahoma" charset="0"/>
              </a:rPr>
            </a:br>
            <a:r>
              <a:rPr lang="en-US" sz="3600" b="1" dirty="0">
                <a:solidFill>
                  <a:srgbClr val="FFFF00"/>
                </a:solidFill>
                <a:effectLst>
                  <a:outerShdw blurRad="38100" dist="38100" dir="2700000" algn="tl">
                    <a:srgbClr val="000000"/>
                  </a:outerShdw>
                </a:effectLst>
                <a:latin typeface="Tahoma" charset="0"/>
              </a:rPr>
              <a:t> </a:t>
            </a:r>
            <a:r>
              <a:rPr lang="zh-CN" altLang="en-US" sz="3600" b="1" dirty="0">
                <a:solidFill>
                  <a:srgbClr val="FFFF00"/>
                </a:solidFill>
                <a:effectLst>
                  <a:outerShdw blurRad="38100" dist="38100" dir="2700000" algn="tl">
                    <a:srgbClr val="000000"/>
                  </a:outerShdw>
                </a:effectLst>
                <a:latin typeface="Tahoma" charset="0"/>
              </a:rPr>
              <a:t>神的力量服事与荣耀神。</a:t>
            </a:r>
            <a:endParaRPr lang="en-US" sz="3600" b="1" dirty="0">
              <a:solidFill>
                <a:srgbClr val="FFFF00"/>
              </a:solidFill>
              <a:effectLst>
                <a:outerShdw blurRad="38100" dist="38100" dir="2700000" algn="tl">
                  <a:srgbClr val="000000"/>
                </a:outerShdw>
              </a:effectLst>
              <a:latin typeface="Tahoma" charset="0"/>
            </a:endParaRPr>
          </a:p>
        </p:txBody>
      </p:sp>
      <p:sp>
        <p:nvSpPr>
          <p:cNvPr id="310278" name="WordArt 6"/>
          <p:cNvSpPr>
            <a:spLocks noChangeArrowheads="1" noChangeShapeType="1" noTextEdit="1"/>
          </p:cNvSpPr>
          <p:nvPr/>
        </p:nvSpPr>
        <p:spPr bwMode="auto">
          <a:xfrm>
            <a:off x="7543800" y="5334000"/>
            <a:ext cx="1371600" cy="12192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如何</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animEffect transition="in" filter="diamond(in)">
                                      <p:cBhvr>
                                        <p:cTn id="7" dur="2000"/>
                                        <p:tgtEl>
                                          <p:spTgt spid="310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35202" name="Picture 2" descr="balls_array_rende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76400" y="3079750"/>
            <a:ext cx="57912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3" name="Rectangle 3"/>
          <p:cNvSpPr>
            <a:spLocks noGrp="1" noChangeArrowheads="1"/>
          </p:cNvSpPr>
          <p:nvPr>
            <p:ph type="ctrTitle" idx="4294967295"/>
          </p:nvPr>
        </p:nvSpPr>
        <p:spPr>
          <a:xfrm>
            <a:off x="457200" y="1447800"/>
            <a:ext cx="8305800" cy="685800"/>
          </a:xfrm>
        </p:spPr>
        <p:txBody>
          <a:bodyPr/>
          <a:lstStyle/>
          <a:p>
            <a:pPr eaLnBrk="1" hangingPunct="1"/>
            <a:r>
              <a:rPr lang="zh-CN" altLang="en-US" sz="7200" b="1" dirty="0">
                <a:solidFill>
                  <a:schemeClr val="bg1"/>
                </a:solidFill>
                <a:latin typeface="Arial" charset="0"/>
                <a:ea typeface="ＭＳ Ｐゴシック" charset="0"/>
                <a:cs typeface="ＭＳ Ｐゴシック" charset="0"/>
              </a:rPr>
              <a:t>行政</a:t>
            </a:r>
            <a:endParaRPr lang="en-US" dirty="0">
              <a:latin typeface="Arial" charset="0"/>
              <a:ea typeface="ＭＳ Ｐゴシック" charset="0"/>
              <a:cs typeface="ＭＳ Ｐゴシック" charset="0"/>
            </a:endParaRPr>
          </a:p>
        </p:txBody>
      </p:sp>
      <p:sp>
        <p:nvSpPr>
          <p:cNvPr id="435204" name="Text Box 5"/>
          <p:cNvSpPr txBox="1">
            <a:spLocks noChangeArrowheads="1"/>
          </p:cNvSpPr>
          <p:nvPr/>
        </p:nvSpPr>
        <p:spPr bwMode="auto">
          <a:xfrm>
            <a:off x="80772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55</a:t>
            </a:r>
            <a:endParaRPr lang="en-US" b="1" i="1">
              <a:solidFill>
                <a:srgbClr val="FFFFFF"/>
              </a:solidFill>
              <a:latin typeface="Times New Roman" charset="0"/>
            </a:endParaRPr>
          </a:p>
        </p:txBody>
      </p:sp>
      <p:sp>
        <p:nvSpPr>
          <p:cNvPr id="276485" name="Text Box 8"/>
          <p:cNvSpPr txBox="1">
            <a:spLocks noChangeArrowheads="1"/>
          </p:cNvSpPr>
          <p:nvPr/>
        </p:nvSpPr>
        <p:spPr bwMode="auto">
          <a:xfrm>
            <a:off x="5914279" y="2438400"/>
            <a:ext cx="2380780" cy="35394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zh-CN" altLang="en-US" sz="3200" b="1" dirty="0">
                <a:solidFill>
                  <a:srgbClr val="FFFFFF"/>
                </a:solidFill>
                <a:effectLst>
                  <a:glow rad="177800">
                    <a:srgbClr val="000000">
                      <a:alpha val="99000"/>
                    </a:srgbClr>
                  </a:glow>
                </a:effectLst>
              </a:rPr>
              <a:t>也能被称为</a:t>
            </a:r>
            <a:r>
              <a:rPr lang="en-US" sz="3200" b="1" dirty="0">
                <a:solidFill>
                  <a:srgbClr val="FFFFFF"/>
                </a:solidFill>
                <a:effectLst>
                  <a:glow rad="177800">
                    <a:srgbClr val="000000">
                      <a:alpha val="99000"/>
                    </a:srgbClr>
                  </a:glow>
                </a:effectLst>
              </a:rPr>
              <a:t>:</a:t>
            </a:r>
          </a:p>
          <a:p>
            <a:pPr algn="r">
              <a:defRPr/>
            </a:pPr>
            <a:r>
              <a:rPr lang="zh-CN" altLang="en-US" sz="3200" b="1" dirty="0">
                <a:solidFill>
                  <a:srgbClr val="FFFFFF"/>
                </a:solidFill>
                <a:effectLst>
                  <a:glow rad="177800">
                    <a:srgbClr val="000000">
                      <a:alpha val="99000"/>
                    </a:srgbClr>
                  </a:glow>
                </a:effectLst>
              </a:rPr>
              <a:t>政府</a:t>
            </a:r>
            <a:endParaRPr lang="en-US" sz="3200" b="1" dirty="0">
              <a:solidFill>
                <a:srgbClr val="FFFFFF"/>
              </a:solidFill>
              <a:effectLst>
                <a:glow rad="177800">
                  <a:srgbClr val="000000">
                    <a:alpha val="99000"/>
                  </a:srgbClr>
                </a:glow>
              </a:effectLst>
            </a:endParaRPr>
          </a:p>
          <a:p>
            <a:pPr algn="r">
              <a:defRPr/>
            </a:pPr>
            <a:r>
              <a:rPr lang="zh-CN" altLang="en-US" sz="3200" b="1" dirty="0">
                <a:solidFill>
                  <a:srgbClr val="FFFFFF"/>
                </a:solidFill>
                <a:effectLst>
                  <a:glow rad="177800">
                    <a:srgbClr val="000000">
                      <a:alpha val="99000"/>
                    </a:srgbClr>
                  </a:glow>
                </a:effectLst>
              </a:rPr>
              <a:t>领导</a:t>
            </a:r>
            <a:endParaRPr lang="en-US" sz="3200" b="1" dirty="0">
              <a:solidFill>
                <a:srgbClr val="FFFFFF"/>
              </a:solidFill>
              <a:effectLst>
                <a:glow rad="177800">
                  <a:srgbClr val="000000">
                    <a:alpha val="99000"/>
                  </a:srgbClr>
                </a:glow>
              </a:effectLst>
            </a:endParaRPr>
          </a:p>
          <a:p>
            <a:pPr algn="r">
              <a:defRPr/>
            </a:pPr>
            <a:r>
              <a:rPr lang="zh-CN" altLang="en-US" sz="3200" b="1" dirty="0">
                <a:solidFill>
                  <a:srgbClr val="FFFFFF"/>
                </a:solidFill>
                <a:effectLst>
                  <a:glow rad="177800">
                    <a:srgbClr val="000000">
                      <a:alpha val="99000"/>
                    </a:srgbClr>
                  </a:glow>
                </a:effectLst>
              </a:rPr>
              <a:t>带领</a:t>
            </a:r>
            <a:endParaRPr lang="en-US" sz="3200" b="1" dirty="0">
              <a:solidFill>
                <a:srgbClr val="FFFFFF"/>
              </a:solidFill>
              <a:effectLst>
                <a:glow rad="177800">
                  <a:srgbClr val="000000">
                    <a:alpha val="99000"/>
                  </a:srgbClr>
                </a:glow>
              </a:effectLst>
            </a:endParaRPr>
          </a:p>
          <a:p>
            <a:pPr algn="r">
              <a:defRPr/>
            </a:pPr>
            <a:r>
              <a:rPr lang="zh-CN" altLang="en-US" sz="3200" b="1" dirty="0">
                <a:solidFill>
                  <a:srgbClr val="FFFFFF"/>
                </a:solidFill>
                <a:effectLst>
                  <a:glow rad="177800">
                    <a:srgbClr val="000000">
                      <a:alpha val="99000"/>
                    </a:srgbClr>
                  </a:glow>
                </a:effectLst>
              </a:rPr>
              <a:t>裁决</a:t>
            </a:r>
            <a:endParaRPr lang="en-US" sz="3200" b="1" dirty="0">
              <a:solidFill>
                <a:srgbClr val="FFFFFF"/>
              </a:solidFill>
              <a:effectLst>
                <a:glow rad="177800">
                  <a:srgbClr val="000000">
                    <a:alpha val="99000"/>
                  </a:srgbClr>
                </a:glow>
              </a:effectLst>
            </a:endParaRPr>
          </a:p>
          <a:p>
            <a:pPr algn="r">
              <a:defRPr/>
            </a:pPr>
            <a:r>
              <a:rPr lang="zh-CN" altLang="en-US" sz="3200" b="1" dirty="0">
                <a:solidFill>
                  <a:srgbClr val="FFFFFF"/>
                </a:solidFill>
                <a:effectLst>
                  <a:glow rad="177800">
                    <a:srgbClr val="000000">
                      <a:alpha val="99000"/>
                    </a:srgbClr>
                  </a:glow>
                </a:effectLst>
              </a:rPr>
              <a:t>管理</a:t>
            </a:r>
            <a:endParaRPr lang="en-US" sz="3200" b="1" dirty="0">
              <a:solidFill>
                <a:srgbClr val="FFFFFF"/>
              </a:solidFill>
              <a:effectLst>
                <a:glow rad="177800">
                  <a:srgbClr val="000000">
                    <a:alpha val="99000"/>
                  </a:srgbClr>
                </a:glow>
              </a:effectLst>
            </a:endParaRPr>
          </a:p>
          <a:p>
            <a:pPr algn="r">
              <a:defRPr/>
            </a:pPr>
            <a:r>
              <a:rPr lang="zh-CN" altLang="en-US" sz="3200" b="1" dirty="0">
                <a:solidFill>
                  <a:srgbClr val="FFFFFF"/>
                </a:solidFill>
                <a:effectLst>
                  <a:glow rad="177800">
                    <a:srgbClr val="000000">
                      <a:alpha val="99000"/>
                    </a:srgbClr>
                  </a:glow>
                </a:effectLst>
              </a:rPr>
              <a:t>组织</a:t>
            </a:r>
            <a:endParaRPr lang="en-US" sz="3200" b="1" dirty="0">
              <a:solidFill>
                <a:srgbClr val="FFFFFF"/>
              </a:solidFill>
              <a:effectLst>
                <a:glow rad="177800">
                  <a:srgbClr val="000000">
                    <a:alpha val="99000"/>
                  </a:srgbClr>
                </a:glow>
              </a:effectLst>
            </a:endParaRPr>
          </a:p>
        </p:txBody>
      </p:sp>
      <p:sp>
        <p:nvSpPr>
          <p:cNvPr id="2" name="Text Box 8"/>
          <p:cNvSpPr txBox="1">
            <a:spLocks noChangeArrowheads="1"/>
          </p:cNvSpPr>
          <p:nvPr/>
        </p:nvSpPr>
        <p:spPr bwMode="auto">
          <a:xfrm>
            <a:off x="539552" y="2340169"/>
            <a:ext cx="3490913" cy="584775"/>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000000">
                      <a:alpha val="99000"/>
                    </a:srgbClr>
                  </a:glow>
                </a:effectLst>
                <a:ea typeface="ＭＳ Ｐゴシック" charset="-128"/>
                <a:cs typeface="ＭＳ Ｐゴシック" charset="-128"/>
              </a:rPr>
              <a:t>符合组织上的需求</a:t>
            </a:r>
            <a:endParaRPr lang="en-US" sz="3200" b="1" dirty="0">
              <a:solidFill>
                <a:srgbClr val="FFFFFF"/>
              </a:solidFill>
              <a:effectLst>
                <a:glow rad="177800">
                  <a:srgbClr val="000000">
                    <a:alpha val="99000"/>
                  </a:srgbClr>
                </a:glow>
              </a:effectLst>
              <a:ea typeface="ＭＳ Ｐゴシック" charset="-128"/>
              <a:cs typeface="ＭＳ Ｐゴシック" charset="-128"/>
            </a:endParaRP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Q14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2"/>
          <p:cNvSpPr>
            <a:spLocks noGrp="1" noChangeArrowheads="1"/>
          </p:cNvSpPr>
          <p:nvPr>
            <p:ph type="title" idx="4294967295"/>
          </p:nvPr>
        </p:nvSpPr>
        <p:spPr>
          <a:xfrm>
            <a:off x="685800" y="381000"/>
            <a:ext cx="7772400" cy="914400"/>
          </a:xfrm>
        </p:spPr>
        <p:txBody>
          <a:bodyPr/>
          <a:lstStyle/>
          <a:p>
            <a:pPr eaLnBrk="1" hangingPunct="1"/>
            <a:r>
              <a:rPr lang="zh-CN" altLang="en-US" dirty="0">
                <a:latin typeface="Arial" charset="0"/>
              </a:rPr>
              <a:t>行政</a:t>
            </a:r>
            <a:endParaRPr lang="en-US" dirty="0">
              <a:latin typeface="Arial" charset="0"/>
            </a:endParaRPr>
          </a:p>
        </p:txBody>
      </p:sp>
      <p:sp>
        <p:nvSpPr>
          <p:cNvPr id="79876" name="Text Box 4"/>
          <p:cNvSpPr txBox="1">
            <a:spLocks noChangeArrowheads="1"/>
          </p:cNvSpPr>
          <p:nvPr/>
        </p:nvSpPr>
        <p:spPr bwMode="auto">
          <a:xfrm>
            <a:off x="4343400" y="1522413"/>
            <a:ext cx="4724400" cy="4524315"/>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200" b="1" dirty="0">
                <a:solidFill>
                  <a:srgbClr val="CCCCFF"/>
                </a:solidFill>
                <a:effectLst>
                  <a:outerShdw blurRad="38100" dist="38100" dir="2700000" algn="tl">
                    <a:srgbClr val="000000"/>
                  </a:outerShdw>
                </a:effectLst>
              </a:rPr>
              <a:t>哥林多前</a:t>
            </a:r>
            <a:r>
              <a:rPr lang="en-US" sz="3200" b="1" dirty="0">
                <a:solidFill>
                  <a:srgbClr val="CCCCFF"/>
                </a:solidFill>
                <a:effectLst>
                  <a:outerShdw blurRad="38100" dist="38100" dir="2700000" algn="tl">
                    <a:srgbClr val="000000"/>
                  </a:outerShdw>
                </a:effectLst>
              </a:rPr>
              <a:t> 12:28</a:t>
            </a:r>
          </a:p>
          <a:p>
            <a:pPr>
              <a:defRPr/>
            </a:pPr>
            <a:r>
              <a:rPr lang="en-US" sz="3200" b="1" dirty="0">
                <a:solidFill>
                  <a:srgbClr val="CCCCFF"/>
                </a:solidFill>
                <a:effectLst>
                  <a:outerShdw blurRad="38100" dist="38100" dir="2700000" algn="tl">
                    <a:srgbClr val="000000"/>
                  </a:outerShdw>
                </a:effectLst>
              </a:rPr>
              <a:t>kubernesis </a:t>
            </a:r>
            <a:r>
              <a:rPr lang="en-US" sz="3200" b="1" dirty="0">
                <a:solidFill>
                  <a:srgbClr val="CCCCFF"/>
                </a:solidFill>
                <a:effectLst>
                  <a:outerShdw blurRad="38100" dist="38100" dir="2700000" algn="tl">
                    <a:srgbClr val="000000"/>
                  </a:outerShdw>
                </a:effectLst>
                <a:latin typeface="Bwgrkl" charset="0"/>
              </a:rPr>
              <a:t>kubernh,sij</a:t>
            </a:r>
            <a:r>
              <a:rPr lang="en-US" sz="3200" b="1" dirty="0">
                <a:solidFill>
                  <a:srgbClr val="CCCCFF"/>
                </a:solidFill>
                <a:effectLst>
                  <a:outerShdw blurRad="38100" dist="38100" dir="2700000" algn="tl">
                    <a:srgbClr val="000000"/>
                  </a:outerShdw>
                </a:effectLst>
              </a:rPr>
              <a:t> </a:t>
            </a:r>
          </a:p>
          <a:p>
            <a:pPr>
              <a:defRPr/>
            </a:pP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管理政府</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塞耶</a:t>
            </a:r>
            <a:r>
              <a:rPr lang="en-US" altLang="ja-JP" sz="3200" b="1" dirty="0">
                <a:solidFill>
                  <a:srgbClr val="CCCCFF"/>
                </a:solidFill>
                <a:effectLst>
                  <a:outerShdw blurRad="38100" dist="38100" dir="2700000" algn="tl">
                    <a:srgbClr val="000000"/>
                  </a:outerShdw>
                </a:effectLst>
              </a:rPr>
              <a:t>)</a:t>
            </a:r>
          </a:p>
          <a:p>
            <a:pPr>
              <a:defRPr/>
            </a:pPr>
            <a:endParaRPr lang="en-US" sz="3200" b="1" dirty="0">
              <a:solidFill>
                <a:srgbClr val="CCCCFF"/>
              </a:solidFill>
              <a:effectLst>
                <a:outerShdw blurRad="38100" dist="38100" dir="2700000" algn="tl">
                  <a:srgbClr val="000000"/>
                </a:outerShdw>
              </a:effectLst>
            </a:endParaRPr>
          </a:p>
          <a:p>
            <a:pPr>
              <a:defRPr/>
            </a:pPr>
            <a:r>
              <a:rPr lang="zh-CN" altLang="en-US" sz="3200" b="1" dirty="0">
                <a:solidFill>
                  <a:srgbClr val="CCCCFF"/>
                </a:solidFill>
                <a:effectLst>
                  <a:outerShdw blurRad="38100" dist="38100" dir="2700000" algn="tl">
                    <a:srgbClr val="000000"/>
                  </a:outerShdw>
                </a:effectLst>
              </a:rPr>
              <a:t> 相连与 </a:t>
            </a:r>
            <a:r>
              <a:rPr lang="en-US" sz="3200" b="1" dirty="0">
                <a:solidFill>
                  <a:srgbClr val="CCCCFF"/>
                </a:solidFill>
                <a:effectLst>
                  <a:outerShdw blurRad="38100" dist="38100" dir="2700000" algn="tl">
                    <a:srgbClr val="000000"/>
                  </a:outerShdw>
                </a:effectLst>
              </a:rPr>
              <a:t> kubernetes </a:t>
            </a:r>
            <a:r>
              <a:rPr lang="en-US" sz="3200" b="1" dirty="0" err="1">
                <a:solidFill>
                  <a:srgbClr val="CCCCFF"/>
                </a:solidFill>
                <a:effectLst>
                  <a:outerShdw blurRad="38100" dist="38100" dir="2700000" algn="tl">
                    <a:srgbClr val="000000"/>
                  </a:outerShdw>
                </a:effectLst>
                <a:latin typeface="Bwgrkl" charset="0"/>
              </a:rPr>
              <a:t>kubernh,tej</a:t>
            </a:r>
            <a:r>
              <a:rPr lang="en-US"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名词</a:t>
            </a:r>
            <a:r>
              <a:rPr lang="en-US" sz="3200" b="1" dirty="0">
                <a:solidFill>
                  <a:srgbClr val="CCCCFF"/>
                </a:solidFill>
                <a:effectLst>
                  <a:outerShdw blurRad="38100" dist="38100" dir="2700000" algn="tl">
                    <a:srgbClr val="000000"/>
                  </a:outerShdw>
                </a:effectLst>
              </a:rPr>
              <a:t>)</a:t>
            </a:r>
            <a:br>
              <a:rPr lang="en-US" sz="3200" b="1" dirty="0">
                <a:solidFill>
                  <a:srgbClr val="CCCCFF"/>
                </a:solidFill>
                <a:effectLst>
                  <a:outerShdw blurRad="38100" dist="38100" dir="2700000" algn="tl">
                    <a:srgbClr val="000000"/>
                  </a:outerShdw>
                </a:effectLst>
              </a:rPr>
            </a:b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队长</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舵手</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飞行员</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 </a:t>
            </a:r>
            <a:br>
              <a:rPr lang="en-US" altLang="ja-JP" sz="3200" b="1" dirty="0">
                <a:solidFill>
                  <a:srgbClr val="CCCCFF"/>
                </a:solidFill>
                <a:effectLst>
                  <a:outerShdw blurRad="38100" dist="38100" dir="2700000" algn="tl">
                    <a:srgbClr val="000000"/>
                  </a:outerShdw>
                </a:effectLst>
              </a:rPr>
            </a:br>
            <a:r>
              <a:rPr lang="en-US"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使徒行传</a:t>
            </a:r>
            <a:r>
              <a:rPr lang="en-US" altLang="ja-JP" sz="3200" b="1" dirty="0">
                <a:solidFill>
                  <a:srgbClr val="CCCCFF"/>
                </a:solidFill>
                <a:effectLst>
                  <a:outerShdw blurRad="38100" dist="38100" dir="2700000" algn="tl">
                    <a:srgbClr val="000000"/>
                  </a:outerShdw>
                </a:effectLst>
              </a:rPr>
              <a:t> 27:11; </a:t>
            </a:r>
            <a:r>
              <a:rPr lang="zh-CN" altLang="en-US" sz="3200" b="1" dirty="0">
                <a:solidFill>
                  <a:srgbClr val="CCCCFF"/>
                </a:solidFill>
                <a:effectLst>
                  <a:outerShdw blurRad="38100" dist="38100" dir="2700000" algn="tl">
                    <a:srgbClr val="000000"/>
                  </a:outerShdw>
                </a:effectLst>
              </a:rPr>
              <a:t>启示录</a:t>
            </a:r>
            <a:r>
              <a:rPr lang="en-US" altLang="ja-JP" sz="3200" b="1" dirty="0">
                <a:solidFill>
                  <a:srgbClr val="CCCCFF"/>
                </a:solidFill>
                <a:effectLst>
                  <a:outerShdw blurRad="38100" dist="38100" dir="2700000" algn="tl">
                    <a:srgbClr val="000000"/>
                  </a:outerShdw>
                </a:effectLst>
              </a:rPr>
              <a:t>18:17; BAGD)</a:t>
            </a:r>
            <a:endParaRPr lang="en-US" sz="3200" b="1" dirty="0">
              <a:solidFill>
                <a:srgbClr val="CCCCFF"/>
              </a:solidFill>
              <a:effectLst>
                <a:outerShdw blurRad="38100" dist="38100" dir="2700000" algn="tl">
                  <a:srgbClr val="000000"/>
                </a:outerShdw>
              </a:effectLst>
            </a:endParaRPr>
          </a:p>
        </p:txBody>
      </p:sp>
      <p:sp>
        <p:nvSpPr>
          <p:cNvPr id="437251"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55</a:t>
            </a:r>
            <a:endParaRPr lang="en-US" b="1" i="1">
              <a:solidFill>
                <a:srgbClr val="FFFFFF"/>
              </a:solidFill>
              <a:latin typeface="Times New Roman" charset="0"/>
            </a:endParaRPr>
          </a:p>
        </p:txBody>
      </p:sp>
      <p:pic>
        <p:nvPicPr>
          <p:cNvPr id="437252" name="Picture 5" descr="steersman-bi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2413"/>
            <a:ext cx="4064000" cy="495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3" name="Picture 1" descr="kubernesi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32240" y="2060848"/>
            <a:ext cx="22322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4" name="Picture 2" descr="kubernetes.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27984" y="4005064"/>
            <a:ext cx="2284661" cy="495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Wrong Admin View</a:t>
            </a:r>
          </a:p>
        </p:txBody>
      </p:sp>
      <p:pic>
        <p:nvPicPr>
          <p:cNvPr id="439298" name="Picture 3" descr="AdminM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30163"/>
            <a:ext cx="7048500"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0" name="Rectangle 4"/>
          <p:cNvSpPr>
            <a:spLocks noChangeArrowheads="1"/>
          </p:cNvSpPr>
          <p:nvPr/>
        </p:nvSpPr>
        <p:spPr bwMode="auto">
          <a:xfrm>
            <a:off x="4191000" y="-381000"/>
            <a:ext cx="4953000" cy="75438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439300" name="Rectangle 5"/>
          <p:cNvSpPr>
            <a:spLocks noChangeArrowheads="1"/>
          </p:cNvSpPr>
          <p:nvPr/>
        </p:nvSpPr>
        <p:spPr bwMode="auto">
          <a:xfrm>
            <a:off x="3962400" y="-342900"/>
            <a:ext cx="609600" cy="75438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86020"/>
                                        </p:tgtEl>
                                        <p:attrNameLst>
                                          <p:attrName>ppt_x</p:attrName>
                                        </p:attrNameLst>
                                      </p:cBhvr>
                                      <p:tavLst>
                                        <p:tav tm="0">
                                          <p:val>
                                            <p:strVal val="ppt_x"/>
                                          </p:val>
                                        </p:tav>
                                        <p:tav tm="100000">
                                          <p:val>
                                            <p:strVal val="ppt_x"/>
                                          </p:val>
                                        </p:tav>
                                      </p:tavLst>
                                    </p:anim>
                                    <p:anim calcmode="lin" valueType="num">
                                      <p:cBhvr additive="base">
                                        <p:cTn id="7" dur="5000"/>
                                        <p:tgtEl>
                                          <p:spTgt spid="86020"/>
                                        </p:tgtEl>
                                        <p:attrNameLst>
                                          <p:attrName>ppt_y</p:attrName>
                                        </p:attrNameLst>
                                      </p:cBhvr>
                                      <p:tavLst>
                                        <p:tav tm="0">
                                          <p:val>
                                            <p:strVal val="ppt_y"/>
                                          </p:val>
                                        </p:tav>
                                        <p:tav tm="100000">
                                          <p:val>
                                            <p:strVal val="1+ppt_h/2"/>
                                          </p:val>
                                        </p:tav>
                                      </p:tavLst>
                                    </p:anim>
                                    <p:set>
                                      <p:cBhvr>
                                        <p:cTn id="8" dur="1" fill="hold">
                                          <p:stCondLst>
                                            <p:cond delay="4999"/>
                                          </p:stCondLst>
                                        </p:cTn>
                                        <p:tgtEl>
                                          <p:spTgt spid="860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ChangeArrowheads="1"/>
          </p:cNvSpPr>
          <p:nvPr>
            <p:ph type="title" idx="4294967295"/>
          </p:nvPr>
        </p:nvSpPr>
        <p:spPr>
          <a:xfrm>
            <a:off x="685800" y="44450"/>
            <a:ext cx="7772400" cy="914400"/>
          </a:xfrm>
        </p:spPr>
        <p:txBody>
          <a:bodyPr/>
          <a:lstStyle/>
          <a:p>
            <a:pPr eaLnBrk="1" hangingPunct="1"/>
            <a:r>
              <a:rPr lang="zh-CN" altLang="en-US" sz="4800" dirty="0">
                <a:latin typeface="Arial" charset="0"/>
              </a:rPr>
              <a:t>一个或两个恩赐？</a:t>
            </a:r>
            <a:endParaRPr lang="en-US" dirty="0">
              <a:latin typeface="Arial" charset="0"/>
            </a:endParaRPr>
          </a:p>
        </p:txBody>
      </p:sp>
      <p:sp>
        <p:nvSpPr>
          <p:cNvPr id="441346"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55</a:t>
            </a:r>
            <a:endParaRPr lang="en-US" b="1" i="1">
              <a:solidFill>
                <a:srgbClr val="FFFFFF"/>
              </a:solidFill>
              <a:latin typeface="Times New Roman" charset="0"/>
            </a:endParaRPr>
          </a:p>
        </p:txBody>
      </p:sp>
      <p:sp>
        <p:nvSpPr>
          <p:cNvPr id="441347" name="Rectangle 2"/>
          <p:cNvSpPr txBox="1">
            <a:spLocks noChangeArrowheads="1"/>
          </p:cNvSpPr>
          <p:nvPr/>
        </p:nvSpPr>
        <p:spPr bwMode="auto">
          <a:xfrm>
            <a:off x="0" y="765175"/>
            <a:ext cx="4211638"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FFFFFF"/>
                </a:solidFill>
              </a:rPr>
              <a:t>Leadership</a:t>
            </a:r>
            <a:endParaRPr lang="en-US" sz="2800" b="1" dirty="0">
              <a:solidFill>
                <a:srgbClr val="FFFFFF"/>
              </a:solidFill>
            </a:endParaRPr>
          </a:p>
        </p:txBody>
      </p:sp>
      <p:sp>
        <p:nvSpPr>
          <p:cNvPr id="441348" name="Rectangle 2"/>
          <p:cNvSpPr txBox="1">
            <a:spLocks noChangeArrowheads="1"/>
          </p:cNvSpPr>
          <p:nvPr/>
        </p:nvSpPr>
        <p:spPr bwMode="auto">
          <a:xfrm>
            <a:off x="4643438" y="765175"/>
            <a:ext cx="4213225"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dirty="0">
                <a:solidFill>
                  <a:srgbClr val="FFFFFF"/>
                </a:solidFill>
              </a:rPr>
              <a:t>行政</a:t>
            </a:r>
            <a:endParaRPr lang="en-US" sz="2800" b="1" dirty="0">
              <a:solidFill>
                <a:srgbClr val="FFFFFF"/>
              </a:solidFill>
            </a:endParaRPr>
          </a:p>
        </p:txBody>
      </p:sp>
      <p:grpSp>
        <p:nvGrpSpPr>
          <p:cNvPr id="3" name="Group 2"/>
          <p:cNvGrpSpPr>
            <a:grpSpLocks/>
          </p:cNvGrpSpPr>
          <p:nvPr/>
        </p:nvGrpSpPr>
        <p:grpSpPr bwMode="auto">
          <a:xfrm>
            <a:off x="76200" y="1524000"/>
            <a:ext cx="4130675" cy="5016758"/>
            <a:chOff x="76200" y="1524000"/>
            <a:chExt cx="4130675" cy="5016758"/>
          </a:xfrm>
        </p:grpSpPr>
        <p:sp>
          <p:nvSpPr>
            <p:cNvPr id="320515" name="Text Box 3"/>
            <p:cNvSpPr txBox="1">
              <a:spLocks noChangeArrowheads="1"/>
            </p:cNvSpPr>
            <p:nvPr/>
          </p:nvSpPr>
          <p:spPr bwMode="auto">
            <a:xfrm>
              <a:off x="76200" y="1524000"/>
              <a:ext cx="4130675" cy="5016758"/>
            </a:xfrm>
            <a:prstGeom prst="rect">
              <a:avLst/>
            </a:prstGeom>
            <a:solidFill>
              <a:schemeClr val="accent2"/>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200" b="1" dirty="0">
                  <a:solidFill>
                    <a:srgbClr val="CCCCFF"/>
                  </a:solidFill>
                  <a:effectLst>
                    <a:outerShdw blurRad="38100" dist="38100" dir="2700000" algn="tl">
                      <a:srgbClr val="000000"/>
                    </a:outerShdw>
                  </a:effectLst>
                </a:rPr>
                <a:t>罗马书</a:t>
              </a:r>
              <a:r>
                <a:rPr lang="en-US" sz="3200" b="1" dirty="0">
                  <a:solidFill>
                    <a:srgbClr val="CCCCFF"/>
                  </a:solidFill>
                  <a:effectLst>
                    <a:outerShdw blurRad="38100" dist="38100" dir="2700000" algn="tl">
                      <a:srgbClr val="000000"/>
                    </a:outerShdw>
                  </a:effectLst>
                </a:rPr>
                <a:t> 12:8</a:t>
              </a:r>
            </a:p>
            <a:p>
              <a:pPr>
                <a:defRPr/>
              </a:pPr>
              <a:r>
                <a:rPr lang="en-US" sz="3200" b="1" dirty="0">
                  <a:solidFill>
                    <a:srgbClr val="CCCCFF"/>
                  </a:solidFill>
                  <a:effectLst>
                    <a:outerShdw blurRad="38100" dist="38100" dir="2700000" algn="tl">
                      <a:srgbClr val="000000"/>
                    </a:outerShdw>
                  </a:effectLst>
                </a:rPr>
                <a:t>proistemi </a:t>
              </a:r>
              <a:r>
                <a:rPr lang="en-US" sz="3200" b="1" dirty="0">
                  <a:solidFill>
                    <a:srgbClr val="CCCCFF"/>
                  </a:solidFill>
                  <a:effectLst>
                    <a:outerShdw blurRad="38100" dist="38100" dir="2700000" algn="tl">
                      <a:srgbClr val="000000"/>
                    </a:outerShdw>
                  </a:effectLst>
                  <a:latin typeface="Bwgrkl" charset="0"/>
                </a:rPr>
                <a:t>proi[sthmi</a:t>
              </a:r>
              <a:r>
                <a:rPr lang="en-US" sz="3200" b="1" dirty="0">
                  <a:solidFill>
                    <a:srgbClr val="CCCCFF"/>
                  </a:solidFill>
                  <a:effectLst>
                    <a:outerShdw blurRad="38100" dist="38100" dir="2700000" algn="tl">
                      <a:srgbClr val="000000"/>
                    </a:outerShdw>
                  </a:effectLst>
                </a:rPr>
                <a:t> </a:t>
              </a:r>
            </a:p>
            <a:p>
              <a:pPr>
                <a:defRPr/>
              </a:pPr>
              <a:r>
                <a:rPr lang="en-US" sz="3200" b="1" i="1" dirty="0">
                  <a:solidFill>
                    <a:srgbClr val="CCCCFF"/>
                  </a:solidFill>
                  <a:effectLst>
                    <a:outerShdw blurRad="38100" dist="38100" dir="2700000" algn="tl">
                      <a:srgbClr val="000000"/>
                    </a:outerShdw>
                  </a:effectLst>
                </a:rPr>
                <a:t>pro</a:t>
              </a:r>
              <a:r>
                <a:rPr lang="en-US" sz="3200" b="1" dirty="0">
                  <a:solidFill>
                    <a:srgbClr val="CCCCFF"/>
                  </a:solidFill>
                  <a:effectLst>
                    <a:outerShdw blurRad="38100" dist="38100" dir="2700000" algn="tl">
                      <a:srgbClr val="000000"/>
                    </a:outerShdw>
                  </a:effectLst>
                </a:rPr>
                <a:t> </a:t>
              </a: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前面</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a:t>
              </a:r>
            </a:p>
            <a:p>
              <a:pPr>
                <a:defRPr/>
              </a:pPr>
              <a:r>
                <a:rPr lang="en-US" sz="3200" b="1" i="1" dirty="0" err="1">
                  <a:solidFill>
                    <a:srgbClr val="CCCCFF"/>
                  </a:solidFill>
                  <a:effectLst>
                    <a:outerShdw blurRad="38100" dist="38100" dir="2700000" algn="tl">
                      <a:srgbClr val="000000"/>
                    </a:outerShdw>
                  </a:effectLst>
                </a:rPr>
                <a:t>histemi</a:t>
              </a:r>
              <a:r>
                <a:rPr lang="en-US" sz="3200" b="1" dirty="0">
                  <a:solidFill>
                    <a:srgbClr val="CCCCFF"/>
                  </a:solidFill>
                  <a:effectLst>
                    <a:outerShdw blurRad="38100" dist="38100" dir="2700000" algn="tl">
                      <a:srgbClr val="000000"/>
                    </a:outerShdw>
                  </a:effectLst>
                </a:rPr>
                <a:t> </a:t>
              </a: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站立”</a:t>
              </a:r>
              <a:endParaRPr lang="en-US" altLang="ja-JP" sz="3200" b="1" dirty="0">
                <a:solidFill>
                  <a:srgbClr val="CCCCFF"/>
                </a:solidFill>
                <a:effectLst>
                  <a:outerShdw blurRad="38100" dist="38100" dir="2700000" algn="tl">
                    <a:srgbClr val="000000"/>
                  </a:outerShdw>
                </a:effectLst>
              </a:endParaRPr>
            </a:p>
            <a:p>
              <a:pPr>
                <a:defRPr/>
              </a:pPr>
              <a:endParaRPr lang="en-US" sz="3200" b="1" dirty="0">
                <a:solidFill>
                  <a:srgbClr val="CCCCFF"/>
                </a:solidFill>
                <a:effectLst>
                  <a:outerShdw blurRad="38100" dist="38100" dir="2700000" algn="tl">
                    <a:srgbClr val="000000"/>
                  </a:outerShdw>
                </a:effectLst>
              </a:endParaRPr>
            </a:p>
            <a:p>
              <a:pPr>
                <a:defRPr/>
              </a:pPr>
              <a:r>
                <a:rPr lang="zh-CN" altLang="en-US" sz="3200" b="1" dirty="0">
                  <a:solidFill>
                    <a:srgbClr val="CCCCFF"/>
                  </a:solidFill>
                  <a:effectLst>
                    <a:outerShdw blurRad="38100" dist="38100" dir="2700000" algn="tl">
                      <a:srgbClr val="000000"/>
                    </a:outerShdw>
                  </a:effectLst>
                </a:rPr>
                <a:t>“</a:t>
              </a:r>
              <a:r>
                <a:rPr lang="zh-CN" altLang="en-US" sz="3200" b="1" dirty="0">
                  <a:solidFill>
                    <a:srgbClr val="FFFF00"/>
                  </a:solidFill>
                  <a:effectLst>
                    <a:outerShdw blurRad="38100" dist="38100" dir="2700000" algn="tl">
                      <a:srgbClr val="000000"/>
                    </a:outerShdw>
                  </a:effectLst>
                </a:rPr>
                <a:t>站立在面前</a:t>
              </a:r>
              <a:r>
                <a:rPr lang="en-US" altLang="ja-JP" sz="3200" b="1" dirty="0">
                  <a:solidFill>
                    <a:srgbClr val="FFFF00"/>
                  </a:solidFill>
                  <a:effectLst>
                    <a:outerShdw blurRad="38100" dist="38100" dir="2700000" algn="tl">
                      <a:srgbClr val="000000"/>
                    </a:outerShdw>
                  </a:effectLst>
                </a:rPr>
                <a:t>…</a:t>
              </a:r>
              <a:br>
                <a:rPr lang="en-US" altLang="ja-JP" sz="3200" b="1" dirty="0">
                  <a:solidFill>
                    <a:srgbClr val="CCCCFF"/>
                  </a:solidFill>
                  <a:effectLst>
                    <a:outerShdw blurRad="38100" dist="38100" dir="2700000" algn="tl">
                      <a:srgbClr val="000000"/>
                    </a:outerShdw>
                  </a:effectLst>
                </a:rPr>
              </a:br>
              <a:r>
                <a:rPr lang="zh-CN" altLang="en-US" sz="3200" b="1" dirty="0">
                  <a:solidFill>
                    <a:srgbClr val="CCCCFF"/>
                  </a:solidFill>
                  <a:effectLst>
                    <a:outerShdw blurRad="38100" dist="38100" dir="2700000" algn="tl">
                      <a:srgbClr val="000000"/>
                    </a:outerShdw>
                  </a:effectLst>
                </a:rPr>
                <a:t>在前头</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统治</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指导</a:t>
              </a:r>
              <a:r>
                <a:rPr lang="en-US" altLang="ja-JP" sz="3200" b="1" dirty="0">
                  <a:solidFill>
                    <a:srgbClr val="CCCCFF"/>
                  </a:solidFill>
                  <a:effectLst>
                    <a:outerShdw blurRad="38100" dist="38100" dir="2700000" algn="tl">
                      <a:srgbClr val="000000"/>
                    </a:outerShdw>
                  </a:effectLst>
                </a:rPr>
                <a:t>…</a:t>
              </a:r>
              <a:br>
                <a:rPr lang="en-US" altLang="ja-JP" sz="3200" b="1" dirty="0">
                  <a:solidFill>
                    <a:srgbClr val="CCCCFF"/>
                  </a:solidFill>
                  <a:effectLst>
                    <a:outerShdw blurRad="38100" dist="38100" dir="2700000" algn="tl">
                      <a:srgbClr val="000000"/>
                    </a:outerShdw>
                  </a:effectLst>
                </a:rPr>
              </a:br>
              <a:r>
                <a:rPr lang="zh-CN" altLang="en-US" sz="3200" b="1" dirty="0">
                  <a:solidFill>
                    <a:srgbClr val="CCCCFF"/>
                  </a:solidFill>
                  <a:effectLst>
                    <a:outerShdw blurRad="38100" dist="38100" dir="2700000" algn="tl">
                      <a:srgbClr val="000000"/>
                    </a:outerShdw>
                  </a:effectLst>
                </a:rPr>
                <a:t>管理</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，执行</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 </a:t>
              </a:r>
              <a:br>
                <a:rPr lang="en-US" altLang="ja-JP" sz="3200" b="1" dirty="0">
                  <a:solidFill>
                    <a:srgbClr val="CCCCFF"/>
                  </a:solidFill>
                  <a:effectLst>
                    <a:outerShdw blurRad="38100" dist="38100" dir="2700000" algn="tl">
                      <a:srgbClr val="000000"/>
                    </a:outerShdw>
                  </a:effectLst>
                </a:rPr>
              </a:br>
              <a:r>
                <a:rPr lang="en-US" altLang="ja-JP" sz="3200" b="1" dirty="0">
                  <a:solidFill>
                    <a:srgbClr val="CCCCFF"/>
                  </a:solidFill>
                  <a:effectLst>
                    <a:outerShdw blurRad="38100" dist="38100" dir="2700000" algn="tl">
                      <a:srgbClr val="000000"/>
                    </a:outerShdw>
                  </a:effectLst>
                </a:rPr>
                <a:t>(BAGD)</a:t>
              </a:r>
            </a:p>
            <a:p>
              <a:pPr>
                <a:defRPr/>
              </a:pPr>
              <a:endParaRPr lang="en-US" sz="3200" b="1" dirty="0">
                <a:solidFill>
                  <a:srgbClr val="CCCCFF"/>
                </a:solidFill>
                <a:effectLst>
                  <a:outerShdw blurRad="38100" dist="38100" dir="2700000" algn="tl">
                    <a:srgbClr val="000000"/>
                  </a:outerShdw>
                </a:effectLst>
              </a:endParaRPr>
            </a:p>
          </p:txBody>
        </p:sp>
        <p:pic>
          <p:nvPicPr>
            <p:cNvPr id="441353" name="Picture 1" descr="prohistemi.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23728" y="2090241"/>
              <a:ext cx="2016224"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Q32</a:t>
            </a:r>
          </a:p>
        </p:txBody>
      </p:sp>
      <p:sp>
        <p:nvSpPr>
          <p:cNvPr id="14" name="Text Box 4"/>
          <p:cNvSpPr txBox="1">
            <a:spLocks noChangeArrowheads="1"/>
          </p:cNvSpPr>
          <p:nvPr/>
        </p:nvSpPr>
        <p:spPr bwMode="auto">
          <a:xfrm>
            <a:off x="4343400" y="1556792"/>
            <a:ext cx="4724400" cy="5016758"/>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200" b="1" dirty="0">
                <a:solidFill>
                  <a:srgbClr val="CCCCFF"/>
                </a:solidFill>
                <a:effectLst>
                  <a:outerShdw blurRad="38100" dist="38100" dir="2700000" algn="tl">
                    <a:srgbClr val="000000"/>
                  </a:outerShdw>
                </a:effectLst>
              </a:rPr>
              <a:t>哥林多前</a:t>
            </a:r>
            <a:r>
              <a:rPr lang="en-US" sz="3200" b="1" dirty="0">
                <a:solidFill>
                  <a:srgbClr val="CCCCFF"/>
                </a:solidFill>
                <a:effectLst>
                  <a:outerShdw blurRad="38100" dist="38100" dir="2700000" algn="tl">
                    <a:srgbClr val="000000"/>
                  </a:outerShdw>
                </a:effectLst>
              </a:rPr>
              <a:t> 12:28</a:t>
            </a:r>
          </a:p>
          <a:p>
            <a:pPr>
              <a:defRPr/>
            </a:pPr>
            <a:r>
              <a:rPr lang="en-US" sz="3200" b="1" dirty="0">
                <a:solidFill>
                  <a:srgbClr val="CCCCFF"/>
                </a:solidFill>
                <a:effectLst>
                  <a:outerShdw blurRad="38100" dist="38100" dir="2700000" algn="tl">
                    <a:srgbClr val="000000"/>
                  </a:outerShdw>
                </a:effectLst>
              </a:rPr>
              <a:t>kubernesis </a:t>
            </a:r>
            <a:r>
              <a:rPr lang="en-US" sz="3200" b="1" dirty="0">
                <a:solidFill>
                  <a:srgbClr val="CCCCFF"/>
                </a:solidFill>
                <a:effectLst>
                  <a:outerShdw blurRad="38100" dist="38100" dir="2700000" algn="tl">
                    <a:srgbClr val="000000"/>
                  </a:outerShdw>
                </a:effectLst>
                <a:latin typeface="Bwgrkl" charset="0"/>
              </a:rPr>
              <a:t>kubernh,sij</a:t>
            </a:r>
            <a:r>
              <a:rPr lang="en-US" sz="3200" b="1" dirty="0">
                <a:solidFill>
                  <a:srgbClr val="CCCCFF"/>
                </a:solidFill>
                <a:effectLst>
                  <a:outerShdw blurRad="38100" dist="38100" dir="2700000" algn="tl">
                    <a:srgbClr val="000000"/>
                  </a:outerShdw>
                </a:effectLst>
              </a:rPr>
              <a:t> </a:t>
            </a:r>
          </a:p>
          <a:p>
            <a:pPr>
              <a:defRPr/>
            </a:pP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管理</a:t>
            </a:r>
            <a:r>
              <a:rPr lang="zh-CN" altLang="en-US" sz="3200" b="1" dirty="0">
                <a:solidFill>
                  <a:srgbClr val="FFFF00"/>
                </a:solidFill>
                <a:effectLst>
                  <a:outerShdw blurRad="38100" dist="38100" dir="2700000" algn="tl">
                    <a:srgbClr val="000000"/>
                  </a:outerShdw>
                </a:effectLst>
              </a:rPr>
              <a:t>政府</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塞耶</a:t>
            </a:r>
            <a:r>
              <a:rPr lang="en-US" altLang="ja-JP" sz="3200" b="1" dirty="0">
                <a:solidFill>
                  <a:srgbClr val="CCCCFF"/>
                </a:solidFill>
                <a:effectLst>
                  <a:outerShdw blurRad="38100" dist="38100" dir="2700000" algn="tl">
                    <a:srgbClr val="000000"/>
                  </a:outerShdw>
                </a:effectLst>
              </a:rPr>
              <a:t>)</a:t>
            </a:r>
          </a:p>
          <a:p>
            <a:pPr>
              <a:defRPr/>
            </a:pPr>
            <a:endParaRPr lang="en-US" sz="3200" b="1" dirty="0">
              <a:solidFill>
                <a:srgbClr val="CCCCFF"/>
              </a:solidFill>
              <a:effectLst>
                <a:outerShdw blurRad="38100" dist="38100" dir="2700000" algn="tl">
                  <a:srgbClr val="000000"/>
                </a:outerShdw>
              </a:effectLst>
            </a:endParaRPr>
          </a:p>
          <a:p>
            <a:pPr>
              <a:defRPr/>
            </a:pPr>
            <a:r>
              <a:rPr lang="zh-CN" altLang="en-US" sz="3200" b="1" dirty="0">
                <a:solidFill>
                  <a:srgbClr val="CCCCFF"/>
                </a:solidFill>
                <a:effectLst>
                  <a:outerShdw blurRad="38100" dist="38100" dir="2700000" algn="tl">
                    <a:srgbClr val="000000"/>
                  </a:outerShdw>
                </a:effectLst>
              </a:rPr>
              <a:t> 相连与 </a:t>
            </a:r>
            <a:r>
              <a:rPr lang="en-US" sz="3200" b="1" dirty="0">
                <a:solidFill>
                  <a:srgbClr val="CCCCFF"/>
                </a:solidFill>
                <a:effectLst>
                  <a:outerShdw blurRad="38100" dist="38100" dir="2700000" algn="tl">
                    <a:srgbClr val="000000"/>
                  </a:outerShdw>
                </a:effectLst>
              </a:rPr>
              <a:t> kubernetes </a:t>
            </a:r>
            <a:r>
              <a:rPr lang="en-US" sz="3200" b="1" dirty="0" err="1">
                <a:solidFill>
                  <a:srgbClr val="CCCCFF"/>
                </a:solidFill>
                <a:effectLst>
                  <a:outerShdw blurRad="38100" dist="38100" dir="2700000" algn="tl">
                    <a:srgbClr val="000000"/>
                  </a:outerShdw>
                </a:effectLst>
                <a:latin typeface="Bwgrkl" charset="0"/>
              </a:rPr>
              <a:t>kubernh,tej</a:t>
            </a:r>
            <a:r>
              <a:rPr lang="en-US"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名词</a:t>
            </a:r>
            <a:r>
              <a:rPr lang="en-US" sz="3200" b="1" dirty="0">
                <a:solidFill>
                  <a:srgbClr val="CCCCFF"/>
                </a:solidFill>
                <a:effectLst>
                  <a:outerShdw blurRad="38100" dist="38100" dir="2700000" algn="tl">
                    <a:srgbClr val="000000"/>
                  </a:outerShdw>
                </a:effectLst>
              </a:rPr>
              <a:t>)</a:t>
            </a:r>
            <a:br>
              <a:rPr lang="en-US" sz="3200" b="1" dirty="0">
                <a:solidFill>
                  <a:srgbClr val="CCCCFF"/>
                </a:solidFill>
                <a:effectLst>
                  <a:outerShdw blurRad="38100" dist="38100" dir="2700000" algn="tl">
                    <a:srgbClr val="000000"/>
                  </a:outerShdw>
                </a:effectLst>
              </a:rPr>
            </a:b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队长</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舵手</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飞行员</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 </a:t>
            </a:r>
            <a:br>
              <a:rPr lang="en-US" altLang="ja-JP" sz="3200" b="1" dirty="0">
                <a:solidFill>
                  <a:srgbClr val="CCCCFF"/>
                </a:solidFill>
                <a:effectLst>
                  <a:outerShdw blurRad="38100" dist="38100" dir="2700000" algn="tl">
                    <a:srgbClr val="000000"/>
                  </a:outerShdw>
                </a:effectLst>
              </a:rPr>
            </a:br>
            <a:r>
              <a:rPr lang="en-US"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使徒行传</a:t>
            </a:r>
            <a:r>
              <a:rPr lang="en-US" altLang="ja-JP" sz="3200" b="1" dirty="0">
                <a:solidFill>
                  <a:srgbClr val="CCCCFF"/>
                </a:solidFill>
                <a:effectLst>
                  <a:outerShdw blurRad="38100" dist="38100" dir="2700000" algn="tl">
                    <a:srgbClr val="000000"/>
                  </a:outerShdw>
                </a:effectLst>
              </a:rPr>
              <a:t> 27:11; </a:t>
            </a:r>
            <a:r>
              <a:rPr lang="zh-CN" altLang="en-US" sz="3200" b="1" dirty="0">
                <a:solidFill>
                  <a:srgbClr val="CCCCFF"/>
                </a:solidFill>
                <a:effectLst>
                  <a:outerShdw blurRad="38100" dist="38100" dir="2700000" algn="tl">
                    <a:srgbClr val="000000"/>
                  </a:outerShdw>
                </a:effectLst>
              </a:rPr>
              <a:t>启示录</a:t>
            </a:r>
            <a:r>
              <a:rPr lang="en-US" altLang="ja-JP" sz="3200" b="1" dirty="0">
                <a:solidFill>
                  <a:srgbClr val="CCCCFF"/>
                </a:solidFill>
                <a:effectLst>
                  <a:outerShdw blurRad="38100" dist="38100" dir="2700000" algn="tl">
                    <a:srgbClr val="000000"/>
                  </a:outerShdw>
                </a:effectLst>
              </a:rPr>
              <a:t>18:17; BAGD)</a:t>
            </a:r>
          </a:p>
          <a:p>
            <a:pPr>
              <a:defRPr/>
            </a:pPr>
            <a:endParaRPr lang="en-US" sz="3200" b="1" dirty="0">
              <a:solidFill>
                <a:srgbClr val="CCCCFF"/>
              </a:solidFill>
              <a:effectLst>
                <a:outerShdw blurRad="38100" dist="38100" dir="2700000" algn="tl">
                  <a:srgbClr val="000000"/>
                </a:outerShdw>
              </a:effectLst>
            </a:endParaRPr>
          </a:p>
        </p:txBody>
      </p:sp>
      <p:pic>
        <p:nvPicPr>
          <p:cNvPr id="15" name="Picture 1" descr="kubernesi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32240" y="2132856"/>
            <a:ext cx="22322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descr="kubernetes.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27984" y="4086101"/>
            <a:ext cx="2284661" cy="495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Meetings Led by the Ungifted</a:t>
            </a:r>
          </a:p>
        </p:txBody>
      </p:sp>
      <p:pic>
        <p:nvPicPr>
          <p:cNvPr id="443394" name="Picture 3" descr="AdminLate"/>
          <p:cNvPicPr>
            <a:picLocks noChangeAspect="1" noChangeArrowheads="1"/>
          </p:cNvPicPr>
          <p:nvPr/>
        </p:nvPicPr>
        <p:blipFill>
          <a:blip r:embed="rId3" cstate="screen">
            <a:extLst>
              <a:ext uri="{28A0092B-C50C-407E-A947-70E740481C1C}">
                <a14:useLocalDpi xmlns:a14="http://schemas.microsoft.com/office/drawing/2010/main" val="0"/>
              </a:ext>
            </a:extLst>
          </a:blip>
          <a:srcRect t="-69"/>
          <a:stretch>
            <a:fillRect/>
          </a:stretch>
        </p:blipFill>
        <p:spPr bwMode="auto">
          <a:xfrm rot="178867">
            <a:off x="-1068388" y="-88900"/>
            <a:ext cx="11430001" cy="740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5" name="Text Box 8"/>
          <p:cNvSpPr txBox="1">
            <a:spLocks noChangeArrowheads="1"/>
          </p:cNvSpPr>
          <p:nvPr/>
        </p:nvSpPr>
        <p:spPr bwMode="auto">
          <a:xfrm>
            <a:off x="-757238" y="6155580"/>
            <a:ext cx="10369551" cy="5857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3200" b="1" i="1" dirty="0">
                <a:solidFill>
                  <a:srgbClr val="000000"/>
                </a:solidFill>
              </a:rPr>
              <a:t>“</a:t>
            </a:r>
            <a:r>
              <a:rPr lang="zh-CN" altLang="en-US" sz="3200" b="1" i="1" dirty="0">
                <a:solidFill>
                  <a:srgbClr val="000000"/>
                </a:solidFill>
              </a:rPr>
              <a:t>先生们，看来时间不早了</a:t>
            </a:r>
            <a:r>
              <a:rPr lang="en-US" sz="3200" b="1" i="1" dirty="0">
                <a:solidFill>
                  <a:srgbClr val="000000"/>
                </a:solidFill>
              </a:rPr>
              <a:t>…</a:t>
            </a:r>
            <a:r>
              <a:rPr lang="ru-RU" sz="3200" b="1" i="1" dirty="0">
                <a:solidFill>
                  <a:srgbClr val="000000"/>
                </a:solidFill>
              </a:rPr>
              <a:t>"</a:t>
            </a:r>
            <a:endParaRPr lang="en-US" sz="3200" b="1" i="1" dirty="0">
              <a:solidFill>
                <a:srgbClr val="000000"/>
              </a:solidFill>
            </a:endParaRPr>
          </a:p>
        </p:txBody>
      </p:sp>
      <p:sp>
        <p:nvSpPr>
          <p:cNvPr id="5" name="Text Box 4"/>
          <p:cNvSpPr txBox="1">
            <a:spLocks noChangeArrowheads="1"/>
          </p:cNvSpPr>
          <p:nvPr/>
        </p:nvSpPr>
        <p:spPr bwMode="auto">
          <a:xfrm>
            <a:off x="8244408" y="548680"/>
            <a:ext cx="829816" cy="2308324"/>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Q68</a:t>
            </a:r>
          </a:p>
          <a:p>
            <a:pPr eaLnBrk="1" hangingPunct="1">
              <a:defRPr/>
            </a:pPr>
            <a:r>
              <a:rPr lang="en-US" b="1" dirty="0">
                <a:solidFill>
                  <a:srgbClr val="FFFFFF"/>
                </a:solidFill>
                <a:effectLst>
                  <a:glow rad="177800">
                    <a:srgbClr val="000000"/>
                  </a:glow>
                </a:effectLst>
                <a:latin typeface="Arial"/>
                <a:cs typeface="Arial"/>
              </a:rPr>
              <a:t>Q77</a:t>
            </a:r>
          </a:p>
          <a:p>
            <a:pPr eaLnBrk="1" hangingPunct="1">
              <a:defRPr/>
            </a:pPr>
            <a:r>
              <a:rPr lang="en-US" b="1" dirty="0">
                <a:solidFill>
                  <a:srgbClr val="FFFFFF"/>
                </a:solidFill>
                <a:effectLst>
                  <a:glow rad="177800">
                    <a:srgbClr val="000000"/>
                  </a:glow>
                </a:effectLst>
                <a:latin typeface="Arial"/>
                <a:cs typeface="Arial"/>
              </a:rPr>
              <a:t>Q86</a:t>
            </a:r>
          </a:p>
          <a:p>
            <a:pPr eaLnBrk="1" hangingPunct="1">
              <a:defRPr/>
            </a:pPr>
            <a:r>
              <a:rPr lang="en-US" b="1" dirty="0">
                <a:solidFill>
                  <a:srgbClr val="FFFFFF"/>
                </a:solidFill>
                <a:effectLst>
                  <a:glow rad="177800">
                    <a:srgbClr val="000000"/>
                  </a:glow>
                </a:effectLst>
                <a:latin typeface="Arial"/>
                <a:cs typeface="Arial"/>
              </a:rPr>
              <a:t>Q41</a:t>
            </a:r>
          </a:p>
          <a:p>
            <a:pPr eaLnBrk="1" hangingPunct="1">
              <a:defRPr/>
            </a:pPr>
            <a:r>
              <a:rPr lang="en-US" b="1" dirty="0">
                <a:solidFill>
                  <a:srgbClr val="FFFFFF"/>
                </a:solidFill>
                <a:effectLst>
                  <a:glow rad="177800">
                    <a:srgbClr val="000000"/>
                  </a:glow>
                </a:effectLst>
                <a:latin typeface="Arial"/>
                <a:cs typeface="Arial"/>
              </a:rPr>
              <a:t>Q50</a:t>
            </a:r>
          </a:p>
          <a:p>
            <a:pPr eaLnBrk="1" hangingPunct="1">
              <a:defRPr/>
            </a:pPr>
            <a:r>
              <a:rPr lang="en-US" b="1" dirty="0">
                <a:solidFill>
                  <a:srgbClr val="FFFFFF"/>
                </a:solidFill>
                <a:effectLst>
                  <a:glow rad="177800">
                    <a:srgbClr val="000000"/>
                  </a:glow>
                </a:effectLst>
                <a:latin typeface="Arial"/>
                <a:cs typeface="Arial"/>
              </a:rPr>
              <a:t>Q59</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86" name="Text Box 6"/>
          <p:cNvSpPr txBox="1">
            <a:spLocks noChangeArrowheads="1"/>
          </p:cNvSpPr>
          <p:nvPr/>
        </p:nvSpPr>
        <p:spPr bwMode="auto">
          <a:xfrm>
            <a:off x="7524328" y="4872062"/>
            <a:ext cx="1539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sz="3200" b="1" dirty="0">
                <a:solidFill>
                  <a:srgbClr val="000000"/>
                </a:solidFill>
              </a:rPr>
              <a:t>罗马书</a:t>
            </a:r>
            <a:r>
              <a:rPr lang="en-US" sz="3200" b="1" dirty="0">
                <a:solidFill>
                  <a:srgbClr val="000000"/>
                </a:solidFill>
              </a:rPr>
              <a:t> 12:6-8</a:t>
            </a:r>
          </a:p>
        </p:txBody>
      </p:sp>
      <p:sp>
        <p:nvSpPr>
          <p:cNvPr id="20487" name="Text Box 7"/>
          <p:cNvSpPr txBox="1">
            <a:spLocks noChangeArrowheads="1"/>
          </p:cNvSpPr>
          <p:nvPr/>
        </p:nvSpPr>
        <p:spPr bwMode="auto">
          <a:xfrm>
            <a:off x="152400" y="4944070"/>
            <a:ext cx="25908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sz="3200" b="1" dirty="0">
                <a:solidFill>
                  <a:srgbClr val="000000"/>
                </a:solidFill>
              </a:rPr>
              <a:t>哥林多前书</a:t>
            </a:r>
            <a:r>
              <a:rPr lang="en-US" sz="3200" b="1" dirty="0">
                <a:solidFill>
                  <a:srgbClr val="000000"/>
                </a:solidFill>
              </a:rPr>
              <a:t> 12:15, 20-22</a:t>
            </a:r>
          </a:p>
        </p:txBody>
      </p:sp>
      <p:pic>
        <p:nvPicPr>
          <p:cNvPr id="445447" name="Picture 8"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822450"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2001838" y="0"/>
            <a:ext cx="7142162"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0" cap="none" spc="0" normalizeH="0" baseline="0" noProof="0">
                <a:ln>
                  <a:noFill/>
                </a:ln>
                <a:solidFill>
                  <a:schemeClr val="tx2"/>
                </a:solidFill>
                <a:effectLst/>
                <a:uLnTx/>
                <a:uFillTx/>
                <a:latin typeface="Arial" charset="0"/>
                <a:ea typeface="+mj-ea"/>
                <a:cs typeface="+mj-cs"/>
              </a:rPr>
              <a:t>当提到“脚”，</a:t>
            </a:r>
            <a:br>
              <a:rPr kumimoji="0" lang="en-US" altLang="zh-CN" sz="4800" b="0" i="0" u="none" strike="noStrike" kern="0" cap="none" spc="0" normalizeH="0" baseline="0" noProof="0">
                <a:ln>
                  <a:noFill/>
                </a:ln>
                <a:solidFill>
                  <a:schemeClr val="tx2"/>
                </a:solidFill>
                <a:effectLst/>
                <a:uLnTx/>
                <a:uFillTx/>
                <a:latin typeface="Arial" charset="0"/>
                <a:ea typeface="+mj-ea"/>
                <a:cs typeface="+mj-cs"/>
              </a:rPr>
            </a:br>
            <a:r>
              <a:rPr kumimoji="0" lang="zh-CN" altLang="en-US" sz="4800" b="0" i="0" u="none" strike="noStrike" kern="0" cap="none" spc="0" normalizeH="0" baseline="0" noProof="0">
                <a:ln>
                  <a:noFill/>
                </a:ln>
                <a:solidFill>
                  <a:schemeClr val="tx2"/>
                </a:solidFill>
                <a:effectLst/>
                <a:uLnTx/>
                <a:uFillTx/>
                <a:latin typeface="Arial" charset="0"/>
                <a:ea typeface="+mj-ea"/>
                <a:cs typeface="+mj-cs"/>
              </a:rPr>
              <a:t>你会想起什么呢？</a:t>
            </a:r>
            <a:endParaRPr kumimoji="0" lang="en-US" sz="4400" b="1" i="0" u="none" strike="noStrike" kern="0" cap="none" spc="0" normalizeH="0" baseline="0" noProof="0" dirty="0">
              <a:ln>
                <a:noFill/>
              </a:ln>
              <a:solidFill>
                <a:schemeClr val="tx2"/>
              </a:solidFill>
              <a:effectLst/>
              <a:uLnTx/>
              <a:uFillTx/>
              <a:latin typeface="Arial" charset="0"/>
              <a:ea typeface="ＭＳ Ｐゴシック" charset="0"/>
              <a:cs typeface="ＭＳ Ｐゴシック" charset="0"/>
            </a:endParaRPr>
          </a:p>
        </p:txBody>
      </p:sp>
      <p:sp>
        <p:nvSpPr>
          <p:cNvPr id="9" name="Rectangle 3"/>
          <p:cNvSpPr txBox="1">
            <a:spLocks noChangeArrowheads="1"/>
          </p:cNvSpPr>
          <p:nvPr/>
        </p:nvSpPr>
        <p:spPr bwMode="auto">
          <a:xfrm>
            <a:off x="2001838" y="1676400"/>
            <a:ext cx="6913562" cy="2819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“臭” </a:t>
            </a:r>
            <a:r>
              <a:rPr kumimoji="0" lang="en-US" altLang="ja-JP"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“不起眼”</a:t>
            </a:r>
            <a:r>
              <a:rPr kumimoji="0" lang="en-US" altLang="zh-CN"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a:t>
            </a:r>
            <a:endParaRPr kumimoji="0" lang="en-US" altLang="ja-JP"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“不受重视”</a:t>
            </a:r>
            <a:r>
              <a:rPr kumimoji="0" lang="en-US" altLang="ja-JP"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“不需要”</a:t>
            </a:r>
            <a:r>
              <a:rPr kumimoji="0" lang="en-US" altLang="zh-CN"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chemeClr val="tx2"/>
              </a:solidFill>
              <a:effectLst/>
              <a:uLnTx/>
              <a:uFillTx/>
              <a:latin typeface="Arial" charset="0"/>
              <a:ea typeface="ＭＳ Ｐゴシック" charset="0"/>
              <a:cs typeface="ＭＳ Ｐゴシック" charset="0"/>
            </a:endParaRPr>
          </a:p>
        </p:txBody>
      </p:sp>
      <p:sp>
        <p:nvSpPr>
          <p:cNvPr id="20484" name="AutoShape 4"/>
          <p:cNvSpPr>
            <a:spLocks noChangeArrowheads="1"/>
          </p:cNvSpPr>
          <p:nvPr/>
        </p:nvSpPr>
        <p:spPr bwMode="auto">
          <a:xfrm>
            <a:off x="2667000" y="4222576"/>
            <a:ext cx="4876800" cy="2590800"/>
          </a:xfrm>
          <a:prstGeom prst="leftRightArrowCallout">
            <a:avLst>
              <a:gd name="adj1" fmla="val 27639"/>
              <a:gd name="adj2" fmla="val 25000"/>
              <a:gd name="adj3" fmla="val 18440"/>
              <a:gd name="adj4" fmla="val 71546"/>
            </a:avLst>
          </a:prstGeom>
          <a:solidFill>
            <a:srgbClr val="333399"/>
          </a:solidFill>
          <a:ln w="9525">
            <a:solidFill>
              <a:schemeClr val="tx1"/>
            </a:solidFill>
            <a:miter lim="800000"/>
            <a:headEnd/>
            <a:tailEnd/>
          </a:ln>
        </p:spPr>
        <p:txBody>
          <a:bodyPr wrap="none" anchor="ctr"/>
          <a:lstStyle/>
          <a:p>
            <a:pPr algn="ctr"/>
            <a:r>
              <a:rPr lang="zh-CN" altLang="en-US" sz="3200" b="1" dirty="0">
                <a:solidFill>
                  <a:srgbClr val="FFFFFF"/>
                </a:solidFill>
              </a:rPr>
              <a:t>行政</a:t>
            </a:r>
            <a:br>
              <a:rPr lang="en-US" sz="3200" b="1" dirty="0">
                <a:solidFill>
                  <a:srgbClr val="FFFFFF"/>
                </a:solidFill>
              </a:rPr>
            </a:br>
            <a:r>
              <a:rPr lang="zh-CN" altLang="en-US" sz="3200" b="1" dirty="0">
                <a:solidFill>
                  <a:srgbClr val="FFFFFF"/>
                </a:solidFill>
              </a:rPr>
              <a:t>信心</a:t>
            </a:r>
            <a:br>
              <a:rPr lang="en-US" sz="3200" b="1" dirty="0">
                <a:solidFill>
                  <a:srgbClr val="FFFFFF"/>
                </a:solidFill>
              </a:rPr>
            </a:br>
            <a:r>
              <a:rPr lang="zh-CN" altLang="en-US" sz="3200" b="1" dirty="0">
                <a:solidFill>
                  <a:srgbClr val="FFFFFF"/>
                </a:solidFill>
              </a:rPr>
              <a:t>施予</a:t>
            </a:r>
            <a:endParaRPr lang="en-US" sz="3200" b="1" dirty="0">
              <a:solidFill>
                <a:srgbClr val="FFFFFF"/>
              </a:solidFill>
            </a:endParaRPr>
          </a:p>
          <a:p>
            <a:pPr algn="ctr"/>
            <a:r>
              <a:rPr lang="zh-CN" altLang="en-US" sz="3200" b="1" dirty="0">
                <a:solidFill>
                  <a:srgbClr val="FFFFFF"/>
                </a:solidFill>
              </a:rPr>
              <a:t>服事</a:t>
            </a:r>
          </a:p>
          <a:p>
            <a:pPr algn="ctr"/>
            <a:r>
              <a:rPr lang="zh-CN" altLang="en-US" sz="3200" b="1" dirty="0">
                <a:solidFill>
                  <a:srgbClr val="FFFFFF"/>
                </a:solidFill>
              </a:rPr>
              <a:t>施怜悯</a:t>
            </a:r>
            <a:endParaRPr lang="en-US" sz="32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87" grpId="0"/>
      <p:bldP spid="9" grpId="0" build="p" animBg="1"/>
      <p:bldP spid="2048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colossians1_16-so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idx="4294967295"/>
          </p:nvPr>
        </p:nvSpPr>
        <p:spPr>
          <a:xfrm>
            <a:off x="457200" y="2286000"/>
            <a:ext cx="8153400" cy="1143000"/>
          </a:xfrm>
          <a:effectLst>
            <a:outerShdw blurRad="63500" dist="107763" dir="8100000" algn="ctr" rotWithShape="0">
              <a:schemeClr val="tx2"/>
            </a:outerShdw>
          </a:effectLst>
        </p:spPr>
        <p:txBody>
          <a:bodyPr/>
          <a:lstStyle/>
          <a:p>
            <a:pPr eaLnBrk="1" hangingPunct="1">
              <a:defRPr/>
            </a:pPr>
            <a:r>
              <a:rPr lang="zh-CN" altLang="en-US" sz="6600" dirty="0">
                <a:latin typeface="Engravers MT" charset="0"/>
              </a:rPr>
              <a:t>信心</a:t>
            </a:r>
            <a:endParaRPr lang="en-US" sz="4800" dirty="0">
              <a:latin typeface="Arial" charset="0"/>
            </a:endParaRPr>
          </a:p>
        </p:txBody>
      </p:sp>
      <p:sp>
        <p:nvSpPr>
          <p:cNvPr id="37892" name="Rectangle 4"/>
          <p:cNvSpPr>
            <a:spLocks noGrp="1" noChangeArrowheads="1"/>
          </p:cNvSpPr>
          <p:nvPr>
            <p:ph type="subTitle" idx="4294967295"/>
          </p:nvPr>
        </p:nvSpPr>
        <p:spPr>
          <a:xfrm>
            <a:off x="1638300" y="3886200"/>
            <a:ext cx="5791200" cy="1752600"/>
          </a:xfrm>
          <a:effectLst>
            <a:outerShdw blurRad="63500" dist="107763" dir="8100000" algn="ctr" rotWithShape="0">
              <a:schemeClr val="tx2"/>
            </a:outerShdw>
          </a:effectLst>
        </p:spPr>
        <p:txBody>
          <a:bodyPr/>
          <a:lstStyle/>
          <a:p>
            <a:pPr marL="0" indent="0" algn="ctr" eaLnBrk="1" hangingPunct="1">
              <a:buFontTx/>
              <a:buNone/>
              <a:defRPr/>
            </a:pPr>
            <a:r>
              <a:rPr lang="zh-CN" altLang="en-US" sz="4000" dirty="0">
                <a:solidFill>
                  <a:schemeClr val="bg1"/>
                </a:solidFill>
                <a:latin typeface="Arial" charset="0"/>
              </a:rPr>
              <a:t>为圣人提供异象</a:t>
            </a:r>
            <a:endParaRPr lang="en-US" sz="4000" dirty="0">
              <a:solidFill>
                <a:schemeClr val="bg1"/>
              </a:solidFill>
              <a:latin typeface="Arial" charset="0"/>
            </a:endParaRPr>
          </a:p>
        </p:txBody>
      </p:sp>
      <p:sp>
        <p:nvSpPr>
          <p:cNvPr id="447492"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56</a:t>
            </a:r>
            <a:endParaRPr lang="en-US" b="1" i="1">
              <a:solidFill>
                <a:srgbClr val="FFFFFF"/>
              </a:solidFill>
              <a:latin typeface="Times New Roman"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Q14</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ctrTitle"/>
          </p:nvPr>
        </p:nvSpPr>
        <p:spPr>
          <a:xfrm>
            <a:off x="3962400" y="609600"/>
            <a:ext cx="4495800" cy="1219200"/>
          </a:xfrm>
        </p:spPr>
        <p:txBody>
          <a:bodyPr/>
          <a:lstStyle/>
          <a:p>
            <a:pPr eaLnBrk="1" hangingPunct="1"/>
            <a:r>
              <a:rPr lang="zh-CN" altLang="en-US" dirty="0">
                <a:latin typeface="Arial" charset="0"/>
              </a:rPr>
              <a:t>信心是什么</a:t>
            </a:r>
            <a:r>
              <a:rPr lang="en-US" dirty="0">
                <a:latin typeface="Arial" charset="0"/>
              </a:rPr>
              <a:t>?</a:t>
            </a:r>
          </a:p>
        </p:txBody>
      </p:sp>
      <p:pic>
        <p:nvPicPr>
          <p:cNvPr id="449538" name="Picture 3" descr="Fai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519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9539" name="Rectangle 4"/>
          <p:cNvSpPr>
            <a:spLocks noChangeArrowheads="1"/>
          </p:cNvSpPr>
          <p:nvPr/>
        </p:nvSpPr>
        <p:spPr bwMode="auto">
          <a:xfrm>
            <a:off x="3505200" y="2514600"/>
            <a:ext cx="56388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ru-RU" sz="3600" b="1" dirty="0">
                <a:solidFill>
                  <a:srgbClr val="FFFFFF"/>
                </a:solidFill>
              </a:rPr>
              <a:t>“</a:t>
            </a:r>
            <a:r>
              <a:rPr lang="zh-CN" altLang="en-US" sz="3600" b="1" dirty="0">
                <a:solidFill>
                  <a:srgbClr val="FFFFFF"/>
                </a:solidFill>
              </a:rPr>
              <a:t>信心是相信某事是</a:t>
            </a:r>
            <a:r>
              <a:rPr lang="zh-CN" altLang="en-US" sz="3600" b="1" dirty="0">
                <a:solidFill>
                  <a:srgbClr val="FFFF00"/>
                </a:solidFill>
              </a:rPr>
              <a:t>这样</a:t>
            </a:r>
            <a:endParaRPr lang="en-US" altLang="zh-CN" sz="3600" b="1" dirty="0">
              <a:solidFill>
                <a:srgbClr val="FFFF00"/>
              </a:solidFill>
            </a:endParaRPr>
          </a:p>
          <a:p>
            <a:pPr algn="ctr" eaLnBrk="1" hangingPunct="1">
              <a:spcBef>
                <a:spcPct val="20000"/>
              </a:spcBef>
            </a:pPr>
            <a:r>
              <a:rPr lang="zh-CN" altLang="en-US" sz="3600" b="1" dirty="0">
                <a:solidFill>
                  <a:srgbClr val="FFFFFF"/>
                </a:solidFill>
              </a:rPr>
              <a:t>虽然是</a:t>
            </a:r>
            <a:r>
              <a:rPr lang="zh-CN" altLang="en-US" sz="3600" b="1" dirty="0">
                <a:solidFill>
                  <a:srgbClr val="FFFF00"/>
                </a:solidFill>
              </a:rPr>
              <a:t>另一样</a:t>
            </a:r>
            <a:r>
              <a:rPr lang="en-US" sz="3600" b="1" dirty="0">
                <a:solidFill>
                  <a:srgbClr val="FFFFFF"/>
                </a:solidFill>
              </a:rPr>
              <a:t>, </a:t>
            </a:r>
          </a:p>
          <a:p>
            <a:pPr algn="ctr" eaLnBrk="1" hangingPunct="1">
              <a:spcBef>
                <a:spcPct val="20000"/>
              </a:spcBef>
            </a:pPr>
            <a:br>
              <a:rPr lang="en-US" sz="1200" b="1" dirty="0">
                <a:solidFill>
                  <a:srgbClr val="FFFFFF"/>
                </a:solidFill>
              </a:rPr>
            </a:br>
            <a:r>
              <a:rPr lang="zh-CN" altLang="en-US" sz="3600" b="1" dirty="0">
                <a:solidFill>
                  <a:srgbClr val="FFFFFF"/>
                </a:solidFill>
              </a:rPr>
              <a:t>但因此成了</a:t>
            </a:r>
            <a:r>
              <a:rPr lang="zh-CN" altLang="en-US" sz="3600" b="1" dirty="0">
                <a:solidFill>
                  <a:srgbClr val="FFFF00"/>
                </a:solidFill>
              </a:rPr>
              <a:t>那样</a:t>
            </a:r>
            <a:r>
              <a:rPr lang="en-US" sz="3600" b="1" dirty="0">
                <a:solidFill>
                  <a:srgbClr val="FFFFFF"/>
                </a:solidFill>
              </a:rPr>
              <a:t>!</a:t>
            </a:r>
            <a:r>
              <a:rPr lang="ru-RU" sz="3600" b="1" dirty="0">
                <a:solidFill>
                  <a:srgbClr val="FFFFFF"/>
                </a:solidFill>
              </a:rPr>
              <a:t>"</a:t>
            </a:r>
            <a:endParaRPr lang="en-US" sz="3600" b="1" dirty="0">
              <a:solidFill>
                <a:srgbClr val="FFFFFF"/>
              </a:solidFill>
            </a:endParaRPr>
          </a:p>
        </p:txBody>
      </p:sp>
      <p:sp>
        <p:nvSpPr>
          <p:cNvPr id="6"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a:t>
            </a:r>
          </a:p>
          <a:p>
            <a:pPr eaLnBrk="1" hangingPunct="1">
              <a:defRPr/>
            </a:pPr>
            <a:r>
              <a:rPr lang="en-US" b="1" dirty="0">
                <a:solidFill>
                  <a:srgbClr val="FFFFFF"/>
                </a:solidFill>
                <a:effectLst>
                  <a:glow rad="177800">
                    <a:srgbClr val="000000"/>
                  </a:glow>
                </a:effectLst>
                <a:latin typeface="Arial"/>
                <a:cs typeface="Arial"/>
              </a:rPr>
              <a:t>Q78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plant-nurtured-by-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0755" name="Rectangle 3"/>
          <p:cNvSpPr>
            <a:spLocks noGrp="1" noChangeArrowheads="1"/>
          </p:cNvSpPr>
          <p:nvPr>
            <p:ph type="title" idx="4294967295"/>
          </p:nvPr>
        </p:nvSpPr>
        <p:spPr>
          <a:xfrm>
            <a:off x="3563888" y="260350"/>
            <a:ext cx="5436096" cy="2133600"/>
          </a:xfrm>
          <a:effectLst>
            <a:outerShdw blurRad="63500" dist="35921" dir="2700000" algn="ctr" rotWithShape="0">
              <a:schemeClr val="tx1">
                <a:alpha val="74998"/>
              </a:schemeClr>
            </a:outerShdw>
          </a:effectLst>
        </p:spPr>
        <p:txBody>
          <a:bodyPr/>
          <a:lstStyle/>
          <a:p>
            <a:pPr algn="l" eaLnBrk="1" hangingPunct="1">
              <a:defRPr/>
            </a:pPr>
            <a:r>
              <a:rPr lang="zh-CN" altLang="en-US" sz="4800" dirty="0">
                <a:latin typeface="Arial" charset="0"/>
              </a:rPr>
              <a:t>怎样是有信心的人</a:t>
            </a:r>
            <a:r>
              <a:rPr lang="zh-CN" altLang="zh-CN" sz="4800" dirty="0">
                <a:latin typeface="Arial" charset="0"/>
              </a:rPr>
              <a:t>？</a:t>
            </a:r>
            <a:endParaRPr lang="en-US" dirty="0">
              <a:latin typeface="Arial" charset="0"/>
            </a:endParaRPr>
          </a:p>
        </p:txBody>
      </p:sp>
      <p:sp>
        <p:nvSpPr>
          <p:cNvPr id="330756" name="Rectangle 4"/>
          <p:cNvSpPr>
            <a:spLocks noChangeArrowheads="1"/>
          </p:cNvSpPr>
          <p:nvPr/>
        </p:nvSpPr>
        <p:spPr bwMode="auto">
          <a:xfrm>
            <a:off x="381000" y="28511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61963" indent="-461963" eaLnBrk="1" hangingPunct="1">
              <a:lnSpc>
                <a:spcPct val="120000"/>
              </a:lnSpc>
              <a:defRPr/>
            </a:pPr>
            <a:r>
              <a:rPr lang="en-US" sz="4800" b="1" dirty="0">
                <a:solidFill>
                  <a:srgbClr val="FFFFFF"/>
                </a:solidFill>
              </a:rPr>
              <a:t>• </a:t>
            </a:r>
            <a:r>
              <a:rPr lang="zh-CN" altLang="en-US" sz="4800" b="1" dirty="0">
                <a:solidFill>
                  <a:srgbClr val="FFFFFF"/>
                </a:solidFill>
              </a:rPr>
              <a:t>信靠神</a:t>
            </a:r>
            <a:endParaRPr lang="en-US" sz="4000" b="1" dirty="0">
              <a:solidFill>
                <a:srgbClr val="FFFFFF"/>
              </a:solidFill>
            </a:endParaRPr>
          </a:p>
        </p:txBody>
      </p:sp>
      <p:sp>
        <p:nvSpPr>
          <p:cNvPr id="330757" name="Rectangle 5"/>
          <p:cNvSpPr>
            <a:spLocks noChangeArrowheads="1"/>
          </p:cNvSpPr>
          <p:nvPr/>
        </p:nvSpPr>
        <p:spPr bwMode="auto">
          <a:xfrm>
            <a:off x="381000" y="37655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519113" indent="-519113" eaLnBrk="1" hangingPunct="1">
              <a:lnSpc>
                <a:spcPct val="120000"/>
              </a:lnSpc>
              <a:defRPr/>
            </a:pPr>
            <a:r>
              <a:rPr lang="en-US" sz="4800" b="1" dirty="0">
                <a:solidFill>
                  <a:srgbClr val="FFFFFF"/>
                </a:solidFill>
                <a:ea typeface="ＭＳ Ｐゴシック" charset="-128"/>
                <a:cs typeface="ＭＳ Ｐゴシック" charset="-128"/>
              </a:rPr>
              <a:t>• </a:t>
            </a:r>
            <a:r>
              <a:rPr lang="zh-CN" altLang="en-US" sz="4800" b="1" dirty="0">
                <a:solidFill>
                  <a:srgbClr val="FFFFFF"/>
                </a:solidFill>
                <a:ea typeface="ＭＳ Ｐゴシック" charset="-128"/>
                <a:cs typeface="ＭＳ Ｐゴシック" charset="-128"/>
              </a:rPr>
              <a:t>勇于梦想</a:t>
            </a:r>
            <a:endParaRPr lang="en-US" sz="4800" b="1" dirty="0">
              <a:solidFill>
                <a:srgbClr val="FFFFFF"/>
              </a:solidFill>
              <a:ea typeface="ＭＳ Ｐゴシック" charset="-128"/>
              <a:cs typeface="ＭＳ Ｐゴシック" charset="-128"/>
            </a:endParaRPr>
          </a:p>
        </p:txBody>
      </p:sp>
      <p:sp>
        <p:nvSpPr>
          <p:cNvPr id="330758" name="Rectangle 6"/>
          <p:cNvSpPr>
            <a:spLocks noChangeArrowheads="1"/>
          </p:cNvSpPr>
          <p:nvPr/>
        </p:nvSpPr>
        <p:spPr bwMode="auto">
          <a:xfrm>
            <a:off x="381000" y="46799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indent="-404813" eaLnBrk="1" hangingPunct="1">
              <a:lnSpc>
                <a:spcPct val="120000"/>
              </a:lnSpc>
              <a:defRPr/>
            </a:pPr>
            <a:r>
              <a:rPr lang="en-US" sz="4800" b="1" dirty="0">
                <a:solidFill>
                  <a:srgbClr val="FFFFFF"/>
                </a:solidFill>
                <a:ea typeface="ＭＳ Ｐゴシック" charset="-128"/>
                <a:cs typeface="ＭＳ Ｐゴシック" charset="-128"/>
              </a:rPr>
              <a:t>• </a:t>
            </a:r>
            <a:r>
              <a:rPr lang="zh-CN" altLang="en-US" sz="4800" b="1" dirty="0">
                <a:solidFill>
                  <a:srgbClr val="FFFFFF"/>
                </a:solidFill>
                <a:ea typeface="ＭＳ Ｐゴシック" charset="-128"/>
                <a:cs typeface="ＭＳ Ｐゴシック" charset="-128"/>
              </a:rPr>
              <a:t>不因细节分心</a:t>
            </a:r>
            <a:endParaRPr lang="en-US" sz="4800" b="1" dirty="0">
              <a:solidFill>
                <a:srgbClr val="FFFFFF"/>
              </a:solidFill>
              <a:ea typeface="ＭＳ Ｐゴシック" charset="-128"/>
              <a:cs typeface="ＭＳ Ｐゴシック" charset="-128"/>
            </a:endParaRPr>
          </a:p>
        </p:txBody>
      </p:sp>
      <p:sp>
        <p:nvSpPr>
          <p:cNvPr id="330759" name="Rectangle 7"/>
          <p:cNvSpPr>
            <a:spLocks noChangeArrowheads="1"/>
          </p:cNvSpPr>
          <p:nvPr/>
        </p:nvSpPr>
        <p:spPr bwMode="auto">
          <a:xfrm>
            <a:off x="381000" y="55943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indent="-404813" eaLnBrk="1" hangingPunct="1">
              <a:lnSpc>
                <a:spcPct val="120000"/>
              </a:lnSpc>
              <a:defRPr/>
            </a:pPr>
            <a:r>
              <a:rPr lang="en-US" altLang="en-US" sz="4800" b="1" dirty="0">
                <a:solidFill>
                  <a:srgbClr val="FFFFFF"/>
                </a:solidFill>
              </a:rPr>
              <a:t>• </a:t>
            </a:r>
            <a:r>
              <a:rPr lang="zh-CN" altLang="en-US" sz="4800" b="1" dirty="0">
                <a:solidFill>
                  <a:srgbClr val="FFFFFF"/>
                </a:solidFill>
              </a:rPr>
              <a:t>热切地祈祷</a:t>
            </a:r>
            <a:endParaRPr lang="en-US" altLang="en-US" sz="4800" b="1" dirty="0">
              <a:solidFill>
                <a:srgbClr val="FFFFFF"/>
              </a:solidFill>
            </a:endParaRPr>
          </a:p>
        </p:txBody>
      </p:sp>
      <p:sp>
        <p:nvSpPr>
          <p:cNvPr id="8" name="Text Box 4"/>
          <p:cNvSpPr txBox="1">
            <a:spLocks noChangeArrowheads="1"/>
          </p:cNvSpPr>
          <p:nvPr/>
        </p:nvSpPr>
        <p:spPr bwMode="auto">
          <a:xfrm>
            <a:off x="7164288" y="4149080"/>
            <a:ext cx="1800200"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en-US" b="1" dirty="0">
                <a:solidFill>
                  <a:srgbClr val="FFFFFF"/>
                </a:solidFill>
                <a:effectLst>
                  <a:glow rad="177800">
                    <a:srgbClr val="000000"/>
                  </a:glow>
                </a:effectLst>
                <a:latin typeface="Arial"/>
                <a:cs typeface="Arial"/>
              </a:rPr>
              <a:t>Q24, Q60</a:t>
            </a:r>
          </a:p>
        </p:txBody>
      </p:sp>
      <p:sp>
        <p:nvSpPr>
          <p:cNvPr id="9" name="Text Box 4"/>
          <p:cNvSpPr txBox="1">
            <a:spLocks noChangeArrowheads="1"/>
          </p:cNvSpPr>
          <p:nvPr/>
        </p:nvSpPr>
        <p:spPr bwMode="auto">
          <a:xfrm>
            <a:off x="8206680" y="50851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Q42</a:t>
            </a:r>
          </a:p>
        </p:txBody>
      </p:sp>
      <p:sp>
        <p:nvSpPr>
          <p:cNvPr id="10" name="Text Box 4"/>
          <p:cNvSpPr txBox="1">
            <a:spLocks noChangeArrowheads="1"/>
          </p:cNvSpPr>
          <p:nvPr/>
        </p:nvSpPr>
        <p:spPr bwMode="auto">
          <a:xfrm>
            <a:off x="6660232" y="6021288"/>
            <a:ext cx="2376264"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r" eaLnBrk="1" hangingPunct="1">
              <a:defRPr b="1">
                <a:solidFill>
                  <a:srgbClr val="FFFFFF"/>
                </a:solidFill>
                <a:effectLst>
                  <a:glow rad="177800">
                    <a:schemeClr val="tx1"/>
                  </a:glow>
                </a:effectLst>
                <a:latin typeface="Arial"/>
                <a:cs typeface="Arial"/>
              </a:defRPr>
            </a:lvl1pPr>
          </a:lstStyle>
          <a:p>
            <a:pPr>
              <a:defRPr/>
            </a:pPr>
            <a:r>
              <a:rPr lang="en-US" dirty="0">
                <a:effectLst>
                  <a:glow rad="177800">
                    <a:srgbClr val="000000"/>
                  </a:glow>
                </a:effectLst>
              </a:rPr>
              <a:t>Q33, Q87</a:t>
            </a:r>
          </a:p>
        </p:txBody>
      </p:sp>
      <p:sp>
        <p:nvSpPr>
          <p:cNvPr id="11" name="Text Box 4"/>
          <p:cNvSpPr txBox="1">
            <a:spLocks noChangeArrowheads="1"/>
          </p:cNvSpPr>
          <p:nvPr/>
        </p:nvSpPr>
        <p:spPr bwMode="auto">
          <a:xfrm>
            <a:off x="6804248" y="3212976"/>
            <a:ext cx="2088232"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en-US" b="1" dirty="0">
                <a:solidFill>
                  <a:srgbClr val="FFFFFF"/>
                </a:solidFill>
                <a:effectLst>
                  <a:glow rad="177800">
                    <a:srgbClr val="000000"/>
                  </a:glow>
                </a:effectLst>
                <a:latin typeface="Arial"/>
                <a:cs typeface="Arial"/>
              </a:rPr>
              <a:t>Q51, Q69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07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075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075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07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6" grpId="0" build="p" autoUpdateAnimBg="0"/>
      <p:bldP spid="330757" grpId="0" build="p" autoUpdateAnimBg="0"/>
      <p:bldP spid="330758" grpId="0" build="p" autoUpdateAnimBg="0"/>
      <p:bldP spid="33075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Amitesteelfound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Rectangle 3"/>
          <p:cNvSpPr>
            <a:spLocks noGrp="1" noChangeArrowheads="1"/>
          </p:cNvSpPr>
          <p:nvPr>
            <p:ph type="title" idx="4294967295"/>
          </p:nvPr>
        </p:nvSpPr>
        <p:spPr>
          <a:xfrm>
            <a:off x="0" y="228600"/>
            <a:ext cx="4427984" cy="1905000"/>
          </a:xfrm>
          <a:effectLst>
            <a:outerShdw blurRad="63500" dist="35921" dir="2700000" algn="ctr" rotWithShape="0">
              <a:srgbClr val="000000">
                <a:alpha val="74998"/>
              </a:srgbClr>
            </a:outerShdw>
          </a:effectLst>
        </p:spPr>
        <p:txBody>
          <a:bodyPr/>
          <a:lstStyle/>
          <a:p>
            <a:pPr eaLnBrk="1" hangingPunct="1">
              <a:defRPr/>
            </a:pPr>
            <a:r>
              <a:rPr lang="en-US" sz="4400" b="0" dirty="0"/>
              <a:t>阿密特铸造工厂</a:t>
            </a:r>
            <a:endParaRPr lang="en-US" dirty="0">
              <a:latin typeface="Arial" charset="0"/>
            </a:endParaRPr>
          </a:p>
        </p:txBody>
      </p:sp>
    </p:spTree>
    <p:extLst>
      <p:ext uri="{BB962C8B-B14F-4D97-AF65-F5344CB8AC3E}">
        <p14:creationId xmlns:p14="http://schemas.microsoft.com/office/powerpoint/2010/main" val="15221605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title" idx="4294967295"/>
          </p:nvPr>
        </p:nvSpPr>
        <p:spPr>
          <a:xfrm>
            <a:off x="0" y="609600"/>
            <a:ext cx="9144000" cy="1523256"/>
          </a:xfrm>
        </p:spPr>
        <p:txBody>
          <a:bodyPr/>
          <a:lstStyle/>
          <a:p>
            <a:pPr eaLnBrk="1" hangingPunct="1"/>
            <a:r>
              <a:rPr lang="zh-CN" altLang="en-US" sz="4400" dirty="0">
                <a:latin typeface="Arial" charset="0"/>
              </a:rPr>
              <a:t>那谁有信心的恩赐</a:t>
            </a:r>
            <a:r>
              <a:rPr lang="en-US" sz="4400" dirty="0">
                <a:latin typeface="Arial" charset="0"/>
              </a:rPr>
              <a:t> </a:t>
            </a:r>
            <a:br>
              <a:rPr lang="en-US" sz="4400" dirty="0">
                <a:latin typeface="Arial" charset="0"/>
              </a:rPr>
            </a:br>
            <a:r>
              <a:rPr lang="en-US" sz="4400" dirty="0">
                <a:latin typeface="Arial" charset="0"/>
              </a:rPr>
              <a:t>“</a:t>
            </a:r>
            <a:r>
              <a:rPr lang="zh-CN" altLang="en-US" sz="4400" dirty="0">
                <a:latin typeface="Arial" charset="0"/>
              </a:rPr>
              <a:t>走上上帝的手掌心” 呢</a:t>
            </a:r>
            <a:r>
              <a:rPr lang="en-US" sz="4400" dirty="0">
                <a:latin typeface="Arial" charset="0"/>
              </a:rPr>
              <a:t>?</a:t>
            </a:r>
            <a:endParaRPr lang="en-US" dirty="0">
              <a:latin typeface="Arial" charset="0"/>
            </a:endParaRPr>
          </a:p>
        </p:txBody>
      </p:sp>
      <p:pic>
        <p:nvPicPr>
          <p:cNvPr id="453634" name="Picture 3" descr="tru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5992">
            <a:off x="3657600" y="2316163"/>
            <a:ext cx="5667375" cy="400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Date Placeholder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sp>
        <p:nvSpPr>
          <p:cNvPr id="455682"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pic>
        <p:nvPicPr>
          <p:cNvPr id="455683" name="Picture 2" descr="Slide 64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5684" name="Rectangle 4"/>
          <p:cNvSpPr txBox="1">
            <a:spLocks noGrp="1" noChangeArrowheads="1"/>
          </p:cNvSpPr>
          <p:nvPr/>
        </p:nvSpPr>
        <p:spPr bwMode="auto">
          <a:xfrm>
            <a:off x="304800" y="6248400"/>
            <a:ext cx="19050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sp>
        <p:nvSpPr>
          <p:cNvPr id="455685" name="Rectangle 5"/>
          <p:cNvSpPr txBox="1">
            <a:spLocks noGrp="1" noChangeArrowheads="1"/>
          </p:cNvSpPr>
          <p:nvPr/>
        </p:nvSpPr>
        <p:spPr bwMode="auto">
          <a:xfrm>
            <a:off x="2667000" y="6248400"/>
            <a:ext cx="28956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400">
              <a:solidFill>
                <a:srgbClr val="000000"/>
              </a:solidFill>
            </a:endParaRPr>
          </a:p>
        </p:txBody>
      </p:sp>
      <p:sp>
        <p:nvSpPr>
          <p:cNvPr id="55298" name="Rectangle 2"/>
          <p:cNvSpPr>
            <a:spLocks noGrp="1" noChangeArrowheads="1"/>
          </p:cNvSpPr>
          <p:nvPr>
            <p:ph type="ctrTitle" idx="4294967295"/>
          </p:nvPr>
        </p:nvSpPr>
        <p:spPr>
          <a:xfrm>
            <a:off x="304800" y="2286000"/>
            <a:ext cx="7467600" cy="1143000"/>
          </a:xfrm>
          <a:effectLst>
            <a:outerShdw blurRad="63500" dist="35921" dir="2700000" algn="ctr" rotWithShape="0">
              <a:schemeClr val="tx2"/>
            </a:outerShdw>
          </a:effectLst>
        </p:spPr>
        <p:txBody>
          <a:bodyPr/>
          <a:lstStyle/>
          <a:p>
            <a:pPr algn="r" eaLnBrk="1" hangingPunct="1">
              <a:defRPr/>
            </a:pPr>
            <a:r>
              <a:rPr lang="zh-CN" altLang="en-US" sz="12900" dirty="0">
                <a:solidFill>
                  <a:schemeClr val="accent1"/>
                </a:solidFill>
                <a:latin typeface="Marker Felt" charset="0"/>
                <a:ea typeface="ＭＳ Ｐゴシック" charset="0"/>
                <a:cs typeface="ＭＳ Ｐゴシック" charset="0"/>
              </a:rPr>
              <a:t>施予</a:t>
            </a:r>
            <a:endParaRPr lang="en-US" dirty="0">
              <a:latin typeface="Impact" charset="0"/>
              <a:ea typeface="ＭＳ Ｐゴシック" charset="0"/>
              <a:cs typeface="ＭＳ Ｐゴシック" charset="0"/>
            </a:endParaRPr>
          </a:p>
        </p:txBody>
      </p:sp>
      <p:sp>
        <p:nvSpPr>
          <p:cNvPr id="455687" name="Text Box 4"/>
          <p:cNvSpPr txBox="1">
            <a:spLocks noChangeArrowheads="1"/>
          </p:cNvSpPr>
          <p:nvPr/>
        </p:nvSpPr>
        <p:spPr bwMode="auto">
          <a:xfrm>
            <a:off x="8305800" y="76200"/>
            <a:ext cx="762000" cy="457200"/>
          </a:xfrm>
          <a:prstGeom prst="rect">
            <a:avLst/>
          </a:prstGeom>
          <a:solidFill>
            <a:schemeClr val="accent1"/>
          </a:solidFill>
          <a:ln>
            <a:noFill/>
          </a:ln>
          <a:effectLst>
            <a:outerShdw dist="35921" dir="2700000" algn="ctr" rotWithShape="0">
              <a:schemeClr val="tx2"/>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57</a:t>
            </a:r>
            <a:endParaRPr lang="en-US" b="1" i="1">
              <a:solidFill>
                <a:srgbClr val="287C26"/>
              </a:solidFill>
              <a:latin typeface="Times New Roman" charset="0"/>
            </a:endParaRPr>
          </a:p>
        </p:txBody>
      </p:sp>
      <p:sp>
        <p:nvSpPr>
          <p:cNvPr id="2" name="Rectangle 2"/>
          <p:cNvSpPr>
            <a:spLocks noChangeArrowheads="1"/>
          </p:cNvSpPr>
          <p:nvPr/>
        </p:nvSpPr>
        <p:spPr bwMode="auto">
          <a:xfrm>
            <a:off x="381000" y="3861048"/>
            <a:ext cx="7467600" cy="1143000"/>
          </a:xfrm>
          <a:prstGeom prst="rect">
            <a:avLst/>
          </a:prstGeom>
          <a:noFill/>
          <a:ln w="9525">
            <a:noFill/>
            <a:miter lim="800000"/>
            <a:headEnd/>
            <a:tailEnd/>
          </a:ln>
          <a:effectLst>
            <a:outerShdw blurRad="63500" dist="35921" dir="2700000" algn="ctr" rotWithShape="0">
              <a:schemeClr val="tx2"/>
            </a:outerShdw>
          </a:effectLst>
        </p:spPr>
        <p:txBody>
          <a:bodyPr anchor="ctr"/>
          <a:lstStyle/>
          <a:p>
            <a:pPr algn="r" eaLnBrk="1" hangingPunct="1">
              <a:defRPr/>
            </a:pPr>
            <a:r>
              <a:rPr lang="zh-CN" altLang="en-US" sz="5400" dirty="0">
                <a:solidFill>
                  <a:schemeClr val="accent1"/>
                </a:solidFill>
              </a:rPr>
              <a:t>满足物质上的需求</a:t>
            </a:r>
            <a:endParaRPr lang="en-US" sz="1600" dirty="0">
              <a:solidFill>
                <a:schemeClr val="accent1"/>
              </a:solidFill>
              <a:latin typeface="Impact" charset="0"/>
            </a:endParaRPr>
          </a:p>
        </p:txBody>
      </p:sp>
      <p:sp>
        <p:nvSpPr>
          <p:cNvPr id="14" name="Text Box 4"/>
          <p:cNvSpPr txBox="1">
            <a:spLocks noChangeArrowheads="1"/>
          </p:cNvSpPr>
          <p:nvPr/>
        </p:nvSpPr>
        <p:spPr bwMode="auto">
          <a:xfrm>
            <a:off x="8206680" y="663079"/>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sp>
        <p:nvSpPr>
          <p:cNvPr id="50995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pic>
        <p:nvPicPr>
          <p:cNvPr id="509955" name="Picture 2" descr="bible00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23" name="Rectangle 3"/>
          <p:cNvSpPr>
            <a:spLocks noGrp="1" noChangeArrowheads="1"/>
          </p:cNvSpPr>
          <p:nvPr>
            <p:ph type="ctrTitle"/>
          </p:nvPr>
        </p:nvSpPr>
        <p:spPr>
          <a:xfrm>
            <a:off x="2968625" y="635000"/>
            <a:ext cx="6140450" cy="3657600"/>
          </a:xfrm>
          <a:effectLst>
            <a:outerShdw blurRad="63500" dist="35921" dir="2700000" algn="ctr" rotWithShape="0">
              <a:schemeClr val="tx1">
                <a:alpha val="74998"/>
              </a:schemeClr>
            </a:outerShdw>
          </a:effectLst>
        </p:spPr>
        <p:txBody>
          <a:bodyPr/>
          <a:lstStyle/>
          <a:p>
            <a:pPr>
              <a:defRPr/>
            </a:pPr>
            <a:r>
              <a:rPr lang="ja-JP" altLang="en-US" sz="4000" b="1" dirty="0">
                <a:solidFill>
                  <a:srgbClr val="FFFFFF"/>
                </a:solidFill>
                <a:latin typeface="Arial Bold Italic" charset="0"/>
                <a:ea typeface="ＭＳ Ｐゴシック" charset="0"/>
                <a:cs typeface="ＭＳ Ｐゴシック" charset="0"/>
              </a:rPr>
              <a:t>“</a:t>
            </a:r>
            <a:r>
              <a:rPr lang="en-US" altLang="ja-JP" sz="4000" b="1" dirty="0">
                <a:solidFill>
                  <a:srgbClr val="FFFFFF"/>
                </a:solidFill>
                <a:latin typeface="Arial Bold Italic" charset="0"/>
                <a:ea typeface="ＭＳ Ｐゴシック" charset="0"/>
                <a:cs typeface="ＭＳ Ｐゴシック" charset="0"/>
              </a:rPr>
              <a:t>…</a:t>
            </a:r>
            <a:r>
              <a:rPr lang="zh-CN" altLang="en-US" sz="4000" b="1" dirty="0">
                <a:solidFill>
                  <a:srgbClr val="FFFFFF"/>
                </a:solidFill>
                <a:latin typeface="Arial Bold Italic" charset="0"/>
                <a:ea typeface="ＭＳ Ｐゴシック" charset="0"/>
                <a:cs typeface="ＭＳ Ｐゴシック" charset="0"/>
              </a:rPr>
              <a:t>把财物分给人</a:t>
            </a:r>
            <a:br>
              <a:rPr lang="en-US" altLang="zh-CN" sz="4000" b="1" dirty="0">
                <a:solidFill>
                  <a:srgbClr val="FFFFFF"/>
                </a:solidFill>
                <a:latin typeface="Arial Bold Italic" charset="0"/>
                <a:ea typeface="ＭＳ Ｐゴシック" charset="0"/>
                <a:cs typeface="ＭＳ Ｐゴシック" charset="0"/>
              </a:rPr>
            </a:br>
            <a:r>
              <a:rPr lang="zh-CN" altLang="en-US" sz="4000" b="1" dirty="0">
                <a:solidFill>
                  <a:srgbClr val="FFFFFF"/>
                </a:solidFill>
                <a:latin typeface="Arial Bold Italic" charset="0"/>
                <a:ea typeface="ＭＳ Ｐゴシック" charset="0"/>
                <a:cs typeface="ＭＳ Ｐゴシック" charset="0"/>
              </a:rPr>
              <a:t>的要</a:t>
            </a:r>
            <a:r>
              <a:rPr lang="zh-CN" altLang="en-US" sz="4000" b="1" dirty="0">
                <a:solidFill>
                  <a:srgbClr val="FFFF00"/>
                </a:solidFill>
                <a:latin typeface="Arial Bold Italic" charset="0"/>
                <a:ea typeface="ＭＳ Ｐゴシック" charset="0"/>
                <a:cs typeface="ＭＳ Ｐゴシック" charset="0"/>
              </a:rPr>
              <a:t>真诚</a:t>
            </a:r>
            <a:r>
              <a:rPr lang="en-US" altLang="ja-JP" sz="4000" b="1" dirty="0">
                <a:solidFill>
                  <a:srgbClr val="FFFFFF"/>
                </a:solidFill>
                <a:latin typeface="Arial Bold Italic" charset="0"/>
                <a:ea typeface="ＭＳ Ｐゴシック" charset="0"/>
                <a:cs typeface="ＭＳ Ｐゴシック" charset="0"/>
              </a:rPr>
              <a:t>…</a:t>
            </a:r>
            <a:r>
              <a:rPr lang="ja-JP" altLang="en-US" sz="4000" b="1" dirty="0">
                <a:solidFill>
                  <a:srgbClr val="FFFFFF"/>
                </a:solidFill>
                <a:latin typeface="Arial Bold Italic" charset="0"/>
                <a:ea typeface="ＭＳ Ｐゴシック" charset="0"/>
                <a:cs typeface="ＭＳ Ｐゴシック" charset="0"/>
              </a:rPr>
              <a:t>”</a:t>
            </a:r>
            <a:br>
              <a:rPr lang="en-US" altLang="ja-JP" sz="4000" b="1" dirty="0">
                <a:solidFill>
                  <a:srgbClr val="FFFFFF"/>
                </a:solidFill>
                <a:latin typeface="Arial Bold Italic" charset="0"/>
                <a:ea typeface="ＭＳ Ｐゴシック" charset="0"/>
                <a:cs typeface="ＭＳ Ｐゴシック" charset="0"/>
              </a:rPr>
            </a:br>
            <a:r>
              <a:rPr lang="en-US" altLang="ja-JP" sz="4000" b="1" dirty="0">
                <a:solidFill>
                  <a:srgbClr val="FFFFFF"/>
                </a:solidFill>
                <a:latin typeface="Arial Bold Italic" charset="0"/>
                <a:ea typeface="ＭＳ Ｐゴシック" charset="0"/>
                <a:cs typeface="ＭＳ Ｐゴシック" charset="0"/>
              </a:rPr>
              <a:t>(</a:t>
            </a:r>
            <a:r>
              <a:rPr lang="zh-CN" altLang="en-US" sz="4000" b="1" dirty="0">
                <a:solidFill>
                  <a:srgbClr val="FFFFFF"/>
                </a:solidFill>
                <a:latin typeface="Arial Bold Italic" charset="0"/>
                <a:ea typeface="ＭＳ Ｐゴシック" charset="0"/>
                <a:cs typeface="ＭＳ Ｐゴシック" charset="0"/>
              </a:rPr>
              <a:t>罗马 </a:t>
            </a:r>
            <a:r>
              <a:rPr lang="en-US" altLang="ja-JP" sz="4000" b="1" dirty="0">
                <a:solidFill>
                  <a:srgbClr val="FFFFFF"/>
                </a:solidFill>
                <a:latin typeface="Arial Bold Italic" charset="0"/>
                <a:ea typeface="ＭＳ Ｐゴシック" charset="0"/>
                <a:cs typeface="ＭＳ Ｐゴシック" charset="0"/>
              </a:rPr>
              <a:t>12:8 </a:t>
            </a:r>
            <a:r>
              <a:rPr lang="en-US" altLang="zh-CN" sz="4000" b="1" dirty="0">
                <a:solidFill>
                  <a:srgbClr val="FFFFFF"/>
                </a:solidFill>
                <a:latin typeface="Arial Bold Italic" charset="0"/>
                <a:ea typeface="ＭＳ Ｐゴシック" charset="0"/>
                <a:cs typeface="ＭＳ Ｐゴシック" charset="0"/>
              </a:rPr>
              <a:t>CNV</a:t>
            </a:r>
            <a:r>
              <a:rPr lang="en-US" altLang="ja-JP" sz="4000" b="1" dirty="0">
                <a:solidFill>
                  <a:srgbClr val="FFFFFF"/>
                </a:solidFill>
                <a:latin typeface="Arial Bold Italic" charset="0"/>
                <a:ea typeface="ＭＳ Ｐゴシック" charset="0"/>
                <a:cs typeface="ＭＳ Ｐゴシック" charset="0"/>
              </a:rPr>
              <a:t>)</a:t>
            </a:r>
            <a:endParaRPr lang="en-US" sz="4000" b="1" dirty="0">
              <a:latin typeface="Impact" charset="0"/>
              <a:ea typeface="ＭＳ Ｐゴシック" charset="0"/>
              <a:cs typeface="ＭＳ Ｐゴシック" charset="0"/>
            </a:endParaRPr>
          </a:p>
        </p:txBody>
      </p:sp>
      <p:sp>
        <p:nvSpPr>
          <p:cNvPr id="6" name="Text Box 4"/>
          <p:cNvSpPr txBox="1">
            <a:spLocks noChangeArrowheads="1"/>
          </p:cNvSpPr>
          <p:nvPr/>
        </p:nvSpPr>
        <p:spPr bwMode="auto">
          <a:xfrm>
            <a:off x="8028384" y="116632"/>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Q43</a:t>
            </a:r>
          </a:p>
          <a:p>
            <a:pPr eaLnBrk="1" hangingPunct="1">
              <a:defRPr/>
            </a:pPr>
            <a:r>
              <a:rPr lang="en-US" b="1" dirty="0">
                <a:solidFill>
                  <a:srgbClr val="FFFFFF"/>
                </a:solidFill>
                <a:effectLst>
                  <a:glow rad="177800">
                    <a:srgbClr val="000000"/>
                  </a:glow>
                </a:effectLst>
                <a:latin typeface="Arial"/>
                <a:cs typeface="Arial"/>
              </a:rPr>
              <a:t>Q52</a:t>
            </a:r>
          </a:p>
        </p:txBody>
      </p:sp>
    </p:spTree>
    <p:extLst>
      <p:ext uri="{BB962C8B-B14F-4D97-AF65-F5344CB8AC3E}">
        <p14:creationId xmlns:p14="http://schemas.microsoft.com/office/powerpoint/2010/main" val="27500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78"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Selfish Giving</a:t>
            </a:r>
          </a:p>
        </p:txBody>
      </p:sp>
      <p:pic>
        <p:nvPicPr>
          <p:cNvPr id="459779" name="Picture 3" descr="GivingOfferatory"/>
          <p:cNvPicPr>
            <a:picLocks noChangeAspect="1" noChangeArrowheads="1"/>
          </p:cNvPicPr>
          <p:nvPr/>
        </p:nvPicPr>
        <p:blipFill>
          <a:blip r:embed="rId3" cstate="screen">
            <a:extLst>
              <a:ext uri="{28A0092B-C50C-407E-A947-70E740481C1C}">
                <a14:useLocalDpi xmlns:a14="http://schemas.microsoft.com/office/drawing/2010/main" val="0"/>
              </a:ext>
            </a:extLst>
          </a:blip>
          <a:srcRect t="-76"/>
          <a:stretch>
            <a:fillRect/>
          </a:stretch>
        </p:blipFill>
        <p:spPr bwMode="auto">
          <a:xfrm rot="209472">
            <a:off x="77883" y="389154"/>
            <a:ext cx="9145588"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bwMode="auto">
          <a:xfrm>
            <a:off x="611560" y="116632"/>
            <a:ext cx="7056784" cy="864096"/>
          </a:xfrm>
          <a:prstGeom prst="wedgeRoundRectCallout">
            <a:avLst>
              <a:gd name="adj1" fmla="val 23979"/>
              <a:gd name="adj2" fmla="val 268264"/>
              <a:gd name="adj3" fmla="val 16667"/>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59780" name="Text Box 5"/>
          <p:cNvSpPr txBox="1">
            <a:spLocks noChangeArrowheads="1"/>
          </p:cNvSpPr>
          <p:nvPr/>
        </p:nvSpPr>
        <p:spPr bwMode="auto">
          <a:xfrm>
            <a:off x="719534" y="241484"/>
            <a:ext cx="694881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2800" b="1" i="1" dirty="0">
                <a:solidFill>
                  <a:srgbClr val="000000"/>
                </a:solidFill>
              </a:rPr>
              <a:t>“</a:t>
            </a:r>
            <a:r>
              <a:rPr lang="zh-CN" altLang="en-US" sz="2800" b="1" i="1" dirty="0">
                <a:solidFill>
                  <a:srgbClr val="000000"/>
                </a:solidFill>
              </a:rPr>
              <a:t>是他们共献的</a:t>
            </a:r>
            <a:r>
              <a:rPr lang="en-US" altLang="ja-JP" sz="2800" b="1" i="1" dirty="0">
                <a:solidFill>
                  <a:srgbClr val="000000"/>
                </a:solidFill>
              </a:rPr>
              <a:t>, </a:t>
            </a:r>
            <a:r>
              <a:rPr lang="zh-CN" altLang="en-US" sz="2800" b="1" i="1" dirty="0">
                <a:solidFill>
                  <a:srgbClr val="000000"/>
                </a:solidFill>
              </a:rPr>
              <a:t>但他们没兴趣参加奉献礼</a:t>
            </a:r>
            <a:r>
              <a:rPr lang="en-US" altLang="ja-JP" sz="2800" b="1" i="1" dirty="0">
                <a:solidFill>
                  <a:srgbClr val="000000"/>
                </a:solidFill>
              </a:rPr>
              <a:t>.”</a:t>
            </a:r>
            <a:endParaRPr lang="en-US" sz="2800" b="1" i="1" dirty="0">
              <a:solidFill>
                <a:srgbClr val="000000"/>
              </a:solidFill>
            </a:endParaRPr>
          </a:p>
        </p:txBody>
      </p:sp>
      <p:sp>
        <p:nvSpPr>
          <p:cNvPr id="6" name="Text Box 4"/>
          <p:cNvSpPr txBox="1">
            <a:spLocks noChangeArrowheads="1"/>
          </p:cNvSpPr>
          <p:nvPr/>
        </p:nvSpPr>
        <p:spPr bwMode="auto">
          <a:xfrm>
            <a:off x="8028384" y="116632"/>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Q16</a:t>
            </a:r>
          </a:p>
          <a:p>
            <a:pPr eaLnBrk="1" hangingPunct="1">
              <a:defRPr/>
            </a:pPr>
            <a:r>
              <a:rPr lang="en-US" b="1" dirty="0">
                <a:solidFill>
                  <a:srgbClr val="FFFFFF"/>
                </a:solidFill>
                <a:effectLst>
                  <a:glow rad="177800">
                    <a:srgbClr val="000000"/>
                  </a:glow>
                </a:effectLst>
                <a:latin typeface="Arial"/>
                <a:cs typeface="Arial"/>
              </a:rPr>
              <a:t>Q61</a:t>
            </a:r>
          </a:p>
          <a:p>
            <a:pPr eaLnBrk="1" hangingPunct="1">
              <a:defRPr/>
            </a:pPr>
            <a:r>
              <a:rPr lang="en-US" b="1" dirty="0">
                <a:solidFill>
                  <a:srgbClr val="FFFFFF"/>
                </a:solidFill>
                <a:effectLst>
                  <a:glow rad="177800">
                    <a:srgbClr val="000000"/>
                  </a:glow>
                </a:effectLst>
                <a:latin typeface="Arial"/>
                <a:cs typeface="Arial"/>
              </a:rPr>
              <a:t>Q88</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ChangeArrowheads="1"/>
          </p:cNvSpPr>
          <p:nvPr>
            <p:ph type="title" idx="4294967295"/>
          </p:nvPr>
        </p:nvSpPr>
        <p:spPr>
          <a:xfrm>
            <a:off x="685800" y="76200"/>
            <a:ext cx="7772400" cy="1143000"/>
          </a:xfrm>
        </p:spPr>
        <p:txBody>
          <a:bodyPr/>
          <a:lstStyle/>
          <a:p>
            <a:pPr eaLnBrk="1" hangingPunct="1"/>
            <a:r>
              <a:rPr lang="en-US" sz="3200">
                <a:latin typeface="Arial" charset="0"/>
              </a:rPr>
              <a:t>Great Preaching on Giving!</a:t>
            </a:r>
            <a:endParaRPr lang="en-US">
              <a:latin typeface="Arial" charset="0"/>
            </a:endParaRPr>
          </a:p>
        </p:txBody>
      </p:sp>
      <p:sp>
        <p:nvSpPr>
          <p:cNvPr id="461826" name="Rectangle 3"/>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461827" name="Picture 4" descr="Giv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3688" y="0"/>
            <a:ext cx="60166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28" name="Text Box 5"/>
          <p:cNvSpPr txBox="1">
            <a:spLocks noChangeArrowheads="1"/>
          </p:cNvSpPr>
          <p:nvPr/>
        </p:nvSpPr>
        <p:spPr bwMode="auto">
          <a:xfrm>
            <a:off x="1672208" y="6218148"/>
            <a:ext cx="5852120" cy="52322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2800" b="1" i="1" dirty="0">
                <a:solidFill>
                  <a:srgbClr val="000000"/>
                </a:solidFill>
              </a:rPr>
              <a:t>“</a:t>
            </a:r>
            <a:r>
              <a:rPr lang="zh-CN" altLang="en-US" sz="2800" dirty="0"/>
              <a:t>那是我听过对于施予最好的讲道</a:t>
            </a:r>
            <a:r>
              <a:rPr lang="ru-RU" altLang="ja-JP" sz="2800" b="1" i="1" dirty="0">
                <a:solidFill>
                  <a:srgbClr val="000000"/>
                </a:solidFill>
              </a:rPr>
              <a:t>"</a:t>
            </a:r>
            <a:endParaRPr lang="en-US" sz="2800" b="1" i="1" dirty="0">
              <a:solidFill>
                <a:srgbClr val="000000"/>
              </a:solidFill>
            </a:endParaRPr>
          </a:p>
        </p:txBody>
      </p:sp>
      <p:sp>
        <p:nvSpPr>
          <p:cNvPr id="9" name="Text Box 4"/>
          <p:cNvSpPr txBox="1">
            <a:spLocks noChangeArrowheads="1"/>
          </p:cNvSpPr>
          <p:nvPr/>
        </p:nvSpPr>
        <p:spPr bwMode="auto">
          <a:xfrm>
            <a:off x="8028384" y="116632"/>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Q25</a:t>
            </a:r>
          </a:p>
          <a:p>
            <a:pPr eaLnBrk="1" hangingPunct="1">
              <a:defRPr/>
            </a:pPr>
            <a:r>
              <a:rPr lang="en-US" b="1" dirty="0">
                <a:solidFill>
                  <a:srgbClr val="FFFFFF"/>
                </a:solidFill>
                <a:effectLst>
                  <a:glow rad="177800">
                    <a:srgbClr val="000000"/>
                  </a:glow>
                </a:effectLst>
                <a:latin typeface="Arial"/>
                <a:cs typeface="Arial"/>
              </a:rPr>
              <a:t>Q34</a:t>
            </a:r>
          </a:p>
          <a:p>
            <a:pPr eaLnBrk="1" hangingPunct="1">
              <a:defRPr/>
            </a:pPr>
            <a:r>
              <a:rPr lang="en-US" b="1" dirty="0">
                <a:solidFill>
                  <a:srgbClr val="FFFFFF"/>
                </a:solidFill>
                <a:effectLst>
                  <a:glow rad="177800">
                    <a:srgbClr val="000000"/>
                  </a:glow>
                </a:effectLst>
                <a:latin typeface="Arial"/>
                <a:cs typeface="Arial"/>
              </a:rPr>
              <a:t>Q70</a:t>
            </a:r>
          </a:p>
          <a:p>
            <a:pPr eaLnBrk="1" hangingPunct="1">
              <a:defRPr/>
            </a:pPr>
            <a:r>
              <a:rPr lang="en-US" b="1" dirty="0">
                <a:solidFill>
                  <a:srgbClr val="FFFFFF"/>
                </a:solidFill>
                <a:effectLst>
                  <a:glow rad="177800">
                    <a:srgbClr val="000000"/>
                  </a:glow>
                </a:effectLst>
                <a:latin typeface="Arial"/>
                <a:cs typeface="Arial"/>
              </a:rPr>
              <a:t>Q79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Slide 69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3874" name="Rectangle 2"/>
          <p:cNvSpPr>
            <a:spLocks noGrp="1" noChangeArrowheads="1"/>
          </p:cNvSpPr>
          <p:nvPr>
            <p:ph type="title" idx="4294967295"/>
          </p:nvPr>
        </p:nvSpPr>
        <p:spPr>
          <a:xfrm>
            <a:off x="685800" y="609600"/>
            <a:ext cx="7772400" cy="2209800"/>
          </a:xfrm>
        </p:spPr>
        <p:txBody>
          <a:bodyPr/>
          <a:lstStyle/>
          <a:p>
            <a:pPr eaLnBrk="1" hangingPunct="1"/>
            <a:r>
              <a:rPr lang="zh-CN" altLang="en-US" sz="8800" dirty="0">
                <a:latin typeface="Candy Sniper" charset="0"/>
                <a:ea typeface="ＭＳ Ｐゴシック" charset="0"/>
                <a:cs typeface="ＭＳ Ｐゴシック" charset="0"/>
              </a:rPr>
              <a:t>服事</a:t>
            </a:r>
            <a:br>
              <a:rPr lang="en-US" sz="8800" dirty="0">
                <a:latin typeface="Candy Sniper" charset="0"/>
                <a:ea typeface="ＭＳ Ｐゴシック" charset="0"/>
                <a:cs typeface="ＭＳ Ｐゴシック" charset="0"/>
              </a:rPr>
            </a:br>
            <a:r>
              <a:rPr lang="en-US" sz="8800" dirty="0">
                <a:latin typeface="Lucida Grande" charset="0"/>
                <a:ea typeface="ＭＳ Ｐゴシック" charset="0"/>
                <a:cs typeface="ＭＳ Ｐゴシック" charset="0"/>
              </a:rPr>
              <a:t>= </a:t>
            </a:r>
            <a:r>
              <a:rPr lang="zh-CN" altLang="en-US" sz="8800" dirty="0">
                <a:latin typeface="Lucida Grande" charset="0"/>
                <a:ea typeface="ＭＳ Ｐゴシック" charset="0"/>
                <a:cs typeface="ＭＳ Ｐゴシック" charset="0"/>
              </a:rPr>
              <a:t>帮助</a:t>
            </a:r>
            <a:endParaRPr lang="en-US" dirty="0">
              <a:latin typeface="Helvetica" charset="0"/>
              <a:ea typeface="ＭＳ Ｐゴシック" charset="0"/>
              <a:cs typeface="ＭＳ Ｐゴシック" charset="0"/>
            </a:endParaRPr>
          </a:p>
        </p:txBody>
      </p:sp>
      <p:sp>
        <p:nvSpPr>
          <p:cNvPr id="463875"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21239A"/>
              </a:solidFill>
              <a:latin typeface="Times New Roman" charset="0"/>
            </a:endParaRPr>
          </a:p>
        </p:txBody>
      </p:sp>
      <p:sp>
        <p:nvSpPr>
          <p:cNvPr id="463876" name="Rectangle 2"/>
          <p:cNvSpPr>
            <a:spLocks noChangeArrowheads="1"/>
          </p:cNvSpPr>
          <p:nvPr/>
        </p:nvSpPr>
        <p:spPr bwMode="auto">
          <a:xfrm>
            <a:off x="760040" y="3581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kumimoji="1" lang="zh-CN" altLang="en-US" sz="5400" b="1" dirty="0">
                <a:solidFill>
                  <a:srgbClr val="FFFFFF"/>
                </a:solidFill>
                <a:latin typeface="Candy Sniper" charset="0"/>
              </a:rPr>
              <a:t>满足实际上的需求</a:t>
            </a:r>
            <a:endParaRPr kumimoji="1" lang="en-US" sz="5400" b="1" dirty="0">
              <a:solidFill>
                <a:srgbClr val="FFFFFF"/>
              </a:solidFill>
              <a:latin typeface="Candy Sniper" charset="0"/>
            </a:endParaRPr>
          </a:p>
          <a:p>
            <a:pPr algn="ctr" eaLnBrk="1" hangingPunct="1"/>
            <a:endParaRPr kumimoji="1" lang="en-US" b="1" dirty="0">
              <a:solidFill>
                <a:srgbClr val="FFFFFF"/>
              </a:solidFill>
              <a:latin typeface="Helvetica" charset="0"/>
            </a:endParaRPr>
          </a:p>
        </p:txBody>
      </p:sp>
      <p:sp>
        <p:nvSpPr>
          <p:cNvPr id="7" name="Text Box 4"/>
          <p:cNvSpPr txBox="1">
            <a:spLocks noChangeArrowheads="1"/>
          </p:cNvSpPr>
          <p:nvPr/>
        </p:nvSpPr>
        <p:spPr bwMode="auto">
          <a:xfrm>
            <a:off x="8028384" y="692696"/>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descr="Bible and lamp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1800" y="1276350"/>
            <a:ext cx="5738813" cy="430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8146" name="Picture 3" descr="bible0033"/>
          <p:cNvPicPr>
            <a:picLocks noChangeAspect="1" noChangeArrowheads="1"/>
          </p:cNvPicPr>
          <p:nvPr/>
        </p:nvPicPr>
        <p:blipFill>
          <a:blip r:embed="rId4" cstate="print">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4" name="Rectangle 4"/>
          <p:cNvSpPr>
            <a:spLocks noGrp="1" noChangeArrowheads="1"/>
          </p:cNvSpPr>
          <p:nvPr>
            <p:ph type="title" idx="4294967295"/>
          </p:nvPr>
        </p:nvSpPr>
        <p:spPr>
          <a:xfrm>
            <a:off x="685800" y="609600"/>
            <a:ext cx="7772400" cy="990600"/>
          </a:xfrm>
          <a:effectLst>
            <a:outerShdw blurRad="63500" dist="35921" dir="2700000" algn="ctr" rotWithShape="0">
              <a:srgbClr val="000000">
                <a:alpha val="74998"/>
              </a:srgbClr>
            </a:outerShdw>
          </a:effectLst>
        </p:spPr>
        <p:txBody>
          <a:bodyPr/>
          <a:lstStyle/>
          <a:p>
            <a:pPr>
              <a:defRPr/>
            </a:pPr>
            <a:r>
              <a:rPr lang="zh-CN" altLang="en-US" dirty="0"/>
              <a:t>提摩太后 </a:t>
            </a:r>
            <a:r>
              <a:rPr lang="en-US" dirty="0"/>
              <a:t>1:16-18</a:t>
            </a:r>
          </a:p>
        </p:txBody>
      </p:sp>
      <p:sp>
        <p:nvSpPr>
          <p:cNvPr id="353285" name="Rectangle 5"/>
          <p:cNvSpPr>
            <a:spLocks noChangeArrowheads="1"/>
          </p:cNvSpPr>
          <p:nvPr/>
        </p:nvSpPr>
        <p:spPr bwMode="auto">
          <a:xfrm>
            <a:off x="0" y="1752600"/>
            <a:ext cx="9144000" cy="4572000"/>
          </a:xfrm>
          <a:prstGeom prst="rect">
            <a:avLst/>
          </a:prstGeom>
          <a:noFill/>
          <a:ln w="9525">
            <a:noFill/>
            <a:miter lim="800000"/>
            <a:headEnd/>
            <a:tailEnd/>
          </a:ln>
          <a:effectLst/>
        </p:spPr>
        <p:txBody>
          <a:bodyPr anchor="ctr"/>
          <a:lstStyle/>
          <a:p>
            <a:pPr algn="ctr">
              <a:defRPr/>
            </a:pPr>
            <a:r>
              <a:rPr kumimoji="1" lang="ja-JP" altLang="en-US" sz="4000" b="1" dirty="0">
                <a:solidFill>
                  <a:srgbClr val="FFFFFF"/>
                </a:solidFill>
                <a:effectLst>
                  <a:glow rad="127000">
                    <a:srgbClr val="000000">
                      <a:alpha val="91000"/>
                    </a:srgbClr>
                  </a:glow>
                </a:effectLst>
                <a:latin typeface="Helvetica" charset="0"/>
              </a:rPr>
              <a:t>“</a:t>
            </a:r>
            <a:r>
              <a:rPr kumimoji="1" lang="zh-CN" altLang="en-US" sz="4000" b="1" dirty="0">
                <a:solidFill>
                  <a:srgbClr val="FFFFFF"/>
                </a:solidFill>
                <a:effectLst>
                  <a:glow rad="127000">
                    <a:srgbClr val="000000">
                      <a:alpha val="91000"/>
                    </a:srgbClr>
                  </a:glow>
                </a:effectLst>
                <a:latin typeface="Helvetica" charset="0"/>
              </a:rPr>
              <a:t>愿主赐怜悯给阿尼色弗一家的人，</a:t>
            </a:r>
            <a:r>
              <a:rPr kumimoji="1" lang="zh-CN" altLang="en-US" sz="4000" b="1" dirty="0">
                <a:solidFill>
                  <a:srgbClr val="FFFF00"/>
                </a:solidFill>
                <a:effectLst>
                  <a:glow rad="127000">
                    <a:srgbClr val="000000">
                      <a:alpha val="91000"/>
                    </a:srgbClr>
                  </a:glow>
                </a:effectLst>
                <a:latin typeface="Helvetica" charset="0"/>
              </a:rPr>
              <a:t>因为他多次使我畅快</a:t>
            </a:r>
            <a:r>
              <a:rPr kumimoji="1" lang="zh-CN" altLang="en-US" sz="4000" b="1" dirty="0">
                <a:solidFill>
                  <a:srgbClr val="FFFFFF"/>
                </a:solidFill>
                <a:effectLst>
                  <a:glow rad="127000">
                    <a:srgbClr val="000000">
                      <a:alpha val="91000"/>
                    </a:srgbClr>
                  </a:glow>
                </a:effectLst>
                <a:latin typeface="Helvetica" charset="0"/>
              </a:rPr>
              <a:t>，也不以我的锁炼为耻； </a:t>
            </a:r>
            <a:r>
              <a:rPr kumimoji="1" lang="en-US" altLang="zh-CN" sz="4000" b="1" dirty="0">
                <a:solidFill>
                  <a:srgbClr val="FFFFFF"/>
                </a:solidFill>
                <a:effectLst>
                  <a:glow rad="127000">
                    <a:srgbClr val="000000">
                      <a:alpha val="91000"/>
                    </a:srgbClr>
                  </a:glow>
                </a:effectLst>
                <a:latin typeface="Helvetica" charset="0"/>
              </a:rPr>
              <a:t> </a:t>
            </a:r>
            <a:r>
              <a:rPr kumimoji="1" lang="zh-CN" altLang="en-US" sz="4000" b="1" dirty="0">
                <a:solidFill>
                  <a:srgbClr val="FFFFFF"/>
                </a:solidFill>
                <a:effectLst>
                  <a:glow rad="127000">
                    <a:srgbClr val="000000">
                      <a:alpha val="91000"/>
                    </a:srgbClr>
                  </a:glow>
                </a:effectLst>
                <a:latin typeface="Helvetica" charset="0"/>
              </a:rPr>
              <a:t>他竟然来到罗马，</a:t>
            </a:r>
            <a:r>
              <a:rPr kumimoji="1" lang="zh-CN" altLang="en-US" sz="4000" b="1" dirty="0">
                <a:solidFill>
                  <a:srgbClr val="FFFF00"/>
                </a:solidFill>
                <a:effectLst>
                  <a:glow rad="127000">
                    <a:srgbClr val="000000">
                      <a:alpha val="91000"/>
                    </a:srgbClr>
                  </a:glow>
                </a:effectLst>
                <a:latin typeface="Helvetica" charset="0"/>
              </a:rPr>
              <a:t>迫切地寻找我</a:t>
            </a:r>
            <a:r>
              <a:rPr kumimoji="1" lang="zh-CN" altLang="en-US" sz="4000" b="1" dirty="0">
                <a:solidFill>
                  <a:srgbClr val="FFFFFF"/>
                </a:solidFill>
                <a:effectLst>
                  <a:glow rad="127000">
                    <a:srgbClr val="000000">
                      <a:alpha val="91000"/>
                    </a:srgbClr>
                  </a:glow>
                </a:effectLst>
                <a:latin typeface="Helvetica" charset="0"/>
              </a:rPr>
              <a:t>，结果找到了。 </a:t>
            </a:r>
            <a:r>
              <a:rPr kumimoji="1" lang="en-US" altLang="zh-CN" sz="4000" b="1" dirty="0">
                <a:solidFill>
                  <a:srgbClr val="FFFFFF"/>
                </a:solidFill>
                <a:effectLst>
                  <a:glow rad="127000">
                    <a:srgbClr val="000000">
                      <a:alpha val="91000"/>
                    </a:srgbClr>
                  </a:glow>
                </a:effectLst>
                <a:latin typeface="Helvetica" charset="0"/>
              </a:rPr>
              <a:t> </a:t>
            </a:r>
            <a:r>
              <a:rPr kumimoji="1" lang="zh-CN" altLang="en-US" sz="4000" b="1" dirty="0">
                <a:solidFill>
                  <a:srgbClr val="FFFFFF"/>
                </a:solidFill>
                <a:effectLst>
                  <a:glow rad="127000">
                    <a:srgbClr val="000000">
                      <a:alpha val="91000"/>
                    </a:srgbClr>
                  </a:glow>
                </a:effectLst>
                <a:latin typeface="Helvetica" charset="0"/>
              </a:rPr>
              <a:t>你也清楚知道他在以弗所是怎样多方</a:t>
            </a:r>
            <a:r>
              <a:rPr kumimoji="1" lang="zh-CN" altLang="en-US" sz="4000" b="1" dirty="0">
                <a:solidFill>
                  <a:srgbClr val="FFFF00"/>
                </a:solidFill>
                <a:effectLst>
                  <a:glow rad="127000">
                    <a:srgbClr val="000000">
                      <a:alpha val="91000"/>
                    </a:srgbClr>
                  </a:glow>
                </a:effectLst>
                <a:latin typeface="Helvetica" charset="0"/>
              </a:rPr>
              <a:t>服事我</a:t>
            </a:r>
            <a:r>
              <a:rPr kumimoji="1" lang="zh-CN" altLang="en-US" sz="4000" b="1" dirty="0">
                <a:solidFill>
                  <a:srgbClr val="FFFFFF"/>
                </a:solidFill>
                <a:effectLst>
                  <a:glow rad="127000">
                    <a:srgbClr val="000000">
                      <a:alpha val="91000"/>
                    </a:srgbClr>
                  </a:glow>
                </a:effectLst>
                <a:latin typeface="Helvetica" charset="0"/>
              </a:rPr>
              <a:t>。</a:t>
            </a:r>
            <a:r>
              <a:rPr kumimoji="1" lang="ja-JP" altLang="en-US" sz="4000" b="1" dirty="0">
                <a:solidFill>
                  <a:srgbClr val="FFFFFF"/>
                </a:solidFill>
                <a:effectLst>
                  <a:glow rad="127000">
                    <a:srgbClr val="000000">
                      <a:alpha val="91000"/>
                    </a:srgbClr>
                  </a:glow>
                </a:effectLst>
                <a:latin typeface="Helvetica" charset="0"/>
              </a:rPr>
              <a:t>”</a:t>
            </a:r>
            <a:endParaRPr kumimoji="1" lang="en-US" sz="4000" b="1" dirty="0">
              <a:solidFill>
                <a:srgbClr val="FFFFFF"/>
              </a:solidFill>
              <a:effectLst>
                <a:glow rad="127000">
                  <a:srgbClr val="000000">
                    <a:alpha val="91000"/>
                  </a:srgbClr>
                </a:glow>
              </a:effectLst>
              <a:latin typeface="Helvetica" charset="0"/>
            </a:endParaRPr>
          </a:p>
        </p:txBody>
      </p:sp>
      <p:sp>
        <p:nvSpPr>
          <p:cNvPr id="518149"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21239A"/>
              </a:solidFill>
              <a:latin typeface="Times New Roman" charset="0"/>
            </a:endParaRPr>
          </a:p>
        </p:txBody>
      </p:sp>
      <p:sp>
        <p:nvSpPr>
          <p:cNvPr id="7"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Q17</a:t>
            </a:r>
          </a:p>
        </p:txBody>
      </p:sp>
    </p:spTree>
    <p:extLst>
      <p:ext uri="{BB962C8B-B14F-4D97-AF65-F5344CB8AC3E}">
        <p14:creationId xmlns:p14="http://schemas.microsoft.com/office/powerpoint/2010/main" val="989413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2" descr="handofmerc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4" name="Rectangle 3"/>
          <p:cNvSpPr>
            <a:spLocks noGrp="1" noChangeArrowheads="1"/>
          </p:cNvSpPr>
          <p:nvPr>
            <p:ph type="title" idx="4294967295"/>
          </p:nvPr>
        </p:nvSpPr>
        <p:spPr>
          <a:xfrm>
            <a:off x="901700" y="381000"/>
            <a:ext cx="7342188" cy="914400"/>
          </a:xfrm>
          <a:solidFill>
            <a:srgbClr val="000000"/>
          </a:solidFill>
        </p:spPr>
        <p:txBody>
          <a:bodyPr/>
          <a:lstStyle/>
          <a:p>
            <a:r>
              <a:rPr lang="zh-CN" altLang="en-US" dirty="0">
                <a:solidFill>
                  <a:srgbClr val="FFFFFF"/>
                </a:solidFill>
                <a:latin typeface="Helvetica" charset="0"/>
                <a:ea typeface="ＭＳ Ｐゴシック" charset="0"/>
                <a:cs typeface="ＭＳ Ｐゴシック" charset="0"/>
              </a:rPr>
              <a:t>哥林多前 </a:t>
            </a:r>
            <a:r>
              <a:rPr lang="en-US" dirty="0">
                <a:solidFill>
                  <a:srgbClr val="FFFFFF"/>
                </a:solidFill>
                <a:latin typeface="Helvetica" charset="0"/>
                <a:ea typeface="ＭＳ Ｐゴシック" charset="0"/>
                <a:cs typeface="ＭＳ Ｐゴシック" charset="0"/>
              </a:rPr>
              <a:t>16:17-18</a:t>
            </a:r>
          </a:p>
        </p:txBody>
      </p:sp>
      <p:sp>
        <p:nvSpPr>
          <p:cNvPr id="400387" name="Rectangle 4"/>
          <p:cNvSpPr>
            <a:spLocks noChangeArrowheads="1"/>
          </p:cNvSpPr>
          <p:nvPr/>
        </p:nvSpPr>
        <p:spPr bwMode="auto">
          <a:xfrm>
            <a:off x="533400" y="1752600"/>
            <a:ext cx="80010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r>
              <a:rPr kumimoji="1" lang="ja-JP" altLang="en-US" sz="4400" b="1" dirty="0">
                <a:solidFill>
                  <a:srgbClr val="000000"/>
                </a:solidFill>
                <a:effectLst>
                  <a:glow rad="241300">
                    <a:srgbClr val="FFFFFF">
                      <a:alpha val="88000"/>
                    </a:srgbClr>
                  </a:glow>
                </a:effectLst>
                <a:latin typeface="Helvetica" charset="0"/>
              </a:rPr>
              <a:t>“</a:t>
            </a:r>
            <a:r>
              <a:rPr kumimoji="1" lang="zh-CN" altLang="en-US" sz="4400" b="1" dirty="0">
                <a:solidFill>
                  <a:srgbClr val="000000"/>
                </a:solidFill>
                <a:effectLst>
                  <a:glow rad="241300">
                    <a:srgbClr val="FFFFFF">
                      <a:alpha val="88000"/>
                    </a:srgbClr>
                  </a:glow>
                </a:effectLst>
                <a:latin typeface="Helvetica" charset="0"/>
              </a:rPr>
              <a:t>司提反、福徒拿都和亚该古都来了，所以我很快乐，因为他们</a:t>
            </a:r>
            <a:r>
              <a:rPr kumimoji="1" lang="zh-CN" altLang="en-US" sz="4400" b="1" dirty="0">
                <a:solidFill>
                  <a:srgbClr val="6666FF">
                    <a:lumMod val="75000"/>
                  </a:srgbClr>
                </a:solidFill>
                <a:effectLst>
                  <a:glow rad="241300">
                    <a:srgbClr val="FFFFFF">
                      <a:alpha val="88000"/>
                    </a:srgbClr>
                  </a:glow>
                </a:effectLst>
                <a:latin typeface="Helvetica" charset="0"/>
              </a:rPr>
              <a:t>补上了你们的不足</a:t>
            </a:r>
            <a:r>
              <a:rPr kumimoji="1" lang="zh-CN" altLang="en-US" sz="4400" b="1" dirty="0">
                <a:solidFill>
                  <a:srgbClr val="000000"/>
                </a:solidFill>
                <a:effectLst>
                  <a:glow rad="241300">
                    <a:srgbClr val="FFFFFF">
                      <a:alpha val="88000"/>
                    </a:srgbClr>
                  </a:glow>
                </a:effectLst>
                <a:latin typeface="Helvetica" charset="0"/>
              </a:rPr>
              <a:t>， 使我和你们的</a:t>
            </a:r>
            <a:r>
              <a:rPr kumimoji="1" lang="zh-CN" altLang="en-US" sz="4400" b="1" dirty="0">
                <a:solidFill>
                  <a:srgbClr val="6666FF">
                    <a:lumMod val="75000"/>
                  </a:srgbClr>
                </a:solidFill>
                <a:effectLst>
                  <a:glow rad="241300">
                    <a:srgbClr val="FFFFFF">
                      <a:alpha val="88000"/>
                    </a:srgbClr>
                  </a:glow>
                </a:effectLst>
                <a:latin typeface="Helvetica" charset="0"/>
              </a:rPr>
              <a:t>心都得着畅快</a:t>
            </a:r>
            <a:r>
              <a:rPr kumimoji="1" lang="zh-CN" altLang="en-US" sz="4400" b="1" dirty="0">
                <a:solidFill>
                  <a:srgbClr val="000000"/>
                </a:solidFill>
                <a:effectLst>
                  <a:glow rad="241300">
                    <a:srgbClr val="FFFFFF">
                      <a:alpha val="88000"/>
                    </a:srgbClr>
                  </a:glow>
                </a:effectLst>
                <a:latin typeface="Helvetica" charset="0"/>
              </a:rPr>
              <a:t>。这样的人你们要敬重他们。</a:t>
            </a:r>
            <a:r>
              <a:rPr kumimoji="1" lang="ja-JP" altLang="en-US" sz="4400" b="1" dirty="0">
                <a:solidFill>
                  <a:srgbClr val="000000"/>
                </a:solidFill>
                <a:effectLst>
                  <a:glow rad="241300">
                    <a:srgbClr val="FFFFFF">
                      <a:alpha val="88000"/>
                    </a:srgbClr>
                  </a:glow>
                </a:effectLst>
                <a:latin typeface="Helvetica" charset="0"/>
              </a:rPr>
              <a:t>”</a:t>
            </a:r>
            <a:endParaRPr kumimoji="1" lang="en-US" sz="4400" b="1" dirty="0">
              <a:solidFill>
                <a:srgbClr val="FFFFFF"/>
              </a:solidFill>
              <a:effectLst>
                <a:glow rad="241300">
                  <a:srgbClr val="FFFFFF">
                    <a:alpha val="88000"/>
                  </a:srgbClr>
                </a:glow>
              </a:effectLst>
              <a:latin typeface="Helvetica" charset="0"/>
            </a:endParaRPr>
          </a:p>
        </p:txBody>
      </p:sp>
      <p:sp>
        <p:nvSpPr>
          <p:cNvPr id="520196"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58</a:t>
            </a:r>
            <a:endParaRPr lang="en-US" b="1" i="1">
              <a:solidFill>
                <a:srgbClr val="000000"/>
              </a:solidFill>
              <a:latin typeface="Times New Roman"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Q44</a:t>
            </a:r>
          </a:p>
        </p:txBody>
      </p:sp>
    </p:spTree>
    <p:extLst>
      <p:ext uri="{BB962C8B-B14F-4D97-AF65-F5344CB8AC3E}">
        <p14:creationId xmlns:p14="http://schemas.microsoft.com/office/powerpoint/2010/main" val="2363856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00387"/>
                                        </p:tgtEl>
                                        <p:attrNameLst>
                                          <p:attrName>style.visibility</p:attrName>
                                        </p:attrNameLst>
                                      </p:cBhvr>
                                      <p:to>
                                        <p:strVal val="visible"/>
                                      </p:to>
                                    </p:set>
                                    <p:anim calcmode="lin" valueType="num">
                                      <p:cBhvr>
                                        <p:cTn id="7" dur="1000" fill="hold"/>
                                        <p:tgtEl>
                                          <p:spTgt spid="400387"/>
                                        </p:tgtEl>
                                        <p:attrNameLst>
                                          <p:attrName>ppt_w</p:attrName>
                                        </p:attrNameLst>
                                      </p:cBhvr>
                                      <p:tavLst>
                                        <p:tav tm="0">
                                          <p:val>
                                            <p:strVal val="#ppt_w*0.70"/>
                                          </p:val>
                                        </p:tav>
                                        <p:tav tm="100000">
                                          <p:val>
                                            <p:strVal val="#ppt_w"/>
                                          </p:val>
                                        </p:tav>
                                      </p:tavLst>
                                    </p:anim>
                                    <p:anim calcmode="lin" valueType="num">
                                      <p:cBhvr>
                                        <p:cTn id="8" dur="1000" fill="hold"/>
                                        <p:tgtEl>
                                          <p:spTgt spid="400387"/>
                                        </p:tgtEl>
                                        <p:attrNameLst>
                                          <p:attrName>ppt_h</p:attrName>
                                        </p:attrNameLst>
                                      </p:cBhvr>
                                      <p:tavLst>
                                        <p:tav tm="0">
                                          <p:val>
                                            <p:strVal val="#ppt_h"/>
                                          </p:val>
                                        </p:tav>
                                        <p:tav tm="100000">
                                          <p:val>
                                            <p:strVal val="#ppt_h"/>
                                          </p:val>
                                        </p:tav>
                                      </p:tavLst>
                                    </p:anim>
                                    <p:animEffect transition="in" filter="fade">
                                      <p:cBhvr>
                                        <p:cTn id="9" dur="1000"/>
                                        <p:tgtEl>
                                          <p:spTgt spid="400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descr="ISCBG032"/>
          <p:cNvPicPr>
            <a:picLocks noChangeAspect="1" noChangeArrowheads="1"/>
          </p:cNvPicPr>
          <p:nvPr/>
        </p:nvPicPr>
        <p:blipFill>
          <a:blip r:embed="rId3" cstate="print">
            <a:lum bright="-7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9" name="Text Box 3"/>
          <p:cNvSpPr txBox="1">
            <a:spLocks noChangeArrowheads="1"/>
          </p:cNvSpPr>
          <p:nvPr/>
        </p:nvSpPr>
        <p:spPr bwMode="auto">
          <a:xfrm>
            <a:off x="125288" y="1371600"/>
            <a:ext cx="88392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ru-RU" sz="3600" b="1" dirty="0">
                <a:solidFill>
                  <a:srgbClr val="FFFFFF"/>
                </a:solidFill>
                <a:ea typeface="ＭＳ Ｐゴシック" charset="-128"/>
                <a:cs typeface="ＭＳ Ｐゴシック" charset="-128"/>
              </a:rPr>
              <a:t>“</a:t>
            </a:r>
            <a:r>
              <a:rPr lang="zh-CN" altLang="en-US" sz="3600" b="1" dirty="0">
                <a:solidFill>
                  <a:srgbClr val="FFFFFF"/>
                </a:solidFill>
                <a:ea typeface="ＭＳ Ｐゴシック" charset="-128"/>
                <a:cs typeface="ＭＳ Ｐゴシック" charset="-128"/>
              </a:rPr>
              <a:t>这些事工</a:t>
            </a:r>
            <a:r>
              <a:rPr lang="en-US" sz="3600" b="1" dirty="0">
                <a:solidFill>
                  <a:srgbClr val="FFFFFF"/>
                </a:solidFill>
                <a:ea typeface="ＭＳ Ｐゴシック" charset="-128"/>
                <a:cs typeface="ＭＳ Ｐゴシック" charset="-128"/>
              </a:rPr>
              <a:t>, </a:t>
            </a:r>
            <a:r>
              <a:rPr lang="zh-CN" altLang="en-US" sz="3600" b="1" dirty="0">
                <a:solidFill>
                  <a:srgbClr val="FFFFFF"/>
                </a:solidFill>
                <a:ea typeface="ＭＳ Ｐゴシック" charset="-128"/>
                <a:cs typeface="ＭＳ Ｐゴシック" charset="-128"/>
              </a:rPr>
              <a:t>虽然经常被公众所忽视</a:t>
            </a:r>
            <a:r>
              <a:rPr lang="en-US" sz="3600" b="1" dirty="0">
                <a:solidFill>
                  <a:srgbClr val="FFFFFF"/>
                </a:solidFill>
                <a:ea typeface="ＭＳ Ｐゴシック" charset="-128"/>
                <a:cs typeface="ＭＳ Ｐゴシック" charset="-128"/>
              </a:rPr>
              <a:t>, </a:t>
            </a:r>
            <a:br>
              <a:rPr lang="en-US" sz="3600" b="1" dirty="0">
                <a:solidFill>
                  <a:srgbClr val="FFFFFF"/>
                </a:solidFill>
                <a:ea typeface="ＭＳ Ｐゴシック" charset="-128"/>
                <a:cs typeface="ＭＳ Ｐゴシック" charset="-128"/>
              </a:rPr>
            </a:br>
            <a:r>
              <a:rPr lang="zh-CN" altLang="en-US" sz="3600" b="1" dirty="0">
                <a:solidFill>
                  <a:srgbClr val="FFFFFF"/>
                </a:solidFill>
                <a:ea typeface="ＭＳ Ｐゴシック" charset="-128"/>
                <a:cs typeface="ＭＳ Ｐゴシック" charset="-128"/>
              </a:rPr>
              <a:t>但</a:t>
            </a:r>
            <a:r>
              <a:rPr lang="zh-CN" altLang="en-US" sz="3600" b="1" dirty="0">
                <a:solidFill>
                  <a:srgbClr val="FFFF00"/>
                </a:solidFill>
                <a:ea typeface="ＭＳ Ｐゴシック" charset="-128"/>
                <a:cs typeface="ＭＳ Ｐゴシック" charset="-128"/>
              </a:rPr>
              <a:t>构成了一个有效教会的支柱</a:t>
            </a:r>
            <a:r>
              <a:rPr lang="zh-CN" altLang="en-US" sz="3600" b="1" dirty="0">
                <a:solidFill>
                  <a:schemeClr val="bg1"/>
                </a:solidFill>
                <a:ea typeface="ＭＳ Ｐゴシック" charset="-128"/>
                <a:cs typeface="ＭＳ Ｐゴシック" charset="-128"/>
              </a:rPr>
              <a:t>。</a:t>
            </a:r>
            <a:br>
              <a:rPr lang="en-US" altLang="zh-CN" sz="3600" b="1" dirty="0">
                <a:solidFill>
                  <a:schemeClr val="bg1"/>
                </a:solidFill>
                <a:ea typeface="ＭＳ Ｐゴシック" charset="-128"/>
                <a:cs typeface="ＭＳ Ｐゴシック" charset="-128"/>
              </a:rPr>
            </a:br>
            <a:r>
              <a:rPr lang="zh-CN" altLang="en-US" sz="3600" dirty="0">
                <a:solidFill>
                  <a:schemeClr val="bg1"/>
                </a:solidFill>
              </a:rPr>
              <a:t>它们确保圣经的公开声明免受干扰，</a:t>
            </a:r>
            <a:br>
              <a:rPr lang="en-US" altLang="zh-CN" sz="3600" dirty="0">
                <a:solidFill>
                  <a:schemeClr val="bg1"/>
                </a:solidFill>
              </a:rPr>
            </a:br>
            <a:r>
              <a:rPr lang="zh-CN" altLang="en-US" sz="3600" dirty="0">
                <a:solidFill>
                  <a:schemeClr val="bg1"/>
                </a:solidFill>
              </a:rPr>
              <a:t>拖延和不必的要求。</a:t>
            </a:r>
            <a:r>
              <a:rPr lang="en-US" sz="3600" b="1" dirty="0">
                <a:solidFill>
                  <a:srgbClr val="FFFFFF"/>
                </a:solidFill>
                <a:ea typeface="ＭＳ Ｐゴシック" charset="-128"/>
                <a:cs typeface="ＭＳ Ｐゴシック" charset="-128"/>
              </a:rPr>
              <a:t> </a:t>
            </a:r>
            <a:r>
              <a:rPr lang="zh-CN" altLang="en-US" sz="3600" b="1" dirty="0">
                <a:solidFill>
                  <a:srgbClr val="FFFFFF"/>
                </a:solidFill>
                <a:ea typeface="ＭＳ Ｐゴシック" charset="-128"/>
                <a:cs typeface="ＭＳ Ｐゴシック" charset="-128"/>
              </a:rPr>
              <a:t>值得注意的是，</a:t>
            </a:r>
            <a:r>
              <a:rPr lang="zh-CN" altLang="en-US" sz="3600" dirty="0">
                <a:solidFill>
                  <a:schemeClr val="bg1"/>
                </a:solidFill>
              </a:rPr>
              <a:t>基督徒应该随时协助，但并非所有都能够以无尽的</a:t>
            </a:r>
            <a:r>
              <a:rPr lang="zh-CN" altLang="en-US" sz="3600" b="1" dirty="0">
                <a:solidFill>
                  <a:srgbClr val="FFFF00"/>
                </a:solidFill>
              </a:rPr>
              <a:t>乐趣，轻松和效率</a:t>
            </a:r>
            <a:r>
              <a:rPr lang="zh-CN" altLang="en-US" sz="3600" dirty="0">
                <a:solidFill>
                  <a:schemeClr val="bg1"/>
                </a:solidFill>
              </a:rPr>
              <a:t>来做到这一点。</a:t>
            </a:r>
            <a:endParaRPr lang="en-US" sz="3600" b="1" dirty="0">
              <a:solidFill>
                <a:srgbClr val="FFFFFF"/>
              </a:solidFill>
              <a:ea typeface="ＭＳ Ｐゴシック" charset="-128"/>
              <a:cs typeface="ＭＳ Ｐゴシック" charset="-128"/>
            </a:endParaRPr>
          </a:p>
        </p:txBody>
      </p:sp>
      <p:sp>
        <p:nvSpPr>
          <p:cNvPr id="357380"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en-US" dirty="0" err="1">
                <a:solidFill>
                  <a:schemeClr val="lt1"/>
                </a:solidFill>
                <a:ea typeface="Arial"/>
                <a:cs typeface="Arial"/>
                <a:sym typeface="Arial"/>
              </a:rPr>
              <a:t>服事者</a:t>
            </a:r>
            <a:r>
              <a:rPr lang="en-US" dirty="0" err="1"/>
              <a:t>是至关重要的</a:t>
            </a:r>
            <a:endParaRPr lang="en-US" b="0" dirty="0">
              <a:solidFill>
                <a:srgbClr val="FF0000"/>
              </a:solidFill>
              <a:latin typeface="Arial" charset="0"/>
            </a:endParaRPr>
          </a:p>
        </p:txBody>
      </p:sp>
      <p:sp>
        <p:nvSpPr>
          <p:cNvPr id="47002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FFFFFF"/>
              </a:solidFill>
              <a:latin typeface="Times New Roman"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Q26</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2" descr="ISCBG032"/>
          <p:cNvPicPr>
            <a:picLocks noChangeAspect="1" noChangeArrowheads="1"/>
          </p:cNvPicPr>
          <p:nvPr/>
        </p:nvPicPr>
        <p:blipFill>
          <a:blip r:embed="rId3" cstate="print">
            <a:lum bright="-7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7" name="Text Box 3"/>
          <p:cNvSpPr txBox="1">
            <a:spLocks noChangeArrowheads="1"/>
          </p:cNvSpPr>
          <p:nvPr/>
        </p:nvSpPr>
        <p:spPr bwMode="auto">
          <a:xfrm>
            <a:off x="457200" y="1371600"/>
            <a:ext cx="8686800"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spcBef>
                <a:spcPts val="0"/>
              </a:spcBef>
              <a:spcAft>
                <a:spcPts val="0"/>
              </a:spcAft>
            </a:pPr>
            <a:r>
              <a:rPr lang="en-US" altLang="zh-TW" sz="3600" b="1" dirty="0">
                <a:solidFill>
                  <a:srgbClr val="FFFFFF"/>
                </a:solidFill>
                <a:latin typeface="Arial"/>
                <a:ea typeface="Arial"/>
                <a:cs typeface="Arial"/>
                <a:sym typeface="Arial"/>
              </a:rPr>
              <a:t>“</a:t>
            </a:r>
            <a:r>
              <a:rPr lang="zh-TW" altLang="en-US" sz="3600" b="1" dirty="0">
                <a:solidFill>
                  <a:srgbClr val="FFFFFF"/>
                </a:solidFill>
              </a:rPr>
              <a:t>这些人通常</a:t>
            </a:r>
            <a:r>
              <a:rPr lang="zh-TW" altLang="en-US" sz="3600" b="1" dirty="0">
                <a:solidFill>
                  <a:srgbClr val="FFFF00"/>
                </a:solidFill>
              </a:rPr>
              <a:t>观察力强</a:t>
            </a:r>
            <a:r>
              <a:rPr lang="zh-TW" altLang="en-US" sz="3600" b="1" dirty="0">
                <a:solidFill>
                  <a:srgbClr val="FFFFFF"/>
                </a:solidFill>
              </a:rPr>
              <a:t>，对缺乏者的需求非常敏感。他们也不太喜欢别人把他们作为</a:t>
            </a:r>
            <a:r>
              <a:rPr lang="zh-TW" altLang="en-US" sz="3600" b="1" dirty="0">
                <a:solidFill>
                  <a:srgbClr val="FFFF00"/>
                </a:solidFill>
              </a:rPr>
              <a:t>中心点</a:t>
            </a:r>
            <a:r>
              <a:rPr lang="zh-TW" altLang="en-US" sz="3600" b="1" dirty="0">
                <a:solidFill>
                  <a:srgbClr val="FFFFFF"/>
                </a:solidFill>
              </a:rPr>
              <a:t>。”</a:t>
            </a:r>
          </a:p>
          <a:p>
            <a:pPr algn="r" eaLnBrk="1" hangingPunct="1">
              <a:spcBef>
                <a:spcPct val="50000"/>
              </a:spcBef>
              <a:defRPr/>
            </a:pPr>
            <a:r>
              <a:rPr lang="en-US" sz="3600" b="1" dirty="0">
                <a:solidFill>
                  <a:srgbClr val="FFFFFF"/>
                </a:solidFill>
                <a:ea typeface="ＭＳ Ｐゴシック" charset="-128"/>
                <a:cs typeface="ＭＳ Ｐゴシック" charset="-128"/>
              </a:rPr>
              <a:t>(</a:t>
            </a:r>
            <a:r>
              <a:rPr lang="zh-CN" altLang="en-US" sz="3600" dirty="0">
                <a:solidFill>
                  <a:srgbClr val="FFFFFF"/>
                </a:solidFill>
              </a:rPr>
              <a:t>斯温德尔</a:t>
            </a:r>
            <a:r>
              <a:rPr lang="en-US" sz="3600" b="1" dirty="0">
                <a:solidFill>
                  <a:srgbClr val="FFFFFF"/>
                </a:solidFill>
                <a:ea typeface="ＭＳ Ｐゴシック" charset="-128"/>
                <a:cs typeface="ＭＳ Ｐゴシック" charset="-128"/>
              </a:rPr>
              <a:t>, 4)</a:t>
            </a:r>
          </a:p>
        </p:txBody>
      </p:sp>
      <p:sp>
        <p:nvSpPr>
          <p:cNvPr id="359428"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en-US" sz="4400" dirty="0">
                <a:solidFill>
                  <a:schemeClr val="lt1"/>
                </a:solidFill>
                <a:ea typeface="Arial"/>
                <a:cs typeface="Arial"/>
                <a:sym typeface="Arial"/>
              </a:rPr>
              <a:t>服事者</a:t>
            </a:r>
            <a:r>
              <a:rPr lang="en-US" sz="4400" dirty="0"/>
              <a:t>是至关重要的</a:t>
            </a:r>
            <a:endParaRPr lang="en-US" b="0" dirty="0">
              <a:solidFill>
                <a:srgbClr val="FF0000"/>
              </a:solidFill>
              <a:latin typeface="Arial" charset="0"/>
            </a:endParaRPr>
          </a:p>
        </p:txBody>
      </p:sp>
      <p:sp>
        <p:nvSpPr>
          <p:cNvPr id="472068"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FFFFFF"/>
              </a:solidFill>
              <a:latin typeface="Times New Roman" charset="0"/>
            </a:endParaRPr>
          </a:p>
        </p:txBody>
      </p:sp>
      <p:sp>
        <p:nvSpPr>
          <p:cNvPr id="6" name="Text Box 4"/>
          <p:cNvSpPr txBox="1">
            <a:spLocks noChangeArrowheads="1"/>
          </p:cNvSpPr>
          <p:nvPr/>
        </p:nvSpPr>
        <p:spPr bwMode="auto">
          <a:xfrm>
            <a:off x="8278688" y="591071"/>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Q17</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Q44</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p:txBody>
          <a:bodyPr/>
          <a:lstStyle/>
          <a:p>
            <a:pPr eaLnBrk="1" hangingPunct="1"/>
            <a:r>
              <a:rPr lang="en-US" sz="4400" b="0">
                <a:latin typeface="Arial" charset="0"/>
              </a:rPr>
              <a:t>Never Forget</a:t>
            </a:r>
            <a:endParaRPr lang="en-US">
              <a:latin typeface="Arial" charset="0"/>
            </a:endParaRPr>
          </a:p>
        </p:txBody>
      </p:sp>
      <p:pic>
        <p:nvPicPr>
          <p:cNvPr id="318466"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4"/>
          <p:cNvSpPr>
            <a:spLocks noChangeArrowheads="1"/>
          </p:cNvSpPr>
          <p:nvPr/>
        </p:nvSpPr>
        <p:spPr bwMode="auto">
          <a:xfrm>
            <a:off x="6991350" y="50514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 name="TextBox 1"/>
          <p:cNvSpPr txBox="1"/>
          <p:nvPr/>
        </p:nvSpPr>
        <p:spPr>
          <a:xfrm>
            <a:off x="6098790" y="33407"/>
            <a:ext cx="3045210" cy="1384995"/>
          </a:xfrm>
          <a:prstGeom prst="rect">
            <a:avLst/>
          </a:prstGeom>
          <a:solidFill>
            <a:srgbClr val="255CFF"/>
          </a:solidFill>
        </p:spPr>
        <p:txBody>
          <a:bodyPr wrap="square" rtlCol="0">
            <a:spAutoFit/>
          </a:bodyPr>
          <a:lstStyle/>
          <a:p>
            <a:r>
              <a:rPr lang="zh-CN" altLang="en-US" sz="2800" dirty="0">
                <a:solidFill>
                  <a:schemeClr val="bg1"/>
                </a:solidFill>
              </a:rPr>
              <a:t>从牺牲建立力量</a:t>
            </a:r>
            <a:endParaRPr lang="en-US" altLang="zh-CN" sz="2800" dirty="0">
              <a:solidFill>
                <a:schemeClr val="bg1"/>
              </a:solidFill>
            </a:endParaRPr>
          </a:p>
          <a:p>
            <a:r>
              <a:rPr lang="zh-CN" altLang="en-US" sz="2800" dirty="0">
                <a:solidFill>
                  <a:schemeClr val="bg1"/>
                </a:solidFill>
              </a:rPr>
              <a:t>永远不要忘记。</a:t>
            </a:r>
            <a:endParaRPr lang="en-US" altLang="zh-CN" sz="2800" dirty="0">
              <a:solidFill>
                <a:schemeClr val="bg1"/>
              </a:solidFill>
            </a:endParaRPr>
          </a:p>
          <a:p>
            <a:r>
              <a:rPr lang="zh-CN" altLang="zh-CN" sz="2800" dirty="0">
                <a:solidFill>
                  <a:schemeClr val="bg1"/>
                </a:solidFill>
              </a:rPr>
              <a:t>-</a:t>
            </a:r>
            <a:r>
              <a:rPr lang="en-US" altLang="zh-CN" sz="2800" dirty="0">
                <a:solidFill>
                  <a:schemeClr val="bg1"/>
                </a:solidFill>
              </a:rPr>
              <a:t> USS</a:t>
            </a:r>
            <a:r>
              <a:rPr lang="zh-CN" altLang="en-US" sz="2800" dirty="0">
                <a:solidFill>
                  <a:schemeClr val="bg1"/>
                </a:solidFill>
              </a:rPr>
              <a:t>纽约口号</a:t>
            </a:r>
            <a:endParaRPr lang="en-US" altLang="zh-CN" sz="2800" dirty="0">
              <a:solidFill>
                <a:schemeClr val="bg1"/>
              </a:solidFill>
            </a:endParaRPr>
          </a:p>
        </p:txBody>
      </p:sp>
    </p:spTree>
    <p:extLst>
      <p:ext uri="{BB962C8B-B14F-4D97-AF65-F5344CB8AC3E}">
        <p14:creationId xmlns:p14="http://schemas.microsoft.com/office/powerpoint/2010/main" val="35758834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474114" name="Rectangle 2"/>
          <p:cNvSpPr>
            <a:spLocks noGrp="1" noChangeArrowheads="1"/>
          </p:cNvSpPr>
          <p:nvPr>
            <p:ph type="title" idx="4294967295"/>
          </p:nvPr>
        </p:nvSpPr>
        <p:spPr/>
        <p:txBody>
          <a:bodyPr/>
          <a:lstStyle/>
          <a:p>
            <a:pPr eaLnBrk="1" hangingPunct="1"/>
            <a:r>
              <a:rPr lang="en-US" sz="4400" b="0">
                <a:solidFill>
                  <a:schemeClr val="tx2"/>
                </a:solidFill>
                <a:latin typeface="Arial" charset="0"/>
              </a:rPr>
              <a:t>Susan</a:t>
            </a:r>
            <a:endParaRPr lang="en-US">
              <a:latin typeface="Arial" charset="0"/>
            </a:endParaRPr>
          </a:p>
        </p:txBody>
      </p:sp>
      <p:pic>
        <p:nvPicPr>
          <p:cNvPr id="474115" name="Picture 4" descr="Susan Nov 05 &amp; Siew K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25" y="488950"/>
            <a:ext cx="7727950" cy="588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6162" name="Rectangle 2"/>
          <p:cNvSpPr>
            <a:spLocks noGrp="1" noChangeArrowheads="1"/>
          </p:cNvSpPr>
          <p:nvPr>
            <p:ph type="title" idx="4294967295"/>
          </p:nvPr>
        </p:nvSpPr>
        <p:spPr>
          <a:xfrm>
            <a:off x="6011863" y="76200"/>
            <a:ext cx="2663825" cy="4800600"/>
          </a:xfrm>
        </p:spPr>
        <p:txBody>
          <a:bodyPr/>
          <a:lstStyle/>
          <a:p>
            <a:pPr eaLnBrk="1" hangingPunct="1"/>
            <a:r>
              <a:rPr lang="zh-CN" altLang="en-US" sz="4400" dirty="0">
                <a:solidFill>
                  <a:srgbClr val="000090"/>
                </a:solidFill>
                <a:latin typeface="Arial" charset="0"/>
              </a:rPr>
              <a:t>服事是个非常被需要的恩赐</a:t>
            </a:r>
            <a:endParaRPr lang="en-US" sz="4400" dirty="0">
              <a:solidFill>
                <a:srgbClr val="000090"/>
              </a:solidFill>
              <a:latin typeface="Arial" charset="0"/>
            </a:endParaRPr>
          </a:p>
        </p:txBody>
      </p:sp>
      <p:pic>
        <p:nvPicPr>
          <p:cNvPr id="476163" name="Picture 3" descr="Servi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86791">
            <a:off x="-877888" y="-1003300"/>
            <a:ext cx="7007226" cy="811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6164" name="Text Box 5"/>
          <p:cNvSpPr txBox="1">
            <a:spLocks noChangeArrowheads="1"/>
          </p:cNvSpPr>
          <p:nvPr/>
        </p:nvSpPr>
        <p:spPr bwMode="auto">
          <a:xfrm rot="-720098">
            <a:off x="155281" y="5611458"/>
            <a:ext cx="7194550" cy="52322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2800" b="1" i="1" dirty="0">
                <a:solidFill>
                  <a:srgbClr val="000000"/>
                </a:solidFill>
              </a:rPr>
              <a:t>“</a:t>
            </a:r>
            <a:r>
              <a:rPr lang="zh-CN" altLang="en-US" sz="2800" dirty="0"/>
              <a:t>这是帮忙折教会次序单的房间吗？”</a:t>
            </a:r>
            <a:endParaRPr lang="en-US" sz="2800" b="1" i="1" dirty="0">
              <a:solidFill>
                <a:srgbClr val="000000"/>
              </a:solidFill>
            </a:endParaRPr>
          </a:p>
        </p:txBody>
      </p:sp>
      <p:sp>
        <p:nvSpPr>
          <p:cNvPr id="5"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Q53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09" name="Picture 2" descr="helpskid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609600"/>
            <a:ext cx="2297113"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8210" name="Picture 3" descr="sweep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3181350"/>
            <a:ext cx="5486400" cy="367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8211" name="Picture 4" descr="helpsf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1500" y="762000"/>
            <a:ext cx="2366963"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8212" name="Rectangle 5"/>
          <p:cNvSpPr>
            <a:spLocks noGrp="1" noChangeArrowheads="1"/>
          </p:cNvSpPr>
          <p:nvPr>
            <p:ph type="title" idx="4294967295"/>
          </p:nvPr>
        </p:nvSpPr>
        <p:spPr>
          <a:xfrm>
            <a:off x="3048000" y="609600"/>
            <a:ext cx="2532063" cy="2286000"/>
          </a:xfrm>
        </p:spPr>
        <p:txBody>
          <a:bodyPr/>
          <a:lstStyle/>
          <a:p>
            <a:pPr eaLnBrk="1" hangingPunct="1"/>
            <a:r>
              <a:rPr lang="zh-CN" altLang="en-US" dirty="0">
                <a:latin typeface="Arial" charset="0"/>
              </a:rPr>
              <a:t>如何？</a:t>
            </a:r>
            <a:br>
              <a:rPr lang="en-US" dirty="0">
                <a:latin typeface="Arial" charset="0"/>
              </a:rPr>
            </a:br>
            <a:r>
              <a:rPr lang="zh-CN" altLang="en-US" dirty="0">
                <a:latin typeface="Arial" charset="0"/>
              </a:rPr>
              <a:t>谁？</a:t>
            </a:r>
            <a:endParaRPr lang="en-US" dirty="0">
              <a:latin typeface="Arial" charset="0"/>
            </a:endParaRPr>
          </a:p>
        </p:txBody>
      </p:sp>
      <p:pic>
        <p:nvPicPr>
          <p:cNvPr id="478213" name="Picture 6" descr="soundboard"/>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3997325"/>
            <a:ext cx="3814763" cy="286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8214" name="Picture 7" descr="ha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5486400"/>
            <a:ext cx="131921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8215"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FFFFFF"/>
              </a:solidFill>
              <a:latin typeface="Times New Roman" charset="0"/>
            </a:endParaRPr>
          </a:p>
        </p:txBody>
      </p:sp>
      <p:sp>
        <p:nvSpPr>
          <p:cNvPr id="9"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Q62</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Q71</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Q80</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你们要把一切忧虑卸给　神，因为他顾念你们。”的图片搜索结果"/>
          <p:cNvPicPr>
            <a:picLocks noChangeAspect="1" noChangeArrowheads="1"/>
          </p:cNvPicPr>
          <p:nvPr/>
        </p:nvPicPr>
        <p:blipFill>
          <a:blip r:embed="rId3" cstate="print"/>
          <a:srcRect l="2844" r="4038"/>
          <a:stretch>
            <a:fillRect/>
          </a:stretch>
        </p:blipFill>
        <p:spPr bwMode="auto">
          <a:xfrm>
            <a:off x="526508" y="76199"/>
            <a:ext cx="7523580" cy="5391511"/>
          </a:xfrm>
          <a:prstGeom prst="rect">
            <a:avLst/>
          </a:prstGeom>
          <a:noFill/>
        </p:spPr>
      </p:pic>
      <p:sp>
        <p:nvSpPr>
          <p:cNvPr id="47106" name="Rectangle 2"/>
          <p:cNvSpPr>
            <a:spLocks noGrp="1" noChangeArrowheads="1"/>
          </p:cNvSpPr>
          <p:nvPr>
            <p:ph type="title" idx="4294967295"/>
          </p:nvPr>
        </p:nvSpPr>
        <p:spPr>
          <a:xfrm>
            <a:off x="-169402" y="3181710"/>
            <a:ext cx="8915400" cy="1143000"/>
          </a:xfrm>
          <a:effectLst>
            <a:outerShdw blurRad="63500" dist="35921" dir="2700000" algn="ctr" rotWithShape="0">
              <a:schemeClr val="tx1"/>
            </a:outerShdw>
          </a:effectLst>
        </p:spPr>
        <p:txBody>
          <a:bodyPr/>
          <a:lstStyle/>
          <a:p>
            <a:pPr eaLnBrk="1" hangingPunct="1">
              <a:defRPr/>
            </a:pPr>
            <a:r>
              <a:rPr lang="zh-CN" altLang="en-US" sz="8000" dirty="0">
                <a:solidFill>
                  <a:schemeClr val="tx1"/>
                </a:solidFill>
                <a:latin typeface="Harrington" pitchFamily="-128" charset="0"/>
                <a:ea typeface="+mj-ea"/>
                <a:cs typeface="+mj-cs"/>
              </a:rPr>
              <a:t>施怜悯</a:t>
            </a:r>
            <a:endParaRPr lang="en-US" sz="8000" dirty="0">
              <a:solidFill>
                <a:schemeClr val="tx1"/>
              </a:solidFill>
              <a:latin typeface="Harrington" pitchFamily="-128" charset="0"/>
              <a:ea typeface="+mj-ea"/>
              <a:cs typeface="+mj-cs"/>
            </a:endParaRPr>
          </a:p>
        </p:txBody>
      </p:sp>
      <p:sp>
        <p:nvSpPr>
          <p:cNvPr id="480259" name="Text Box 4"/>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59</a:t>
            </a:r>
            <a:endParaRPr lang="en-US" b="1" i="1">
              <a:solidFill>
                <a:srgbClr val="FFFFFF"/>
              </a:solidFill>
              <a:latin typeface="Times New Roman" charset="0"/>
            </a:endParaRPr>
          </a:p>
        </p:txBody>
      </p:sp>
      <p:sp>
        <p:nvSpPr>
          <p:cNvPr id="2" name="Rectangle 2"/>
          <p:cNvSpPr>
            <a:spLocks noChangeArrowheads="1"/>
          </p:cNvSpPr>
          <p:nvPr/>
        </p:nvSpPr>
        <p:spPr bwMode="auto">
          <a:xfrm>
            <a:off x="228600" y="5257800"/>
            <a:ext cx="8915400" cy="1143000"/>
          </a:xfrm>
          <a:prstGeom prst="rect">
            <a:avLst/>
          </a:prstGeom>
          <a:noFill/>
          <a:ln w="9525">
            <a:noFill/>
            <a:miter lim="800000"/>
            <a:headEnd/>
            <a:tailEnd/>
          </a:ln>
          <a:effectLst>
            <a:outerShdw blurRad="63500" dist="35921" dir="2700000" algn="ctr" rotWithShape="0">
              <a:schemeClr val="tx1"/>
            </a:outerShdw>
          </a:effectLst>
        </p:spPr>
        <p:txBody>
          <a:bodyPr anchor="ctr"/>
          <a:lstStyle/>
          <a:p>
            <a:pPr algn="ctr" eaLnBrk="1" hangingPunct="1">
              <a:defRPr/>
            </a:pPr>
            <a:r>
              <a:rPr lang="en-US" sz="4800" b="1" dirty="0">
                <a:solidFill>
                  <a:srgbClr val="FFFFFF"/>
                </a:solidFill>
                <a:latin typeface="Harrington" pitchFamily="-128" charset="0"/>
                <a:ea typeface="ＭＳ Ｐゴシック" charset="-128"/>
                <a:cs typeface="ＭＳ Ｐゴシック" charset="-128"/>
              </a:rPr>
              <a:t>…</a:t>
            </a:r>
            <a:r>
              <a:rPr lang="zh-CN" altLang="en-US" sz="4800" dirty="0">
                <a:solidFill>
                  <a:schemeClr val="bg1"/>
                </a:solidFill>
              </a:rPr>
              <a:t>满足心灵上的需求</a:t>
            </a:r>
            <a:endParaRPr lang="en-US" sz="1400" dirty="0">
              <a:solidFill>
                <a:schemeClr val="bg1"/>
              </a:solidFill>
              <a:latin typeface="Impact"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36513" y="44450"/>
            <a:ext cx="9142413" cy="1143000"/>
          </a:xfrm>
        </p:spPr>
        <p:txBody>
          <a:bodyPr/>
          <a:lstStyle/>
          <a:p>
            <a:pPr algn="l"/>
            <a:r>
              <a:rPr lang="en-US" sz="3600" dirty="0">
                <a:solidFill>
                  <a:schemeClr val="lt1"/>
                </a:solidFill>
                <a:ea typeface="Arial"/>
                <a:cs typeface="Arial"/>
                <a:sym typeface="Arial"/>
              </a:rPr>
              <a:t>大多数的人都会</a:t>
            </a:r>
            <a:r>
              <a:rPr lang="en-US" sz="3600" dirty="0"/>
              <a:t>远离那些无家可归的</a:t>
            </a:r>
            <a:r>
              <a:rPr lang="zh-CN" altLang="en-US" sz="3600" dirty="0"/>
              <a:t>。。。</a:t>
            </a:r>
            <a:endParaRPr lang="en-US" sz="3600" dirty="0">
              <a:latin typeface="Arial" charset="0"/>
            </a:endParaRPr>
          </a:p>
        </p:txBody>
      </p:sp>
      <p:pic>
        <p:nvPicPr>
          <p:cNvPr id="482306" name="Picture 2" descr="chinese_downandouters_640_0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78688" y="44624"/>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Q18</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Q27</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Q36</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2"/>
          <p:cNvSpPr>
            <a:spLocks noGrp="1" noChangeArrowheads="1"/>
          </p:cNvSpPr>
          <p:nvPr>
            <p:ph type="title" idx="4294967295"/>
          </p:nvPr>
        </p:nvSpPr>
        <p:spPr/>
        <p:txBody>
          <a:bodyPr/>
          <a:lstStyle/>
          <a:p>
            <a:r>
              <a:rPr lang="en-US">
                <a:latin typeface="Helvetica" charset="0"/>
                <a:ea typeface="ＭＳ Ｐゴシック" charset="0"/>
                <a:cs typeface="ＭＳ Ｐゴシック" charset="0"/>
              </a:rPr>
              <a:t>Mercy</a:t>
            </a:r>
          </a:p>
        </p:txBody>
      </p:sp>
      <p:pic>
        <p:nvPicPr>
          <p:cNvPr id="483330" name="Picture 3" descr="compassion ca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9144000" cy="700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Q54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2" descr="110107_compas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Rectangle 3"/>
          <p:cNvSpPr>
            <a:spLocks noGrp="1" noChangeArrowheads="1"/>
          </p:cNvSpPr>
          <p:nvPr>
            <p:ph type="title" idx="4294967295"/>
          </p:nvPr>
        </p:nvSpPr>
        <p:spPr>
          <a:xfrm>
            <a:off x="0" y="304800"/>
            <a:ext cx="3886200" cy="3276600"/>
          </a:xfrm>
        </p:spPr>
        <p:txBody>
          <a:bodyPr/>
          <a:lstStyle/>
          <a:p>
            <a:pPr algn="l">
              <a:defRPr/>
            </a:pPr>
            <a:r>
              <a:rPr lang="ja-JP"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a:t>
            </a: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 </a:t>
            </a:r>
            <a:r>
              <a:rPr lang="zh-CN"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行善的要</a:t>
            </a:r>
            <a:br>
              <a:rPr lang="en-US" altLang="zh-CN" sz="3600" dirty="0">
                <a:solidFill>
                  <a:srgbClr val="000000"/>
                </a:solidFill>
                <a:effectLst>
                  <a:glow rad="139700">
                    <a:schemeClr val="tx2">
                      <a:alpha val="83000"/>
                    </a:schemeClr>
                  </a:glow>
                </a:effectLst>
                <a:latin typeface="Helvetica" charset="0"/>
                <a:ea typeface="ＭＳ Ｐゴシック" charset="0"/>
                <a:cs typeface="ＭＳ Ｐゴシック" charset="0"/>
              </a:rPr>
            </a:br>
            <a:r>
              <a:rPr lang="zh-CN"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乐意</a:t>
            </a:r>
            <a:r>
              <a:rPr lang="ja-JP"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a:t>
            </a: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 </a:t>
            </a:r>
            <a:b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b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a:t>
            </a:r>
            <a:r>
              <a:rPr lang="zh-CN"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罗马 </a:t>
            </a: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12:8)</a:t>
            </a:r>
            <a:endParaRPr lang="en-US" dirty="0">
              <a:effectLst>
                <a:glow rad="139700">
                  <a:schemeClr val="tx2">
                    <a:alpha val="83000"/>
                  </a:schemeClr>
                </a:glow>
              </a:effectLst>
              <a:latin typeface="Helvetica" charset="0"/>
              <a:ea typeface="ＭＳ Ｐゴシック" charset="0"/>
              <a:cs typeface="ＭＳ Ｐゴシック" charset="0"/>
            </a:endParaRPr>
          </a:p>
        </p:txBody>
      </p:sp>
      <p:sp>
        <p:nvSpPr>
          <p:cNvPr id="537603" name="Text Box 4"/>
          <p:cNvSpPr txBox="1">
            <a:spLocks noChangeArrowheads="1"/>
          </p:cNvSpPr>
          <p:nvPr/>
        </p:nvSpPr>
        <p:spPr bwMode="auto">
          <a:xfrm>
            <a:off x="8305800" y="76200"/>
            <a:ext cx="762000" cy="4572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59</a:t>
            </a:r>
            <a:endParaRPr lang="en-US" b="1" i="1">
              <a:solidFill>
                <a:srgbClr val="FFFFFF"/>
              </a:solidFill>
              <a:latin typeface="Times New Roman" charset="0"/>
            </a:endParaRPr>
          </a:p>
        </p:txBody>
      </p:sp>
      <p:sp>
        <p:nvSpPr>
          <p:cNvPr id="5"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Q63</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Q72</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Q81</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Q90</a:t>
            </a:r>
          </a:p>
        </p:txBody>
      </p:sp>
    </p:spTree>
    <p:extLst>
      <p:ext uri="{BB962C8B-B14F-4D97-AF65-F5344CB8AC3E}">
        <p14:creationId xmlns:p14="http://schemas.microsoft.com/office/powerpoint/2010/main" val="28583474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4:11</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rgbClr val="FFCC00"/>
              </a:buClr>
              <a:buSzPct val="120000"/>
              <a:defRPr/>
            </a:pPr>
            <a:r>
              <a:rPr lang="ja-JP" altLang="en-US" sz="3600" b="1" dirty="0">
                <a:solidFill>
                  <a:srgbClr val="FFFFFF"/>
                </a:solidFill>
                <a:effectLst>
                  <a:outerShdw blurRad="38100" dist="38100" dir="2700000" algn="tl">
                    <a:srgbClr val="000000"/>
                  </a:outerShdw>
                </a:effectLst>
                <a:latin typeface="Tahoma" charset="0"/>
              </a:rPr>
              <a:t>“</a:t>
            </a:r>
            <a:r>
              <a:rPr lang="zh-CN" altLang="en-US" sz="3600" b="1" u="sng" dirty="0">
                <a:solidFill>
                  <a:srgbClr val="FFFFFF"/>
                </a:solidFill>
                <a:effectLst>
                  <a:outerShdw blurRad="38100" dist="38100" dir="2700000" algn="tl">
                    <a:srgbClr val="000000"/>
                  </a:outerShdw>
                </a:effectLst>
                <a:latin typeface="Tahoma" charset="0"/>
              </a:rPr>
              <a:t>讲道的</a:t>
            </a:r>
            <a:r>
              <a:rPr lang="zh-CN" altLang="en-US" sz="3600" b="1" dirty="0">
                <a:solidFill>
                  <a:srgbClr val="FFFFFF"/>
                </a:solidFill>
                <a:effectLst>
                  <a:outerShdw blurRad="38100" dist="38100" dir="2700000" algn="tl">
                    <a:srgbClr val="000000"/>
                  </a:outerShdw>
                </a:effectLst>
                <a:latin typeface="Tahoma" charset="0"/>
              </a:rPr>
              <a:t>，应当按着　神的圣言讲；</a:t>
            </a:r>
            <a:r>
              <a:rPr lang="zh-CN" altLang="en-US" sz="3600" b="1" u="sng" dirty="0">
                <a:solidFill>
                  <a:srgbClr val="FFFF00"/>
                </a:solidFill>
                <a:effectLst>
                  <a:outerShdw blurRad="38100" dist="38100" dir="2700000" algn="tl">
                    <a:srgbClr val="000000"/>
                  </a:outerShdw>
                </a:effectLst>
                <a:latin typeface="Tahoma" charset="0"/>
              </a:rPr>
              <a:t>服事的</a:t>
            </a:r>
            <a:r>
              <a:rPr lang="zh-CN" altLang="en-US" sz="3600" b="1" dirty="0">
                <a:solidFill>
                  <a:srgbClr val="FFFF00"/>
                </a:solidFill>
                <a:effectLst>
                  <a:outerShdw blurRad="38100" dist="38100" dir="2700000" algn="tl">
                    <a:srgbClr val="000000"/>
                  </a:outerShdw>
                </a:effectLst>
                <a:latin typeface="Tahoma" charset="0"/>
              </a:rPr>
              <a:t>，应当按着　神所赐的力量服事</a:t>
            </a:r>
            <a:r>
              <a:rPr lang="zh-CN" altLang="en-US" sz="3600" b="1" dirty="0">
                <a:solidFill>
                  <a:srgbClr val="FFFFFF"/>
                </a:solidFill>
                <a:effectLst>
                  <a:outerShdw blurRad="38100" dist="38100" dir="2700000" algn="tl">
                    <a:srgbClr val="000000"/>
                  </a:outerShdw>
                </a:effectLst>
                <a:latin typeface="Tahoma" charset="0"/>
              </a:rPr>
              <a:t>，为要在一切事上，使　神藉耶稣基督得荣耀。荣耀、权能都是他的，直到永永远远。阿们。</a:t>
            </a:r>
            <a:r>
              <a:rPr lang="ja-JP" altLang="en-US" sz="3600" b="1" dirty="0">
                <a:solidFill>
                  <a:srgbClr val="FFFFFF"/>
                </a:solidFill>
                <a:effectLst>
                  <a:outerShdw blurRad="38100" dist="38100" dir="2700000" algn="tl">
                    <a:srgbClr val="000000"/>
                  </a:outerShdw>
                </a:effectLst>
                <a:latin typeface="Tahoma" charset="0"/>
              </a:rPr>
              <a:t>”</a:t>
            </a:r>
            <a:endParaRPr lang="en-US" sz="3600" b="1" dirty="0">
              <a:solidFill>
                <a:srgbClr val="FFFF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13856563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zh-CN" altLang="en-US" b="1" dirty="0">
                <a:effectLst>
                  <a:outerShdw blurRad="38100" dist="38100" dir="2700000" algn="tl">
                    <a:srgbClr val="000000"/>
                  </a:outerShdw>
                </a:effectLst>
                <a:latin typeface="Tahoma" charset="0"/>
              </a:rPr>
              <a:t>彼得前</a:t>
            </a:r>
            <a:r>
              <a:rPr lang="en-US" b="1" dirty="0">
                <a:effectLst>
                  <a:outerShdw blurRad="38100" dist="38100" dir="2700000" algn="tl">
                    <a:srgbClr val="000000"/>
                  </a:outerShdw>
                </a:effectLst>
                <a:latin typeface="Tahoma" charset="0"/>
              </a:rPr>
              <a:t> 4:11</a:t>
            </a:r>
            <a:r>
              <a:rPr lang="en-US" sz="3200" b="1" dirty="0">
                <a:effectLst>
                  <a:outerShdw blurRad="38100" dist="38100" dir="2700000" algn="tl">
                    <a:srgbClr val="000000"/>
                  </a:outerShdw>
                </a:effectLst>
                <a:latin typeface="Tahoma" charset="0"/>
              </a:rPr>
              <a:t> </a:t>
            </a:r>
            <a:r>
              <a:rPr lang="zh-CN" altLang="en-US" sz="3200" b="1" dirty="0">
                <a:effectLst>
                  <a:outerShdw blurRad="38100" dist="38100" dir="2700000" algn="tl">
                    <a:srgbClr val="000000"/>
                  </a:outerShdw>
                </a:effectLst>
                <a:latin typeface="Tahoma" charset="0"/>
              </a:rPr>
              <a:t>重点</a:t>
            </a:r>
            <a:endParaRPr lang="en-US" dirty="0">
              <a:effectLst>
                <a:outerShdw blurRad="38100" dist="38100" dir="2700000" algn="tl">
                  <a:srgbClr val="000000"/>
                </a:outerShdw>
              </a:effectLst>
              <a:latin typeface="Tahoma" charset="0"/>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eaLnBrk="1" hangingPunct="1">
              <a:buFontTx/>
              <a:buNone/>
              <a:defRPr/>
            </a:pPr>
            <a:r>
              <a:rPr lang="ru-RU" altLang="ja-JP" sz="3600" b="1" dirty="0">
                <a:effectLst>
                  <a:outerShdw blurRad="38100" dist="38100" dir="2700000" algn="tl">
                    <a:srgbClr val="000000"/>
                  </a:outerShdw>
                </a:effectLst>
                <a:latin typeface="Tahoma" charset="0"/>
              </a:rPr>
              <a:t>“</a:t>
            </a:r>
            <a:r>
              <a:rPr lang="zh-CN" altLang="en-US" sz="3600" b="1" u="sng" dirty="0">
                <a:effectLst>
                  <a:outerShdw blurRad="38100" dist="38100" dir="2700000" algn="tl">
                    <a:srgbClr val="000000"/>
                  </a:outerShdw>
                </a:effectLst>
                <a:latin typeface="Tahoma" charset="0"/>
              </a:rPr>
              <a:t>服事的</a:t>
            </a:r>
            <a:r>
              <a:rPr lang="zh-CN" altLang="en-US" sz="3600" b="1" dirty="0">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ru-RU" altLang="ja-JP" sz="3600" b="1" dirty="0">
                <a:effectLst>
                  <a:outerShdw blurRad="38100" dist="38100" dir="2700000" algn="tl">
                    <a:srgbClr val="000000"/>
                  </a:outerShdw>
                </a:effectLst>
                <a:latin typeface="Tahoma" charset="0"/>
              </a:rPr>
              <a:t>"</a:t>
            </a:r>
            <a:endParaRPr lang="en-US" sz="3600" b="1" dirty="0">
              <a:effectLst>
                <a:outerShdw blurRad="38100" dist="38100" dir="2700000" algn="tl">
                  <a:srgbClr val="000000"/>
                </a:outerShdw>
              </a:effectLst>
              <a:latin typeface="Tahoma" charset="0"/>
            </a:endParaRPr>
          </a:p>
        </p:txBody>
      </p:sp>
      <p:sp>
        <p:nvSpPr>
          <p:cNvPr id="2" name="Rectangle 6"/>
          <p:cNvSpPr>
            <a:spLocks noChangeArrowheads="1"/>
          </p:cNvSpPr>
          <p:nvPr/>
        </p:nvSpPr>
        <p:spPr bwMode="auto">
          <a:xfrm>
            <a:off x="914400" y="5181600"/>
            <a:ext cx="7010400" cy="1905000"/>
          </a:xfrm>
          <a:prstGeom prst="rect">
            <a:avLst/>
          </a:prstGeom>
          <a:noFill/>
          <a:ln w="9525">
            <a:noFill/>
            <a:miter lim="800000"/>
            <a:headEnd/>
            <a:tailEnd/>
          </a:ln>
        </p:spPr>
        <p:txBody>
          <a:bodyPr/>
          <a:lstStyle/>
          <a:p>
            <a:pPr algn="ctr" eaLnBrk="1" hangingPunct="1">
              <a:spcBef>
                <a:spcPct val="20000"/>
              </a:spcBef>
              <a:buClr>
                <a:srgbClr val="FFCC00"/>
              </a:buClr>
              <a:buSzPct val="120000"/>
              <a:defRPr/>
            </a:pPr>
            <a:r>
              <a:rPr lang="zh-CN" altLang="en-US" sz="3600" b="1" dirty="0">
                <a:solidFill>
                  <a:srgbClr val="FFFF00"/>
                </a:solidFill>
                <a:effectLst>
                  <a:outerShdw blurRad="38100" dist="38100" dir="2700000" algn="tl">
                    <a:srgbClr val="000000"/>
                  </a:outerShdw>
                </a:effectLst>
                <a:latin typeface="Tahoma" charset="0"/>
              </a:rPr>
              <a:t>拥有</a:t>
            </a:r>
            <a:r>
              <a:rPr lang="en-US" sz="3600" b="1" dirty="0">
                <a:solidFill>
                  <a:srgbClr val="FFFF00"/>
                </a:solidFill>
                <a:effectLst>
                  <a:outerShdw blurRad="38100" dist="38100" dir="2700000" algn="tl">
                    <a:srgbClr val="000000"/>
                  </a:outerShdw>
                </a:effectLst>
                <a:latin typeface="Tahoma" charset="0"/>
              </a:rPr>
              <a:t> </a:t>
            </a:r>
            <a:r>
              <a:rPr lang="zh-CN" altLang="en-US" sz="3600" b="1" dirty="0">
                <a:solidFill>
                  <a:srgbClr val="FFFFFF"/>
                </a:solidFill>
                <a:effectLst>
                  <a:outerShdw blurRad="38100" dist="38100" dir="2700000" algn="tl">
                    <a:srgbClr val="000000"/>
                  </a:outerShdw>
                </a:effectLst>
                <a:latin typeface="Tahoma" charset="0"/>
              </a:rPr>
              <a:t>服事上</a:t>
            </a:r>
            <a:r>
              <a:rPr lang="zh-CN" altLang="en-US" sz="3600" b="1" dirty="0">
                <a:solidFill>
                  <a:srgbClr val="FFFF00"/>
                </a:solidFill>
                <a:effectLst>
                  <a:outerShdw blurRad="38100" dist="38100" dir="2700000" algn="tl">
                    <a:srgbClr val="000000"/>
                  </a:outerShdw>
                </a:effectLst>
                <a:latin typeface="Tahoma" charset="0"/>
              </a:rPr>
              <a:t>恩赐的，应该靠着</a:t>
            </a:r>
            <a:br>
              <a:rPr lang="en-US" altLang="zh-CN" sz="3600" b="1" dirty="0">
                <a:solidFill>
                  <a:srgbClr val="FFFF00"/>
                </a:solidFill>
                <a:effectLst>
                  <a:outerShdw blurRad="38100" dist="38100" dir="2700000" algn="tl">
                    <a:srgbClr val="000000"/>
                  </a:outerShdw>
                </a:effectLst>
                <a:latin typeface="Tahoma" charset="0"/>
              </a:rPr>
            </a:br>
            <a:r>
              <a:rPr lang="en-US" sz="3600" b="1" dirty="0">
                <a:solidFill>
                  <a:srgbClr val="FFFF00"/>
                </a:solidFill>
                <a:effectLst>
                  <a:outerShdw blurRad="38100" dist="38100" dir="2700000" algn="tl">
                    <a:srgbClr val="000000"/>
                  </a:outerShdw>
                </a:effectLst>
                <a:latin typeface="Tahoma" charset="0"/>
              </a:rPr>
              <a:t> </a:t>
            </a:r>
            <a:r>
              <a:rPr lang="zh-CN" altLang="en-US" sz="3600" b="1" dirty="0">
                <a:solidFill>
                  <a:srgbClr val="FFFF00"/>
                </a:solidFill>
                <a:effectLst>
                  <a:outerShdw blurRad="38100" dist="38100" dir="2700000" algn="tl">
                    <a:srgbClr val="000000"/>
                  </a:outerShdw>
                </a:effectLst>
                <a:latin typeface="Tahoma" charset="0"/>
              </a:rPr>
              <a:t>神的力量服事与荣耀神。</a:t>
            </a:r>
            <a:endParaRPr lang="en-US" sz="3600" b="1" dirty="0">
              <a:solidFill>
                <a:srgbClr val="FFFF00"/>
              </a:solidFill>
              <a:effectLst>
                <a:outerShdw blurRad="38100" dist="38100" dir="2700000" algn="tl">
                  <a:srgbClr val="000000"/>
                </a:outerShdw>
              </a:effectLst>
              <a:latin typeface="Tahoma"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zh-CN" altLang="en-US" sz="2800">
                <a:solidFill>
                  <a:schemeClr val="tx2"/>
                </a:solidFill>
                <a:cs typeface="Arial" charset="0"/>
              </a:rPr>
              <a:t>从神</a:t>
            </a:r>
            <a:br>
              <a:rPr lang="zh-CN" altLang="en-US" sz="2800">
                <a:solidFill>
                  <a:schemeClr val="tx2"/>
                </a:solidFill>
                <a:cs typeface="Arial" charset="0"/>
              </a:rPr>
            </a:br>
            <a:r>
              <a:rPr lang="zh-CN" altLang="en-US" sz="2800">
                <a:solidFill>
                  <a:schemeClr val="tx2"/>
                </a:solidFill>
                <a:cs typeface="Arial" charset="0"/>
              </a:rPr>
              <a:t>聆听</a:t>
            </a:r>
            <a:br>
              <a:rPr lang="zh-CN" altLang="en-US" sz="2800">
                <a:solidFill>
                  <a:schemeClr val="tx2"/>
                </a:solidFill>
                <a:cs typeface="Arial" charset="0"/>
              </a:rPr>
            </a:br>
            <a:r>
              <a:rPr lang="zh-CN" altLang="en-US" sz="2800">
                <a:solidFill>
                  <a:schemeClr val="tx2"/>
                </a:solidFill>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zh-CN" altLang="en-US" sz="2800">
                <a:solidFill>
                  <a:schemeClr val="tx2"/>
                </a:solidFill>
                <a:cs typeface="Arial" charset="0"/>
              </a:rPr>
              <a:t>从神</a:t>
            </a:r>
            <a:br>
              <a:rPr lang="zh-CN" altLang="en-US" sz="2800">
                <a:solidFill>
                  <a:schemeClr val="tx2"/>
                </a:solidFill>
                <a:cs typeface="Arial" charset="0"/>
              </a:rPr>
            </a:br>
            <a:r>
              <a:rPr lang="zh-CN" altLang="en-US" sz="2800">
                <a:solidFill>
                  <a:schemeClr val="tx2"/>
                </a:solidFill>
                <a:cs typeface="Arial" charset="0"/>
              </a:rPr>
              <a:t>支取</a:t>
            </a:r>
          </a:p>
          <a:p>
            <a:pPr algn="ctr"/>
            <a:r>
              <a:rPr lang="zh-CN" altLang="en-US" sz="2800">
                <a:solidFill>
                  <a:schemeClr val="tx2"/>
                </a:solidFill>
                <a:cs typeface="Arial" charset="0"/>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cs typeface="+mn-cs"/>
            </a:endParaRPr>
          </a:p>
        </p:txBody>
      </p:sp>
    </p:spTree>
    <p:extLst>
      <p:ext uri="{BB962C8B-B14F-4D97-AF65-F5344CB8AC3E}">
        <p14:creationId xmlns:p14="http://schemas.microsoft.com/office/powerpoint/2010/main" val="3247228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lare">
  <a:themeElements>
    <a:clrScheme name="1_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1_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rainstorming Session">
  <a:themeElements>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1_Brainstorming Sess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1_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1_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1_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1_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0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xecutive">
  <a:themeElements>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1_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2004:Templates:Presentations:Designs:Calm</Template>
  <TotalTime>4297</TotalTime>
  <Words>3050</Words>
  <Application>Microsoft Macintosh PowerPoint</Application>
  <PresentationFormat>On-screen Show (4:3)</PresentationFormat>
  <Paragraphs>757</Paragraphs>
  <Slides>103</Slides>
  <Notes>88</Notes>
  <HiddenSlides>0</HiddenSlides>
  <MMClips>0</MMClips>
  <ScaleCrop>false</ScaleCrop>
  <HeadingPairs>
    <vt:vector size="6" baseType="variant">
      <vt:variant>
        <vt:lpstr>Fonts Used</vt:lpstr>
      </vt:variant>
      <vt:variant>
        <vt:i4>24</vt:i4>
      </vt:variant>
      <vt:variant>
        <vt:lpstr>Theme</vt:lpstr>
      </vt:variant>
      <vt:variant>
        <vt:i4>34</vt:i4>
      </vt:variant>
      <vt:variant>
        <vt:lpstr>Slide Titles</vt:lpstr>
      </vt:variant>
      <vt:variant>
        <vt:i4>103</vt:i4>
      </vt:variant>
    </vt:vector>
  </HeadingPairs>
  <TitlesOfParts>
    <vt:vector size="161" baseType="lpstr">
      <vt:lpstr>acme secret agent</vt:lpstr>
      <vt:lpstr>Arial Bold Italic</vt:lpstr>
      <vt:lpstr>Balthazar</vt:lpstr>
      <vt:lpstr>Bwgrkl</vt:lpstr>
      <vt:lpstr>Candy Sniper</vt:lpstr>
      <vt:lpstr>Comic Sans MS Bold</vt:lpstr>
      <vt:lpstr>PerryGothic Regular</vt:lpstr>
      <vt:lpstr>SimHei</vt:lpstr>
      <vt:lpstr>Arial</vt:lpstr>
      <vt:lpstr>Arial Black</vt:lpstr>
      <vt:lpstr>Arial Narrow</vt:lpstr>
      <vt:lpstr>Copperplate Gothic Light</vt:lpstr>
      <vt:lpstr>Engravers MT</vt:lpstr>
      <vt:lpstr>Geneva</vt:lpstr>
      <vt:lpstr>Georgia</vt:lpstr>
      <vt:lpstr>Harrington</vt:lpstr>
      <vt:lpstr>Helvetica</vt:lpstr>
      <vt:lpstr>Impact</vt:lpstr>
      <vt:lpstr>Lucida Grande</vt:lpstr>
      <vt:lpstr>Marker Felt</vt:lpstr>
      <vt:lpstr>Tahoma</vt:lpstr>
      <vt:lpstr>Times</vt:lpstr>
      <vt:lpstr>Times New Roman</vt:lpstr>
      <vt:lpstr>Wingdings</vt:lpstr>
      <vt:lpstr>Blank Presentation</vt:lpstr>
      <vt:lpstr>1_Brainstorming Session</vt:lpstr>
      <vt:lpstr>1_Executive</vt:lpstr>
      <vt:lpstr>1_Ocean</vt:lpstr>
      <vt:lpstr>Default Design</vt:lpstr>
      <vt:lpstr>2_Glare</vt:lpstr>
      <vt:lpstr>3_Default Design</vt:lpstr>
      <vt:lpstr>1_Blank Presentation</vt:lpstr>
      <vt:lpstr>2_Default Design</vt:lpstr>
      <vt:lpstr>Medical Glass</vt:lpstr>
      <vt:lpstr>Glare</vt:lpstr>
      <vt:lpstr>2_Blank Presentation</vt:lpstr>
      <vt:lpstr>2_Ocean</vt:lpstr>
      <vt:lpstr>8_Default Design</vt:lpstr>
      <vt:lpstr>3_Blank Presentation</vt:lpstr>
      <vt:lpstr>1_Glare</vt:lpstr>
      <vt:lpstr>Finance</vt:lpstr>
      <vt:lpstr>Schmooze</vt:lpstr>
      <vt:lpstr>4_Blank Presentation</vt:lpstr>
      <vt:lpstr>Orbit</vt:lpstr>
      <vt:lpstr>5_Default Design</vt:lpstr>
      <vt:lpstr>18_Default Design</vt:lpstr>
      <vt:lpstr>19_Default Design</vt:lpstr>
      <vt:lpstr>17_Default Design</vt:lpstr>
      <vt:lpstr>3_Ocean</vt:lpstr>
      <vt:lpstr>20_Default Design</vt:lpstr>
      <vt:lpstr>1_ZESTY</vt:lpstr>
      <vt:lpstr>1_TECH</vt:lpstr>
      <vt:lpstr>1_Finance</vt:lpstr>
      <vt:lpstr>1_Schmooze</vt:lpstr>
      <vt:lpstr>Ocean</vt:lpstr>
      <vt:lpstr>2_Schmooze</vt:lpstr>
      <vt:lpstr>5_Blank Presentation</vt:lpstr>
      <vt:lpstr>1_Calm</vt:lpstr>
      <vt:lpstr>传讲恩赐 和 服侍恩赐</vt:lpstr>
      <vt:lpstr>传讲恩赐</vt:lpstr>
      <vt:lpstr>PowerPoint Presentation</vt:lpstr>
      <vt:lpstr>Docked</vt:lpstr>
      <vt:lpstr>Made from WTC</vt:lpstr>
      <vt:lpstr>PowerPoint Presentation</vt:lpstr>
      <vt:lpstr> 美国世界贸易中心的瓦砾</vt:lpstr>
      <vt:lpstr>阿密特铸造工厂</vt:lpstr>
      <vt:lpstr>Never Forget</vt:lpstr>
      <vt:lpstr>共同点</vt:lpstr>
      <vt:lpstr>我们怎么看得出圣灵是否在你的生命中运行?</vt:lpstr>
      <vt:lpstr>恩赐都是从圣灵来的 (12:7-11)</vt:lpstr>
      <vt:lpstr>PowerPoint Presentation</vt:lpstr>
      <vt:lpstr>The Wayward Local Church</vt:lpstr>
      <vt:lpstr>三一神的参与</vt:lpstr>
      <vt:lpstr>圣灵给予每种恩赐 (12:8)</vt:lpstr>
      <vt:lpstr>圣灵给予每种恩赐  (12:9-10a)</vt:lpstr>
      <vt:lpstr>圣灵给予每种恩赐 (12:10b-11a)</vt:lpstr>
      <vt:lpstr>圣灵随己意，把恩赐分给我们 (12:11b)</vt:lpstr>
      <vt:lpstr>我们应该透过我们的属灵恩赐来为主做见证和服事神  (彼得前 4:10-11).</vt:lpstr>
      <vt:lpstr>彼得前 4:10 (CNV)</vt:lpstr>
      <vt:lpstr>彼得前 4:11 (CNV)</vt:lpstr>
      <vt:lpstr>恩赐的分类  (彼前 4:11)</vt:lpstr>
      <vt:lpstr>上帝要使用一些信徒们做祂的器皿 而赐给他们话语上的恩赐</vt:lpstr>
      <vt:lpstr>罗马12:6-7 CNV</vt:lpstr>
      <vt:lpstr>教导</vt:lpstr>
      <vt:lpstr>“教导"的定义</vt:lpstr>
      <vt:lpstr>依照行信的大小来服侍 (罗马 12:3 CNV)</vt:lpstr>
      <vt:lpstr>以弗所书 4:11-12 (CSBS)</vt:lpstr>
      <vt:lpstr>以弗所书 4:11-12（CNVS） </vt:lpstr>
      <vt:lpstr>以弗所书 4:11-12 CNVS</vt:lpstr>
      <vt:lpstr>1.  布道士为主而触摸人心，传福音</vt:lpstr>
      <vt:lpstr>布道士</vt:lpstr>
      <vt:lpstr>2.  布道士装备教会向缺乏者传福音 (以弗所书  4:11)</vt:lpstr>
      <vt:lpstr>许多人惧怕宣教!</vt:lpstr>
      <vt:lpstr>牧师 – 教师</vt:lpstr>
      <vt:lpstr>PowerPoint Presentation</vt:lpstr>
      <vt:lpstr>双重恩赐 </vt:lpstr>
      <vt:lpstr>唯有的“双重”恩赐</vt:lpstr>
      <vt:lpstr>Toughest Job in the World</vt:lpstr>
      <vt:lpstr>以弗所书 4:11-12NIV </vt:lpstr>
      <vt:lpstr>罗马 12:8 CNV</vt:lpstr>
      <vt:lpstr>劝慰者应该劝慰他人如何将神的话语运行在生命中 (8a) </vt:lpstr>
      <vt:lpstr>劝勉</vt:lpstr>
      <vt:lpstr>劝勉?</vt:lpstr>
      <vt:lpstr>“劝勉"的定义</vt:lpstr>
      <vt:lpstr>怎样是劝勉者?</vt:lpstr>
      <vt:lpstr>使徒行传中的约瑟</vt:lpstr>
      <vt:lpstr>你会劝勉别人吗？</vt:lpstr>
      <vt:lpstr>Life Transformation Groups</vt:lpstr>
      <vt:lpstr>Discipleship</vt:lpstr>
      <vt:lpstr>Life Transformation Groups</vt:lpstr>
      <vt:lpstr>PowerPoint Presentation</vt:lpstr>
      <vt:lpstr>话语上恩赐 的对比</vt:lpstr>
      <vt:lpstr>对于恩赐的吩咐</vt:lpstr>
      <vt:lpstr>服侍恩赐</vt:lpstr>
      <vt:lpstr>当提到“脚”， 你会想起什么呢？</vt:lpstr>
      <vt:lpstr>The Body of Christ</vt:lpstr>
      <vt:lpstr>当提到“脚”， 你会想起什么呢？</vt:lpstr>
      <vt:lpstr>彼得前 4:11 (CNV)</vt:lpstr>
      <vt:lpstr>B. 拥有比较不起眼的恩赐的信徒，不因该认为自己不重要。 (12:15-16).</vt:lpstr>
      <vt:lpstr>C. 在教会的多样性，使他更有效率  (12:17-20).</vt:lpstr>
      <vt:lpstr>你的教会是否希望每个成员都有 信心的恩赐？</vt:lpstr>
      <vt:lpstr>或希望每个成员有说方言的恩赐？</vt:lpstr>
      <vt:lpstr>例如整个教会是“眼睛”， 有些教会希望每个成员都拥有同一样的恩赐 – –而往往是说方言的恩赐!</vt:lpstr>
      <vt:lpstr>B. 不同的阶层，有不同的恩赐，说明信徒各有不同恩赐。 (12:28-30).</vt:lpstr>
      <vt:lpstr>恩赐的分类  (彼前 4:11)</vt:lpstr>
      <vt:lpstr>PowerPoint Presentation</vt:lpstr>
      <vt:lpstr>恩赐的分类  (彼前 4:11)</vt:lpstr>
      <vt:lpstr>彼得前 4:11 重点</vt:lpstr>
      <vt:lpstr>行政</vt:lpstr>
      <vt:lpstr>行政</vt:lpstr>
      <vt:lpstr>Wrong Admin View</vt:lpstr>
      <vt:lpstr>一个或两个恩赐？</vt:lpstr>
      <vt:lpstr>Meetings Led by the Ungifted</vt:lpstr>
      <vt:lpstr>PowerPoint Presentation</vt:lpstr>
      <vt:lpstr>信心</vt:lpstr>
      <vt:lpstr>信心是什么?</vt:lpstr>
      <vt:lpstr>怎样是有信心的人？</vt:lpstr>
      <vt:lpstr>那谁有信心的恩赐  “走上上帝的手掌心” 呢?</vt:lpstr>
      <vt:lpstr>施予</vt:lpstr>
      <vt:lpstr>“…把财物分给人 的要真诚…” (罗马 12:8 CNV)</vt:lpstr>
      <vt:lpstr>Selfish Giving</vt:lpstr>
      <vt:lpstr>Great Preaching on Giving!</vt:lpstr>
      <vt:lpstr>服事 = 帮助</vt:lpstr>
      <vt:lpstr>提摩太后 1:16-18</vt:lpstr>
      <vt:lpstr>哥林多前 16:17-18</vt:lpstr>
      <vt:lpstr>服事者是至关重要的</vt:lpstr>
      <vt:lpstr>服事者是至关重要的</vt:lpstr>
      <vt:lpstr>Susan</vt:lpstr>
      <vt:lpstr>服事是个非常被需要的恩赐</vt:lpstr>
      <vt:lpstr>如何？ 谁？</vt:lpstr>
      <vt:lpstr>施怜悯</vt:lpstr>
      <vt:lpstr>大多数的人都会远离那些无家可归的。。。</vt:lpstr>
      <vt:lpstr>Mercy</vt:lpstr>
      <vt:lpstr>“… 行善的要 乐意”  (罗马 12:8)</vt:lpstr>
      <vt:lpstr>彼得前 4:11 (CNV)</vt:lpstr>
      <vt:lpstr>彼得前 4:11 重点</vt:lpstr>
      <vt:lpstr>恩赐的分类  (彼前 4:11)</vt:lpstr>
      <vt:lpstr>服事上恩赐 的对比</vt:lpstr>
      <vt:lpstr>你是哪一块呢？ </vt:lpstr>
      <vt:lpstr>教会论链接地址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Discern Spiritual Gifts in Yourself and Others</dc:title>
  <dc:creator>Rick Griffith</dc:creator>
  <cp:lastModifiedBy>Rick Griffith</cp:lastModifiedBy>
  <cp:revision>196</cp:revision>
  <dcterms:created xsi:type="dcterms:W3CDTF">2005-02-02T01:12:17Z</dcterms:created>
  <dcterms:modified xsi:type="dcterms:W3CDTF">2019-06-13T20:49:36Z</dcterms:modified>
</cp:coreProperties>
</file>